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s/slide47.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s/slide54.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slides/slide5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4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10.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48" r:id="rId1"/>
    <p:sldMasterId id="2147483660" r:id="rId2"/>
  </p:sldMasterIdLst>
  <p:sldIdLst>
    <p:sldId id="289" r:id="rId3"/>
    <p:sldId id="277" r:id="rId4"/>
    <p:sldId id="302" r:id="rId5"/>
    <p:sldId id="286" r:id="rId6"/>
    <p:sldId id="263" r:id="rId7"/>
    <p:sldId id="303" r:id="rId8"/>
    <p:sldId id="262" r:id="rId9"/>
    <p:sldId id="257" r:id="rId10"/>
    <p:sldId id="304" r:id="rId11"/>
    <p:sldId id="261" r:id="rId12"/>
    <p:sldId id="258" r:id="rId13"/>
    <p:sldId id="305" r:id="rId14"/>
    <p:sldId id="259" r:id="rId15"/>
    <p:sldId id="264" r:id="rId16"/>
    <p:sldId id="306" r:id="rId17"/>
    <p:sldId id="268" r:id="rId18"/>
    <p:sldId id="265" r:id="rId19"/>
    <p:sldId id="307" r:id="rId20"/>
    <p:sldId id="267" r:id="rId21"/>
    <p:sldId id="266" r:id="rId22"/>
    <p:sldId id="308" r:id="rId23"/>
    <p:sldId id="269" r:id="rId24"/>
    <p:sldId id="275" r:id="rId25"/>
    <p:sldId id="309" r:id="rId26"/>
    <p:sldId id="260" r:id="rId27"/>
    <p:sldId id="271" r:id="rId28"/>
    <p:sldId id="310" r:id="rId29"/>
    <p:sldId id="274" r:id="rId30"/>
    <p:sldId id="272" r:id="rId31"/>
    <p:sldId id="311" r:id="rId32"/>
    <p:sldId id="273" r:id="rId33"/>
    <p:sldId id="270" r:id="rId34"/>
    <p:sldId id="276" r:id="rId35"/>
    <p:sldId id="278" r:id="rId36"/>
    <p:sldId id="280" r:id="rId37"/>
    <p:sldId id="279" r:id="rId38"/>
    <p:sldId id="284" r:id="rId39"/>
    <p:sldId id="285" r:id="rId40"/>
    <p:sldId id="287" r:id="rId41"/>
    <p:sldId id="292" r:id="rId42"/>
    <p:sldId id="282" r:id="rId43"/>
    <p:sldId id="295" r:id="rId44"/>
    <p:sldId id="288" r:id="rId45"/>
    <p:sldId id="296" r:id="rId46"/>
    <p:sldId id="281" r:id="rId47"/>
    <p:sldId id="294" r:id="rId48"/>
    <p:sldId id="283" r:id="rId49"/>
    <p:sldId id="293" r:id="rId50"/>
    <p:sldId id="290" r:id="rId51"/>
    <p:sldId id="298" r:id="rId52"/>
    <p:sldId id="291" r:id="rId53"/>
    <p:sldId id="300" r:id="rId54"/>
    <p:sldId id="297" r:id="rId55"/>
    <p:sldId id="301" r:id="rId56"/>
  </p:sldIdLst>
  <p:sldSz cx="9144000" cy="5143500" type="screen16x9"/>
  <p:notesSz cx="6858000" cy="9144000"/>
  <p:photoAlbum/>
  <p:defaultTextStyle>
    <a:defPPr>
      <a:defRPr lang="es-P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50000" saltData="Ic2Vcjb1MUeMvF6Flc1yLA" hashData="1o+LFfJSEF1+vO+Eo7l2mOzsgcg"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6600"/>
    <a:srgbClr val="FF99FF"/>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snapVertSplitter="1" vertBarState="minimized">
    <p:restoredLeft sz="16863" autoAdjust="0"/>
    <p:restoredTop sz="94660"/>
  </p:normalViewPr>
  <p:slideViewPr>
    <p:cSldViewPr>
      <p:cViewPr>
        <p:scale>
          <a:sx n="400" d="100"/>
          <a:sy n="400" d="100"/>
        </p:scale>
        <p:origin x="5826" y="4008"/>
      </p:cViewPr>
      <p:guideLst>
        <p:guide orient="horz" pos="162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theme" Target="theme/theme1.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54" Type="http://schemas.openxmlformats.org/officeDocument/2006/relationships/slide" Target="slides/slide52.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viewProps" Target="view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presProps" Target="presProps.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tableStyles" Target="tableStyle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597819"/>
            <a:ext cx="7772400" cy="1102519"/>
          </a:xfrm>
        </p:spPr>
        <p:txBody>
          <a:bodyPr/>
          <a:lstStyle/>
          <a:p>
            <a:r>
              <a:rPr lang="es-ES" smtClean="0"/>
              <a:t>Haga clic para modificar el estilo de título del patrón</a:t>
            </a:r>
            <a:endParaRPr lang="es-PE"/>
          </a:p>
        </p:txBody>
      </p:sp>
      <p:sp>
        <p:nvSpPr>
          <p:cNvPr id="3" name="2 Subtítulo"/>
          <p:cNvSpPr>
            <a:spLocks noGrp="1"/>
          </p:cNvSpPr>
          <p:nvPr>
            <p:ph type="subTitle" idx="1"/>
          </p:nvPr>
        </p:nvSpPr>
        <p:spPr>
          <a:xfrm>
            <a:off x="1371600" y="2914650"/>
            <a:ext cx="6400800" cy="131445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PE"/>
          </a:p>
        </p:txBody>
      </p:sp>
      <p:sp>
        <p:nvSpPr>
          <p:cNvPr id="4" name="3 Marcador de fecha"/>
          <p:cNvSpPr>
            <a:spLocks noGrp="1"/>
          </p:cNvSpPr>
          <p:nvPr>
            <p:ph type="dt" sz="half" idx="10"/>
          </p:nvPr>
        </p:nvSpPr>
        <p:spPr/>
        <p:txBody>
          <a:bodyPr/>
          <a:lstStyle/>
          <a:p>
            <a:fld id="{805BE399-CFB1-4990-BC92-805BB0A19D47}" type="datetimeFigureOut">
              <a:rPr lang="es-PE" smtClean="0"/>
              <a:pPr/>
              <a:t>26/07/2017</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176C4B38-F41A-4F7A-A290-08D23AD9E138}" type="slidenum">
              <a:rPr lang="es-PE" smtClean="0"/>
              <a:pPr/>
              <a:t>‹Nº›</a:t>
            </a:fld>
            <a:endParaRPr lang="es-PE"/>
          </a:p>
        </p:txBody>
      </p:sp>
    </p:spTree>
  </p:cSld>
  <p:clrMapOvr>
    <a:masterClrMapping/>
  </p:clrMapOvr>
  <p:transition advTm="1400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PE"/>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fecha"/>
          <p:cNvSpPr>
            <a:spLocks noGrp="1"/>
          </p:cNvSpPr>
          <p:nvPr>
            <p:ph type="dt" sz="half" idx="10"/>
          </p:nvPr>
        </p:nvSpPr>
        <p:spPr/>
        <p:txBody>
          <a:bodyPr/>
          <a:lstStyle/>
          <a:p>
            <a:fld id="{805BE399-CFB1-4990-BC92-805BB0A19D47}" type="datetimeFigureOut">
              <a:rPr lang="es-PE" smtClean="0"/>
              <a:pPr/>
              <a:t>26/07/2017</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176C4B38-F41A-4F7A-A290-08D23AD9E138}" type="slidenum">
              <a:rPr lang="es-PE" smtClean="0"/>
              <a:pPr/>
              <a:t>‹Nº›</a:t>
            </a:fld>
            <a:endParaRPr lang="es-PE"/>
          </a:p>
        </p:txBody>
      </p:sp>
    </p:spTree>
  </p:cSld>
  <p:clrMapOvr>
    <a:masterClrMapping/>
  </p:clrMapOvr>
  <p:transition advTm="14000"/>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3305176"/>
            <a:ext cx="7772400" cy="1021556"/>
          </a:xfrm>
        </p:spPr>
        <p:txBody>
          <a:bodyPr anchor="t"/>
          <a:lstStyle>
            <a:lvl1pPr algn="l">
              <a:defRPr sz="4000" b="1" cap="all"/>
            </a:lvl1pPr>
          </a:lstStyle>
          <a:p>
            <a:r>
              <a:rPr lang="es-ES" smtClean="0"/>
              <a:t>Haga clic para modificar el estilo de título del patrón</a:t>
            </a:r>
            <a:endParaRPr lang="es-PE"/>
          </a:p>
        </p:txBody>
      </p:sp>
      <p:sp>
        <p:nvSpPr>
          <p:cNvPr id="3" name="2 Marcador de texto"/>
          <p:cNvSpPr>
            <a:spLocks noGrp="1"/>
          </p:cNvSpPr>
          <p:nvPr>
            <p:ph type="body" idx="1"/>
          </p:nvPr>
        </p:nvSpPr>
        <p:spPr>
          <a:xfrm>
            <a:off x="722313" y="2180035"/>
            <a:ext cx="7772400" cy="1125140"/>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805BE399-CFB1-4990-BC92-805BB0A19D47}" type="datetimeFigureOut">
              <a:rPr lang="es-PE" smtClean="0"/>
              <a:pPr/>
              <a:t>26/07/2017</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176C4B38-F41A-4F7A-A290-08D23AD9E138}" type="slidenum">
              <a:rPr lang="es-PE" smtClean="0"/>
              <a:pPr/>
              <a:t>‹Nº›</a:t>
            </a:fld>
            <a:endParaRPr lang="es-PE"/>
          </a:p>
        </p:txBody>
      </p:sp>
    </p:spTree>
  </p:cSld>
  <p:clrMapOvr>
    <a:masterClrMapping/>
  </p:clrMapOvr>
  <p:transition advTm="14000"/>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PE"/>
          </a:p>
        </p:txBody>
      </p:sp>
      <p:sp>
        <p:nvSpPr>
          <p:cNvPr id="3" name="2 Marcador de contenido"/>
          <p:cNvSpPr>
            <a:spLocks noGrp="1"/>
          </p:cNvSpPr>
          <p:nvPr>
            <p:ph sz="half" idx="1"/>
          </p:nvPr>
        </p:nvSpPr>
        <p:spPr>
          <a:xfrm>
            <a:off x="457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contenido"/>
          <p:cNvSpPr>
            <a:spLocks noGrp="1"/>
          </p:cNvSpPr>
          <p:nvPr>
            <p:ph sz="half" idx="2"/>
          </p:nvPr>
        </p:nvSpPr>
        <p:spPr>
          <a:xfrm>
            <a:off x="4648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5" name="4 Marcador de fecha"/>
          <p:cNvSpPr>
            <a:spLocks noGrp="1"/>
          </p:cNvSpPr>
          <p:nvPr>
            <p:ph type="dt" sz="half" idx="10"/>
          </p:nvPr>
        </p:nvSpPr>
        <p:spPr/>
        <p:txBody>
          <a:bodyPr/>
          <a:lstStyle/>
          <a:p>
            <a:fld id="{805BE399-CFB1-4990-BC92-805BB0A19D47}" type="datetimeFigureOut">
              <a:rPr lang="es-PE" smtClean="0"/>
              <a:pPr/>
              <a:t>26/07/2017</a:t>
            </a:fld>
            <a:endParaRPr lang="es-PE"/>
          </a:p>
        </p:txBody>
      </p:sp>
      <p:sp>
        <p:nvSpPr>
          <p:cNvPr id="6" name="5 Marcador de pie de página"/>
          <p:cNvSpPr>
            <a:spLocks noGrp="1"/>
          </p:cNvSpPr>
          <p:nvPr>
            <p:ph type="ftr" sz="quarter" idx="11"/>
          </p:nvPr>
        </p:nvSpPr>
        <p:spPr/>
        <p:txBody>
          <a:bodyPr/>
          <a:lstStyle/>
          <a:p>
            <a:endParaRPr lang="es-PE"/>
          </a:p>
        </p:txBody>
      </p:sp>
      <p:sp>
        <p:nvSpPr>
          <p:cNvPr id="7" name="6 Marcador de número de diapositiva"/>
          <p:cNvSpPr>
            <a:spLocks noGrp="1"/>
          </p:cNvSpPr>
          <p:nvPr>
            <p:ph type="sldNum" sz="quarter" idx="12"/>
          </p:nvPr>
        </p:nvSpPr>
        <p:spPr/>
        <p:txBody>
          <a:bodyPr/>
          <a:lstStyle/>
          <a:p>
            <a:fld id="{176C4B38-F41A-4F7A-A290-08D23AD9E138}" type="slidenum">
              <a:rPr lang="es-PE" smtClean="0"/>
              <a:pPr/>
              <a:t>‹Nº›</a:t>
            </a:fld>
            <a:endParaRPr lang="es-PE"/>
          </a:p>
        </p:txBody>
      </p:sp>
    </p:spTree>
  </p:cSld>
  <p:clrMapOvr>
    <a:masterClrMapping/>
  </p:clrMapOvr>
  <p:transition advTm="14000"/>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PE"/>
          </a:p>
        </p:txBody>
      </p:sp>
      <p:sp>
        <p:nvSpPr>
          <p:cNvPr id="3" name="2 Marcador de texto"/>
          <p:cNvSpPr>
            <a:spLocks noGrp="1"/>
          </p:cNvSpPr>
          <p:nvPr>
            <p:ph type="body" idx="1"/>
          </p:nvPr>
        </p:nvSpPr>
        <p:spPr>
          <a:xfrm>
            <a:off x="457200" y="1151335"/>
            <a:ext cx="4040188"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1631156"/>
            <a:ext cx="4040188"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5" name="4 Marcador de texto"/>
          <p:cNvSpPr>
            <a:spLocks noGrp="1"/>
          </p:cNvSpPr>
          <p:nvPr>
            <p:ph type="body" sz="quarter" idx="3"/>
          </p:nvPr>
        </p:nvSpPr>
        <p:spPr>
          <a:xfrm>
            <a:off x="4645026" y="1151335"/>
            <a:ext cx="4041775"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6" y="1631156"/>
            <a:ext cx="4041775"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7" name="6 Marcador de fecha"/>
          <p:cNvSpPr>
            <a:spLocks noGrp="1"/>
          </p:cNvSpPr>
          <p:nvPr>
            <p:ph type="dt" sz="half" idx="10"/>
          </p:nvPr>
        </p:nvSpPr>
        <p:spPr/>
        <p:txBody>
          <a:bodyPr/>
          <a:lstStyle/>
          <a:p>
            <a:fld id="{805BE399-CFB1-4990-BC92-805BB0A19D47}" type="datetimeFigureOut">
              <a:rPr lang="es-PE" smtClean="0"/>
              <a:pPr/>
              <a:t>26/07/2017</a:t>
            </a:fld>
            <a:endParaRPr lang="es-PE"/>
          </a:p>
        </p:txBody>
      </p:sp>
      <p:sp>
        <p:nvSpPr>
          <p:cNvPr id="8" name="7 Marcador de pie de página"/>
          <p:cNvSpPr>
            <a:spLocks noGrp="1"/>
          </p:cNvSpPr>
          <p:nvPr>
            <p:ph type="ftr" sz="quarter" idx="11"/>
          </p:nvPr>
        </p:nvSpPr>
        <p:spPr/>
        <p:txBody>
          <a:bodyPr/>
          <a:lstStyle/>
          <a:p>
            <a:endParaRPr lang="es-PE"/>
          </a:p>
        </p:txBody>
      </p:sp>
      <p:sp>
        <p:nvSpPr>
          <p:cNvPr id="9" name="8 Marcador de número de diapositiva"/>
          <p:cNvSpPr>
            <a:spLocks noGrp="1"/>
          </p:cNvSpPr>
          <p:nvPr>
            <p:ph type="sldNum" sz="quarter" idx="12"/>
          </p:nvPr>
        </p:nvSpPr>
        <p:spPr/>
        <p:txBody>
          <a:bodyPr/>
          <a:lstStyle/>
          <a:p>
            <a:fld id="{176C4B38-F41A-4F7A-A290-08D23AD9E138}" type="slidenum">
              <a:rPr lang="es-PE" smtClean="0"/>
              <a:pPr/>
              <a:t>‹Nº›</a:t>
            </a:fld>
            <a:endParaRPr lang="es-PE"/>
          </a:p>
        </p:txBody>
      </p:sp>
    </p:spTree>
  </p:cSld>
  <p:clrMapOvr>
    <a:masterClrMapping/>
  </p:clrMapOvr>
  <p:transition advTm="14000"/>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PE"/>
          </a:p>
        </p:txBody>
      </p:sp>
      <p:sp>
        <p:nvSpPr>
          <p:cNvPr id="3" name="2 Marcador de fecha"/>
          <p:cNvSpPr>
            <a:spLocks noGrp="1"/>
          </p:cNvSpPr>
          <p:nvPr>
            <p:ph type="dt" sz="half" idx="10"/>
          </p:nvPr>
        </p:nvSpPr>
        <p:spPr/>
        <p:txBody>
          <a:bodyPr/>
          <a:lstStyle/>
          <a:p>
            <a:fld id="{805BE399-CFB1-4990-BC92-805BB0A19D47}" type="datetimeFigureOut">
              <a:rPr lang="es-PE" smtClean="0"/>
              <a:pPr/>
              <a:t>26/07/2017</a:t>
            </a:fld>
            <a:endParaRPr lang="es-PE"/>
          </a:p>
        </p:txBody>
      </p:sp>
      <p:sp>
        <p:nvSpPr>
          <p:cNvPr id="4" name="3 Marcador de pie de página"/>
          <p:cNvSpPr>
            <a:spLocks noGrp="1"/>
          </p:cNvSpPr>
          <p:nvPr>
            <p:ph type="ftr" sz="quarter" idx="11"/>
          </p:nvPr>
        </p:nvSpPr>
        <p:spPr/>
        <p:txBody>
          <a:bodyPr/>
          <a:lstStyle/>
          <a:p>
            <a:endParaRPr lang="es-PE"/>
          </a:p>
        </p:txBody>
      </p:sp>
      <p:sp>
        <p:nvSpPr>
          <p:cNvPr id="5" name="4 Marcador de número de diapositiva"/>
          <p:cNvSpPr>
            <a:spLocks noGrp="1"/>
          </p:cNvSpPr>
          <p:nvPr>
            <p:ph type="sldNum" sz="quarter" idx="12"/>
          </p:nvPr>
        </p:nvSpPr>
        <p:spPr/>
        <p:txBody>
          <a:bodyPr/>
          <a:lstStyle/>
          <a:p>
            <a:fld id="{176C4B38-F41A-4F7A-A290-08D23AD9E138}" type="slidenum">
              <a:rPr lang="es-PE" smtClean="0"/>
              <a:pPr/>
              <a:t>‹Nº›</a:t>
            </a:fld>
            <a:endParaRPr lang="es-PE"/>
          </a:p>
        </p:txBody>
      </p:sp>
    </p:spTree>
  </p:cSld>
  <p:clrMapOvr>
    <a:masterClrMapping/>
  </p:clrMapOvr>
  <p:transition advTm="14000"/>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805BE399-CFB1-4990-BC92-805BB0A19D47}" type="datetimeFigureOut">
              <a:rPr lang="es-PE" smtClean="0"/>
              <a:pPr/>
              <a:t>26/07/2017</a:t>
            </a:fld>
            <a:endParaRPr lang="es-PE"/>
          </a:p>
        </p:txBody>
      </p:sp>
      <p:sp>
        <p:nvSpPr>
          <p:cNvPr id="3" name="2 Marcador de pie de página"/>
          <p:cNvSpPr>
            <a:spLocks noGrp="1"/>
          </p:cNvSpPr>
          <p:nvPr>
            <p:ph type="ftr" sz="quarter" idx="11"/>
          </p:nvPr>
        </p:nvSpPr>
        <p:spPr/>
        <p:txBody>
          <a:bodyPr/>
          <a:lstStyle/>
          <a:p>
            <a:endParaRPr lang="es-PE"/>
          </a:p>
        </p:txBody>
      </p:sp>
      <p:sp>
        <p:nvSpPr>
          <p:cNvPr id="4" name="3 Marcador de número de diapositiva"/>
          <p:cNvSpPr>
            <a:spLocks noGrp="1"/>
          </p:cNvSpPr>
          <p:nvPr>
            <p:ph type="sldNum" sz="quarter" idx="12"/>
          </p:nvPr>
        </p:nvSpPr>
        <p:spPr/>
        <p:txBody>
          <a:bodyPr/>
          <a:lstStyle/>
          <a:p>
            <a:fld id="{176C4B38-F41A-4F7A-A290-08D23AD9E138}" type="slidenum">
              <a:rPr lang="es-PE" smtClean="0"/>
              <a:pPr/>
              <a:t>‹Nº›</a:t>
            </a:fld>
            <a:endParaRPr lang="es-PE"/>
          </a:p>
        </p:txBody>
      </p:sp>
    </p:spTree>
  </p:cSld>
  <p:clrMapOvr>
    <a:masterClrMapping/>
  </p:clrMapOvr>
  <p:transition advTm="1400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1" y="204787"/>
            <a:ext cx="3008313" cy="871538"/>
          </a:xfrm>
        </p:spPr>
        <p:txBody>
          <a:bodyPr anchor="b"/>
          <a:lstStyle>
            <a:lvl1pPr algn="l">
              <a:defRPr sz="2000" b="1"/>
            </a:lvl1pPr>
          </a:lstStyle>
          <a:p>
            <a:r>
              <a:rPr lang="es-ES" smtClean="0"/>
              <a:t>Haga clic para modificar el estilo de título del patrón</a:t>
            </a:r>
            <a:endParaRPr lang="es-PE"/>
          </a:p>
        </p:txBody>
      </p:sp>
      <p:sp>
        <p:nvSpPr>
          <p:cNvPr id="3" name="2 Marcador de contenido"/>
          <p:cNvSpPr>
            <a:spLocks noGrp="1"/>
          </p:cNvSpPr>
          <p:nvPr>
            <p:ph idx="1"/>
          </p:nvPr>
        </p:nvSpPr>
        <p:spPr>
          <a:xfrm>
            <a:off x="3575050" y="204788"/>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texto"/>
          <p:cNvSpPr>
            <a:spLocks noGrp="1"/>
          </p:cNvSpPr>
          <p:nvPr>
            <p:ph type="body" sz="half" idx="2"/>
          </p:nvPr>
        </p:nvSpPr>
        <p:spPr>
          <a:xfrm>
            <a:off x="457201" y="1076326"/>
            <a:ext cx="3008313" cy="351829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805BE399-CFB1-4990-BC92-805BB0A19D47}" type="datetimeFigureOut">
              <a:rPr lang="es-PE" smtClean="0"/>
              <a:pPr/>
              <a:t>26/07/2017</a:t>
            </a:fld>
            <a:endParaRPr lang="es-PE"/>
          </a:p>
        </p:txBody>
      </p:sp>
      <p:sp>
        <p:nvSpPr>
          <p:cNvPr id="6" name="5 Marcador de pie de página"/>
          <p:cNvSpPr>
            <a:spLocks noGrp="1"/>
          </p:cNvSpPr>
          <p:nvPr>
            <p:ph type="ftr" sz="quarter" idx="11"/>
          </p:nvPr>
        </p:nvSpPr>
        <p:spPr/>
        <p:txBody>
          <a:bodyPr/>
          <a:lstStyle/>
          <a:p>
            <a:endParaRPr lang="es-PE"/>
          </a:p>
        </p:txBody>
      </p:sp>
      <p:sp>
        <p:nvSpPr>
          <p:cNvPr id="7" name="6 Marcador de número de diapositiva"/>
          <p:cNvSpPr>
            <a:spLocks noGrp="1"/>
          </p:cNvSpPr>
          <p:nvPr>
            <p:ph type="sldNum" sz="quarter" idx="12"/>
          </p:nvPr>
        </p:nvSpPr>
        <p:spPr/>
        <p:txBody>
          <a:bodyPr/>
          <a:lstStyle/>
          <a:p>
            <a:fld id="{176C4B38-F41A-4F7A-A290-08D23AD9E138}" type="slidenum">
              <a:rPr lang="es-PE" smtClean="0"/>
              <a:pPr/>
              <a:t>‹Nº›</a:t>
            </a:fld>
            <a:endParaRPr lang="es-PE"/>
          </a:p>
        </p:txBody>
      </p:sp>
    </p:spTree>
  </p:cSld>
  <p:clrMapOvr>
    <a:masterClrMapping/>
  </p:clrMapOvr>
  <p:transition advTm="14000"/>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3600450"/>
            <a:ext cx="5486400" cy="425054"/>
          </a:xfrm>
        </p:spPr>
        <p:txBody>
          <a:bodyPr anchor="b"/>
          <a:lstStyle>
            <a:lvl1pPr algn="l">
              <a:defRPr sz="2000" b="1"/>
            </a:lvl1pPr>
          </a:lstStyle>
          <a:p>
            <a:r>
              <a:rPr lang="es-ES" smtClean="0"/>
              <a:t>Haga clic para modificar el estilo de título del patrón</a:t>
            </a:r>
            <a:endParaRPr lang="es-PE"/>
          </a:p>
        </p:txBody>
      </p:sp>
      <p:sp>
        <p:nvSpPr>
          <p:cNvPr id="3" name="2 Marcador de posición de imagen"/>
          <p:cNvSpPr>
            <a:spLocks noGrp="1"/>
          </p:cNvSpPr>
          <p:nvPr>
            <p:ph type="pic" idx="1"/>
          </p:nvPr>
        </p:nvSpPr>
        <p:spPr>
          <a:xfrm>
            <a:off x="1792288" y="459581"/>
            <a:ext cx="5486400" cy="30861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PE"/>
          </a:p>
        </p:txBody>
      </p:sp>
      <p:sp>
        <p:nvSpPr>
          <p:cNvPr id="4" name="3 Marcador de texto"/>
          <p:cNvSpPr>
            <a:spLocks noGrp="1"/>
          </p:cNvSpPr>
          <p:nvPr>
            <p:ph type="body" sz="half" idx="2"/>
          </p:nvPr>
        </p:nvSpPr>
        <p:spPr>
          <a:xfrm>
            <a:off x="1792288" y="4025503"/>
            <a:ext cx="5486400" cy="60364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805BE399-CFB1-4990-BC92-805BB0A19D47}" type="datetimeFigureOut">
              <a:rPr lang="es-PE" smtClean="0"/>
              <a:pPr/>
              <a:t>26/07/2017</a:t>
            </a:fld>
            <a:endParaRPr lang="es-PE"/>
          </a:p>
        </p:txBody>
      </p:sp>
      <p:sp>
        <p:nvSpPr>
          <p:cNvPr id="6" name="5 Marcador de pie de página"/>
          <p:cNvSpPr>
            <a:spLocks noGrp="1"/>
          </p:cNvSpPr>
          <p:nvPr>
            <p:ph type="ftr" sz="quarter" idx="11"/>
          </p:nvPr>
        </p:nvSpPr>
        <p:spPr/>
        <p:txBody>
          <a:bodyPr/>
          <a:lstStyle/>
          <a:p>
            <a:endParaRPr lang="es-PE"/>
          </a:p>
        </p:txBody>
      </p:sp>
      <p:sp>
        <p:nvSpPr>
          <p:cNvPr id="7" name="6 Marcador de número de diapositiva"/>
          <p:cNvSpPr>
            <a:spLocks noGrp="1"/>
          </p:cNvSpPr>
          <p:nvPr>
            <p:ph type="sldNum" sz="quarter" idx="12"/>
          </p:nvPr>
        </p:nvSpPr>
        <p:spPr/>
        <p:txBody>
          <a:bodyPr/>
          <a:lstStyle/>
          <a:p>
            <a:fld id="{176C4B38-F41A-4F7A-A290-08D23AD9E138}" type="slidenum">
              <a:rPr lang="es-PE" smtClean="0"/>
              <a:pPr/>
              <a:t>‹Nº›</a:t>
            </a:fld>
            <a:endParaRPr lang="es-PE"/>
          </a:p>
        </p:txBody>
      </p:sp>
    </p:spTree>
  </p:cSld>
  <p:clrMapOvr>
    <a:masterClrMapping/>
  </p:clrMapOvr>
  <p:transition advTm="14000"/>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PE"/>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fecha"/>
          <p:cNvSpPr>
            <a:spLocks noGrp="1"/>
          </p:cNvSpPr>
          <p:nvPr>
            <p:ph type="dt" sz="half" idx="10"/>
          </p:nvPr>
        </p:nvSpPr>
        <p:spPr/>
        <p:txBody>
          <a:bodyPr/>
          <a:lstStyle/>
          <a:p>
            <a:fld id="{805BE399-CFB1-4990-BC92-805BB0A19D47}" type="datetimeFigureOut">
              <a:rPr lang="es-PE" smtClean="0"/>
              <a:pPr/>
              <a:t>26/07/2017</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176C4B38-F41A-4F7A-A290-08D23AD9E138}" type="slidenum">
              <a:rPr lang="es-PE" smtClean="0"/>
              <a:pPr/>
              <a:t>‹Nº›</a:t>
            </a:fld>
            <a:endParaRPr lang="es-PE"/>
          </a:p>
        </p:txBody>
      </p:sp>
    </p:spTree>
  </p:cSld>
  <p:clrMapOvr>
    <a:masterClrMapping/>
  </p:clrMapOvr>
  <p:transition advTm="14000"/>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154781"/>
            <a:ext cx="2057400" cy="3290888"/>
          </a:xfrm>
        </p:spPr>
        <p:txBody>
          <a:bodyPr vert="eaVert"/>
          <a:lstStyle/>
          <a:p>
            <a:r>
              <a:rPr lang="es-ES" smtClean="0"/>
              <a:t>Haga clic para modificar el estilo de título del patrón</a:t>
            </a:r>
            <a:endParaRPr lang="es-PE"/>
          </a:p>
        </p:txBody>
      </p:sp>
      <p:sp>
        <p:nvSpPr>
          <p:cNvPr id="3" name="2 Marcador de texto vertical"/>
          <p:cNvSpPr>
            <a:spLocks noGrp="1"/>
          </p:cNvSpPr>
          <p:nvPr>
            <p:ph type="body" orient="vert" idx="1"/>
          </p:nvPr>
        </p:nvSpPr>
        <p:spPr>
          <a:xfrm>
            <a:off x="457200" y="154781"/>
            <a:ext cx="6019800" cy="3290888"/>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fecha"/>
          <p:cNvSpPr>
            <a:spLocks noGrp="1"/>
          </p:cNvSpPr>
          <p:nvPr>
            <p:ph type="dt" sz="half" idx="10"/>
          </p:nvPr>
        </p:nvSpPr>
        <p:spPr/>
        <p:txBody>
          <a:bodyPr/>
          <a:lstStyle/>
          <a:p>
            <a:fld id="{805BE399-CFB1-4990-BC92-805BB0A19D47}" type="datetimeFigureOut">
              <a:rPr lang="es-PE" smtClean="0"/>
              <a:pPr/>
              <a:t>26/07/2017</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176C4B38-F41A-4F7A-A290-08D23AD9E138}" type="slidenum">
              <a:rPr lang="es-PE" smtClean="0"/>
              <a:pPr/>
              <a:t>‹Nº›</a:t>
            </a:fld>
            <a:endParaRPr lang="es-PE"/>
          </a:p>
        </p:txBody>
      </p:sp>
    </p:spTree>
  </p:cSld>
  <p:clrMapOvr>
    <a:masterClrMapping/>
  </p:clrMapOvr>
  <p:transition advTm="14000"/>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597820"/>
            <a:ext cx="7772400" cy="1102519"/>
          </a:xfrm>
          <a:prstGeom prst="rect">
            <a:avLst/>
          </a:prstGeom>
        </p:spPr>
        <p:txBody>
          <a:bodyPr/>
          <a:lstStyle/>
          <a:p>
            <a:r>
              <a:rPr lang="es-ES" smtClean="0"/>
              <a:t>Haga clic para modificar el estilo de título del patrón</a:t>
            </a:r>
            <a:endParaRPr lang="es-PE"/>
          </a:p>
        </p:txBody>
      </p:sp>
      <p:sp>
        <p:nvSpPr>
          <p:cNvPr id="3" name="2 Subtítulo"/>
          <p:cNvSpPr>
            <a:spLocks noGrp="1"/>
          </p:cNvSpPr>
          <p:nvPr>
            <p:ph type="subTitle" idx="1"/>
          </p:nvPr>
        </p:nvSpPr>
        <p:spPr>
          <a:xfrm>
            <a:off x="1371600" y="2914650"/>
            <a:ext cx="6400800" cy="131445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PE"/>
          </a:p>
        </p:txBody>
      </p:sp>
      <p:sp>
        <p:nvSpPr>
          <p:cNvPr id="4" name="3 Marcador de fecha"/>
          <p:cNvSpPr>
            <a:spLocks noGrp="1"/>
          </p:cNvSpPr>
          <p:nvPr>
            <p:ph type="dt" sz="half" idx="10"/>
          </p:nvPr>
        </p:nvSpPr>
        <p:spPr/>
        <p:txBody>
          <a:bodyPr/>
          <a:lstStyle>
            <a:lvl1pPr>
              <a:defRPr/>
            </a:lvl1pPr>
          </a:lstStyle>
          <a:p>
            <a:endParaRPr lang="es-ES"/>
          </a:p>
        </p:txBody>
      </p:sp>
    </p:spTree>
  </p:cSld>
  <p:clrMapOvr>
    <a:masterClrMapping/>
  </p:clrMapOvr>
  <p:transition advTm="14000"/>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05978"/>
            <a:ext cx="8229600" cy="857250"/>
          </a:xfrm>
          <a:prstGeom prst="rect">
            <a:avLst/>
          </a:prstGeom>
        </p:spPr>
        <p:txBody>
          <a:bodyPr vert="horz" lIns="91440" tIns="45720" rIns="91440" bIns="45720" rtlCol="0" anchor="ctr">
            <a:normAutofit/>
          </a:bodyPr>
          <a:lstStyle/>
          <a:p>
            <a:r>
              <a:rPr lang="es-ES" smtClean="0"/>
              <a:t>Haga clic para modificar el estilo de título del patrón</a:t>
            </a:r>
            <a:endParaRPr lang="es-PE"/>
          </a:p>
        </p:txBody>
      </p:sp>
      <p:sp>
        <p:nvSpPr>
          <p:cNvPr id="3" name="2 Marcador de texto"/>
          <p:cNvSpPr>
            <a:spLocks noGrp="1"/>
          </p:cNvSpPr>
          <p:nvPr>
            <p:ph type="body" idx="1"/>
          </p:nvPr>
        </p:nvSpPr>
        <p:spPr>
          <a:xfrm>
            <a:off x="457200" y="1200151"/>
            <a:ext cx="8229600" cy="3394472"/>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fecha"/>
          <p:cNvSpPr>
            <a:spLocks noGrp="1"/>
          </p:cNvSpPr>
          <p:nvPr>
            <p:ph type="dt" sz="half" idx="2"/>
          </p:nvPr>
        </p:nvSpPr>
        <p:spPr>
          <a:xfrm>
            <a:off x="457200" y="4767263"/>
            <a:ext cx="2133600" cy="273844"/>
          </a:xfrm>
          <a:prstGeom prst="rect">
            <a:avLst/>
          </a:prstGeom>
        </p:spPr>
        <p:txBody>
          <a:bodyPr vert="horz" lIns="91440" tIns="45720" rIns="91440" bIns="45720" rtlCol="0" anchor="ctr"/>
          <a:lstStyle>
            <a:lvl1pPr algn="l">
              <a:defRPr sz="1200">
                <a:solidFill>
                  <a:schemeClr val="tx1">
                    <a:tint val="75000"/>
                  </a:schemeClr>
                </a:solidFill>
              </a:defRPr>
            </a:lvl1pPr>
          </a:lstStyle>
          <a:p>
            <a:fld id="{805BE399-CFB1-4990-BC92-805BB0A19D47}" type="datetimeFigureOut">
              <a:rPr lang="es-PE" smtClean="0"/>
              <a:pPr/>
              <a:t>26/07/2017</a:t>
            </a:fld>
            <a:endParaRPr lang="es-PE"/>
          </a:p>
        </p:txBody>
      </p:sp>
      <p:sp>
        <p:nvSpPr>
          <p:cNvPr id="5" name="4 Marcador de pie de página"/>
          <p:cNvSpPr>
            <a:spLocks noGrp="1"/>
          </p:cNvSpPr>
          <p:nvPr>
            <p:ph type="ftr" sz="quarter" idx="3"/>
          </p:nvPr>
        </p:nvSpPr>
        <p:spPr>
          <a:xfrm>
            <a:off x="3124200" y="4767263"/>
            <a:ext cx="2895600" cy="273844"/>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PE"/>
          </a:p>
        </p:txBody>
      </p:sp>
      <p:sp>
        <p:nvSpPr>
          <p:cNvPr id="6" name="5 Marcador de número de diapositiva"/>
          <p:cNvSpPr>
            <a:spLocks noGrp="1"/>
          </p:cNvSpPr>
          <p:nvPr>
            <p:ph type="sldNum" sz="quarter" idx="4"/>
          </p:nvPr>
        </p:nvSpPr>
        <p:spPr>
          <a:xfrm>
            <a:off x="6553200" y="4767263"/>
            <a:ext cx="2133600" cy="273844"/>
          </a:xfrm>
          <a:prstGeom prst="rect">
            <a:avLst/>
          </a:prstGeom>
        </p:spPr>
        <p:txBody>
          <a:bodyPr vert="horz" lIns="91440" tIns="45720" rIns="91440" bIns="45720" rtlCol="0" anchor="ctr"/>
          <a:lstStyle>
            <a:lvl1pPr algn="r">
              <a:defRPr sz="1200">
                <a:solidFill>
                  <a:schemeClr val="tx1">
                    <a:tint val="75000"/>
                  </a:schemeClr>
                </a:solidFill>
              </a:defRPr>
            </a:lvl1pPr>
          </a:lstStyle>
          <a:p>
            <a:fld id="{176C4B38-F41A-4F7A-A290-08D23AD9E138}" type="slidenum">
              <a:rPr lang="es-PE" smtClean="0"/>
              <a:pPr/>
              <a:t>‹Nº›</a:t>
            </a:fld>
            <a:endParaRPr lang="es-PE"/>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advTm="1400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P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4683919"/>
            <a:ext cx="2133600" cy="357188"/>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
          </a:p>
        </p:txBody>
      </p:sp>
    </p:spTree>
  </p:cSld>
  <p:clrMap bg1="lt1" tx1="dk1" bg2="lt2" tx2="dk2" accent1="accent1" accent2="accent2" accent3="accent3" accent4="accent4" accent5="accent5" accent6="accent6" hlink="hlink" folHlink="folHlink"/>
  <p:sldLayoutIdLst>
    <p:sldLayoutId id="2147483661" r:id="rId1"/>
  </p:sldLayoutIdLst>
  <p:transition advTm="14000"/>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P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png"/><Relationship Id="rId13" Type="http://schemas.openxmlformats.org/officeDocument/2006/relationships/image" Target="../media/image11.png"/><Relationship Id="rId3" Type="http://schemas.openxmlformats.org/officeDocument/2006/relationships/image" Target="../media/image1.jpeg"/><Relationship Id="rId7" Type="http://schemas.openxmlformats.org/officeDocument/2006/relationships/image" Target="../media/image5.png"/><Relationship Id="rId12" Type="http://schemas.openxmlformats.org/officeDocument/2006/relationships/image" Target="../media/image10.png"/><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image" Target="../media/image4.png"/><Relationship Id="rId11" Type="http://schemas.openxmlformats.org/officeDocument/2006/relationships/image" Target="../media/image9.png"/><Relationship Id="rId5" Type="http://schemas.openxmlformats.org/officeDocument/2006/relationships/image" Target="../media/image3.png"/><Relationship Id="rId10" Type="http://schemas.openxmlformats.org/officeDocument/2006/relationships/image" Target="../media/image8.png"/><Relationship Id="rId4" Type="http://schemas.openxmlformats.org/officeDocument/2006/relationships/image" Target="../media/image2.png"/><Relationship Id="rId9" Type="http://schemas.openxmlformats.org/officeDocument/2006/relationships/image" Target="../media/image7.png"/></Relationships>
</file>

<file path=ppt/slides/_rels/slide2.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8" Type="http://schemas.openxmlformats.org/officeDocument/2006/relationships/image" Target="../media/image32.png"/><Relationship Id="rId3" Type="http://schemas.openxmlformats.org/officeDocument/2006/relationships/image" Target="../media/image27.png"/><Relationship Id="rId7" Type="http://schemas.openxmlformats.org/officeDocument/2006/relationships/image" Target="../media/image31.png"/><Relationship Id="rId2" Type="http://schemas.openxmlformats.org/officeDocument/2006/relationships/image" Target="../media/image26.jpeg"/><Relationship Id="rId1" Type="http://schemas.openxmlformats.org/officeDocument/2006/relationships/slideLayout" Target="../slideLayouts/slideLayout7.xml"/><Relationship Id="rId6" Type="http://schemas.openxmlformats.org/officeDocument/2006/relationships/image" Target="../media/image30.png"/><Relationship Id="rId5" Type="http://schemas.openxmlformats.org/officeDocument/2006/relationships/image" Target="../media/image29.png"/><Relationship Id="rId4" Type="http://schemas.openxmlformats.org/officeDocument/2006/relationships/image" Target="../media/image28.png"/><Relationship Id="rId9" Type="http://schemas.openxmlformats.org/officeDocument/2006/relationships/image" Target="../media/image33.png"/></Relationships>
</file>

<file path=ppt/slides/_rels/slide14.xml.rels><?xml version="1.0" encoding="UTF-8" standalone="yes"?>
<Relationships xmlns="http://schemas.openxmlformats.org/package/2006/relationships"><Relationship Id="rId8" Type="http://schemas.openxmlformats.org/officeDocument/2006/relationships/image" Target="../media/image40.png"/><Relationship Id="rId13" Type="http://schemas.openxmlformats.org/officeDocument/2006/relationships/image" Target="../media/image45.png"/><Relationship Id="rId3" Type="http://schemas.openxmlformats.org/officeDocument/2006/relationships/image" Target="../media/image35.png"/><Relationship Id="rId7" Type="http://schemas.openxmlformats.org/officeDocument/2006/relationships/image" Target="../media/image39.png"/><Relationship Id="rId12" Type="http://schemas.openxmlformats.org/officeDocument/2006/relationships/image" Target="../media/image44.png"/><Relationship Id="rId17" Type="http://schemas.openxmlformats.org/officeDocument/2006/relationships/image" Target="../media/image49.png"/><Relationship Id="rId2" Type="http://schemas.openxmlformats.org/officeDocument/2006/relationships/image" Target="../media/image34.jpeg"/><Relationship Id="rId16" Type="http://schemas.openxmlformats.org/officeDocument/2006/relationships/image" Target="../media/image48.png"/><Relationship Id="rId1" Type="http://schemas.openxmlformats.org/officeDocument/2006/relationships/slideLayout" Target="../slideLayouts/slideLayout7.xml"/><Relationship Id="rId6" Type="http://schemas.openxmlformats.org/officeDocument/2006/relationships/image" Target="../media/image38.png"/><Relationship Id="rId11" Type="http://schemas.openxmlformats.org/officeDocument/2006/relationships/image" Target="../media/image43.png"/><Relationship Id="rId5" Type="http://schemas.openxmlformats.org/officeDocument/2006/relationships/image" Target="../media/image37.png"/><Relationship Id="rId15" Type="http://schemas.openxmlformats.org/officeDocument/2006/relationships/image" Target="../media/image47.png"/><Relationship Id="rId10" Type="http://schemas.openxmlformats.org/officeDocument/2006/relationships/image" Target="../media/image42.png"/><Relationship Id="rId4" Type="http://schemas.openxmlformats.org/officeDocument/2006/relationships/image" Target="../media/image36.png"/><Relationship Id="rId9" Type="http://schemas.openxmlformats.org/officeDocument/2006/relationships/image" Target="../media/image41.png"/><Relationship Id="rId14" Type="http://schemas.openxmlformats.org/officeDocument/2006/relationships/image" Target="../media/image46.png"/></Relationships>
</file>

<file path=ppt/slides/_rels/slide15.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51.png"/><Relationship Id="rId2" Type="http://schemas.openxmlformats.org/officeDocument/2006/relationships/image" Target="../media/image50.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52.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53.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54.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55.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56.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57.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8" Type="http://schemas.openxmlformats.org/officeDocument/2006/relationships/image" Target="../media/image64.png"/><Relationship Id="rId3" Type="http://schemas.openxmlformats.org/officeDocument/2006/relationships/image" Target="../media/image59.png"/><Relationship Id="rId7" Type="http://schemas.openxmlformats.org/officeDocument/2006/relationships/image" Target="../media/image63.png"/><Relationship Id="rId2" Type="http://schemas.openxmlformats.org/officeDocument/2006/relationships/image" Target="../media/image58.jpeg"/><Relationship Id="rId1" Type="http://schemas.openxmlformats.org/officeDocument/2006/relationships/slideLayout" Target="../slideLayouts/slideLayout7.xml"/><Relationship Id="rId6" Type="http://schemas.openxmlformats.org/officeDocument/2006/relationships/image" Target="../media/image62.png"/><Relationship Id="rId5" Type="http://schemas.openxmlformats.org/officeDocument/2006/relationships/image" Target="../media/image61.png"/><Relationship Id="rId10" Type="http://schemas.openxmlformats.org/officeDocument/2006/relationships/image" Target="../media/image66.png"/><Relationship Id="rId4" Type="http://schemas.openxmlformats.org/officeDocument/2006/relationships/image" Target="../media/image60.png"/><Relationship Id="rId9" Type="http://schemas.openxmlformats.org/officeDocument/2006/relationships/image" Target="../media/image65.png"/></Relationships>
</file>

<file path=ppt/slides/_rels/slide27.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67.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8" Type="http://schemas.openxmlformats.org/officeDocument/2006/relationships/image" Target="../media/image40.png"/><Relationship Id="rId13" Type="http://schemas.openxmlformats.org/officeDocument/2006/relationships/image" Target="../media/image45.png"/><Relationship Id="rId3" Type="http://schemas.openxmlformats.org/officeDocument/2006/relationships/image" Target="../media/image35.png"/><Relationship Id="rId7" Type="http://schemas.openxmlformats.org/officeDocument/2006/relationships/image" Target="../media/image39.png"/><Relationship Id="rId12" Type="http://schemas.openxmlformats.org/officeDocument/2006/relationships/image" Target="../media/image44.png"/><Relationship Id="rId17" Type="http://schemas.openxmlformats.org/officeDocument/2006/relationships/image" Target="../media/image49.png"/><Relationship Id="rId2" Type="http://schemas.openxmlformats.org/officeDocument/2006/relationships/image" Target="../media/image68.jpeg"/><Relationship Id="rId16" Type="http://schemas.openxmlformats.org/officeDocument/2006/relationships/image" Target="../media/image48.png"/><Relationship Id="rId1" Type="http://schemas.openxmlformats.org/officeDocument/2006/relationships/slideLayout" Target="../slideLayouts/slideLayout7.xml"/><Relationship Id="rId6" Type="http://schemas.openxmlformats.org/officeDocument/2006/relationships/image" Target="../media/image38.png"/><Relationship Id="rId11" Type="http://schemas.openxmlformats.org/officeDocument/2006/relationships/image" Target="../media/image43.png"/><Relationship Id="rId5" Type="http://schemas.openxmlformats.org/officeDocument/2006/relationships/image" Target="../media/image37.png"/><Relationship Id="rId15" Type="http://schemas.openxmlformats.org/officeDocument/2006/relationships/image" Target="../media/image47.png"/><Relationship Id="rId10" Type="http://schemas.openxmlformats.org/officeDocument/2006/relationships/image" Target="../media/image42.png"/><Relationship Id="rId4" Type="http://schemas.openxmlformats.org/officeDocument/2006/relationships/image" Target="../media/image36.png"/><Relationship Id="rId9" Type="http://schemas.openxmlformats.org/officeDocument/2006/relationships/image" Target="../media/image41.png"/><Relationship Id="rId14" Type="http://schemas.openxmlformats.org/officeDocument/2006/relationships/image" Target="../media/image46.png"/></Relationships>
</file>

<file path=ppt/slides/_rels/slide30.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3" Type="http://schemas.openxmlformats.org/officeDocument/2006/relationships/image" Target="../media/image70.png"/><Relationship Id="rId2" Type="http://schemas.openxmlformats.org/officeDocument/2006/relationships/image" Target="../media/image69.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71.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72.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73.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74.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75.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8" Type="http://schemas.openxmlformats.org/officeDocument/2006/relationships/image" Target="../media/image64.png"/><Relationship Id="rId3" Type="http://schemas.openxmlformats.org/officeDocument/2006/relationships/image" Target="../media/image59.png"/><Relationship Id="rId7" Type="http://schemas.openxmlformats.org/officeDocument/2006/relationships/image" Target="../media/image63.png"/><Relationship Id="rId2" Type="http://schemas.openxmlformats.org/officeDocument/2006/relationships/image" Target="../media/image76.jpeg"/><Relationship Id="rId1" Type="http://schemas.openxmlformats.org/officeDocument/2006/relationships/slideLayout" Target="../slideLayouts/slideLayout7.xml"/><Relationship Id="rId6" Type="http://schemas.openxmlformats.org/officeDocument/2006/relationships/image" Target="../media/image62.png"/><Relationship Id="rId5" Type="http://schemas.openxmlformats.org/officeDocument/2006/relationships/image" Target="../media/image61.png"/><Relationship Id="rId10" Type="http://schemas.openxmlformats.org/officeDocument/2006/relationships/image" Target="../media/image66.png"/><Relationship Id="rId4" Type="http://schemas.openxmlformats.org/officeDocument/2006/relationships/image" Target="../media/image60.png"/><Relationship Id="rId9" Type="http://schemas.openxmlformats.org/officeDocument/2006/relationships/image" Target="../media/image65.png"/></Relationships>
</file>

<file path=ppt/slides/_rels/slide38.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77.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3" Type="http://schemas.openxmlformats.org/officeDocument/2006/relationships/image" Target="../media/image70.png"/><Relationship Id="rId2" Type="http://schemas.openxmlformats.org/officeDocument/2006/relationships/image" Target="../media/image78.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79.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80.jpe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81.jpe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82.jpe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83.jpe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84.jpe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8" Type="http://schemas.openxmlformats.org/officeDocument/2006/relationships/image" Target="../media/image64.png"/><Relationship Id="rId3" Type="http://schemas.openxmlformats.org/officeDocument/2006/relationships/image" Target="../media/image59.png"/><Relationship Id="rId7" Type="http://schemas.openxmlformats.org/officeDocument/2006/relationships/image" Target="../media/image63.png"/><Relationship Id="rId2" Type="http://schemas.openxmlformats.org/officeDocument/2006/relationships/image" Target="../media/image85.jpeg"/><Relationship Id="rId1" Type="http://schemas.openxmlformats.org/officeDocument/2006/relationships/slideLayout" Target="../slideLayouts/slideLayout7.xml"/><Relationship Id="rId6" Type="http://schemas.openxmlformats.org/officeDocument/2006/relationships/image" Target="../media/image62.png"/><Relationship Id="rId5" Type="http://schemas.openxmlformats.org/officeDocument/2006/relationships/image" Target="../media/image61.png"/><Relationship Id="rId10" Type="http://schemas.openxmlformats.org/officeDocument/2006/relationships/image" Target="../media/image66.png"/><Relationship Id="rId4" Type="http://schemas.openxmlformats.org/officeDocument/2006/relationships/image" Target="../media/image60.png"/><Relationship Id="rId9" Type="http://schemas.openxmlformats.org/officeDocument/2006/relationships/image" Target="../media/image65.png"/></Relationships>
</file>

<file path=ppt/slides/_rels/slide47.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86.jpe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87.jpe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3" Type="http://schemas.openxmlformats.org/officeDocument/2006/relationships/image" Target="../media/image70.png"/><Relationship Id="rId2" Type="http://schemas.openxmlformats.org/officeDocument/2006/relationships/image" Target="../media/image88.jpe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89.jpe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90.jpe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91.jpe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92.jpeg"/><Relationship Id="rId1" Type="http://schemas.openxmlformats.org/officeDocument/2006/relationships/slideLayout" Target="../slideLayouts/slideLayout7.xml"/><Relationship Id="rId4" Type="http://schemas.openxmlformats.org/officeDocument/2006/relationships/image" Target="../media/image93.png"/></Relationships>
</file>

<file path=ppt/slides/_rels/slide54.xml.rels><?xml version="1.0" encoding="UTF-8" standalone="yes"?>
<Relationships xmlns="http://schemas.openxmlformats.org/package/2006/relationships"><Relationship Id="rId8" Type="http://schemas.openxmlformats.org/officeDocument/2006/relationships/image" Target="../media/image96.png"/><Relationship Id="rId13" Type="http://schemas.openxmlformats.org/officeDocument/2006/relationships/image" Target="../media/image99.png"/><Relationship Id="rId18" Type="http://schemas.openxmlformats.org/officeDocument/2006/relationships/image" Target="../media/image102.png"/><Relationship Id="rId3" Type="http://schemas.openxmlformats.org/officeDocument/2006/relationships/audio" Target="../media/audio2.wav"/><Relationship Id="rId7" Type="http://schemas.openxmlformats.org/officeDocument/2006/relationships/hyperlink" Target="http://www.mispps.com/boletin.html" TargetMode="External"/><Relationship Id="rId12" Type="http://schemas.openxmlformats.org/officeDocument/2006/relationships/hyperlink" Target="https://twitter.com/mispps" TargetMode="External"/><Relationship Id="rId17" Type="http://schemas.openxmlformats.org/officeDocument/2006/relationships/image" Target="../media/image101.png"/><Relationship Id="rId2" Type="http://schemas.openxmlformats.org/officeDocument/2006/relationships/slideLayout" Target="../slideLayouts/slideLayout12.xml"/><Relationship Id="rId16" Type="http://schemas.openxmlformats.org/officeDocument/2006/relationships/hyperlink" Target="https://vk.com/mispps" TargetMode="External"/><Relationship Id="rId1" Type="http://schemas.openxmlformats.org/officeDocument/2006/relationships/audio" Target="file:///C:\Users\colacho\Desktop\Logo_exclusivo-mispps_archivos\sound001.wav" TargetMode="External"/><Relationship Id="rId6" Type="http://schemas.openxmlformats.org/officeDocument/2006/relationships/image" Target="../media/image95.png"/><Relationship Id="rId11" Type="http://schemas.openxmlformats.org/officeDocument/2006/relationships/image" Target="../media/image98.png"/><Relationship Id="rId5" Type="http://schemas.openxmlformats.org/officeDocument/2006/relationships/hyperlink" Target="http://www.mispps.com/" TargetMode="External"/><Relationship Id="rId15" Type="http://schemas.openxmlformats.org/officeDocument/2006/relationships/image" Target="../media/image100.png"/><Relationship Id="rId10" Type="http://schemas.openxmlformats.org/officeDocument/2006/relationships/hyperlink" Target="https://www.facebook.com/mispps" TargetMode="External"/><Relationship Id="rId4" Type="http://schemas.openxmlformats.org/officeDocument/2006/relationships/image" Target="../media/image94.png"/><Relationship Id="rId9" Type="http://schemas.openxmlformats.org/officeDocument/2006/relationships/image" Target="../media/image97.png"/><Relationship Id="rId14" Type="http://schemas.openxmlformats.org/officeDocument/2006/relationships/hyperlink" Target="https://plus.google.com/+Mispps/"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nuevos paisajes naturales (3).jpg"/>
          <p:cNvPicPr>
            <a:picLocks noGrp="1" noChangeAspect="1"/>
          </p:cNvPicPr>
          <p:nvPr isPhoto="1"/>
        </p:nvPicPr>
        <p:blipFill>
          <a:blip r:embed="rId3">
            <a:lum/>
          </a:blip>
          <a:stretch>
            <a:fillRect/>
          </a:stretch>
        </p:blipFill>
        <p:spPr>
          <a:xfrm>
            <a:off x="0" y="0"/>
            <a:ext cx="9144000" cy="5143500"/>
          </a:xfrm>
          <a:prstGeom prst="rect">
            <a:avLst/>
          </a:prstGeom>
          <a:noFill/>
          <a:ln>
            <a:noFill/>
          </a:ln>
        </p:spPr>
      </p:pic>
      <p:pic>
        <p:nvPicPr>
          <p:cNvPr id="3" name="2 Imagen" descr="rainbow-high-res-psd-448775.png"/>
          <p:cNvPicPr>
            <a:picLocks noChangeAspect="1"/>
          </p:cNvPicPr>
          <p:nvPr/>
        </p:nvPicPr>
        <p:blipFill>
          <a:blip r:embed="rId4">
            <a:duotone>
              <a:prstClr val="black"/>
              <a:schemeClr val="accent3">
                <a:tint val="45000"/>
                <a:satMod val="400000"/>
              </a:schemeClr>
            </a:duotone>
            <a:lum contrast="40000"/>
          </a:blip>
          <a:stretch>
            <a:fillRect/>
          </a:stretch>
        </p:blipFill>
        <p:spPr>
          <a:xfrm>
            <a:off x="1428728" y="0"/>
            <a:ext cx="3000396" cy="2250297"/>
          </a:xfrm>
          <a:prstGeom prst="rect">
            <a:avLst/>
          </a:prstGeom>
          <a:effectLst>
            <a:reflection blurRad="6350" stA="50000" endA="295" endPos="92000" dist="101600" dir="5400000" sy="-100000" algn="bl" rotWithShape="0"/>
          </a:effectLst>
        </p:spPr>
      </p:pic>
      <p:pic>
        <p:nvPicPr>
          <p:cNvPr id="4" name="3 Imagen" descr="rainbow-high-res-psd-448775.png"/>
          <p:cNvPicPr>
            <a:picLocks noChangeAspect="1"/>
          </p:cNvPicPr>
          <p:nvPr/>
        </p:nvPicPr>
        <p:blipFill>
          <a:blip r:embed="rId4">
            <a:duotone>
              <a:prstClr val="black"/>
              <a:schemeClr val="accent3">
                <a:tint val="45000"/>
                <a:satMod val="400000"/>
              </a:schemeClr>
            </a:duotone>
            <a:lum contrast="40000"/>
          </a:blip>
          <a:stretch>
            <a:fillRect/>
          </a:stretch>
        </p:blipFill>
        <p:spPr>
          <a:xfrm flipH="1">
            <a:off x="4500562" y="0"/>
            <a:ext cx="3071834" cy="2250297"/>
          </a:xfrm>
          <a:prstGeom prst="rect">
            <a:avLst/>
          </a:prstGeom>
          <a:effectLst>
            <a:reflection blurRad="6350" stA="50000" endA="295" endPos="92000" dist="101600" dir="5400000" sy="-100000" algn="bl" rotWithShape="0"/>
          </a:effectLst>
        </p:spPr>
      </p:pic>
      <p:pic>
        <p:nvPicPr>
          <p:cNvPr id="5" name="4 Imagen" descr="rainbow-high-res-psd-448775.png"/>
          <p:cNvPicPr>
            <a:picLocks noChangeAspect="1"/>
          </p:cNvPicPr>
          <p:nvPr/>
        </p:nvPicPr>
        <p:blipFill>
          <a:blip r:embed="rId4">
            <a:duotone>
              <a:prstClr val="black"/>
              <a:schemeClr val="accent3">
                <a:tint val="45000"/>
                <a:satMod val="400000"/>
              </a:schemeClr>
            </a:duotone>
            <a:lum contrast="40000"/>
          </a:blip>
          <a:stretch>
            <a:fillRect/>
          </a:stretch>
        </p:blipFill>
        <p:spPr>
          <a:xfrm>
            <a:off x="1428728" y="1214428"/>
            <a:ext cx="3000396" cy="2250297"/>
          </a:xfrm>
          <a:prstGeom prst="rect">
            <a:avLst/>
          </a:prstGeom>
          <a:effectLst>
            <a:reflection blurRad="6350" stA="50000" endA="295" endPos="92000" dist="101600" dir="5400000" sy="-100000" algn="bl" rotWithShape="0"/>
          </a:effectLst>
        </p:spPr>
      </p:pic>
      <p:pic>
        <p:nvPicPr>
          <p:cNvPr id="6" name="5 Imagen" descr="rainbow-high-res-psd-448775.png"/>
          <p:cNvPicPr>
            <a:picLocks noChangeAspect="1"/>
          </p:cNvPicPr>
          <p:nvPr/>
        </p:nvPicPr>
        <p:blipFill>
          <a:blip r:embed="rId4">
            <a:duotone>
              <a:prstClr val="black"/>
              <a:schemeClr val="accent3">
                <a:tint val="45000"/>
                <a:satMod val="400000"/>
              </a:schemeClr>
            </a:duotone>
            <a:lum contrast="40000"/>
          </a:blip>
          <a:stretch>
            <a:fillRect/>
          </a:stretch>
        </p:blipFill>
        <p:spPr>
          <a:xfrm flipH="1">
            <a:off x="4500562" y="1214428"/>
            <a:ext cx="3071834" cy="2250297"/>
          </a:xfrm>
          <a:prstGeom prst="rect">
            <a:avLst/>
          </a:prstGeom>
          <a:effectLst>
            <a:reflection blurRad="6350" stA="50000" endA="295" endPos="92000" dist="101600" dir="5400000" sy="-100000" algn="bl" rotWithShape="0"/>
          </a:effectLst>
        </p:spPr>
      </p:pic>
      <p:pic>
        <p:nvPicPr>
          <p:cNvPr id="7" name="6 Imagen" descr="rainbow-high-res-psd-448775.png"/>
          <p:cNvPicPr>
            <a:picLocks noChangeAspect="1"/>
          </p:cNvPicPr>
          <p:nvPr/>
        </p:nvPicPr>
        <p:blipFill>
          <a:blip r:embed="rId4">
            <a:duotone>
              <a:prstClr val="black"/>
              <a:schemeClr val="accent3">
                <a:tint val="45000"/>
                <a:satMod val="400000"/>
              </a:schemeClr>
            </a:duotone>
            <a:lum contrast="40000"/>
          </a:blip>
          <a:stretch>
            <a:fillRect/>
          </a:stretch>
        </p:blipFill>
        <p:spPr>
          <a:xfrm>
            <a:off x="1428728" y="2893203"/>
            <a:ext cx="3000396" cy="2250297"/>
          </a:xfrm>
          <a:prstGeom prst="rect">
            <a:avLst/>
          </a:prstGeom>
          <a:effectLst>
            <a:reflection blurRad="6350" stA="50000" endA="295" endPos="92000" dist="101600" dir="5400000" sy="-100000" algn="bl" rotWithShape="0"/>
          </a:effectLst>
        </p:spPr>
      </p:pic>
      <p:pic>
        <p:nvPicPr>
          <p:cNvPr id="8" name="7 Imagen" descr="rainbow-high-res-psd-448775.png"/>
          <p:cNvPicPr>
            <a:picLocks noChangeAspect="1"/>
          </p:cNvPicPr>
          <p:nvPr/>
        </p:nvPicPr>
        <p:blipFill>
          <a:blip r:embed="rId4">
            <a:duotone>
              <a:prstClr val="black"/>
              <a:schemeClr val="accent3">
                <a:tint val="45000"/>
                <a:satMod val="400000"/>
              </a:schemeClr>
            </a:duotone>
            <a:lum contrast="40000"/>
          </a:blip>
          <a:stretch>
            <a:fillRect/>
          </a:stretch>
        </p:blipFill>
        <p:spPr>
          <a:xfrm flipH="1">
            <a:off x="4500562" y="2893203"/>
            <a:ext cx="3071834" cy="2250297"/>
          </a:xfrm>
          <a:prstGeom prst="rect">
            <a:avLst/>
          </a:prstGeom>
          <a:effectLst>
            <a:reflection blurRad="6350" stA="50000" endA="295" endPos="92000" dist="101600" dir="5400000" sy="-100000" algn="bl" rotWithShape="0"/>
          </a:effectLst>
        </p:spPr>
      </p:pic>
      <p:pic>
        <p:nvPicPr>
          <p:cNvPr id="10" name="9 Imagen" descr="cooltext252698001759245.png"/>
          <p:cNvPicPr>
            <a:picLocks noChangeAspect="1"/>
          </p:cNvPicPr>
          <p:nvPr/>
        </p:nvPicPr>
        <p:blipFill>
          <a:blip r:embed="rId5">
            <a:lum contrast="20000"/>
          </a:blip>
          <a:stretch>
            <a:fillRect/>
          </a:stretch>
        </p:blipFill>
        <p:spPr>
          <a:xfrm>
            <a:off x="1714480" y="428610"/>
            <a:ext cx="971391" cy="812698"/>
          </a:xfrm>
          <a:prstGeom prst="rect">
            <a:avLst/>
          </a:prstGeom>
        </p:spPr>
      </p:pic>
      <p:pic>
        <p:nvPicPr>
          <p:cNvPr id="11" name="10 Imagen" descr="cooltext252698063948949.png"/>
          <p:cNvPicPr>
            <a:picLocks noChangeAspect="1"/>
          </p:cNvPicPr>
          <p:nvPr/>
        </p:nvPicPr>
        <p:blipFill>
          <a:blip r:embed="rId6">
            <a:lum contrast="20000"/>
          </a:blip>
          <a:stretch>
            <a:fillRect/>
          </a:stretch>
        </p:blipFill>
        <p:spPr>
          <a:xfrm>
            <a:off x="2857488" y="428610"/>
            <a:ext cx="4500594" cy="812698"/>
          </a:xfrm>
          <a:prstGeom prst="rect">
            <a:avLst/>
          </a:prstGeom>
        </p:spPr>
      </p:pic>
      <p:pic>
        <p:nvPicPr>
          <p:cNvPr id="12" name="11 Imagen" descr="cooltext252698076971997.png"/>
          <p:cNvPicPr>
            <a:picLocks noChangeAspect="1"/>
          </p:cNvPicPr>
          <p:nvPr/>
        </p:nvPicPr>
        <p:blipFill>
          <a:blip r:embed="rId7">
            <a:lum contrast="20000"/>
          </a:blip>
          <a:stretch>
            <a:fillRect/>
          </a:stretch>
        </p:blipFill>
        <p:spPr>
          <a:xfrm>
            <a:off x="3000364" y="1285866"/>
            <a:ext cx="1000132" cy="741260"/>
          </a:xfrm>
          <a:prstGeom prst="rect">
            <a:avLst/>
          </a:prstGeom>
        </p:spPr>
      </p:pic>
      <p:pic>
        <p:nvPicPr>
          <p:cNvPr id="13" name="12 Imagen" descr="cooltext252698090093041.png"/>
          <p:cNvPicPr>
            <a:picLocks noChangeAspect="1"/>
          </p:cNvPicPr>
          <p:nvPr/>
        </p:nvPicPr>
        <p:blipFill>
          <a:blip r:embed="rId8">
            <a:lum contrast="20000"/>
          </a:blip>
          <a:stretch>
            <a:fillRect/>
          </a:stretch>
        </p:blipFill>
        <p:spPr>
          <a:xfrm>
            <a:off x="4000496" y="1357304"/>
            <a:ext cx="857256" cy="669822"/>
          </a:xfrm>
          <a:prstGeom prst="rect">
            <a:avLst/>
          </a:prstGeom>
        </p:spPr>
      </p:pic>
      <p:pic>
        <p:nvPicPr>
          <p:cNvPr id="14" name="13 Imagen" descr="cooltext252698102869911.png"/>
          <p:cNvPicPr>
            <a:picLocks noChangeAspect="1"/>
          </p:cNvPicPr>
          <p:nvPr/>
        </p:nvPicPr>
        <p:blipFill>
          <a:blip r:embed="rId9">
            <a:lum contrast="20000"/>
          </a:blip>
          <a:stretch>
            <a:fillRect/>
          </a:stretch>
        </p:blipFill>
        <p:spPr>
          <a:xfrm>
            <a:off x="2571736" y="2071684"/>
            <a:ext cx="2714644" cy="812698"/>
          </a:xfrm>
          <a:prstGeom prst="rect">
            <a:avLst/>
          </a:prstGeom>
        </p:spPr>
      </p:pic>
      <p:pic>
        <p:nvPicPr>
          <p:cNvPr id="15" name="14 Imagen" descr="cooltext252698113370091.png"/>
          <p:cNvPicPr>
            <a:picLocks noChangeAspect="1"/>
          </p:cNvPicPr>
          <p:nvPr/>
        </p:nvPicPr>
        <p:blipFill>
          <a:blip r:embed="rId10">
            <a:lum contrast="20000"/>
          </a:blip>
          <a:stretch>
            <a:fillRect/>
          </a:stretch>
        </p:blipFill>
        <p:spPr>
          <a:xfrm>
            <a:off x="2714612" y="3000378"/>
            <a:ext cx="1071570" cy="812698"/>
          </a:xfrm>
          <a:prstGeom prst="rect">
            <a:avLst/>
          </a:prstGeom>
        </p:spPr>
      </p:pic>
      <p:pic>
        <p:nvPicPr>
          <p:cNvPr id="16" name="15 Imagen" descr="cooltext252698123203842.png"/>
          <p:cNvPicPr>
            <a:picLocks noChangeAspect="1"/>
          </p:cNvPicPr>
          <p:nvPr/>
        </p:nvPicPr>
        <p:blipFill>
          <a:blip r:embed="rId11">
            <a:lum contrast="20000"/>
          </a:blip>
          <a:stretch>
            <a:fillRect/>
          </a:stretch>
        </p:blipFill>
        <p:spPr>
          <a:xfrm>
            <a:off x="3929058" y="3000378"/>
            <a:ext cx="1214445" cy="812698"/>
          </a:xfrm>
          <a:prstGeom prst="rect">
            <a:avLst/>
          </a:prstGeom>
        </p:spPr>
      </p:pic>
      <p:pic>
        <p:nvPicPr>
          <p:cNvPr id="17" name="16 Imagen" descr="cooltext252698136868407.png"/>
          <p:cNvPicPr>
            <a:picLocks noChangeAspect="1"/>
          </p:cNvPicPr>
          <p:nvPr/>
        </p:nvPicPr>
        <p:blipFill>
          <a:blip r:embed="rId12">
            <a:lum contrast="20000"/>
          </a:blip>
          <a:stretch>
            <a:fillRect/>
          </a:stretch>
        </p:blipFill>
        <p:spPr>
          <a:xfrm>
            <a:off x="2714612" y="3929072"/>
            <a:ext cx="2500330" cy="825397"/>
          </a:xfrm>
          <a:prstGeom prst="rect">
            <a:avLst/>
          </a:prstGeom>
        </p:spPr>
      </p:pic>
      <p:pic>
        <p:nvPicPr>
          <p:cNvPr id="19" name="18 Imagen" descr="cooltext252699063212768.png"/>
          <p:cNvPicPr>
            <a:picLocks noChangeAspect="1"/>
          </p:cNvPicPr>
          <p:nvPr/>
        </p:nvPicPr>
        <p:blipFill>
          <a:blip r:embed="rId13"/>
          <a:stretch>
            <a:fillRect/>
          </a:stretch>
        </p:blipFill>
        <p:spPr>
          <a:xfrm>
            <a:off x="214282" y="4421192"/>
            <a:ext cx="1857388" cy="330163"/>
          </a:xfrm>
          <a:prstGeom prst="rect">
            <a:avLst/>
          </a:prstGeom>
        </p:spPr>
      </p:pic>
      <p:pic>
        <p:nvPicPr>
          <p:cNvPr id="18" name="17 Imagen" descr="nuevos paisajes naturales (3).jpg"/>
          <p:cNvPicPr>
            <a:picLocks noGrp="1" noChangeAspect="1"/>
          </p:cNvPicPr>
          <p:nvPr isPhoto="1"/>
        </p:nvPicPr>
        <p:blipFill>
          <a:blip r:embed="rId3">
            <a:lum/>
          </a:blip>
          <a:stretch>
            <a:fillRect/>
          </a:stretch>
        </p:blipFill>
        <p:spPr>
          <a:xfrm>
            <a:off x="0" y="0"/>
            <a:ext cx="9144000" cy="5143500"/>
          </a:xfrm>
          <a:prstGeom prst="rect">
            <a:avLst/>
          </a:prstGeom>
          <a:noFill/>
          <a:ln>
            <a:noFill/>
          </a:ln>
        </p:spPr>
      </p:pic>
    </p:spTree>
  </p:cSld>
  <p:clrMapOvr>
    <a:masterClrMapping/>
  </p:clrMapOvr>
  <p:transition advTm="28000">
    <p:sndAc>
      <p:stSnd loop="1">
        <p:snd r:embed="rId2" name="Sentiments_Relaxing_piano.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18"/>
                                        </p:tgtEl>
                                        <p:attrNameLst>
                                          <p:attrName>style.visibility</p:attrName>
                                        </p:attrNameLst>
                                      </p:cBhvr>
                                      <p:to>
                                        <p:strVal val="hidden"/>
                                      </p:to>
                                    </p:set>
                                  </p:childTnLst>
                                </p:cTn>
                              </p:par>
                              <p:par>
                                <p:cTn id="7" presetID="2" presetClass="entr" presetSubtype="4" fill="hold"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additive="base">
                                        <p:cTn id="9" dur="2000" fill="hold"/>
                                        <p:tgtEl>
                                          <p:spTgt spid="3"/>
                                        </p:tgtEl>
                                        <p:attrNameLst>
                                          <p:attrName>ppt_x</p:attrName>
                                        </p:attrNameLst>
                                      </p:cBhvr>
                                      <p:tavLst>
                                        <p:tav tm="0">
                                          <p:val>
                                            <p:strVal val="#ppt_x"/>
                                          </p:val>
                                        </p:tav>
                                        <p:tav tm="100000">
                                          <p:val>
                                            <p:strVal val="#ppt_x"/>
                                          </p:val>
                                        </p:tav>
                                      </p:tavLst>
                                    </p:anim>
                                    <p:anim calcmode="lin" valueType="num">
                                      <p:cBhvr additive="base">
                                        <p:cTn id="10" dur="2000" fill="hold"/>
                                        <p:tgtEl>
                                          <p:spTgt spid="3"/>
                                        </p:tgtEl>
                                        <p:attrNameLst>
                                          <p:attrName>ppt_y</p:attrName>
                                        </p:attrNameLst>
                                      </p:cBhvr>
                                      <p:tavLst>
                                        <p:tav tm="0">
                                          <p:val>
                                            <p:strVal val="1+#ppt_h/2"/>
                                          </p:val>
                                        </p:tav>
                                        <p:tav tm="100000">
                                          <p:val>
                                            <p:strVal val="#ppt_y"/>
                                          </p:val>
                                        </p:tav>
                                      </p:tavLst>
                                    </p:anim>
                                  </p:childTnLst>
                                </p:cTn>
                              </p:par>
                              <p:par>
                                <p:cTn id="11" presetID="2" presetClass="entr" presetSubtype="4"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2000" fill="hold"/>
                                        <p:tgtEl>
                                          <p:spTgt spid="4"/>
                                        </p:tgtEl>
                                        <p:attrNameLst>
                                          <p:attrName>ppt_x</p:attrName>
                                        </p:attrNameLst>
                                      </p:cBhvr>
                                      <p:tavLst>
                                        <p:tav tm="0">
                                          <p:val>
                                            <p:strVal val="#ppt_x"/>
                                          </p:val>
                                        </p:tav>
                                        <p:tav tm="100000">
                                          <p:val>
                                            <p:strVal val="#ppt_x"/>
                                          </p:val>
                                        </p:tav>
                                      </p:tavLst>
                                    </p:anim>
                                    <p:anim calcmode="lin" valueType="num">
                                      <p:cBhvr additive="base">
                                        <p:cTn id="14" dur="2000" fill="hold"/>
                                        <p:tgtEl>
                                          <p:spTgt spid="4"/>
                                        </p:tgtEl>
                                        <p:attrNameLst>
                                          <p:attrName>ppt_y</p:attrName>
                                        </p:attrNameLst>
                                      </p:cBhvr>
                                      <p:tavLst>
                                        <p:tav tm="0">
                                          <p:val>
                                            <p:strVal val="1+#ppt_h/2"/>
                                          </p:val>
                                        </p:tav>
                                        <p:tav tm="100000">
                                          <p:val>
                                            <p:strVal val="#ppt_y"/>
                                          </p:val>
                                        </p:tav>
                                      </p:tavLst>
                                    </p:anim>
                                  </p:childTnLst>
                                </p:cTn>
                              </p:par>
                              <p:par>
                                <p:cTn id="15" presetID="2" presetClass="entr" presetSubtype="4" fill="hold"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additive="base">
                                        <p:cTn id="17" dur="2000" fill="hold"/>
                                        <p:tgtEl>
                                          <p:spTgt spid="5"/>
                                        </p:tgtEl>
                                        <p:attrNameLst>
                                          <p:attrName>ppt_x</p:attrName>
                                        </p:attrNameLst>
                                      </p:cBhvr>
                                      <p:tavLst>
                                        <p:tav tm="0">
                                          <p:val>
                                            <p:strVal val="#ppt_x"/>
                                          </p:val>
                                        </p:tav>
                                        <p:tav tm="100000">
                                          <p:val>
                                            <p:strVal val="#ppt_x"/>
                                          </p:val>
                                        </p:tav>
                                      </p:tavLst>
                                    </p:anim>
                                    <p:anim calcmode="lin" valueType="num">
                                      <p:cBhvr additive="base">
                                        <p:cTn id="18" dur="2000" fill="hold"/>
                                        <p:tgtEl>
                                          <p:spTgt spid="5"/>
                                        </p:tgtEl>
                                        <p:attrNameLst>
                                          <p:attrName>ppt_y</p:attrName>
                                        </p:attrNameLst>
                                      </p:cBhvr>
                                      <p:tavLst>
                                        <p:tav tm="0">
                                          <p:val>
                                            <p:strVal val="1+#ppt_h/2"/>
                                          </p:val>
                                        </p:tav>
                                        <p:tav tm="100000">
                                          <p:val>
                                            <p:strVal val="#ppt_y"/>
                                          </p:val>
                                        </p:tav>
                                      </p:tavLst>
                                    </p:anim>
                                  </p:childTnLst>
                                </p:cTn>
                              </p:par>
                              <p:par>
                                <p:cTn id="19" presetID="2" presetClass="entr" presetSubtype="4" fill="hold" nodeType="with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additive="base">
                                        <p:cTn id="21" dur="2000" fill="hold"/>
                                        <p:tgtEl>
                                          <p:spTgt spid="6"/>
                                        </p:tgtEl>
                                        <p:attrNameLst>
                                          <p:attrName>ppt_x</p:attrName>
                                        </p:attrNameLst>
                                      </p:cBhvr>
                                      <p:tavLst>
                                        <p:tav tm="0">
                                          <p:val>
                                            <p:strVal val="#ppt_x"/>
                                          </p:val>
                                        </p:tav>
                                        <p:tav tm="100000">
                                          <p:val>
                                            <p:strVal val="#ppt_x"/>
                                          </p:val>
                                        </p:tav>
                                      </p:tavLst>
                                    </p:anim>
                                    <p:anim calcmode="lin" valueType="num">
                                      <p:cBhvr additive="base">
                                        <p:cTn id="22" dur="2000" fill="hold"/>
                                        <p:tgtEl>
                                          <p:spTgt spid="6"/>
                                        </p:tgtEl>
                                        <p:attrNameLst>
                                          <p:attrName>ppt_y</p:attrName>
                                        </p:attrNameLst>
                                      </p:cBhvr>
                                      <p:tavLst>
                                        <p:tav tm="0">
                                          <p:val>
                                            <p:strVal val="1+#ppt_h/2"/>
                                          </p:val>
                                        </p:tav>
                                        <p:tav tm="100000">
                                          <p:val>
                                            <p:strVal val="#ppt_y"/>
                                          </p:val>
                                        </p:tav>
                                      </p:tavLst>
                                    </p:anim>
                                  </p:childTnLst>
                                </p:cTn>
                              </p:par>
                              <p:par>
                                <p:cTn id="23" presetID="2" presetClass="entr" presetSubtype="4" fill="hold" nodeType="withEffect">
                                  <p:stCondLst>
                                    <p:cond delay="0"/>
                                  </p:stCondLst>
                                  <p:childTnLst>
                                    <p:set>
                                      <p:cBhvr>
                                        <p:cTn id="24" dur="1" fill="hold">
                                          <p:stCondLst>
                                            <p:cond delay="0"/>
                                          </p:stCondLst>
                                        </p:cTn>
                                        <p:tgtEl>
                                          <p:spTgt spid="7"/>
                                        </p:tgtEl>
                                        <p:attrNameLst>
                                          <p:attrName>style.visibility</p:attrName>
                                        </p:attrNameLst>
                                      </p:cBhvr>
                                      <p:to>
                                        <p:strVal val="visible"/>
                                      </p:to>
                                    </p:set>
                                    <p:anim calcmode="lin" valueType="num">
                                      <p:cBhvr additive="base">
                                        <p:cTn id="25" dur="2000" fill="hold"/>
                                        <p:tgtEl>
                                          <p:spTgt spid="7"/>
                                        </p:tgtEl>
                                        <p:attrNameLst>
                                          <p:attrName>ppt_x</p:attrName>
                                        </p:attrNameLst>
                                      </p:cBhvr>
                                      <p:tavLst>
                                        <p:tav tm="0">
                                          <p:val>
                                            <p:strVal val="#ppt_x"/>
                                          </p:val>
                                        </p:tav>
                                        <p:tav tm="100000">
                                          <p:val>
                                            <p:strVal val="#ppt_x"/>
                                          </p:val>
                                        </p:tav>
                                      </p:tavLst>
                                    </p:anim>
                                    <p:anim calcmode="lin" valueType="num">
                                      <p:cBhvr additive="base">
                                        <p:cTn id="26" dur="2000" fill="hold"/>
                                        <p:tgtEl>
                                          <p:spTgt spid="7"/>
                                        </p:tgtEl>
                                        <p:attrNameLst>
                                          <p:attrName>ppt_y</p:attrName>
                                        </p:attrNameLst>
                                      </p:cBhvr>
                                      <p:tavLst>
                                        <p:tav tm="0">
                                          <p:val>
                                            <p:strVal val="1+#ppt_h/2"/>
                                          </p:val>
                                        </p:tav>
                                        <p:tav tm="100000">
                                          <p:val>
                                            <p:strVal val="#ppt_y"/>
                                          </p:val>
                                        </p:tav>
                                      </p:tavLst>
                                    </p:anim>
                                  </p:childTnLst>
                                </p:cTn>
                              </p:par>
                              <p:par>
                                <p:cTn id="27" presetID="2" presetClass="entr" presetSubtype="4" fill="hold" nodeType="withEffect">
                                  <p:stCondLst>
                                    <p:cond delay="0"/>
                                  </p:stCondLst>
                                  <p:childTnLst>
                                    <p:set>
                                      <p:cBhvr>
                                        <p:cTn id="28" dur="1" fill="hold">
                                          <p:stCondLst>
                                            <p:cond delay="0"/>
                                          </p:stCondLst>
                                        </p:cTn>
                                        <p:tgtEl>
                                          <p:spTgt spid="8"/>
                                        </p:tgtEl>
                                        <p:attrNameLst>
                                          <p:attrName>style.visibility</p:attrName>
                                        </p:attrNameLst>
                                      </p:cBhvr>
                                      <p:to>
                                        <p:strVal val="visible"/>
                                      </p:to>
                                    </p:set>
                                    <p:anim calcmode="lin" valueType="num">
                                      <p:cBhvr additive="base">
                                        <p:cTn id="29" dur="2000" fill="hold"/>
                                        <p:tgtEl>
                                          <p:spTgt spid="8"/>
                                        </p:tgtEl>
                                        <p:attrNameLst>
                                          <p:attrName>ppt_x</p:attrName>
                                        </p:attrNameLst>
                                      </p:cBhvr>
                                      <p:tavLst>
                                        <p:tav tm="0">
                                          <p:val>
                                            <p:strVal val="#ppt_x"/>
                                          </p:val>
                                        </p:tav>
                                        <p:tav tm="100000">
                                          <p:val>
                                            <p:strVal val="#ppt_x"/>
                                          </p:val>
                                        </p:tav>
                                      </p:tavLst>
                                    </p:anim>
                                    <p:anim calcmode="lin" valueType="num">
                                      <p:cBhvr additive="base">
                                        <p:cTn id="30" dur="2000" fill="hold"/>
                                        <p:tgtEl>
                                          <p:spTgt spid="8"/>
                                        </p:tgtEl>
                                        <p:attrNameLst>
                                          <p:attrName>ppt_y</p:attrName>
                                        </p:attrNameLst>
                                      </p:cBhvr>
                                      <p:tavLst>
                                        <p:tav tm="0">
                                          <p:val>
                                            <p:strVal val="1+#ppt_h/2"/>
                                          </p:val>
                                        </p:tav>
                                        <p:tav tm="100000">
                                          <p:val>
                                            <p:strVal val="#ppt_y"/>
                                          </p:val>
                                        </p:tav>
                                      </p:tavLst>
                                    </p:anim>
                                  </p:childTnLst>
                                </p:cTn>
                              </p:par>
                              <p:par>
                                <p:cTn id="31" presetID="8" presetClass="emph" presetSubtype="0" autoRev="1" fill="hold" nodeType="withEffect">
                                  <p:stCondLst>
                                    <p:cond delay="0"/>
                                  </p:stCondLst>
                                  <p:childTnLst>
                                    <p:animRot by="21600000">
                                      <p:cBhvr>
                                        <p:cTn id="32" dur="2000" fill="hold"/>
                                        <p:tgtEl>
                                          <p:spTgt spid="3"/>
                                        </p:tgtEl>
                                        <p:attrNameLst>
                                          <p:attrName>r</p:attrName>
                                        </p:attrNameLst>
                                      </p:cBhvr>
                                    </p:animRot>
                                  </p:childTnLst>
                                </p:cTn>
                              </p:par>
                              <p:par>
                                <p:cTn id="33" presetID="8" presetClass="emph" presetSubtype="0" autoRev="1" fill="hold" nodeType="withEffect">
                                  <p:stCondLst>
                                    <p:cond delay="0"/>
                                  </p:stCondLst>
                                  <p:childTnLst>
                                    <p:animRot by="21600000">
                                      <p:cBhvr>
                                        <p:cTn id="34" dur="2000" fill="hold"/>
                                        <p:tgtEl>
                                          <p:spTgt spid="5"/>
                                        </p:tgtEl>
                                        <p:attrNameLst>
                                          <p:attrName>r</p:attrName>
                                        </p:attrNameLst>
                                      </p:cBhvr>
                                    </p:animRot>
                                  </p:childTnLst>
                                </p:cTn>
                              </p:par>
                              <p:par>
                                <p:cTn id="35" presetID="8" presetClass="emph" presetSubtype="0" autoRev="1" fill="hold" nodeType="withEffect">
                                  <p:stCondLst>
                                    <p:cond delay="0"/>
                                  </p:stCondLst>
                                  <p:childTnLst>
                                    <p:animRot by="21600000">
                                      <p:cBhvr>
                                        <p:cTn id="36" dur="2000" fill="hold"/>
                                        <p:tgtEl>
                                          <p:spTgt spid="7"/>
                                        </p:tgtEl>
                                        <p:attrNameLst>
                                          <p:attrName>r</p:attrName>
                                        </p:attrNameLst>
                                      </p:cBhvr>
                                    </p:animRot>
                                  </p:childTnLst>
                                </p:cTn>
                              </p:par>
                              <p:par>
                                <p:cTn id="37" presetID="8" presetClass="emph" presetSubtype="0" autoRev="1" fill="hold" nodeType="withEffect">
                                  <p:stCondLst>
                                    <p:cond delay="0"/>
                                  </p:stCondLst>
                                  <p:childTnLst>
                                    <p:animRot by="-21600000">
                                      <p:cBhvr>
                                        <p:cTn id="38" dur="2000" fill="hold"/>
                                        <p:tgtEl>
                                          <p:spTgt spid="4"/>
                                        </p:tgtEl>
                                        <p:attrNameLst>
                                          <p:attrName>r</p:attrName>
                                        </p:attrNameLst>
                                      </p:cBhvr>
                                    </p:animRot>
                                  </p:childTnLst>
                                </p:cTn>
                              </p:par>
                              <p:par>
                                <p:cTn id="39" presetID="8" presetClass="emph" presetSubtype="0" autoRev="1" fill="hold" nodeType="withEffect">
                                  <p:stCondLst>
                                    <p:cond delay="0"/>
                                  </p:stCondLst>
                                  <p:childTnLst>
                                    <p:animRot by="-21600000">
                                      <p:cBhvr>
                                        <p:cTn id="40" dur="2000" fill="hold"/>
                                        <p:tgtEl>
                                          <p:spTgt spid="6"/>
                                        </p:tgtEl>
                                        <p:attrNameLst>
                                          <p:attrName>r</p:attrName>
                                        </p:attrNameLst>
                                      </p:cBhvr>
                                    </p:animRot>
                                  </p:childTnLst>
                                </p:cTn>
                              </p:par>
                              <p:par>
                                <p:cTn id="41" presetID="8" presetClass="emph" presetSubtype="0" autoRev="1" fill="hold" nodeType="withEffect">
                                  <p:stCondLst>
                                    <p:cond delay="0"/>
                                  </p:stCondLst>
                                  <p:childTnLst>
                                    <p:animRot by="-21600000">
                                      <p:cBhvr>
                                        <p:cTn id="42" dur="2000" fill="hold"/>
                                        <p:tgtEl>
                                          <p:spTgt spid="8"/>
                                        </p:tgtEl>
                                        <p:attrNameLst>
                                          <p:attrName>r</p:attrName>
                                        </p:attrNameLst>
                                      </p:cBhvr>
                                    </p:animRot>
                                  </p:childTnLst>
                                </p:cTn>
                              </p:par>
                            </p:childTnLst>
                          </p:cTn>
                        </p:par>
                        <p:par>
                          <p:cTn id="43" fill="hold">
                            <p:stCondLst>
                              <p:cond delay="4000"/>
                            </p:stCondLst>
                            <p:childTnLst>
                              <p:par>
                                <p:cTn id="44" presetID="2" presetClass="exit" presetSubtype="2" fill="hold" nodeType="afterEffect">
                                  <p:stCondLst>
                                    <p:cond delay="0"/>
                                  </p:stCondLst>
                                  <p:childTnLst>
                                    <p:anim calcmode="lin" valueType="num">
                                      <p:cBhvr additive="base">
                                        <p:cTn id="45" dur="2000"/>
                                        <p:tgtEl>
                                          <p:spTgt spid="3"/>
                                        </p:tgtEl>
                                        <p:attrNameLst>
                                          <p:attrName>ppt_x</p:attrName>
                                        </p:attrNameLst>
                                      </p:cBhvr>
                                      <p:tavLst>
                                        <p:tav tm="0">
                                          <p:val>
                                            <p:strVal val="ppt_x"/>
                                          </p:val>
                                        </p:tav>
                                        <p:tav tm="100000">
                                          <p:val>
                                            <p:strVal val="1+ppt_w/2"/>
                                          </p:val>
                                        </p:tav>
                                      </p:tavLst>
                                    </p:anim>
                                    <p:anim calcmode="lin" valueType="num">
                                      <p:cBhvr additive="base">
                                        <p:cTn id="46" dur="2000"/>
                                        <p:tgtEl>
                                          <p:spTgt spid="3"/>
                                        </p:tgtEl>
                                        <p:attrNameLst>
                                          <p:attrName>ppt_y</p:attrName>
                                        </p:attrNameLst>
                                      </p:cBhvr>
                                      <p:tavLst>
                                        <p:tav tm="0">
                                          <p:val>
                                            <p:strVal val="ppt_y"/>
                                          </p:val>
                                        </p:tav>
                                        <p:tav tm="100000">
                                          <p:val>
                                            <p:strVal val="ppt_y"/>
                                          </p:val>
                                        </p:tav>
                                      </p:tavLst>
                                    </p:anim>
                                    <p:set>
                                      <p:cBhvr>
                                        <p:cTn id="47" dur="1" fill="hold">
                                          <p:stCondLst>
                                            <p:cond delay="1999"/>
                                          </p:stCondLst>
                                        </p:cTn>
                                        <p:tgtEl>
                                          <p:spTgt spid="3"/>
                                        </p:tgtEl>
                                        <p:attrNameLst>
                                          <p:attrName>style.visibility</p:attrName>
                                        </p:attrNameLst>
                                      </p:cBhvr>
                                      <p:to>
                                        <p:strVal val="hidden"/>
                                      </p:to>
                                    </p:set>
                                  </p:childTnLst>
                                </p:cTn>
                              </p:par>
                              <p:par>
                                <p:cTn id="48" presetID="2" presetClass="exit" presetSubtype="2" fill="hold" nodeType="withEffect">
                                  <p:stCondLst>
                                    <p:cond delay="0"/>
                                  </p:stCondLst>
                                  <p:childTnLst>
                                    <p:anim calcmode="lin" valueType="num">
                                      <p:cBhvr additive="base">
                                        <p:cTn id="49" dur="2000"/>
                                        <p:tgtEl>
                                          <p:spTgt spid="5"/>
                                        </p:tgtEl>
                                        <p:attrNameLst>
                                          <p:attrName>ppt_x</p:attrName>
                                        </p:attrNameLst>
                                      </p:cBhvr>
                                      <p:tavLst>
                                        <p:tav tm="0">
                                          <p:val>
                                            <p:strVal val="ppt_x"/>
                                          </p:val>
                                        </p:tav>
                                        <p:tav tm="100000">
                                          <p:val>
                                            <p:strVal val="1+ppt_w/2"/>
                                          </p:val>
                                        </p:tav>
                                      </p:tavLst>
                                    </p:anim>
                                    <p:anim calcmode="lin" valueType="num">
                                      <p:cBhvr additive="base">
                                        <p:cTn id="50" dur="2000"/>
                                        <p:tgtEl>
                                          <p:spTgt spid="5"/>
                                        </p:tgtEl>
                                        <p:attrNameLst>
                                          <p:attrName>ppt_y</p:attrName>
                                        </p:attrNameLst>
                                      </p:cBhvr>
                                      <p:tavLst>
                                        <p:tav tm="0">
                                          <p:val>
                                            <p:strVal val="ppt_y"/>
                                          </p:val>
                                        </p:tav>
                                        <p:tav tm="100000">
                                          <p:val>
                                            <p:strVal val="ppt_y"/>
                                          </p:val>
                                        </p:tav>
                                      </p:tavLst>
                                    </p:anim>
                                    <p:set>
                                      <p:cBhvr>
                                        <p:cTn id="51" dur="1" fill="hold">
                                          <p:stCondLst>
                                            <p:cond delay="1999"/>
                                          </p:stCondLst>
                                        </p:cTn>
                                        <p:tgtEl>
                                          <p:spTgt spid="5"/>
                                        </p:tgtEl>
                                        <p:attrNameLst>
                                          <p:attrName>style.visibility</p:attrName>
                                        </p:attrNameLst>
                                      </p:cBhvr>
                                      <p:to>
                                        <p:strVal val="hidden"/>
                                      </p:to>
                                    </p:set>
                                  </p:childTnLst>
                                </p:cTn>
                              </p:par>
                              <p:par>
                                <p:cTn id="52" presetID="2" presetClass="exit" presetSubtype="2" fill="hold" nodeType="withEffect">
                                  <p:stCondLst>
                                    <p:cond delay="0"/>
                                  </p:stCondLst>
                                  <p:childTnLst>
                                    <p:anim calcmode="lin" valueType="num">
                                      <p:cBhvr additive="base">
                                        <p:cTn id="53" dur="2000"/>
                                        <p:tgtEl>
                                          <p:spTgt spid="7"/>
                                        </p:tgtEl>
                                        <p:attrNameLst>
                                          <p:attrName>ppt_x</p:attrName>
                                        </p:attrNameLst>
                                      </p:cBhvr>
                                      <p:tavLst>
                                        <p:tav tm="0">
                                          <p:val>
                                            <p:strVal val="ppt_x"/>
                                          </p:val>
                                        </p:tav>
                                        <p:tav tm="100000">
                                          <p:val>
                                            <p:strVal val="1+ppt_w/2"/>
                                          </p:val>
                                        </p:tav>
                                      </p:tavLst>
                                    </p:anim>
                                    <p:anim calcmode="lin" valueType="num">
                                      <p:cBhvr additive="base">
                                        <p:cTn id="54" dur="2000"/>
                                        <p:tgtEl>
                                          <p:spTgt spid="7"/>
                                        </p:tgtEl>
                                        <p:attrNameLst>
                                          <p:attrName>ppt_y</p:attrName>
                                        </p:attrNameLst>
                                      </p:cBhvr>
                                      <p:tavLst>
                                        <p:tav tm="0">
                                          <p:val>
                                            <p:strVal val="ppt_y"/>
                                          </p:val>
                                        </p:tav>
                                        <p:tav tm="100000">
                                          <p:val>
                                            <p:strVal val="ppt_y"/>
                                          </p:val>
                                        </p:tav>
                                      </p:tavLst>
                                    </p:anim>
                                    <p:set>
                                      <p:cBhvr>
                                        <p:cTn id="55" dur="1" fill="hold">
                                          <p:stCondLst>
                                            <p:cond delay="1999"/>
                                          </p:stCondLst>
                                        </p:cTn>
                                        <p:tgtEl>
                                          <p:spTgt spid="7"/>
                                        </p:tgtEl>
                                        <p:attrNameLst>
                                          <p:attrName>style.visibility</p:attrName>
                                        </p:attrNameLst>
                                      </p:cBhvr>
                                      <p:to>
                                        <p:strVal val="hidden"/>
                                      </p:to>
                                    </p:set>
                                  </p:childTnLst>
                                </p:cTn>
                              </p:par>
                              <p:par>
                                <p:cTn id="56" presetID="8" presetClass="emph" presetSubtype="0" autoRev="1" fill="hold" nodeType="withEffect">
                                  <p:stCondLst>
                                    <p:cond delay="0"/>
                                  </p:stCondLst>
                                  <p:childTnLst>
                                    <p:animRot by="21600000">
                                      <p:cBhvr>
                                        <p:cTn id="57" dur="2000" fill="hold"/>
                                        <p:tgtEl>
                                          <p:spTgt spid="3"/>
                                        </p:tgtEl>
                                        <p:attrNameLst>
                                          <p:attrName>r</p:attrName>
                                        </p:attrNameLst>
                                      </p:cBhvr>
                                    </p:animRot>
                                  </p:childTnLst>
                                </p:cTn>
                              </p:par>
                              <p:par>
                                <p:cTn id="58" presetID="8" presetClass="emph" presetSubtype="0" autoRev="1" fill="hold" nodeType="withEffect">
                                  <p:stCondLst>
                                    <p:cond delay="0"/>
                                  </p:stCondLst>
                                  <p:childTnLst>
                                    <p:animRot by="21600000">
                                      <p:cBhvr>
                                        <p:cTn id="59" dur="2000" fill="hold"/>
                                        <p:tgtEl>
                                          <p:spTgt spid="5"/>
                                        </p:tgtEl>
                                        <p:attrNameLst>
                                          <p:attrName>r</p:attrName>
                                        </p:attrNameLst>
                                      </p:cBhvr>
                                    </p:animRot>
                                  </p:childTnLst>
                                </p:cTn>
                              </p:par>
                              <p:par>
                                <p:cTn id="60" presetID="8" presetClass="emph" presetSubtype="0" autoRev="1" fill="hold" nodeType="withEffect">
                                  <p:stCondLst>
                                    <p:cond delay="0"/>
                                  </p:stCondLst>
                                  <p:childTnLst>
                                    <p:animRot by="21600000">
                                      <p:cBhvr>
                                        <p:cTn id="61" dur="2000" fill="hold"/>
                                        <p:tgtEl>
                                          <p:spTgt spid="7"/>
                                        </p:tgtEl>
                                        <p:attrNameLst>
                                          <p:attrName>r</p:attrName>
                                        </p:attrNameLst>
                                      </p:cBhvr>
                                    </p:animRot>
                                  </p:childTnLst>
                                </p:cTn>
                              </p:par>
                              <p:par>
                                <p:cTn id="62" presetID="2" presetClass="exit" presetSubtype="8" fill="hold" nodeType="withEffect">
                                  <p:stCondLst>
                                    <p:cond delay="0"/>
                                  </p:stCondLst>
                                  <p:childTnLst>
                                    <p:anim calcmode="lin" valueType="num">
                                      <p:cBhvr additive="base">
                                        <p:cTn id="63" dur="2000"/>
                                        <p:tgtEl>
                                          <p:spTgt spid="4"/>
                                        </p:tgtEl>
                                        <p:attrNameLst>
                                          <p:attrName>ppt_x</p:attrName>
                                        </p:attrNameLst>
                                      </p:cBhvr>
                                      <p:tavLst>
                                        <p:tav tm="0">
                                          <p:val>
                                            <p:strVal val="ppt_x"/>
                                          </p:val>
                                        </p:tav>
                                        <p:tav tm="100000">
                                          <p:val>
                                            <p:strVal val="0-ppt_w/2"/>
                                          </p:val>
                                        </p:tav>
                                      </p:tavLst>
                                    </p:anim>
                                    <p:anim calcmode="lin" valueType="num">
                                      <p:cBhvr additive="base">
                                        <p:cTn id="64" dur="2000"/>
                                        <p:tgtEl>
                                          <p:spTgt spid="4"/>
                                        </p:tgtEl>
                                        <p:attrNameLst>
                                          <p:attrName>ppt_y</p:attrName>
                                        </p:attrNameLst>
                                      </p:cBhvr>
                                      <p:tavLst>
                                        <p:tav tm="0">
                                          <p:val>
                                            <p:strVal val="ppt_y"/>
                                          </p:val>
                                        </p:tav>
                                        <p:tav tm="100000">
                                          <p:val>
                                            <p:strVal val="ppt_y"/>
                                          </p:val>
                                        </p:tav>
                                      </p:tavLst>
                                    </p:anim>
                                    <p:set>
                                      <p:cBhvr>
                                        <p:cTn id="65" dur="1" fill="hold">
                                          <p:stCondLst>
                                            <p:cond delay="1999"/>
                                          </p:stCondLst>
                                        </p:cTn>
                                        <p:tgtEl>
                                          <p:spTgt spid="4"/>
                                        </p:tgtEl>
                                        <p:attrNameLst>
                                          <p:attrName>style.visibility</p:attrName>
                                        </p:attrNameLst>
                                      </p:cBhvr>
                                      <p:to>
                                        <p:strVal val="hidden"/>
                                      </p:to>
                                    </p:set>
                                  </p:childTnLst>
                                </p:cTn>
                              </p:par>
                              <p:par>
                                <p:cTn id="66" presetID="2" presetClass="exit" presetSubtype="8" fill="hold" nodeType="withEffect">
                                  <p:stCondLst>
                                    <p:cond delay="0"/>
                                  </p:stCondLst>
                                  <p:childTnLst>
                                    <p:anim calcmode="lin" valueType="num">
                                      <p:cBhvr additive="base">
                                        <p:cTn id="67" dur="2000"/>
                                        <p:tgtEl>
                                          <p:spTgt spid="6"/>
                                        </p:tgtEl>
                                        <p:attrNameLst>
                                          <p:attrName>ppt_x</p:attrName>
                                        </p:attrNameLst>
                                      </p:cBhvr>
                                      <p:tavLst>
                                        <p:tav tm="0">
                                          <p:val>
                                            <p:strVal val="ppt_x"/>
                                          </p:val>
                                        </p:tav>
                                        <p:tav tm="100000">
                                          <p:val>
                                            <p:strVal val="0-ppt_w/2"/>
                                          </p:val>
                                        </p:tav>
                                      </p:tavLst>
                                    </p:anim>
                                    <p:anim calcmode="lin" valueType="num">
                                      <p:cBhvr additive="base">
                                        <p:cTn id="68" dur="2000"/>
                                        <p:tgtEl>
                                          <p:spTgt spid="6"/>
                                        </p:tgtEl>
                                        <p:attrNameLst>
                                          <p:attrName>ppt_y</p:attrName>
                                        </p:attrNameLst>
                                      </p:cBhvr>
                                      <p:tavLst>
                                        <p:tav tm="0">
                                          <p:val>
                                            <p:strVal val="ppt_y"/>
                                          </p:val>
                                        </p:tav>
                                        <p:tav tm="100000">
                                          <p:val>
                                            <p:strVal val="ppt_y"/>
                                          </p:val>
                                        </p:tav>
                                      </p:tavLst>
                                    </p:anim>
                                    <p:set>
                                      <p:cBhvr>
                                        <p:cTn id="69" dur="1" fill="hold">
                                          <p:stCondLst>
                                            <p:cond delay="1999"/>
                                          </p:stCondLst>
                                        </p:cTn>
                                        <p:tgtEl>
                                          <p:spTgt spid="6"/>
                                        </p:tgtEl>
                                        <p:attrNameLst>
                                          <p:attrName>style.visibility</p:attrName>
                                        </p:attrNameLst>
                                      </p:cBhvr>
                                      <p:to>
                                        <p:strVal val="hidden"/>
                                      </p:to>
                                    </p:set>
                                  </p:childTnLst>
                                </p:cTn>
                              </p:par>
                              <p:par>
                                <p:cTn id="70" presetID="2" presetClass="exit" presetSubtype="8" fill="hold" nodeType="withEffect">
                                  <p:stCondLst>
                                    <p:cond delay="0"/>
                                  </p:stCondLst>
                                  <p:childTnLst>
                                    <p:anim calcmode="lin" valueType="num">
                                      <p:cBhvr additive="base">
                                        <p:cTn id="71" dur="2000"/>
                                        <p:tgtEl>
                                          <p:spTgt spid="8"/>
                                        </p:tgtEl>
                                        <p:attrNameLst>
                                          <p:attrName>ppt_x</p:attrName>
                                        </p:attrNameLst>
                                      </p:cBhvr>
                                      <p:tavLst>
                                        <p:tav tm="0">
                                          <p:val>
                                            <p:strVal val="ppt_x"/>
                                          </p:val>
                                        </p:tav>
                                        <p:tav tm="100000">
                                          <p:val>
                                            <p:strVal val="0-ppt_w/2"/>
                                          </p:val>
                                        </p:tav>
                                      </p:tavLst>
                                    </p:anim>
                                    <p:anim calcmode="lin" valueType="num">
                                      <p:cBhvr additive="base">
                                        <p:cTn id="72" dur="2000"/>
                                        <p:tgtEl>
                                          <p:spTgt spid="8"/>
                                        </p:tgtEl>
                                        <p:attrNameLst>
                                          <p:attrName>ppt_y</p:attrName>
                                        </p:attrNameLst>
                                      </p:cBhvr>
                                      <p:tavLst>
                                        <p:tav tm="0">
                                          <p:val>
                                            <p:strVal val="ppt_y"/>
                                          </p:val>
                                        </p:tav>
                                        <p:tav tm="100000">
                                          <p:val>
                                            <p:strVal val="ppt_y"/>
                                          </p:val>
                                        </p:tav>
                                      </p:tavLst>
                                    </p:anim>
                                    <p:set>
                                      <p:cBhvr>
                                        <p:cTn id="73" dur="1" fill="hold">
                                          <p:stCondLst>
                                            <p:cond delay="1999"/>
                                          </p:stCondLst>
                                        </p:cTn>
                                        <p:tgtEl>
                                          <p:spTgt spid="8"/>
                                        </p:tgtEl>
                                        <p:attrNameLst>
                                          <p:attrName>style.visibility</p:attrName>
                                        </p:attrNameLst>
                                      </p:cBhvr>
                                      <p:to>
                                        <p:strVal val="hidden"/>
                                      </p:to>
                                    </p:set>
                                  </p:childTnLst>
                                </p:cTn>
                              </p:par>
                              <p:par>
                                <p:cTn id="74" presetID="8" presetClass="emph" presetSubtype="0" autoRev="1" fill="hold" nodeType="withEffect">
                                  <p:stCondLst>
                                    <p:cond delay="0"/>
                                  </p:stCondLst>
                                  <p:childTnLst>
                                    <p:animRot by="-21600000">
                                      <p:cBhvr>
                                        <p:cTn id="75" dur="2000" fill="hold"/>
                                        <p:tgtEl>
                                          <p:spTgt spid="4"/>
                                        </p:tgtEl>
                                        <p:attrNameLst>
                                          <p:attrName>r</p:attrName>
                                        </p:attrNameLst>
                                      </p:cBhvr>
                                    </p:animRot>
                                  </p:childTnLst>
                                </p:cTn>
                              </p:par>
                              <p:par>
                                <p:cTn id="76" presetID="8" presetClass="emph" presetSubtype="0" autoRev="1" fill="hold" nodeType="withEffect">
                                  <p:stCondLst>
                                    <p:cond delay="0"/>
                                  </p:stCondLst>
                                  <p:childTnLst>
                                    <p:animRot by="-21600000">
                                      <p:cBhvr>
                                        <p:cTn id="77" dur="2000" fill="hold"/>
                                        <p:tgtEl>
                                          <p:spTgt spid="6"/>
                                        </p:tgtEl>
                                        <p:attrNameLst>
                                          <p:attrName>r</p:attrName>
                                        </p:attrNameLst>
                                      </p:cBhvr>
                                    </p:animRot>
                                  </p:childTnLst>
                                </p:cTn>
                              </p:par>
                              <p:par>
                                <p:cTn id="78" presetID="8" presetClass="emph" presetSubtype="0" autoRev="1" fill="hold" nodeType="withEffect">
                                  <p:stCondLst>
                                    <p:cond delay="0"/>
                                  </p:stCondLst>
                                  <p:childTnLst>
                                    <p:animRot by="-21600000">
                                      <p:cBhvr>
                                        <p:cTn id="79" dur="2000" fill="hold"/>
                                        <p:tgtEl>
                                          <p:spTgt spid="8"/>
                                        </p:tgtEl>
                                        <p:attrNameLst>
                                          <p:attrName>r</p:attrName>
                                        </p:attrNameLst>
                                      </p:cBhvr>
                                    </p:animRot>
                                  </p:childTnLst>
                                </p:cTn>
                              </p:par>
                              <p:par>
                                <p:cTn id="80" presetID="23" presetClass="entr" presetSubtype="288" fill="hold" nodeType="withEffect">
                                  <p:stCondLst>
                                    <p:cond delay="0"/>
                                  </p:stCondLst>
                                  <p:childTnLst>
                                    <p:set>
                                      <p:cBhvr>
                                        <p:cTn id="81" dur="1" fill="hold">
                                          <p:stCondLst>
                                            <p:cond delay="0"/>
                                          </p:stCondLst>
                                        </p:cTn>
                                        <p:tgtEl>
                                          <p:spTgt spid="2"/>
                                        </p:tgtEl>
                                        <p:attrNameLst>
                                          <p:attrName>style.visibility</p:attrName>
                                        </p:attrNameLst>
                                      </p:cBhvr>
                                      <p:to>
                                        <p:strVal val="visible"/>
                                      </p:to>
                                    </p:set>
                                    <p:anim calcmode="lin" valueType="num">
                                      <p:cBhvr>
                                        <p:cTn id="82" dur="2000" fill="hold"/>
                                        <p:tgtEl>
                                          <p:spTgt spid="2"/>
                                        </p:tgtEl>
                                        <p:attrNameLst>
                                          <p:attrName>ppt_w</p:attrName>
                                        </p:attrNameLst>
                                      </p:cBhvr>
                                      <p:tavLst>
                                        <p:tav tm="0">
                                          <p:val>
                                            <p:strVal val="4/3*#ppt_w"/>
                                          </p:val>
                                        </p:tav>
                                        <p:tav tm="100000">
                                          <p:val>
                                            <p:strVal val="#ppt_w"/>
                                          </p:val>
                                        </p:tav>
                                      </p:tavLst>
                                    </p:anim>
                                    <p:anim calcmode="lin" valueType="num">
                                      <p:cBhvr>
                                        <p:cTn id="83" dur="2000" fill="hold"/>
                                        <p:tgtEl>
                                          <p:spTgt spid="2"/>
                                        </p:tgtEl>
                                        <p:attrNameLst>
                                          <p:attrName>ppt_h</p:attrName>
                                        </p:attrNameLst>
                                      </p:cBhvr>
                                      <p:tavLst>
                                        <p:tav tm="0">
                                          <p:val>
                                            <p:strVal val="4/3*#ppt_h"/>
                                          </p:val>
                                        </p:tav>
                                        <p:tav tm="100000">
                                          <p:val>
                                            <p:strVal val="#ppt_h"/>
                                          </p:val>
                                        </p:tav>
                                      </p:tavLst>
                                    </p:anim>
                                  </p:childTnLst>
                                </p:cTn>
                              </p:par>
                              <p:par>
                                <p:cTn id="84" presetID="16" presetClass="entr" presetSubtype="37" fill="hold" nodeType="withEffect">
                                  <p:stCondLst>
                                    <p:cond delay="0"/>
                                  </p:stCondLst>
                                  <p:childTnLst>
                                    <p:set>
                                      <p:cBhvr>
                                        <p:cTn id="85" dur="1" fill="hold">
                                          <p:stCondLst>
                                            <p:cond delay="0"/>
                                          </p:stCondLst>
                                        </p:cTn>
                                        <p:tgtEl>
                                          <p:spTgt spid="2"/>
                                        </p:tgtEl>
                                        <p:attrNameLst>
                                          <p:attrName>style.visibility</p:attrName>
                                        </p:attrNameLst>
                                      </p:cBhvr>
                                      <p:to>
                                        <p:strVal val="visible"/>
                                      </p:to>
                                    </p:set>
                                    <p:animEffect transition="in" filter="barn(outVertical)">
                                      <p:cBhvr>
                                        <p:cTn id="86" dur="2000"/>
                                        <p:tgtEl>
                                          <p:spTgt spid="2"/>
                                        </p:tgtEl>
                                      </p:cBhvr>
                                    </p:animEffect>
                                  </p:childTnLst>
                                </p:cTn>
                              </p:par>
                            </p:childTnLst>
                          </p:cTn>
                        </p:par>
                        <p:par>
                          <p:cTn id="87" fill="hold">
                            <p:stCondLst>
                              <p:cond delay="8000"/>
                            </p:stCondLst>
                            <p:childTnLst>
                              <p:par>
                                <p:cTn id="88" presetID="15" presetClass="entr" presetSubtype="0" fill="hold" nodeType="afterEffect">
                                  <p:stCondLst>
                                    <p:cond delay="0"/>
                                  </p:stCondLst>
                                  <p:childTnLst>
                                    <p:set>
                                      <p:cBhvr>
                                        <p:cTn id="89" dur="1" fill="hold">
                                          <p:stCondLst>
                                            <p:cond delay="0"/>
                                          </p:stCondLst>
                                        </p:cTn>
                                        <p:tgtEl>
                                          <p:spTgt spid="10"/>
                                        </p:tgtEl>
                                        <p:attrNameLst>
                                          <p:attrName>style.visibility</p:attrName>
                                        </p:attrNameLst>
                                      </p:cBhvr>
                                      <p:to>
                                        <p:strVal val="visible"/>
                                      </p:to>
                                    </p:set>
                                    <p:anim calcmode="lin" valueType="num">
                                      <p:cBhvr>
                                        <p:cTn id="90" dur="2000" fill="hold"/>
                                        <p:tgtEl>
                                          <p:spTgt spid="10"/>
                                        </p:tgtEl>
                                        <p:attrNameLst>
                                          <p:attrName>ppt_w</p:attrName>
                                        </p:attrNameLst>
                                      </p:cBhvr>
                                      <p:tavLst>
                                        <p:tav tm="0">
                                          <p:val>
                                            <p:fltVal val="0"/>
                                          </p:val>
                                        </p:tav>
                                        <p:tav tm="100000">
                                          <p:val>
                                            <p:strVal val="#ppt_w"/>
                                          </p:val>
                                        </p:tav>
                                      </p:tavLst>
                                    </p:anim>
                                    <p:anim calcmode="lin" valueType="num">
                                      <p:cBhvr>
                                        <p:cTn id="91" dur="2000" fill="hold"/>
                                        <p:tgtEl>
                                          <p:spTgt spid="10"/>
                                        </p:tgtEl>
                                        <p:attrNameLst>
                                          <p:attrName>ppt_h</p:attrName>
                                        </p:attrNameLst>
                                      </p:cBhvr>
                                      <p:tavLst>
                                        <p:tav tm="0">
                                          <p:val>
                                            <p:fltVal val="0"/>
                                          </p:val>
                                        </p:tav>
                                        <p:tav tm="100000">
                                          <p:val>
                                            <p:strVal val="#ppt_h"/>
                                          </p:val>
                                        </p:tav>
                                      </p:tavLst>
                                    </p:anim>
                                    <p:anim calcmode="lin" valueType="num">
                                      <p:cBhvr>
                                        <p:cTn id="92" dur="2000" fill="hold"/>
                                        <p:tgtEl>
                                          <p:spTgt spid="10"/>
                                        </p:tgtEl>
                                        <p:attrNameLst>
                                          <p:attrName>ppt_x</p:attrName>
                                        </p:attrNameLst>
                                      </p:cBhvr>
                                      <p:tavLst>
                                        <p:tav tm="0" fmla="#ppt_x+(cos(-2*pi*(1-$))*-#ppt_x-sin(-2*pi*(1-$))*(1-#ppt_y))*(1-$)">
                                          <p:val>
                                            <p:fltVal val="0"/>
                                          </p:val>
                                        </p:tav>
                                        <p:tav tm="100000">
                                          <p:val>
                                            <p:fltVal val="1"/>
                                          </p:val>
                                        </p:tav>
                                      </p:tavLst>
                                    </p:anim>
                                    <p:anim calcmode="lin" valueType="num">
                                      <p:cBhvr>
                                        <p:cTn id="93" dur="2000" fill="hold"/>
                                        <p:tgtEl>
                                          <p:spTgt spid="10"/>
                                        </p:tgtEl>
                                        <p:attrNameLst>
                                          <p:attrName>ppt_y</p:attrName>
                                        </p:attrNameLst>
                                      </p:cBhvr>
                                      <p:tavLst>
                                        <p:tav tm="0" fmla="#ppt_y+(sin(-2*pi*(1-$))*-#ppt_x+cos(-2*pi*(1-$))*(1-#ppt_y))*(1-$)">
                                          <p:val>
                                            <p:fltVal val="0"/>
                                          </p:val>
                                        </p:tav>
                                        <p:tav tm="100000">
                                          <p:val>
                                            <p:fltVal val="1"/>
                                          </p:val>
                                        </p:tav>
                                      </p:tavLst>
                                    </p:anim>
                                  </p:childTnLst>
                                </p:cTn>
                              </p:par>
                            </p:childTnLst>
                          </p:cTn>
                        </p:par>
                        <p:par>
                          <p:cTn id="94" fill="hold">
                            <p:stCondLst>
                              <p:cond delay="10000"/>
                            </p:stCondLst>
                            <p:childTnLst>
                              <p:par>
                                <p:cTn id="95" presetID="15" presetClass="entr" presetSubtype="0" fill="hold" nodeType="afterEffect">
                                  <p:stCondLst>
                                    <p:cond delay="0"/>
                                  </p:stCondLst>
                                  <p:childTnLst>
                                    <p:set>
                                      <p:cBhvr>
                                        <p:cTn id="96" dur="1" fill="hold">
                                          <p:stCondLst>
                                            <p:cond delay="0"/>
                                          </p:stCondLst>
                                        </p:cTn>
                                        <p:tgtEl>
                                          <p:spTgt spid="11"/>
                                        </p:tgtEl>
                                        <p:attrNameLst>
                                          <p:attrName>style.visibility</p:attrName>
                                        </p:attrNameLst>
                                      </p:cBhvr>
                                      <p:to>
                                        <p:strVal val="visible"/>
                                      </p:to>
                                    </p:set>
                                    <p:anim calcmode="lin" valueType="num">
                                      <p:cBhvr>
                                        <p:cTn id="97" dur="2000" fill="hold"/>
                                        <p:tgtEl>
                                          <p:spTgt spid="11"/>
                                        </p:tgtEl>
                                        <p:attrNameLst>
                                          <p:attrName>ppt_w</p:attrName>
                                        </p:attrNameLst>
                                      </p:cBhvr>
                                      <p:tavLst>
                                        <p:tav tm="0">
                                          <p:val>
                                            <p:fltVal val="0"/>
                                          </p:val>
                                        </p:tav>
                                        <p:tav tm="100000">
                                          <p:val>
                                            <p:strVal val="#ppt_w"/>
                                          </p:val>
                                        </p:tav>
                                      </p:tavLst>
                                    </p:anim>
                                    <p:anim calcmode="lin" valueType="num">
                                      <p:cBhvr>
                                        <p:cTn id="98" dur="2000" fill="hold"/>
                                        <p:tgtEl>
                                          <p:spTgt spid="11"/>
                                        </p:tgtEl>
                                        <p:attrNameLst>
                                          <p:attrName>ppt_h</p:attrName>
                                        </p:attrNameLst>
                                      </p:cBhvr>
                                      <p:tavLst>
                                        <p:tav tm="0">
                                          <p:val>
                                            <p:fltVal val="0"/>
                                          </p:val>
                                        </p:tav>
                                        <p:tav tm="100000">
                                          <p:val>
                                            <p:strVal val="#ppt_h"/>
                                          </p:val>
                                        </p:tav>
                                      </p:tavLst>
                                    </p:anim>
                                    <p:anim calcmode="lin" valueType="num">
                                      <p:cBhvr>
                                        <p:cTn id="99" dur="2000" fill="hold"/>
                                        <p:tgtEl>
                                          <p:spTgt spid="11"/>
                                        </p:tgtEl>
                                        <p:attrNameLst>
                                          <p:attrName>ppt_x</p:attrName>
                                        </p:attrNameLst>
                                      </p:cBhvr>
                                      <p:tavLst>
                                        <p:tav tm="0" fmla="#ppt_x+(cos(-2*pi*(1-$))*-#ppt_x-sin(-2*pi*(1-$))*(1-#ppt_y))*(1-$)">
                                          <p:val>
                                            <p:fltVal val="0"/>
                                          </p:val>
                                        </p:tav>
                                        <p:tav tm="100000">
                                          <p:val>
                                            <p:fltVal val="1"/>
                                          </p:val>
                                        </p:tav>
                                      </p:tavLst>
                                    </p:anim>
                                    <p:anim calcmode="lin" valueType="num">
                                      <p:cBhvr>
                                        <p:cTn id="100" dur="2000" fill="hold"/>
                                        <p:tgtEl>
                                          <p:spTgt spid="11"/>
                                        </p:tgtEl>
                                        <p:attrNameLst>
                                          <p:attrName>ppt_y</p:attrName>
                                        </p:attrNameLst>
                                      </p:cBhvr>
                                      <p:tavLst>
                                        <p:tav tm="0" fmla="#ppt_y+(sin(-2*pi*(1-$))*-#ppt_x+cos(-2*pi*(1-$))*(1-#ppt_y))*(1-$)">
                                          <p:val>
                                            <p:fltVal val="0"/>
                                          </p:val>
                                        </p:tav>
                                        <p:tav tm="100000">
                                          <p:val>
                                            <p:fltVal val="1"/>
                                          </p:val>
                                        </p:tav>
                                      </p:tavLst>
                                    </p:anim>
                                  </p:childTnLst>
                                </p:cTn>
                              </p:par>
                            </p:childTnLst>
                          </p:cTn>
                        </p:par>
                        <p:par>
                          <p:cTn id="101" fill="hold">
                            <p:stCondLst>
                              <p:cond delay="12000"/>
                            </p:stCondLst>
                            <p:childTnLst>
                              <p:par>
                                <p:cTn id="102" presetID="15" presetClass="entr" presetSubtype="0" fill="hold" nodeType="afterEffect">
                                  <p:stCondLst>
                                    <p:cond delay="0"/>
                                  </p:stCondLst>
                                  <p:childTnLst>
                                    <p:set>
                                      <p:cBhvr>
                                        <p:cTn id="103" dur="1" fill="hold">
                                          <p:stCondLst>
                                            <p:cond delay="0"/>
                                          </p:stCondLst>
                                        </p:cTn>
                                        <p:tgtEl>
                                          <p:spTgt spid="12"/>
                                        </p:tgtEl>
                                        <p:attrNameLst>
                                          <p:attrName>style.visibility</p:attrName>
                                        </p:attrNameLst>
                                      </p:cBhvr>
                                      <p:to>
                                        <p:strVal val="visible"/>
                                      </p:to>
                                    </p:set>
                                    <p:anim calcmode="lin" valueType="num">
                                      <p:cBhvr>
                                        <p:cTn id="104" dur="2000" fill="hold"/>
                                        <p:tgtEl>
                                          <p:spTgt spid="12"/>
                                        </p:tgtEl>
                                        <p:attrNameLst>
                                          <p:attrName>ppt_w</p:attrName>
                                        </p:attrNameLst>
                                      </p:cBhvr>
                                      <p:tavLst>
                                        <p:tav tm="0">
                                          <p:val>
                                            <p:fltVal val="0"/>
                                          </p:val>
                                        </p:tav>
                                        <p:tav tm="100000">
                                          <p:val>
                                            <p:strVal val="#ppt_w"/>
                                          </p:val>
                                        </p:tav>
                                      </p:tavLst>
                                    </p:anim>
                                    <p:anim calcmode="lin" valueType="num">
                                      <p:cBhvr>
                                        <p:cTn id="105" dur="2000" fill="hold"/>
                                        <p:tgtEl>
                                          <p:spTgt spid="12"/>
                                        </p:tgtEl>
                                        <p:attrNameLst>
                                          <p:attrName>ppt_h</p:attrName>
                                        </p:attrNameLst>
                                      </p:cBhvr>
                                      <p:tavLst>
                                        <p:tav tm="0">
                                          <p:val>
                                            <p:fltVal val="0"/>
                                          </p:val>
                                        </p:tav>
                                        <p:tav tm="100000">
                                          <p:val>
                                            <p:strVal val="#ppt_h"/>
                                          </p:val>
                                        </p:tav>
                                      </p:tavLst>
                                    </p:anim>
                                    <p:anim calcmode="lin" valueType="num">
                                      <p:cBhvr>
                                        <p:cTn id="106" dur="2000" fill="hold"/>
                                        <p:tgtEl>
                                          <p:spTgt spid="12"/>
                                        </p:tgtEl>
                                        <p:attrNameLst>
                                          <p:attrName>ppt_x</p:attrName>
                                        </p:attrNameLst>
                                      </p:cBhvr>
                                      <p:tavLst>
                                        <p:tav tm="0" fmla="#ppt_x+(cos(-2*pi*(1-$))*-#ppt_x-sin(-2*pi*(1-$))*(1-#ppt_y))*(1-$)">
                                          <p:val>
                                            <p:fltVal val="0"/>
                                          </p:val>
                                        </p:tav>
                                        <p:tav tm="100000">
                                          <p:val>
                                            <p:fltVal val="1"/>
                                          </p:val>
                                        </p:tav>
                                      </p:tavLst>
                                    </p:anim>
                                    <p:anim calcmode="lin" valueType="num">
                                      <p:cBhvr>
                                        <p:cTn id="107" dur="2000" fill="hold"/>
                                        <p:tgtEl>
                                          <p:spTgt spid="12"/>
                                        </p:tgtEl>
                                        <p:attrNameLst>
                                          <p:attrName>ppt_y</p:attrName>
                                        </p:attrNameLst>
                                      </p:cBhvr>
                                      <p:tavLst>
                                        <p:tav tm="0" fmla="#ppt_y+(sin(-2*pi*(1-$))*-#ppt_x+cos(-2*pi*(1-$))*(1-#ppt_y))*(1-$)">
                                          <p:val>
                                            <p:fltVal val="0"/>
                                          </p:val>
                                        </p:tav>
                                        <p:tav tm="100000">
                                          <p:val>
                                            <p:fltVal val="1"/>
                                          </p:val>
                                        </p:tav>
                                      </p:tavLst>
                                    </p:anim>
                                  </p:childTnLst>
                                </p:cTn>
                              </p:par>
                            </p:childTnLst>
                          </p:cTn>
                        </p:par>
                        <p:par>
                          <p:cTn id="108" fill="hold">
                            <p:stCondLst>
                              <p:cond delay="14000"/>
                            </p:stCondLst>
                            <p:childTnLst>
                              <p:par>
                                <p:cTn id="109" presetID="15" presetClass="entr" presetSubtype="0" fill="hold" nodeType="afterEffect">
                                  <p:stCondLst>
                                    <p:cond delay="0"/>
                                  </p:stCondLst>
                                  <p:childTnLst>
                                    <p:set>
                                      <p:cBhvr>
                                        <p:cTn id="110" dur="1" fill="hold">
                                          <p:stCondLst>
                                            <p:cond delay="0"/>
                                          </p:stCondLst>
                                        </p:cTn>
                                        <p:tgtEl>
                                          <p:spTgt spid="13"/>
                                        </p:tgtEl>
                                        <p:attrNameLst>
                                          <p:attrName>style.visibility</p:attrName>
                                        </p:attrNameLst>
                                      </p:cBhvr>
                                      <p:to>
                                        <p:strVal val="visible"/>
                                      </p:to>
                                    </p:set>
                                    <p:anim calcmode="lin" valueType="num">
                                      <p:cBhvr>
                                        <p:cTn id="111" dur="2000" fill="hold"/>
                                        <p:tgtEl>
                                          <p:spTgt spid="13"/>
                                        </p:tgtEl>
                                        <p:attrNameLst>
                                          <p:attrName>ppt_w</p:attrName>
                                        </p:attrNameLst>
                                      </p:cBhvr>
                                      <p:tavLst>
                                        <p:tav tm="0">
                                          <p:val>
                                            <p:fltVal val="0"/>
                                          </p:val>
                                        </p:tav>
                                        <p:tav tm="100000">
                                          <p:val>
                                            <p:strVal val="#ppt_w"/>
                                          </p:val>
                                        </p:tav>
                                      </p:tavLst>
                                    </p:anim>
                                    <p:anim calcmode="lin" valueType="num">
                                      <p:cBhvr>
                                        <p:cTn id="112" dur="2000" fill="hold"/>
                                        <p:tgtEl>
                                          <p:spTgt spid="13"/>
                                        </p:tgtEl>
                                        <p:attrNameLst>
                                          <p:attrName>ppt_h</p:attrName>
                                        </p:attrNameLst>
                                      </p:cBhvr>
                                      <p:tavLst>
                                        <p:tav tm="0">
                                          <p:val>
                                            <p:fltVal val="0"/>
                                          </p:val>
                                        </p:tav>
                                        <p:tav tm="100000">
                                          <p:val>
                                            <p:strVal val="#ppt_h"/>
                                          </p:val>
                                        </p:tav>
                                      </p:tavLst>
                                    </p:anim>
                                    <p:anim calcmode="lin" valueType="num">
                                      <p:cBhvr>
                                        <p:cTn id="113" dur="2000" fill="hold"/>
                                        <p:tgtEl>
                                          <p:spTgt spid="13"/>
                                        </p:tgtEl>
                                        <p:attrNameLst>
                                          <p:attrName>ppt_x</p:attrName>
                                        </p:attrNameLst>
                                      </p:cBhvr>
                                      <p:tavLst>
                                        <p:tav tm="0" fmla="#ppt_x+(cos(-2*pi*(1-$))*-#ppt_x-sin(-2*pi*(1-$))*(1-#ppt_y))*(1-$)">
                                          <p:val>
                                            <p:fltVal val="0"/>
                                          </p:val>
                                        </p:tav>
                                        <p:tav tm="100000">
                                          <p:val>
                                            <p:fltVal val="1"/>
                                          </p:val>
                                        </p:tav>
                                      </p:tavLst>
                                    </p:anim>
                                    <p:anim calcmode="lin" valueType="num">
                                      <p:cBhvr>
                                        <p:cTn id="114" dur="2000" fill="hold"/>
                                        <p:tgtEl>
                                          <p:spTgt spid="13"/>
                                        </p:tgtEl>
                                        <p:attrNameLst>
                                          <p:attrName>ppt_y</p:attrName>
                                        </p:attrNameLst>
                                      </p:cBhvr>
                                      <p:tavLst>
                                        <p:tav tm="0" fmla="#ppt_y+(sin(-2*pi*(1-$))*-#ppt_x+cos(-2*pi*(1-$))*(1-#ppt_y))*(1-$)">
                                          <p:val>
                                            <p:fltVal val="0"/>
                                          </p:val>
                                        </p:tav>
                                        <p:tav tm="100000">
                                          <p:val>
                                            <p:fltVal val="1"/>
                                          </p:val>
                                        </p:tav>
                                      </p:tavLst>
                                    </p:anim>
                                  </p:childTnLst>
                                </p:cTn>
                              </p:par>
                            </p:childTnLst>
                          </p:cTn>
                        </p:par>
                        <p:par>
                          <p:cTn id="115" fill="hold">
                            <p:stCondLst>
                              <p:cond delay="16000"/>
                            </p:stCondLst>
                            <p:childTnLst>
                              <p:par>
                                <p:cTn id="116" presetID="15" presetClass="entr" presetSubtype="0" fill="hold" nodeType="afterEffect">
                                  <p:stCondLst>
                                    <p:cond delay="0"/>
                                  </p:stCondLst>
                                  <p:childTnLst>
                                    <p:set>
                                      <p:cBhvr>
                                        <p:cTn id="117" dur="1" fill="hold">
                                          <p:stCondLst>
                                            <p:cond delay="0"/>
                                          </p:stCondLst>
                                        </p:cTn>
                                        <p:tgtEl>
                                          <p:spTgt spid="14"/>
                                        </p:tgtEl>
                                        <p:attrNameLst>
                                          <p:attrName>style.visibility</p:attrName>
                                        </p:attrNameLst>
                                      </p:cBhvr>
                                      <p:to>
                                        <p:strVal val="visible"/>
                                      </p:to>
                                    </p:set>
                                    <p:anim calcmode="lin" valueType="num">
                                      <p:cBhvr>
                                        <p:cTn id="118" dur="2000" fill="hold"/>
                                        <p:tgtEl>
                                          <p:spTgt spid="14"/>
                                        </p:tgtEl>
                                        <p:attrNameLst>
                                          <p:attrName>ppt_w</p:attrName>
                                        </p:attrNameLst>
                                      </p:cBhvr>
                                      <p:tavLst>
                                        <p:tav tm="0">
                                          <p:val>
                                            <p:fltVal val="0"/>
                                          </p:val>
                                        </p:tav>
                                        <p:tav tm="100000">
                                          <p:val>
                                            <p:strVal val="#ppt_w"/>
                                          </p:val>
                                        </p:tav>
                                      </p:tavLst>
                                    </p:anim>
                                    <p:anim calcmode="lin" valueType="num">
                                      <p:cBhvr>
                                        <p:cTn id="119" dur="2000" fill="hold"/>
                                        <p:tgtEl>
                                          <p:spTgt spid="14"/>
                                        </p:tgtEl>
                                        <p:attrNameLst>
                                          <p:attrName>ppt_h</p:attrName>
                                        </p:attrNameLst>
                                      </p:cBhvr>
                                      <p:tavLst>
                                        <p:tav tm="0">
                                          <p:val>
                                            <p:fltVal val="0"/>
                                          </p:val>
                                        </p:tav>
                                        <p:tav tm="100000">
                                          <p:val>
                                            <p:strVal val="#ppt_h"/>
                                          </p:val>
                                        </p:tav>
                                      </p:tavLst>
                                    </p:anim>
                                    <p:anim calcmode="lin" valueType="num">
                                      <p:cBhvr>
                                        <p:cTn id="120" dur="2000" fill="hold"/>
                                        <p:tgtEl>
                                          <p:spTgt spid="14"/>
                                        </p:tgtEl>
                                        <p:attrNameLst>
                                          <p:attrName>ppt_x</p:attrName>
                                        </p:attrNameLst>
                                      </p:cBhvr>
                                      <p:tavLst>
                                        <p:tav tm="0" fmla="#ppt_x+(cos(-2*pi*(1-$))*-#ppt_x-sin(-2*pi*(1-$))*(1-#ppt_y))*(1-$)">
                                          <p:val>
                                            <p:fltVal val="0"/>
                                          </p:val>
                                        </p:tav>
                                        <p:tav tm="100000">
                                          <p:val>
                                            <p:fltVal val="1"/>
                                          </p:val>
                                        </p:tav>
                                      </p:tavLst>
                                    </p:anim>
                                    <p:anim calcmode="lin" valueType="num">
                                      <p:cBhvr>
                                        <p:cTn id="121" dur="2000" fill="hold"/>
                                        <p:tgtEl>
                                          <p:spTgt spid="14"/>
                                        </p:tgtEl>
                                        <p:attrNameLst>
                                          <p:attrName>ppt_y</p:attrName>
                                        </p:attrNameLst>
                                      </p:cBhvr>
                                      <p:tavLst>
                                        <p:tav tm="0" fmla="#ppt_y+(sin(-2*pi*(1-$))*-#ppt_x+cos(-2*pi*(1-$))*(1-#ppt_y))*(1-$)">
                                          <p:val>
                                            <p:fltVal val="0"/>
                                          </p:val>
                                        </p:tav>
                                        <p:tav tm="100000">
                                          <p:val>
                                            <p:fltVal val="1"/>
                                          </p:val>
                                        </p:tav>
                                      </p:tavLst>
                                    </p:anim>
                                  </p:childTnLst>
                                </p:cTn>
                              </p:par>
                            </p:childTnLst>
                          </p:cTn>
                        </p:par>
                        <p:par>
                          <p:cTn id="122" fill="hold">
                            <p:stCondLst>
                              <p:cond delay="18000"/>
                            </p:stCondLst>
                            <p:childTnLst>
                              <p:par>
                                <p:cTn id="123" presetID="15" presetClass="entr" presetSubtype="0" fill="hold" nodeType="afterEffect">
                                  <p:stCondLst>
                                    <p:cond delay="0"/>
                                  </p:stCondLst>
                                  <p:childTnLst>
                                    <p:set>
                                      <p:cBhvr>
                                        <p:cTn id="124" dur="1" fill="hold">
                                          <p:stCondLst>
                                            <p:cond delay="0"/>
                                          </p:stCondLst>
                                        </p:cTn>
                                        <p:tgtEl>
                                          <p:spTgt spid="15"/>
                                        </p:tgtEl>
                                        <p:attrNameLst>
                                          <p:attrName>style.visibility</p:attrName>
                                        </p:attrNameLst>
                                      </p:cBhvr>
                                      <p:to>
                                        <p:strVal val="visible"/>
                                      </p:to>
                                    </p:set>
                                    <p:anim calcmode="lin" valueType="num">
                                      <p:cBhvr>
                                        <p:cTn id="125" dur="2000" fill="hold"/>
                                        <p:tgtEl>
                                          <p:spTgt spid="15"/>
                                        </p:tgtEl>
                                        <p:attrNameLst>
                                          <p:attrName>ppt_w</p:attrName>
                                        </p:attrNameLst>
                                      </p:cBhvr>
                                      <p:tavLst>
                                        <p:tav tm="0">
                                          <p:val>
                                            <p:fltVal val="0"/>
                                          </p:val>
                                        </p:tav>
                                        <p:tav tm="100000">
                                          <p:val>
                                            <p:strVal val="#ppt_w"/>
                                          </p:val>
                                        </p:tav>
                                      </p:tavLst>
                                    </p:anim>
                                    <p:anim calcmode="lin" valueType="num">
                                      <p:cBhvr>
                                        <p:cTn id="126" dur="2000" fill="hold"/>
                                        <p:tgtEl>
                                          <p:spTgt spid="15"/>
                                        </p:tgtEl>
                                        <p:attrNameLst>
                                          <p:attrName>ppt_h</p:attrName>
                                        </p:attrNameLst>
                                      </p:cBhvr>
                                      <p:tavLst>
                                        <p:tav tm="0">
                                          <p:val>
                                            <p:fltVal val="0"/>
                                          </p:val>
                                        </p:tav>
                                        <p:tav tm="100000">
                                          <p:val>
                                            <p:strVal val="#ppt_h"/>
                                          </p:val>
                                        </p:tav>
                                      </p:tavLst>
                                    </p:anim>
                                    <p:anim calcmode="lin" valueType="num">
                                      <p:cBhvr>
                                        <p:cTn id="127" dur="2000" fill="hold"/>
                                        <p:tgtEl>
                                          <p:spTgt spid="15"/>
                                        </p:tgtEl>
                                        <p:attrNameLst>
                                          <p:attrName>ppt_x</p:attrName>
                                        </p:attrNameLst>
                                      </p:cBhvr>
                                      <p:tavLst>
                                        <p:tav tm="0" fmla="#ppt_x+(cos(-2*pi*(1-$))*-#ppt_x-sin(-2*pi*(1-$))*(1-#ppt_y))*(1-$)">
                                          <p:val>
                                            <p:fltVal val="0"/>
                                          </p:val>
                                        </p:tav>
                                        <p:tav tm="100000">
                                          <p:val>
                                            <p:fltVal val="1"/>
                                          </p:val>
                                        </p:tav>
                                      </p:tavLst>
                                    </p:anim>
                                    <p:anim calcmode="lin" valueType="num">
                                      <p:cBhvr>
                                        <p:cTn id="128" dur="2000" fill="hold"/>
                                        <p:tgtEl>
                                          <p:spTgt spid="15"/>
                                        </p:tgtEl>
                                        <p:attrNameLst>
                                          <p:attrName>ppt_y</p:attrName>
                                        </p:attrNameLst>
                                      </p:cBhvr>
                                      <p:tavLst>
                                        <p:tav tm="0" fmla="#ppt_y+(sin(-2*pi*(1-$))*-#ppt_x+cos(-2*pi*(1-$))*(1-#ppt_y))*(1-$)">
                                          <p:val>
                                            <p:fltVal val="0"/>
                                          </p:val>
                                        </p:tav>
                                        <p:tav tm="100000">
                                          <p:val>
                                            <p:fltVal val="1"/>
                                          </p:val>
                                        </p:tav>
                                      </p:tavLst>
                                    </p:anim>
                                  </p:childTnLst>
                                </p:cTn>
                              </p:par>
                            </p:childTnLst>
                          </p:cTn>
                        </p:par>
                        <p:par>
                          <p:cTn id="129" fill="hold">
                            <p:stCondLst>
                              <p:cond delay="20000"/>
                            </p:stCondLst>
                            <p:childTnLst>
                              <p:par>
                                <p:cTn id="130" presetID="15" presetClass="entr" presetSubtype="0" fill="hold" nodeType="afterEffect">
                                  <p:stCondLst>
                                    <p:cond delay="0"/>
                                  </p:stCondLst>
                                  <p:childTnLst>
                                    <p:set>
                                      <p:cBhvr>
                                        <p:cTn id="131" dur="1" fill="hold">
                                          <p:stCondLst>
                                            <p:cond delay="0"/>
                                          </p:stCondLst>
                                        </p:cTn>
                                        <p:tgtEl>
                                          <p:spTgt spid="16"/>
                                        </p:tgtEl>
                                        <p:attrNameLst>
                                          <p:attrName>style.visibility</p:attrName>
                                        </p:attrNameLst>
                                      </p:cBhvr>
                                      <p:to>
                                        <p:strVal val="visible"/>
                                      </p:to>
                                    </p:set>
                                    <p:anim calcmode="lin" valueType="num">
                                      <p:cBhvr>
                                        <p:cTn id="132" dur="2000" fill="hold"/>
                                        <p:tgtEl>
                                          <p:spTgt spid="16"/>
                                        </p:tgtEl>
                                        <p:attrNameLst>
                                          <p:attrName>ppt_w</p:attrName>
                                        </p:attrNameLst>
                                      </p:cBhvr>
                                      <p:tavLst>
                                        <p:tav tm="0">
                                          <p:val>
                                            <p:fltVal val="0"/>
                                          </p:val>
                                        </p:tav>
                                        <p:tav tm="100000">
                                          <p:val>
                                            <p:strVal val="#ppt_w"/>
                                          </p:val>
                                        </p:tav>
                                      </p:tavLst>
                                    </p:anim>
                                    <p:anim calcmode="lin" valueType="num">
                                      <p:cBhvr>
                                        <p:cTn id="133" dur="2000" fill="hold"/>
                                        <p:tgtEl>
                                          <p:spTgt spid="16"/>
                                        </p:tgtEl>
                                        <p:attrNameLst>
                                          <p:attrName>ppt_h</p:attrName>
                                        </p:attrNameLst>
                                      </p:cBhvr>
                                      <p:tavLst>
                                        <p:tav tm="0">
                                          <p:val>
                                            <p:fltVal val="0"/>
                                          </p:val>
                                        </p:tav>
                                        <p:tav tm="100000">
                                          <p:val>
                                            <p:strVal val="#ppt_h"/>
                                          </p:val>
                                        </p:tav>
                                      </p:tavLst>
                                    </p:anim>
                                    <p:anim calcmode="lin" valueType="num">
                                      <p:cBhvr>
                                        <p:cTn id="134" dur="2000" fill="hold"/>
                                        <p:tgtEl>
                                          <p:spTgt spid="16"/>
                                        </p:tgtEl>
                                        <p:attrNameLst>
                                          <p:attrName>ppt_x</p:attrName>
                                        </p:attrNameLst>
                                      </p:cBhvr>
                                      <p:tavLst>
                                        <p:tav tm="0" fmla="#ppt_x+(cos(-2*pi*(1-$))*-#ppt_x-sin(-2*pi*(1-$))*(1-#ppt_y))*(1-$)">
                                          <p:val>
                                            <p:fltVal val="0"/>
                                          </p:val>
                                        </p:tav>
                                        <p:tav tm="100000">
                                          <p:val>
                                            <p:fltVal val="1"/>
                                          </p:val>
                                        </p:tav>
                                      </p:tavLst>
                                    </p:anim>
                                    <p:anim calcmode="lin" valueType="num">
                                      <p:cBhvr>
                                        <p:cTn id="135" dur="2000" fill="hold"/>
                                        <p:tgtEl>
                                          <p:spTgt spid="16"/>
                                        </p:tgtEl>
                                        <p:attrNameLst>
                                          <p:attrName>ppt_y</p:attrName>
                                        </p:attrNameLst>
                                      </p:cBhvr>
                                      <p:tavLst>
                                        <p:tav tm="0" fmla="#ppt_y+(sin(-2*pi*(1-$))*-#ppt_x+cos(-2*pi*(1-$))*(1-#ppt_y))*(1-$)">
                                          <p:val>
                                            <p:fltVal val="0"/>
                                          </p:val>
                                        </p:tav>
                                        <p:tav tm="100000">
                                          <p:val>
                                            <p:fltVal val="1"/>
                                          </p:val>
                                        </p:tav>
                                      </p:tavLst>
                                    </p:anim>
                                  </p:childTnLst>
                                </p:cTn>
                              </p:par>
                            </p:childTnLst>
                          </p:cTn>
                        </p:par>
                        <p:par>
                          <p:cTn id="136" fill="hold">
                            <p:stCondLst>
                              <p:cond delay="22000"/>
                            </p:stCondLst>
                            <p:childTnLst>
                              <p:par>
                                <p:cTn id="137" presetID="15" presetClass="entr" presetSubtype="0" fill="hold" nodeType="afterEffect">
                                  <p:stCondLst>
                                    <p:cond delay="0"/>
                                  </p:stCondLst>
                                  <p:childTnLst>
                                    <p:set>
                                      <p:cBhvr>
                                        <p:cTn id="138" dur="1" fill="hold">
                                          <p:stCondLst>
                                            <p:cond delay="0"/>
                                          </p:stCondLst>
                                        </p:cTn>
                                        <p:tgtEl>
                                          <p:spTgt spid="17"/>
                                        </p:tgtEl>
                                        <p:attrNameLst>
                                          <p:attrName>style.visibility</p:attrName>
                                        </p:attrNameLst>
                                      </p:cBhvr>
                                      <p:to>
                                        <p:strVal val="visible"/>
                                      </p:to>
                                    </p:set>
                                    <p:anim calcmode="lin" valueType="num">
                                      <p:cBhvr>
                                        <p:cTn id="139" dur="2000" fill="hold"/>
                                        <p:tgtEl>
                                          <p:spTgt spid="17"/>
                                        </p:tgtEl>
                                        <p:attrNameLst>
                                          <p:attrName>ppt_w</p:attrName>
                                        </p:attrNameLst>
                                      </p:cBhvr>
                                      <p:tavLst>
                                        <p:tav tm="0">
                                          <p:val>
                                            <p:fltVal val="0"/>
                                          </p:val>
                                        </p:tav>
                                        <p:tav tm="100000">
                                          <p:val>
                                            <p:strVal val="#ppt_w"/>
                                          </p:val>
                                        </p:tav>
                                      </p:tavLst>
                                    </p:anim>
                                    <p:anim calcmode="lin" valueType="num">
                                      <p:cBhvr>
                                        <p:cTn id="140" dur="2000" fill="hold"/>
                                        <p:tgtEl>
                                          <p:spTgt spid="17"/>
                                        </p:tgtEl>
                                        <p:attrNameLst>
                                          <p:attrName>ppt_h</p:attrName>
                                        </p:attrNameLst>
                                      </p:cBhvr>
                                      <p:tavLst>
                                        <p:tav tm="0">
                                          <p:val>
                                            <p:fltVal val="0"/>
                                          </p:val>
                                        </p:tav>
                                        <p:tav tm="100000">
                                          <p:val>
                                            <p:strVal val="#ppt_h"/>
                                          </p:val>
                                        </p:tav>
                                      </p:tavLst>
                                    </p:anim>
                                    <p:anim calcmode="lin" valueType="num">
                                      <p:cBhvr>
                                        <p:cTn id="141" dur="2000" fill="hold"/>
                                        <p:tgtEl>
                                          <p:spTgt spid="17"/>
                                        </p:tgtEl>
                                        <p:attrNameLst>
                                          <p:attrName>ppt_x</p:attrName>
                                        </p:attrNameLst>
                                      </p:cBhvr>
                                      <p:tavLst>
                                        <p:tav tm="0" fmla="#ppt_x+(cos(-2*pi*(1-$))*-#ppt_x-sin(-2*pi*(1-$))*(1-#ppt_y))*(1-$)">
                                          <p:val>
                                            <p:fltVal val="0"/>
                                          </p:val>
                                        </p:tav>
                                        <p:tav tm="100000">
                                          <p:val>
                                            <p:fltVal val="1"/>
                                          </p:val>
                                        </p:tav>
                                      </p:tavLst>
                                    </p:anim>
                                    <p:anim calcmode="lin" valueType="num">
                                      <p:cBhvr>
                                        <p:cTn id="142" dur="2000" fill="hold"/>
                                        <p:tgtEl>
                                          <p:spTgt spid="17"/>
                                        </p:tgtEl>
                                        <p:attrNameLst>
                                          <p:attrName>ppt_y</p:attrName>
                                        </p:attrNameLst>
                                      </p:cBhvr>
                                      <p:tavLst>
                                        <p:tav tm="0" fmla="#ppt_y+(sin(-2*pi*(1-$))*-#ppt_x+cos(-2*pi*(1-$))*(1-#ppt_y))*(1-$)">
                                          <p:val>
                                            <p:fltVal val="0"/>
                                          </p:val>
                                        </p:tav>
                                        <p:tav tm="100000">
                                          <p:val>
                                            <p:fltVal val="1"/>
                                          </p:val>
                                        </p:tav>
                                      </p:tavLst>
                                    </p:anim>
                                  </p:childTnLst>
                                </p:cTn>
                              </p:par>
                            </p:childTnLst>
                          </p:cTn>
                        </p:par>
                        <p:par>
                          <p:cTn id="143" fill="hold">
                            <p:stCondLst>
                              <p:cond delay="24000"/>
                            </p:stCondLst>
                            <p:childTnLst>
                              <p:par>
                                <p:cTn id="144" presetID="2" presetClass="entr" presetSubtype="8" fill="hold" nodeType="afterEffect">
                                  <p:stCondLst>
                                    <p:cond delay="0"/>
                                  </p:stCondLst>
                                  <p:childTnLst>
                                    <p:set>
                                      <p:cBhvr>
                                        <p:cTn id="145" dur="1" fill="hold">
                                          <p:stCondLst>
                                            <p:cond delay="0"/>
                                          </p:stCondLst>
                                        </p:cTn>
                                        <p:tgtEl>
                                          <p:spTgt spid="19"/>
                                        </p:tgtEl>
                                        <p:attrNameLst>
                                          <p:attrName>style.visibility</p:attrName>
                                        </p:attrNameLst>
                                      </p:cBhvr>
                                      <p:to>
                                        <p:strVal val="visible"/>
                                      </p:to>
                                    </p:set>
                                    <p:anim calcmode="lin" valueType="num">
                                      <p:cBhvr additive="base">
                                        <p:cTn id="146" dur="2000" fill="hold"/>
                                        <p:tgtEl>
                                          <p:spTgt spid="19"/>
                                        </p:tgtEl>
                                        <p:attrNameLst>
                                          <p:attrName>ppt_x</p:attrName>
                                        </p:attrNameLst>
                                      </p:cBhvr>
                                      <p:tavLst>
                                        <p:tav tm="0">
                                          <p:val>
                                            <p:strVal val="0-#ppt_w/2"/>
                                          </p:val>
                                        </p:tav>
                                        <p:tav tm="100000">
                                          <p:val>
                                            <p:strVal val="#ppt_x"/>
                                          </p:val>
                                        </p:tav>
                                      </p:tavLst>
                                    </p:anim>
                                    <p:anim calcmode="lin" valueType="num">
                                      <p:cBhvr additive="base">
                                        <p:cTn id="147" dur="2000" fill="hold"/>
                                        <p:tgtEl>
                                          <p:spTgt spid="1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21).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Rombo"/>
          <p:cNvSpPr/>
          <p:nvPr/>
        </p:nvSpPr>
        <p:spPr>
          <a:xfrm rot="16200000">
            <a:off x="4107635" y="-321471"/>
            <a:ext cx="928694" cy="5143500"/>
          </a:xfrm>
          <a:prstGeom prst="diamond">
            <a:avLst/>
          </a:prstGeom>
          <a:blipFill dpi="0" rotWithShape="1">
            <a:blip r:embed="rId3">
              <a:duotone>
                <a:prstClr val="black"/>
                <a:srgbClr val="FF6600">
                  <a:tint val="45000"/>
                  <a:satMod val="400000"/>
                </a:srgbClr>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Rombo"/>
          <p:cNvSpPr/>
          <p:nvPr/>
        </p:nvSpPr>
        <p:spPr>
          <a:xfrm rot="16200000">
            <a:off x="4107635" y="-607223"/>
            <a:ext cx="928694" cy="5143500"/>
          </a:xfrm>
          <a:prstGeom prst="diamond">
            <a:avLst/>
          </a:prstGeom>
          <a:blipFill dpi="0" rotWithShape="1">
            <a:blip r:embed="rId3">
              <a:duotone>
                <a:prstClr val="black"/>
                <a:srgbClr val="FF6600">
                  <a:tint val="45000"/>
                  <a:satMod val="400000"/>
                </a:srgbClr>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Rombo"/>
          <p:cNvSpPr/>
          <p:nvPr/>
        </p:nvSpPr>
        <p:spPr>
          <a:xfrm rot="16200000">
            <a:off x="4107635" y="-964413"/>
            <a:ext cx="928694" cy="5143500"/>
          </a:xfrm>
          <a:prstGeom prst="diamond">
            <a:avLst/>
          </a:prstGeom>
          <a:blipFill dpi="0" rotWithShape="1">
            <a:blip r:embed="rId3">
              <a:duotone>
                <a:prstClr val="black"/>
                <a:srgbClr val="FF6600">
                  <a:tint val="45000"/>
                  <a:satMod val="400000"/>
                </a:srgbClr>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ombo"/>
          <p:cNvSpPr/>
          <p:nvPr/>
        </p:nvSpPr>
        <p:spPr>
          <a:xfrm rot="16200000">
            <a:off x="4107635" y="-1250165"/>
            <a:ext cx="928694" cy="5143500"/>
          </a:xfrm>
          <a:prstGeom prst="diamond">
            <a:avLst/>
          </a:prstGeom>
          <a:blipFill dpi="0" rotWithShape="1">
            <a:blip r:embed="rId3">
              <a:duotone>
                <a:prstClr val="black"/>
                <a:srgbClr val="FF6600">
                  <a:tint val="45000"/>
                  <a:satMod val="400000"/>
                </a:srgbClr>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ombo"/>
          <p:cNvSpPr/>
          <p:nvPr/>
        </p:nvSpPr>
        <p:spPr>
          <a:xfrm rot="16200000">
            <a:off x="4107635" y="-1607355"/>
            <a:ext cx="928694" cy="5143500"/>
          </a:xfrm>
          <a:prstGeom prst="diamond">
            <a:avLst/>
          </a:prstGeom>
          <a:blipFill dpi="0" rotWithShape="1">
            <a:blip r:embed="rId3">
              <a:duotone>
                <a:prstClr val="black"/>
                <a:srgbClr val="FF6600">
                  <a:tint val="45000"/>
                  <a:satMod val="400000"/>
                </a:srgbClr>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ombo"/>
          <p:cNvSpPr/>
          <p:nvPr/>
        </p:nvSpPr>
        <p:spPr>
          <a:xfrm rot="16200000">
            <a:off x="4036206" y="-2035974"/>
            <a:ext cx="1071552" cy="5143500"/>
          </a:xfrm>
          <a:prstGeom prst="diamond">
            <a:avLst/>
          </a:prstGeom>
          <a:blipFill dpi="0" rotWithShape="1">
            <a:blip r:embed="rId3">
              <a:duotone>
                <a:prstClr val="black"/>
                <a:srgbClr val="FF6600">
                  <a:tint val="45000"/>
                  <a:satMod val="400000"/>
                </a:srgbClr>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ombo"/>
          <p:cNvSpPr/>
          <p:nvPr/>
        </p:nvSpPr>
        <p:spPr>
          <a:xfrm rot="16200000">
            <a:off x="4107635" y="678661"/>
            <a:ext cx="928694" cy="5143500"/>
          </a:xfrm>
          <a:prstGeom prst="diamond">
            <a:avLst/>
          </a:prstGeom>
          <a:blipFill dpi="0" rotWithShape="1">
            <a:blip r:embed="rId3">
              <a:duotone>
                <a:prstClr val="black"/>
                <a:srgbClr val="FF6600">
                  <a:tint val="45000"/>
                  <a:satMod val="400000"/>
                </a:srgbClr>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ombo"/>
          <p:cNvSpPr/>
          <p:nvPr/>
        </p:nvSpPr>
        <p:spPr>
          <a:xfrm rot="16200000">
            <a:off x="4107635" y="964413"/>
            <a:ext cx="928694" cy="5143500"/>
          </a:xfrm>
          <a:prstGeom prst="diamond">
            <a:avLst/>
          </a:prstGeom>
          <a:blipFill dpi="0" rotWithShape="1">
            <a:blip r:embed="rId3">
              <a:duotone>
                <a:prstClr val="black"/>
                <a:srgbClr val="FF6600">
                  <a:tint val="45000"/>
                  <a:satMod val="400000"/>
                </a:srgbClr>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ombo"/>
          <p:cNvSpPr/>
          <p:nvPr/>
        </p:nvSpPr>
        <p:spPr>
          <a:xfrm rot="16200000">
            <a:off x="4107635" y="1250165"/>
            <a:ext cx="928694" cy="5143500"/>
          </a:xfrm>
          <a:prstGeom prst="diamond">
            <a:avLst/>
          </a:prstGeom>
          <a:blipFill dpi="0" rotWithShape="1">
            <a:blip r:embed="rId3">
              <a:duotone>
                <a:prstClr val="black"/>
                <a:srgbClr val="FF6600">
                  <a:tint val="45000"/>
                  <a:satMod val="400000"/>
                </a:srgbClr>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ombo"/>
          <p:cNvSpPr/>
          <p:nvPr/>
        </p:nvSpPr>
        <p:spPr>
          <a:xfrm rot="16200000">
            <a:off x="4107635" y="1535917"/>
            <a:ext cx="928694" cy="5143500"/>
          </a:xfrm>
          <a:prstGeom prst="diamond">
            <a:avLst/>
          </a:prstGeom>
          <a:blipFill dpi="0" rotWithShape="1">
            <a:blip r:embed="rId3">
              <a:duotone>
                <a:prstClr val="black"/>
                <a:srgbClr val="FF6600">
                  <a:tint val="45000"/>
                  <a:satMod val="400000"/>
                </a:srgbClr>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ombo"/>
          <p:cNvSpPr/>
          <p:nvPr/>
        </p:nvSpPr>
        <p:spPr>
          <a:xfrm rot="16200000">
            <a:off x="4107635" y="1821669"/>
            <a:ext cx="928694" cy="5143500"/>
          </a:xfrm>
          <a:prstGeom prst="diamond">
            <a:avLst/>
          </a:prstGeom>
          <a:blipFill dpi="0" rotWithShape="1">
            <a:blip r:embed="rId3">
              <a:duotone>
                <a:prstClr val="black"/>
                <a:srgbClr val="FF6600">
                  <a:tint val="45000"/>
                  <a:satMod val="400000"/>
                </a:srgbClr>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ombo"/>
          <p:cNvSpPr/>
          <p:nvPr/>
        </p:nvSpPr>
        <p:spPr>
          <a:xfrm rot="16200000">
            <a:off x="4107635" y="2107403"/>
            <a:ext cx="928694" cy="5143500"/>
          </a:xfrm>
          <a:prstGeom prst="diamond">
            <a:avLst/>
          </a:prstGeom>
          <a:blipFill dpi="0" rotWithShape="1">
            <a:blip r:embed="rId3">
              <a:duotone>
                <a:prstClr val="black"/>
                <a:srgbClr val="FF6600">
                  <a:tint val="45000"/>
                  <a:satMod val="400000"/>
                </a:srgbClr>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a:off x="-285784" y="-214332"/>
            <a:ext cx="9787006" cy="5715040"/>
          </a:xfrm>
          <a:prstGeom prst="rect">
            <a:avLst/>
          </a:prstGeom>
          <a:gradFill>
            <a:gsLst>
              <a:gs pos="0">
                <a:srgbClr val="DDEBCF"/>
              </a:gs>
              <a:gs pos="50000">
                <a:srgbClr val="9CB86E"/>
              </a:gs>
              <a:gs pos="100000">
                <a:srgbClr val="156B13"/>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5"/>
                                        </p:tgtEl>
                                        <p:attrNameLst>
                                          <p:attrName>style.visibility</p:attrName>
                                        </p:attrNameLst>
                                      </p:cBhvr>
                                      <p:to>
                                        <p:strVal val="hidden"/>
                                      </p:to>
                                    </p:set>
                                  </p:childTnLst>
                                </p:cTn>
                              </p:par>
                              <p:par>
                                <p:cTn id="7" presetID="2" presetClass="entr" presetSubtype="4" fill="hold" grpId="0"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additive="base">
                                        <p:cTn id="9" dur="2000" fill="hold"/>
                                        <p:tgtEl>
                                          <p:spTgt spid="3"/>
                                        </p:tgtEl>
                                        <p:attrNameLst>
                                          <p:attrName>ppt_x</p:attrName>
                                        </p:attrNameLst>
                                      </p:cBhvr>
                                      <p:tavLst>
                                        <p:tav tm="0">
                                          <p:val>
                                            <p:strVal val="#ppt_x"/>
                                          </p:val>
                                        </p:tav>
                                        <p:tav tm="100000">
                                          <p:val>
                                            <p:strVal val="#ppt_x"/>
                                          </p:val>
                                        </p:tav>
                                      </p:tavLst>
                                    </p:anim>
                                    <p:anim calcmode="lin" valueType="num">
                                      <p:cBhvr additive="base">
                                        <p:cTn id="10" dur="2000" fill="hold"/>
                                        <p:tgtEl>
                                          <p:spTgt spid="3"/>
                                        </p:tgtEl>
                                        <p:attrNameLst>
                                          <p:attrName>ppt_y</p:attrName>
                                        </p:attrNameLst>
                                      </p:cBhvr>
                                      <p:tavLst>
                                        <p:tav tm="0">
                                          <p:val>
                                            <p:strVal val="1+#ppt_h/2"/>
                                          </p:val>
                                        </p:tav>
                                        <p:tav tm="100000">
                                          <p:val>
                                            <p:strVal val="#ppt_y"/>
                                          </p:val>
                                        </p:tav>
                                      </p:tavLst>
                                    </p:anim>
                                  </p:childTnLst>
                                </p:cTn>
                              </p:par>
                              <p:par>
                                <p:cTn id="11" presetID="2" presetClass="entr" presetSubtype="4" fill="hold" grpId="0"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2000" fill="hold"/>
                                        <p:tgtEl>
                                          <p:spTgt spid="4"/>
                                        </p:tgtEl>
                                        <p:attrNameLst>
                                          <p:attrName>ppt_x</p:attrName>
                                        </p:attrNameLst>
                                      </p:cBhvr>
                                      <p:tavLst>
                                        <p:tav tm="0">
                                          <p:val>
                                            <p:strVal val="#ppt_x"/>
                                          </p:val>
                                        </p:tav>
                                        <p:tav tm="100000">
                                          <p:val>
                                            <p:strVal val="#ppt_x"/>
                                          </p:val>
                                        </p:tav>
                                      </p:tavLst>
                                    </p:anim>
                                    <p:anim calcmode="lin" valueType="num">
                                      <p:cBhvr additive="base">
                                        <p:cTn id="14" dur="2000" fill="hold"/>
                                        <p:tgtEl>
                                          <p:spTgt spid="4"/>
                                        </p:tgtEl>
                                        <p:attrNameLst>
                                          <p:attrName>ppt_y</p:attrName>
                                        </p:attrNameLst>
                                      </p:cBhvr>
                                      <p:tavLst>
                                        <p:tav tm="0">
                                          <p:val>
                                            <p:strVal val="1+#ppt_h/2"/>
                                          </p:val>
                                        </p:tav>
                                        <p:tav tm="100000">
                                          <p:val>
                                            <p:strVal val="#ppt_y"/>
                                          </p:val>
                                        </p:tav>
                                      </p:tavLst>
                                    </p:anim>
                                  </p:childTnLst>
                                </p:cTn>
                              </p:par>
                              <p:par>
                                <p:cTn id="15" presetID="2" presetClass="entr" presetSubtype="4" fill="hold" grpId="0"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additive="base">
                                        <p:cTn id="17" dur="2000" fill="hold"/>
                                        <p:tgtEl>
                                          <p:spTgt spid="5"/>
                                        </p:tgtEl>
                                        <p:attrNameLst>
                                          <p:attrName>ppt_x</p:attrName>
                                        </p:attrNameLst>
                                      </p:cBhvr>
                                      <p:tavLst>
                                        <p:tav tm="0">
                                          <p:val>
                                            <p:strVal val="#ppt_x"/>
                                          </p:val>
                                        </p:tav>
                                        <p:tav tm="100000">
                                          <p:val>
                                            <p:strVal val="#ppt_x"/>
                                          </p:val>
                                        </p:tav>
                                      </p:tavLst>
                                    </p:anim>
                                    <p:anim calcmode="lin" valueType="num">
                                      <p:cBhvr additive="base">
                                        <p:cTn id="18" dur="2000" fill="hold"/>
                                        <p:tgtEl>
                                          <p:spTgt spid="5"/>
                                        </p:tgtEl>
                                        <p:attrNameLst>
                                          <p:attrName>ppt_y</p:attrName>
                                        </p:attrNameLst>
                                      </p:cBhvr>
                                      <p:tavLst>
                                        <p:tav tm="0">
                                          <p:val>
                                            <p:strVal val="1+#ppt_h/2"/>
                                          </p:val>
                                        </p:tav>
                                        <p:tav tm="100000">
                                          <p:val>
                                            <p:strVal val="#ppt_y"/>
                                          </p:val>
                                        </p:tav>
                                      </p:tavLst>
                                    </p:anim>
                                  </p:childTnLst>
                                </p:cTn>
                              </p:par>
                              <p:par>
                                <p:cTn id="19" presetID="2" presetClass="entr" presetSubtype="4" fill="hold" grpId="0" nodeType="with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additive="base">
                                        <p:cTn id="21" dur="2000" fill="hold"/>
                                        <p:tgtEl>
                                          <p:spTgt spid="6"/>
                                        </p:tgtEl>
                                        <p:attrNameLst>
                                          <p:attrName>ppt_x</p:attrName>
                                        </p:attrNameLst>
                                      </p:cBhvr>
                                      <p:tavLst>
                                        <p:tav tm="0">
                                          <p:val>
                                            <p:strVal val="#ppt_x"/>
                                          </p:val>
                                        </p:tav>
                                        <p:tav tm="100000">
                                          <p:val>
                                            <p:strVal val="#ppt_x"/>
                                          </p:val>
                                        </p:tav>
                                      </p:tavLst>
                                    </p:anim>
                                    <p:anim calcmode="lin" valueType="num">
                                      <p:cBhvr additive="base">
                                        <p:cTn id="22" dur="2000" fill="hold"/>
                                        <p:tgtEl>
                                          <p:spTgt spid="6"/>
                                        </p:tgtEl>
                                        <p:attrNameLst>
                                          <p:attrName>ppt_y</p:attrName>
                                        </p:attrNameLst>
                                      </p:cBhvr>
                                      <p:tavLst>
                                        <p:tav tm="0">
                                          <p:val>
                                            <p:strVal val="1+#ppt_h/2"/>
                                          </p:val>
                                        </p:tav>
                                        <p:tav tm="100000">
                                          <p:val>
                                            <p:strVal val="#ppt_y"/>
                                          </p:val>
                                        </p:tav>
                                      </p:tavLst>
                                    </p:anim>
                                  </p:childTnLst>
                                </p:cTn>
                              </p:par>
                              <p:par>
                                <p:cTn id="23" presetID="2" presetClass="entr" presetSubtype="4" fill="hold" grpId="0" nodeType="withEffect">
                                  <p:stCondLst>
                                    <p:cond delay="0"/>
                                  </p:stCondLst>
                                  <p:childTnLst>
                                    <p:set>
                                      <p:cBhvr>
                                        <p:cTn id="24" dur="1" fill="hold">
                                          <p:stCondLst>
                                            <p:cond delay="0"/>
                                          </p:stCondLst>
                                        </p:cTn>
                                        <p:tgtEl>
                                          <p:spTgt spid="7"/>
                                        </p:tgtEl>
                                        <p:attrNameLst>
                                          <p:attrName>style.visibility</p:attrName>
                                        </p:attrNameLst>
                                      </p:cBhvr>
                                      <p:to>
                                        <p:strVal val="visible"/>
                                      </p:to>
                                    </p:set>
                                    <p:anim calcmode="lin" valueType="num">
                                      <p:cBhvr additive="base">
                                        <p:cTn id="25" dur="2000" fill="hold"/>
                                        <p:tgtEl>
                                          <p:spTgt spid="7"/>
                                        </p:tgtEl>
                                        <p:attrNameLst>
                                          <p:attrName>ppt_x</p:attrName>
                                        </p:attrNameLst>
                                      </p:cBhvr>
                                      <p:tavLst>
                                        <p:tav tm="0">
                                          <p:val>
                                            <p:strVal val="#ppt_x"/>
                                          </p:val>
                                        </p:tav>
                                        <p:tav tm="100000">
                                          <p:val>
                                            <p:strVal val="#ppt_x"/>
                                          </p:val>
                                        </p:tav>
                                      </p:tavLst>
                                    </p:anim>
                                    <p:anim calcmode="lin" valueType="num">
                                      <p:cBhvr additive="base">
                                        <p:cTn id="26" dur="2000" fill="hold"/>
                                        <p:tgtEl>
                                          <p:spTgt spid="7"/>
                                        </p:tgtEl>
                                        <p:attrNameLst>
                                          <p:attrName>ppt_y</p:attrName>
                                        </p:attrNameLst>
                                      </p:cBhvr>
                                      <p:tavLst>
                                        <p:tav tm="0">
                                          <p:val>
                                            <p:strVal val="1+#ppt_h/2"/>
                                          </p:val>
                                        </p:tav>
                                        <p:tav tm="100000">
                                          <p:val>
                                            <p:strVal val="#ppt_y"/>
                                          </p:val>
                                        </p:tav>
                                      </p:tavLst>
                                    </p:anim>
                                  </p:childTnLst>
                                </p:cTn>
                              </p:par>
                              <p:par>
                                <p:cTn id="27" presetID="2" presetClass="entr" presetSubtype="4" fill="hold" grpId="0" nodeType="withEffect">
                                  <p:stCondLst>
                                    <p:cond delay="0"/>
                                  </p:stCondLst>
                                  <p:childTnLst>
                                    <p:set>
                                      <p:cBhvr>
                                        <p:cTn id="28" dur="1" fill="hold">
                                          <p:stCondLst>
                                            <p:cond delay="0"/>
                                          </p:stCondLst>
                                        </p:cTn>
                                        <p:tgtEl>
                                          <p:spTgt spid="8"/>
                                        </p:tgtEl>
                                        <p:attrNameLst>
                                          <p:attrName>style.visibility</p:attrName>
                                        </p:attrNameLst>
                                      </p:cBhvr>
                                      <p:to>
                                        <p:strVal val="visible"/>
                                      </p:to>
                                    </p:set>
                                    <p:anim calcmode="lin" valueType="num">
                                      <p:cBhvr additive="base">
                                        <p:cTn id="29" dur="2000" fill="hold"/>
                                        <p:tgtEl>
                                          <p:spTgt spid="8"/>
                                        </p:tgtEl>
                                        <p:attrNameLst>
                                          <p:attrName>ppt_x</p:attrName>
                                        </p:attrNameLst>
                                      </p:cBhvr>
                                      <p:tavLst>
                                        <p:tav tm="0">
                                          <p:val>
                                            <p:strVal val="#ppt_x"/>
                                          </p:val>
                                        </p:tav>
                                        <p:tav tm="100000">
                                          <p:val>
                                            <p:strVal val="#ppt_x"/>
                                          </p:val>
                                        </p:tav>
                                      </p:tavLst>
                                    </p:anim>
                                    <p:anim calcmode="lin" valueType="num">
                                      <p:cBhvr additive="base">
                                        <p:cTn id="30" dur="2000" fill="hold"/>
                                        <p:tgtEl>
                                          <p:spTgt spid="8"/>
                                        </p:tgtEl>
                                        <p:attrNameLst>
                                          <p:attrName>ppt_y</p:attrName>
                                        </p:attrNameLst>
                                      </p:cBhvr>
                                      <p:tavLst>
                                        <p:tav tm="0">
                                          <p:val>
                                            <p:strVal val="1+#ppt_h/2"/>
                                          </p:val>
                                        </p:tav>
                                        <p:tav tm="100000">
                                          <p:val>
                                            <p:strVal val="#ppt_y"/>
                                          </p:val>
                                        </p:tav>
                                      </p:tavLst>
                                    </p:anim>
                                  </p:childTnLst>
                                </p:cTn>
                              </p:par>
                              <p:par>
                                <p:cTn id="31" presetID="2" presetClass="entr" presetSubtype="1" fill="hold" grpId="0" nodeType="withEffect">
                                  <p:stCondLst>
                                    <p:cond delay="0"/>
                                  </p:stCondLst>
                                  <p:childTnLst>
                                    <p:set>
                                      <p:cBhvr>
                                        <p:cTn id="32" dur="1" fill="hold">
                                          <p:stCondLst>
                                            <p:cond delay="0"/>
                                          </p:stCondLst>
                                        </p:cTn>
                                        <p:tgtEl>
                                          <p:spTgt spid="9"/>
                                        </p:tgtEl>
                                        <p:attrNameLst>
                                          <p:attrName>style.visibility</p:attrName>
                                        </p:attrNameLst>
                                      </p:cBhvr>
                                      <p:to>
                                        <p:strVal val="visible"/>
                                      </p:to>
                                    </p:set>
                                    <p:anim calcmode="lin" valueType="num">
                                      <p:cBhvr additive="base">
                                        <p:cTn id="33" dur="2000" fill="hold"/>
                                        <p:tgtEl>
                                          <p:spTgt spid="9"/>
                                        </p:tgtEl>
                                        <p:attrNameLst>
                                          <p:attrName>ppt_x</p:attrName>
                                        </p:attrNameLst>
                                      </p:cBhvr>
                                      <p:tavLst>
                                        <p:tav tm="0">
                                          <p:val>
                                            <p:strVal val="#ppt_x"/>
                                          </p:val>
                                        </p:tav>
                                        <p:tav tm="100000">
                                          <p:val>
                                            <p:strVal val="#ppt_x"/>
                                          </p:val>
                                        </p:tav>
                                      </p:tavLst>
                                    </p:anim>
                                    <p:anim calcmode="lin" valueType="num">
                                      <p:cBhvr additive="base">
                                        <p:cTn id="34" dur="2000" fill="hold"/>
                                        <p:tgtEl>
                                          <p:spTgt spid="9"/>
                                        </p:tgtEl>
                                        <p:attrNameLst>
                                          <p:attrName>ppt_y</p:attrName>
                                        </p:attrNameLst>
                                      </p:cBhvr>
                                      <p:tavLst>
                                        <p:tav tm="0">
                                          <p:val>
                                            <p:strVal val="0-#ppt_h/2"/>
                                          </p:val>
                                        </p:tav>
                                        <p:tav tm="100000">
                                          <p:val>
                                            <p:strVal val="#ppt_y"/>
                                          </p:val>
                                        </p:tav>
                                      </p:tavLst>
                                    </p:anim>
                                  </p:childTnLst>
                                </p:cTn>
                              </p:par>
                              <p:par>
                                <p:cTn id="35" presetID="2" presetClass="entr" presetSubtype="1" fill="hold" grpId="0" nodeType="withEffect">
                                  <p:stCondLst>
                                    <p:cond delay="0"/>
                                  </p:stCondLst>
                                  <p:childTnLst>
                                    <p:set>
                                      <p:cBhvr>
                                        <p:cTn id="36" dur="1" fill="hold">
                                          <p:stCondLst>
                                            <p:cond delay="0"/>
                                          </p:stCondLst>
                                        </p:cTn>
                                        <p:tgtEl>
                                          <p:spTgt spid="10"/>
                                        </p:tgtEl>
                                        <p:attrNameLst>
                                          <p:attrName>style.visibility</p:attrName>
                                        </p:attrNameLst>
                                      </p:cBhvr>
                                      <p:to>
                                        <p:strVal val="visible"/>
                                      </p:to>
                                    </p:set>
                                    <p:anim calcmode="lin" valueType="num">
                                      <p:cBhvr additive="base">
                                        <p:cTn id="37" dur="2000" fill="hold"/>
                                        <p:tgtEl>
                                          <p:spTgt spid="10"/>
                                        </p:tgtEl>
                                        <p:attrNameLst>
                                          <p:attrName>ppt_x</p:attrName>
                                        </p:attrNameLst>
                                      </p:cBhvr>
                                      <p:tavLst>
                                        <p:tav tm="0">
                                          <p:val>
                                            <p:strVal val="#ppt_x"/>
                                          </p:val>
                                        </p:tav>
                                        <p:tav tm="100000">
                                          <p:val>
                                            <p:strVal val="#ppt_x"/>
                                          </p:val>
                                        </p:tav>
                                      </p:tavLst>
                                    </p:anim>
                                    <p:anim calcmode="lin" valueType="num">
                                      <p:cBhvr additive="base">
                                        <p:cTn id="38" dur="2000" fill="hold"/>
                                        <p:tgtEl>
                                          <p:spTgt spid="10"/>
                                        </p:tgtEl>
                                        <p:attrNameLst>
                                          <p:attrName>ppt_y</p:attrName>
                                        </p:attrNameLst>
                                      </p:cBhvr>
                                      <p:tavLst>
                                        <p:tav tm="0">
                                          <p:val>
                                            <p:strVal val="0-#ppt_h/2"/>
                                          </p:val>
                                        </p:tav>
                                        <p:tav tm="100000">
                                          <p:val>
                                            <p:strVal val="#ppt_y"/>
                                          </p:val>
                                        </p:tav>
                                      </p:tavLst>
                                    </p:anim>
                                  </p:childTnLst>
                                </p:cTn>
                              </p:par>
                              <p:par>
                                <p:cTn id="39" presetID="2" presetClass="entr" presetSubtype="1" fill="hold" grpId="0" nodeType="withEffect">
                                  <p:stCondLst>
                                    <p:cond delay="0"/>
                                  </p:stCondLst>
                                  <p:childTnLst>
                                    <p:set>
                                      <p:cBhvr>
                                        <p:cTn id="40" dur="1" fill="hold">
                                          <p:stCondLst>
                                            <p:cond delay="0"/>
                                          </p:stCondLst>
                                        </p:cTn>
                                        <p:tgtEl>
                                          <p:spTgt spid="11"/>
                                        </p:tgtEl>
                                        <p:attrNameLst>
                                          <p:attrName>style.visibility</p:attrName>
                                        </p:attrNameLst>
                                      </p:cBhvr>
                                      <p:to>
                                        <p:strVal val="visible"/>
                                      </p:to>
                                    </p:set>
                                    <p:anim calcmode="lin" valueType="num">
                                      <p:cBhvr additive="base">
                                        <p:cTn id="41" dur="2000" fill="hold"/>
                                        <p:tgtEl>
                                          <p:spTgt spid="11"/>
                                        </p:tgtEl>
                                        <p:attrNameLst>
                                          <p:attrName>ppt_x</p:attrName>
                                        </p:attrNameLst>
                                      </p:cBhvr>
                                      <p:tavLst>
                                        <p:tav tm="0">
                                          <p:val>
                                            <p:strVal val="#ppt_x"/>
                                          </p:val>
                                        </p:tav>
                                        <p:tav tm="100000">
                                          <p:val>
                                            <p:strVal val="#ppt_x"/>
                                          </p:val>
                                        </p:tav>
                                      </p:tavLst>
                                    </p:anim>
                                    <p:anim calcmode="lin" valueType="num">
                                      <p:cBhvr additive="base">
                                        <p:cTn id="42" dur="2000" fill="hold"/>
                                        <p:tgtEl>
                                          <p:spTgt spid="11"/>
                                        </p:tgtEl>
                                        <p:attrNameLst>
                                          <p:attrName>ppt_y</p:attrName>
                                        </p:attrNameLst>
                                      </p:cBhvr>
                                      <p:tavLst>
                                        <p:tav tm="0">
                                          <p:val>
                                            <p:strVal val="0-#ppt_h/2"/>
                                          </p:val>
                                        </p:tav>
                                        <p:tav tm="100000">
                                          <p:val>
                                            <p:strVal val="#ppt_y"/>
                                          </p:val>
                                        </p:tav>
                                      </p:tavLst>
                                    </p:anim>
                                  </p:childTnLst>
                                </p:cTn>
                              </p:par>
                              <p:par>
                                <p:cTn id="43" presetID="2" presetClass="entr" presetSubtype="1" fill="hold" grpId="0" nodeType="withEffect">
                                  <p:stCondLst>
                                    <p:cond delay="0"/>
                                  </p:stCondLst>
                                  <p:childTnLst>
                                    <p:set>
                                      <p:cBhvr>
                                        <p:cTn id="44" dur="1" fill="hold">
                                          <p:stCondLst>
                                            <p:cond delay="0"/>
                                          </p:stCondLst>
                                        </p:cTn>
                                        <p:tgtEl>
                                          <p:spTgt spid="12"/>
                                        </p:tgtEl>
                                        <p:attrNameLst>
                                          <p:attrName>style.visibility</p:attrName>
                                        </p:attrNameLst>
                                      </p:cBhvr>
                                      <p:to>
                                        <p:strVal val="visible"/>
                                      </p:to>
                                    </p:set>
                                    <p:anim calcmode="lin" valueType="num">
                                      <p:cBhvr additive="base">
                                        <p:cTn id="45" dur="2000" fill="hold"/>
                                        <p:tgtEl>
                                          <p:spTgt spid="12"/>
                                        </p:tgtEl>
                                        <p:attrNameLst>
                                          <p:attrName>ppt_x</p:attrName>
                                        </p:attrNameLst>
                                      </p:cBhvr>
                                      <p:tavLst>
                                        <p:tav tm="0">
                                          <p:val>
                                            <p:strVal val="#ppt_x"/>
                                          </p:val>
                                        </p:tav>
                                        <p:tav tm="100000">
                                          <p:val>
                                            <p:strVal val="#ppt_x"/>
                                          </p:val>
                                        </p:tav>
                                      </p:tavLst>
                                    </p:anim>
                                    <p:anim calcmode="lin" valueType="num">
                                      <p:cBhvr additive="base">
                                        <p:cTn id="46" dur="2000" fill="hold"/>
                                        <p:tgtEl>
                                          <p:spTgt spid="12"/>
                                        </p:tgtEl>
                                        <p:attrNameLst>
                                          <p:attrName>ppt_y</p:attrName>
                                        </p:attrNameLst>
                                      </p:cBhvr>
                                      <p:tavLst>
                                        <p:tav tm="0">
                                          <p:val>
                                            <p:strVal val="0-#ppt_h/2"/>
                                          </p:val>
                                        </p:tav>
                                        <p:tav tm="100000">
                                          <p:val>
                                            <p:strVal val="#ppt_y"/>
                                          </p:val>
                                        </p:tav>
                                      </p:tavLst>
                                    </p:anim>
                                  </p:childTnLst>
                                </p:cTn>
                              </p:par>
                              <p:par>
                                <p:cTn id="47" presetID="2" presetClass="entr" presetSubtype="1" fill="hold" grpId="0" nodeType="withEffect">
                                  <p:stCondLst>
                                    <p:cond delay="0"/>
                                  </p:stCondLst>
                                  <p:childTnLst>
                                    <p:set>
                                      <p:cBhvr>
                                        <p:cTn id="48" dur="1" fill="hold">
                                          <p:stCondLst>
                                            <p:cond delay="0"/>
                                          </p:stCondLst>
                                        </p:cTn>
                                        <p:tgtEl>
                                          <p:spTgt spid="13"/>
                                        </p:tgtEl>
                                        <p:attrNameLst>
                                          <p:attrName>style.visibility</p:attrName>
                                        </p:attrNameLst>
                                      </p:cBhvr>
                                      <p:to>
                                        <p:strVal val="visible"/>
                                      </p:to>
                                    </p:set>
                                    <p:anim calcmode="lin" valueType="num">
                                      <p:cBhvr additive="base">
                                        <p:cTn id="49" dur="2000" fill="hold"/>
                                        <p:tgtEl>
                                          <p:spTgt spid="13"/>
                                        </p:tgtEl>
                                        <p:attrNameLst>
                                          <p:attrName>ppt_x</p:attrName>
                                        </p:attrNameLst>
                                      </p:cBhvr>
                                      <p:tavLst>
                                        <p:tav tm="0">
                                          <p:val>
                                            <p:strVal val="#ppt_x"/>
                                          </p:val>
                                        </p:tav>
                                        <p:tav tm="100000">
                                          <p:val>
                                            <p:strVal val="#ppt_x"/>
                                          </p:val>
                                        </p:tav>
                                      </p:tavLst>
                                    </p:anim>
                                    <p:anim calcmode="lin" valueType="num">
                                      <p:cBhvr additive="base">
                                        <p:cTn id="50" dur="2000" fill="hold"/>
                                        <p:tgtEl>
                                          <p:spTgt spid="13"/>
                                        </p:tgtEl>
                                        <p:attrNameLst>
                                          <p:attrName>ppt_y</p:attrName>
                                        </p:attrNameLst>
                                      </p:cBhvr>
                                      <p:tavLst>
                                        <p:tav tm="0">
                                          <p:val>
                                            <p:strVal val="0-#ppt_h/2"/>
                                          </p:val>
                                        </p:tav>
                                        <p:tav tm="100000">
                                          <p:val>
                                            <p:strVal val="#ppt_y"/>
                                          </p:val>
                                        </p:tav>
                                      </p:tavLst>
                                    </p:anim>
                                  </p:childTnLst>
                                </p:cTn>
                              </p:par>
                              <p:par>
                                <p:cTn id="51" presetID="2" presetClass="entr" presetSubtype="1" fill="hold" grpId="0" nodeType="withEffect">
                                  <p:stCondLst>
                                    <p:cond delay="0"/>
                                  </p:stCondLst>
                                  <p:childTnLst>
                                    <p:set>
                                      <p:cBhvr>
                                        <p:cTn id="52" dur="1" fill="hold">
                                          <p:stCondLst>
                                            <p:cond delay="0"/>
                                          </p:stCondLst>
                                        </p:cTn>
                                        <p:tgtEl>
                                          <p:spTgt spid="14"/>
                                        </p:tgtEl>
                                        <p:attrNameLst>
                                          <p:attrName>style.visibility</p:attrName>
                                        </p:attrNameLst>
                                      </p:cBhvr>
                                      <p:to>
                                        <p:strVal val="visible"/>
                                      </p:to>
                                    </p:set>
                                    <p:anim calcmode="lin" valueType="num">
                                      <p:cBhvr additive="base">
                                        <p:cTn id="53" dur="2000" fill="hold"/>
                                        <p:tgtEl>
                                          <p:spTgt spid="14"/>
                                        </p:tgtEl>
                                        <p:attrNameLst>
                                          <p:attrName>ppt_x</p:attrName>
                                        </p:attrNameLst>
                                      </p:cBhvr>
                                      <p:tavLst>
                                        <p:tav tm="0">
                                          <p:val>
                                            <p:strVal val="#ppt_x"/>
                                          </p:val>
                                        </p:tav>
                                        <p:tav tm="100000">
                                          <p:val>
                                            <p:strVal val="#ppt_x"/>
                                          </p:val>
                                        </p:tav>
                                      </p:tavLst>
                                    </p:anim>
                                    <p:anim calcmode="lin" valueType="num">
                                      <p:cBhvr additive="base">
                                        <p:cTn id="54" dur="2000" fill="hold"/>
                                        <p:tgtEl>
                                          <p:spTgt spid="14"/>
                                        </p:tgtEl>
                                        <p:attrNameLst>
                                          <p:attrName>ppt_y</p:attrName>
                                        </p:attrNameLst>
                                      </p:cBhvr>
                                      <p:tavLst>
                                        <p:tav tm="0">
                                          <p:val>
                                            <p:strVal val="0-#ppt_h/2"/>
                                          </p:val>
                                        </p:tav>
                                        <p:tav tm="100000">
                                          <p:val>
                                            <p:strVal val="#ppt_y"/>
                                          </p:val>
                                        </p:tav>
                                      </p:tavLst>
                                    </p:anim>
                                  </p:childTnLst>
                                </p:cTn>
                              </p:par>
                              <p:par>
                                <p:cTn id="55" presetID="8" presetClass="emph" presetSubtype="0" fill="hold" grpId="1" nodeType="withEffect">
                                  <p:stCondLst>
                                    <p:cond delay="0"/>
                                  </p:stCondLst>
                                  <p:childTnLst>
                                    <p:animRot by="21600000">
                                      <p:cBhvr>
                                        <p:cTn id="56" dur="2000" fill="hold"/>
                                        <p:tgtEl>
                                          <p:spTgt spid="3"/>
                                        </p:tgtEl>
                                        <p:attrNameLst>
                                          <p:attrName>r</p:attrName>
                                        </p:attrNameLst>
                                      </p:cBhvr>
                                    </p:animRot>
                                  </p:childTnLst>
                                </p:cTn>
                              </p:par>
                              <p:par>
                                <p:cTn id="57" presetID="8" presetClass="emph" presetSubtype="0" fill="hold" grpId="1" nodeType="withEffect">
                                  <p:stCondLst>
                                    <p:cond delay="0"/>
                                  </p:stCondLst>
                                  <p:childTnLst>
                                    <p:animRot by="-21600000">
                                      <p:cBhvr>
                                        <p:cTn id="58" dur="2000" fill="hold"/>
                                        <p:tgtEl>
                                          <p:spTgt spid="4"/>
                                        </p:tgtEl>
                                        <p:attrNameLst>
                                          <p:attrName>r</p:attrName>
                                        </p:attrNameLst>
                                      </p:cBhvr>
                                    </p:animRot>
                                  </p:childTnLst>
                                </p:cTn>
                              </p:par>
                              <p:par>
                                <p:cTn id="59" presetID="8" presetClass="emph" presetSubtype="0" fill="hold" grpId="1" nodeType="withEffect">
                                  <p:stCondLst>
                                    <p:cond delay="0"/>
                                  </p:stCondLst>
                                  <p:childTnLst>
                                    <p:animRot by="21600000">
                                      <p:cBhvr>
                                        <p:cTn id="60" dur="2000" fill="hold"/>
                                        <p:tgtEl>
                                          <p:spTgt spid="5"/>
                                        </p:tgtEl>
                                        <p:attrNameLst>
                                          <p:attrName>r</p:attrName>
                                        </p:attrNameLst>
                                      </p:cBhvr>
                                    </p:animRot>
                                  </p:childTnLst>
                                </p:cTn>
                              </p:par>
                              <p:par>
                                <p:cTn id="61" presetID="8" presetClass="emph" presetSubtype="0" fill="hold" grpId="1" nodeType="withEffect">
                                  <p:stCondLst>
                                    <p:cond delay="0"/>
                                  </p:stCondLst>
                                  <p:childTnLst>
                                    <p:animRot by="-21600000">
                                      <p:cBhvr>
                                        <p:cTn id="62" dur="2000" fill="hold"/>
                                        <p:tgtEl>
                                          <p:spTgt spid="6"/>
                                        </p:tgtEl>
                                        <p:attrNameLst>
                                          <p:attrName>r</p:attrName>
                                        </p:attrNameLst>
                                      </p:cBhvr>
                                    </p:animRot>
                                  </p:childTnLst>
                                </p:cTn>
                              </p:par>
                              <p:par>
                                <p:cTn id="63" presetID="8" presetClass="emph" presetSubtype="0" fill="hold" grpId="1" nodeType="withEffect">
                                  <p:stCondLst>
                                    <p:cond delay="0"/>
                                  </p:stCondLst>
                                  <p:childTnLst>
                                    <p:animRot by="21600000">
                                      <p:cBhvr>
                                        <p:cTn id="64" dur="2000" fill="hold"/>
                                        <p:tgtEl>
                                          <p:spTgt spid="7"/>
                                        </p:tgtEl>
                                        <p:attrNameLst>
                                          <p:attrName>r</p:attrName>
                                        </p:attrNameLst>
                                      </p:cBhvr>
                                    </p:animRot>
                                  </p:childTnLst>
                                </p:cTn>
                              </p:par>
                              <p:par>
                                <p:cTn id="65" presetID="8" presetClass="emph" presetSubtype="0" fill="hold" grpId="1" nodeType="withEffect">
                                  <p:stCondLst>
                                    <p:cond delay="0"/>
                                  </p:stCondLst>
                                  <p:childTnLst>
                                    <p:animRot by="-21600000">
                                      <p:cBhvr>
                                        <p:cTn id="66" dur="2000" fill="hold"/>
                                        <p:tgtEl>
                                          <p:spTgt spid="8"/>
                                        </p:tgtEl>
                                        <p:attrNameLst>
                                          <p:attrName>r</p:attrName>
                                        </p:attrNameLst>
                                      </p:cBhvr>
                                    </p:animRot>
                                  </p:childTnLst>
                                </p:cTn>
                              </p:par>
                              <p:par>
                                <p:cTn id="67" presetID="8" presetClass="emph" presetSubtype="0" fill="hold" grpId="1" nodeType="withEffect">
                                  <p:stCondLst>
                                    <p:cond delay="0"/>
                                  </p:stCondLst>
                                  <p:childTnLst>
                                    <p:animRot by="-21600000">
                                      <p:cBhvr>
                                        <p:cTn id="68" dur="2000" fill="hold"/>
                                        <p:tgtEl>
                                          <p:spTgt spid="9"/>
                                        </p:tgtEl>
                                        <p:attrNameLst>
                                          <p:attrName>r</p:attrName>
                                        </p:attrNameLst>
                                      </p:cBhvr>
                                    </p:animRot>
                                  </p:childTnLst>
                                </p:cTn>
                              </p:par>
                              <p:par>
                                <p:cTn id="69" presetID="8" presetClass="emph" presetSubtype="0" fill="hold" grpId="1" nodeType="withEffect">
                                  <p:stCondLst>
                                    <p:cond delay="0"/>
                                  </p:stCondLst>
                                  <p:childTnLst>
                                    <p:animRot by="21600000">
                                      <p:cBhvr>
                                        <p:cTn id="70" dur="2000" fill="hold"/>
                                        <p:tgtEl>
                                          <p:spTgt spid="10"/>
                                        </p:tgtEl>
                                        <p:attrNameLst>
                                          <p:attrName>r</p:attrName>
                                        </p:attrNameLst>
                                      </p:cBhvr>
                                    </p:animRot>
                                  </p:childTnLst>
                                </p:cTn>
                              </p:par>
                              <p:par>
                                <p:cTn id="71" presetID="8" presetClass="emph" presetSubtype="0" fill="hold" grpId="1" nodeType="withEffect">
                                  <p:stCondLst>
                                    <p:cond delay="0"/>
                                  </p:stCondLst>
                                  <p:childTnLst>
                                    <p:animRot by="-21600000">
                                      <p:cBhvr>
                                        <p:cTn id="72" dur="2000" fill="hold"/>
                                        <p:tgtEl>
                                          <p:spTgt spid="11"/>
                                        </p:tgtEl>
                                        <p:attrNameLst>
                                          <p:attrName>r</p:attrName>
                                        </p:attrNameLst>
                                      </p:cBhvr>
                                    </p:animRot>
                                  </p:childTnLst>
                                </p:cTn>
                              </p:par>
                              <p:par>
                                <p:cTn id="73" presetID="8" presetClass="emph" presetSubtype="0" fill="hold" grpId="1" nodeType="withEffect">
                                  <p:stCondLst>
                                    <p:cond delay="0"/>
                                  </p:stCondLst>
                                  <p:childTnLst>
                                    <p:animRot by="21600000">
                                      <p:cBhvr>
                                        <p:cTn id="74" dur="2000" fill="hold"/>
                                        <p:tgtEl>
                                          <p:spTgt spid="12"/>
                                        </p:tgtEl>
                                        <p:attrNameLst>
                                          <p:attrName>r</p:attrName>
                                        </p:attrNameLst>
                                      </p:cBhvr>
                                    </p:animRot>
                                  </p:childTnLst>
                                </p:cTn>
                              </p:par>
                              <p:par>
                                <p:cTn id="75" presetID="8" presetClass="emph" presetSubtype="0" fill="hold" grpId="1" nodeType="withEffect">
                                  <p:stCondLst>
                                    <p:cond delay="0"/>
                                  </p:stCondLst>
                                  <p:childTnLst>
                                    <p:animRot by="-21600000">
                                      <p:cBhvr>
                                        <p:cTn id="76" dur="2000" fill="hold"/>
                                        <p:tgtEl>
                                          <p:spTgt spid="13"/>
                                        </p:tgtEl>
                                        <p:attrNameLst>
                                          <p:attrName>r</p:attrName>
                                        </p:attrNameLst>
                                      </p:cBhvr>
                                    </p:animRot>
                                  </p:childTnLst>
                                </p:cTn>
                              </p:par>
                              <p:par>
                                <p:cTn id="77" presetID="8" presetClass="emph" presetSubtype="0" fill="hold" grpId="1" nodeType="withEffect">
                                  <p:stCondLst>
                                    <p:cond delay="0"/>
                                  </p:stCondLst>
                                  <p:childTnLst>
                                    <p:animRot by="21600000">
                                      <p:cBhvr>
                                        <p:cTn id="78" dur="2000" fill="hold"/>
                                        <p:tgtEl>
                                          <p:spTgt spid="14"/>
                                        </p:tgtEl>
                                        <p:attrNameLst>
                                          <p:attrName>r</p:attrName>
                                        </p:attrNameLst>
                                      </p:cBhvr>
                                    </p:animRot>
                                  </p:childTnLst>
                                </p:cTn>
                              </p:par>
                            </p:childTnLst>
                          </p:cTn>
                        </p:par>
                        <p:par>
                          <p:cTn id="79" fill="hold">
                            <p:stCondLst>
                              <p:cond delay="2000"/>
                            </p:stCondLst>
                            <p:childTnLst>
                              <p:par>
                                <p:cTn id="80" presetID="2" presetClass="exit" presetSubtype="4" fill="hold" grpId="2" nodeType="afterEffect">
                                  <p:stCondLst>
                                    <p:cond delay="0"/>
                                  </p:stCondLst>
                                  <p:childTnLst>
                                    <p:anim calcmode="lin" valueType="num">
                                      <p:cBhvr additive="base">
                                        <p:cTn id="81" dur="2000"/>
                                        <p:tgtEl>
                                          <p:spTgt spid="3"/>
                                        </p:tgtEl>
                                        <p:attrNameLst>
                                          <p:attrName>ppt_x</p:attrName>
                                        </p:attrNameLst>
                                      </p:cBhvr>
                                      <p:tavLst>
                                        <p:tav tm="0">
                                          <p:val>
                                            <p:strVal val="ppt_x"/>
                                          </p:val>
                                        </p:tav>
                                        <p:tav tm="100000">
                                          <p:val>
                                            <p:strVal val="ppt_x"/>
                                          </p:val>
                                        </p:tav>
                                      </p:tavLst>
                                    </p:anim>
                                    <p:anim calcmode="lin" valueType="num">
                                      <p:cBhvr additive="base">
                                        <p:cTn id="82" dur="2000"/>
                                        <p:tgtEl>
                                          <p:spTgt spid="3"/>
                                        </p:tgtEl>
                                        <p:attrNameLst>
                                          <p:attrName>ppt_y</p:attrName>
                                        </p:attrNameLst>
                                      </p:cBhvr>
                                      <p:tavLst>
                                        <p:tav tm="0">
                                          <p:val>
                                            <p:strVal val="ppt_y"/>
                                          </p:val>
                                        </p:tav>
                                        <p:tav tm="100000">
                                          <p:val>
                                            <p:strVal val="1+ppt_h/2"/>
                                          </p:val>
                                        </p:tav>
                                      </p:tavLst>
                                    </p:anim>
                                    <p:set>
                                      <p:cBhvr>
                                        <p:cTn id="83" dur="1" fill="hold">
                                          <p:stCondLst>
                                            <p:cond delay="1999"/>
                                          </p:stCondLst>
                                        </p:cTn>
                                        <p:tgtEl>
                                          <p:spTgt spid="3"/>
                                        </p:tgtEl>
                                        <p:attrNameLst>
                                          <p:attrName>style.visibility</p:attrName>
                                        </p:attrNameLst>
                                      </p:cBhvr>
                                      <p:to>
                                        <p:strVal val="hidden"/>
                                      </p:to>
                                    </p:set>
                                  </p:childTnLst>
                                </p:cTn>
                              </p:par>
                              <p:par>
                                <p:cTn id="84" presetID="2" presetClass="exit" presetSubtype="4" fill="hold" grpId="2" nodeType="withEffect">
                                  <p:stCondLst>
                                    <p:cond delay="0"/>
                                  </p:stCondLst>
                                  <p:childTnLst>
                                    <p:anim calcmode="lin" valueType="num">
                                      <p:cBhvr additive="base">
                                        <p:cTn id="85" dur="2000"/>
                                        <p:tgtEl>
                                          <p:spTgt spid="4"/>
                                        </p:tgtEl>
                                        <p:attrNameLst>
                                          <p:attrName>ppt_x</p:attrName>
                                        </p:attrNameLst>
                                      </p:cBhvr>
                                      <p:tavLst>
                                        <p:tav tm="0">
                                          <p:val>
                                            <p:strVal val="ppt_x"/>
                                          </p:val>
                                        </p:tav>
                                        <p:tav tm="100000">
                                          <p:val>
                                            <p:strVal val="ppt_x"/>
                                          </p:val>
                                        </p:tav>
                                      </p:tavLst>
                                    </p:anim>
                                    <p:anim calcmode="lin" valueType="num">
                                      <p:cBhvr additive="base">
                                        <p:cTn id="86" dur="2000"/>
                                        <p:tgtEl>
                                          <p:spTgt spid="4"/>
                                        </p:tgtEl>
                                        <p:attrNameLst>
                                          <p:attrName>ppt_y</p:attrName>
                                        </p:attrNameLst>
                                      </p:cBhvr>
                                      <p:tavLst>
                                        <p:tav tm="0">
                                          <p:val>
                                            <p:strVal val="ppt_y"/>
                                          </p:val>
                                        </p:tav>
                                        <p:tav tm="100000">
                                          <p:val>
                                            <p:strVal val="1+ppt_h/2"/>
                                          </p:val>
                                        </p:tav>
                                      </p:tavLst>
                                    </p:anim>
                                    <p:set>
                                      <p:cBhvr>
                                        <p:cTn id="87" dur="1" fill="hold">
                                          <p:stCondLst>
                                            <p:cond delay="1999"/>
                                          </p:stCondLst>
                                        </p:cTn>
                                        <p:tgtEl>
                                          <p:spTgt spid="4"/>
                                        </p:tgtEl>
                                        <p:attrNameLst>
                                          <p:attrName>style.visibility</p:attrName>
                                        </p:attrNameLst>
                                      </p:cBhvr>
                                      <p:to>
                                        <p:strVal val="hidden"/>
                                      </p:to>
                                    </p:set>
                                  </p:childTnLst>
                                </p:cTn>
                              </p:par>
                              <p:par>
                                <p:cTn id="88" presetID="2" presetClass="exit" presetSubtype="4" fill="hold" grpId="2" nodeType="withEffect">
                                  <p:stCondLst>
                                    <p:cond delay="0"/>
                                  </p:stCondLst>
                                  <p:childTnLst>
                                    <p:anim calcmode="lin" valueType="num">
                                      <p:cBhvr additive="base">
                                        <p:cTn id="89" dur="2000"/>
                                        <p:tgtEl>
                                          <p:spTgt spid="5"/>
                                        </p:tgtEl>
                                        <p:attrNameLst>
                                          <p:attrName>ppt_x</p:attrName>
                                        </p:attrNameLst>
                                      </p:cBhvr>
                                      <p:tavLst>
                                        <p:tav tm="0">
                                          <p:val>
                                            <p:strVal val="ppt_x"/>
                                          </p:val>
                                        </p:tav>
                                        <p:tav tm="100000">
                                          <p:val>
                                            <p:strVal val="ppt_x"/>
                                          </p:val>
                                        </p:tav>
                                      </p:tavLst>
                                    </p:anim>
                                    <p:anim calcmode="lin" valueType="num">
                                      <p:cBhvr additive="base">
                                        <p:cTn id="90" dur="2000"/>
                                        <p:tgtEl>
                                          <p:spTgt spid="5"/>
                                        </p:tgtEl>
                                        <p:attrNameLst>
                                          <p:attrName>ppt_y</p:attrName>
                                        </p:attrNameLst>
                                      </p:cBhvr>
                                      <p:tavLst>
                                        <p:tav tm="0">
                                          <p:val>
                                            <p:strVal val="ppt_y"/>
                                          </p:val>
                                        </p:tav>
                                        <p:tav tm="100000">
                                          <p:val>
                                            <p:strVal val="1+ppt_h/2"/>
                                          </p:val>
                                        </p:tav>
                                      </p:tavLst>
                                    </p:anim>
                                    <p:set>
                                      <p:cBhvr>
                                        <p:cTn id="91" dur="1" fill="hold">
                                          <p:stCondLst>
                                            <p:cond delay="1999"/>
                                          </p:stCondLst>
                                        </p:cTn>
                                        <p:tgtEl>
                                          <p:spTgt spid="5"/>
                                        </p:tgtEl>
                                        <p:attrNameLst>
                                          <p:attrName>style.visibility</p:attrName>
                                        </p:attrNameLst>
                                      </p:cBhvr>
                                      <p:to>
                                        <p:strVal val="hidden"/>
                                      </p:to>
                                    </p:set>
                                  </p:childTnLst>
                                </p:cTn>
                              </p:par>
                              <p:par>
                                <p:cTn id="92" presetID="2" presetClass="exit" presetSubtype="4" fill="hold" grpId="2" nodeType="withEffect">
                                  <p:stCondLst>
                                    <p:cond delay="0"/>
                                  </p:stCondLst>
                                  <p:childTnLst>
                                    <p:anim calcmode="lin" valueType="num">
                                      <p:cBhvr additive="base">
                                        <p:cTn id="93" dur="2000"/>
                                        <p:tgtEl>
                                          <p:spTgt spid="6"/>
                                        </p:tgtEl>
                                        <p:attrNameLst>
                                          <p:attrName>ppt_x</p:attrName>
                                        </p:attrNameLst>
                                      </p:cBhvr>
                                      <p:tavLst>
                                        <p:tav tm="0">
                                          <p:val>
                                            <p:strVal val="ppt_x"/>
                                          </p:val>
                                        </p:tav>
                                        <p:tav tm="100000">
                                          <p:val>
                                            <p:strVal val="ppt_x"/>
                                          </p:val>
                                        </p:tav>
                                      </p:tavLst>
                                    </p:anim>
                                    <p:anim calcmode="lin" valueType="num">
                                      <p:cBhvr additive="base">
                                        <p:cTn id="94" dur="2000"/>
                                        <p:tgtEl>
                                          <p:spTgt spid="6"/>
                                        </p:tgtEl>
                                        <p:attrNameLst>
                                          <p:attrName>ppt_y</p:attrName>
                                        </p:attrNameLst>
                                      </p:cBhvr>
                                      <p:tavLst>
                                        <p:tav tm="0">
                                          <p:val>
                                            <p:strVal val="ppt_y"/>
                                          </p:val>
                                        </p:tav>
                                        <p:tav tm="100000">
                                          <p:val>
                                            <p:strVal val="1+ppt_h/2"/>
                                          </p:val>
                                        </p:tav>
                                      </p:tavLst>
                                    </p:anim>
                                    <p:set>
                                      <p:cBhvr>
                                        <p:cTn id="95" dur="1" fill="hold">
                                          <p:stCondLst>
                                            <p:cond delay="1999"/>
                                          </p:stCondLst>
                                        </p:cTn>
                                        <p:tgtEl>
                                          <p:spTgt spid="6"/>
                                        </p:tgtEl>
                                        <p:attrNameLst>
                                          <p:attrName>style.visibility</p:attrName>
                                        </p:attrNameLst>
                                      </p:cBhvr>
                                      <p:to>
                                        <p:strVal val="hidden"/>
                                      </p:to>
                                    </p:set>
                                  </p:childTnLst>
                                </p:cTn>
                              </p:par>
                              <p:par>
                                <p:cTn id="96" presetID="2" presetClass="exit" presetSubtype="4" fill="hold" grpId="2" nodeType="withEffect">
                                  <p:stCondLst>
                                    <p:cond delay="0"/>
                                  </p:stCondLst>
                                  <p:childTnLst>
                                    <p:anim calcmode="lin" valueType="num">
                                      <p:cBhvr additive="base">
                                        <p:cTn id="97" dur="2000"/>
                                        <p:tgtEl>
                                          <p:spTgt spid="7"/>
                                        </p:tgtEl>
                                        <p:attrNameLst>
                                          <p:attrName>ppt_x</p:attrName>
                                        </p:attrNameLst>
                                      </p:cBhvr>
                                      <p:tavLst>
                                        <p:tav tm="0">
                                          <p:val>
                                            <p:strVal val="ppt_x"/>
                                          </p:val>
                                        </p:tav>
                                        <p:tav tm="100000">
                                          <p:val>
                                            <p:strVal val="ppt_x"/>
                                          </p:val>
                                        </p:tav>
                                      </p:tavLst>
                                    </p:anim>
                                    <p:anim calcmode="lin" valueType="num">
                                      <p:cBhvr additive="base">
                                        <p:cTn id="98" dur="2000"/>
                                        <p:tgtEl>
                                          <p:spTgt spid="7"/>
                                        </p:tgtEl>
                                        <p:attrNameLst>
                                          <p:attrName>ppt_y</p:attrName>
                                        </p:attrNameLst>
                                      </p:cBhvr>
                                      <p:tavLst>
                                        <p:tav tm="0">
                                          <p:val>
                                            <p:strVal val="ppt_y"/>
                                          </p:val>
                                        </p:tav>
                                        <p:tav tm="100000">
                                          <p:val>
                                            <p:strVal val="1+ppt_h/2"/>
                                          </p:val>
                                        </p:tav>
                                      </p:tavLst>
                                    </p:anim>
                                    <p:set>
                                      <p:cBhvr>
                                        <p:cTn id="99" dur="1" fill="hold">
                                          <p:stCondLst>
                                            <p:cond delay="1999"/>
                                          </p:stCondLst>
                                        </p:cTn>
                                        <p:tgtEl>
                                          <p:spTgt spid="7"/>
                                        </p:tgtEl>
                                        <p:attrNameLst>
                                          <p:attrName>style.visibility</p:attrName>
                                        </p:attrNameLst>
                                      </p:cBhvr>
                                      <p:to>
                                        <p:strVal val="hidden"/>
                                      </p:to>
                                    </p:set>
                                  </p:childTnLst>
                                </p:cTn>
                              </p:par>
                              <p:par>
                                <p:cTn id="100" presetID="2" presetClass="exit" presetSubtype="4" fill="hold" grpId="2" nodeType="withEffect">
                                  <p:stCondLst>
                                    <p:cond delay="0"/>
                                  </p:stCondLst>
                                  <p:childTnLst>
                                    <p:anim calcmode="lin" valueType="num">
                                      <p:cBhvr additive="base">
                                        <p:cTn id="101" dur="2000"/>
                                        <p:tgtEl>
                                          <p:spTgt spid="8"/>
                                        </p:tgtEl>
                                        <p:attrNameLst>
                                          <p:attrName>ppt_x</p:attrName>
                                        </p:attrNameLst>
                                      </p:cBhvr>
                                      <p:tavLst>
                                        <p:tav tm="0">
                                          <p:val>
                                            <p:strVal val="ppt_x"/>
                                          </p:val>
                                        </p:tav>
                                        <p:tav tm="100000">
                                          <p:val>
                                            <p:strVal val="ppt_x"/>
                                          </p:val>
                                        </p:tav>
                                      </p:tavLst>
                                    </p:anim>
                                    <p:anim calcmode="lin" valueType="num">
                                      <p:cBhvr additive="base">
                                        <p:cTn id="102" dur="2000"/>
                                        <p:tgtEl>
                                          <p:spTgt spid="8"/>
                                        </p:tgtEl>
                                        <p:attrNameLst>
                                          <p:attrName>ppt_y</p:attrName>
                                        </p:attrNameLst>
                                      </p:cBhvr>
                                      <p:tavLst>
                                        <p:tav tm="0">
                                          <p:val>
                                            <p:strVal val="ppt_y"/>
                                          </p:val>
                                        </p:tav>
                                        <p:tav tm="100000">
                                          <p:val>
                                            <p:strVal val="1+ppt_h/2"/>
                                          </p:val>
                                        </p:tav>
                                      </p:tavLst>
                                    </p:anim>
                                    <p:set>
                                      <p:cBhvr>
                                        <p:cTn id="103" dur="1" fill="hold">
                                          <p:stCondLst>
                                            <p:cond delay="1999"/>
                                          </p:stCondLst>
                                        </p:cTn>
                                        <p:tgtEl>
                                          <p:spTgt spid="8"/>
                                        </p:tgtEl>
                                        <p:attrNameLst>
                                          <p:attrName>style.visibility</p:attrName>
                                        </p:attrNameLst>
                                      </p:cBhvr>
                                      <p:to>
                                        <p:strVal val="hidden"/>
                                      </p:to>
                                    </p:set>
                                  </p:childTnLst>
                                </p:cTn>
                              </p:par>
                              <p:par>
                                <p:cTn id="104" presetID="2" presetClass="exit" presetSubtype="1" fill="hold" grpId="2" nodeType="withEffect">
                                  <p:stCondLst>
                                    <p:cond delay="0"/>
                                  </p:stCondLst>
                                  <p:childTnLst>
                                    <p:anim calcmode="lin" valueType="num">
                                      <p:cBhvr additive="base">
                                        <p:cTn id="105" dur="2000"/>
                                        <p:tgtEl>
                                          <p:spTgt spid="9"/>
                                        </p:tgtEl>
                                        <p:attrNameLst>
                                          <p:attrName>ppt_x</p:attrName>
                                        </p:attrNameLst>
                                      </p:cBhvr>
                                      <p:tavLst>
                                        <p:tav tm="0">
                                          <p:val>
                                            <p:strVal val="ppt_x"/>
                                          </p:val>
                                        </p:tav>
                                        <p:tav tm="100000">
                                          <p:val>
                                            <p:strVal val="ppt_x"/>
                                          </p:val>
                                        </p:tav>
                                      </p:tavLst>
                                    </p:anim>
                                    <p:anim calcmode="lin" valueType="num">
                                      <p:cBhvr additive="base">
                                        <p:cTn id="106" dur="2000"/>
                                        <p:tgtEl>
                                          <p:spTgt spid="9"/>
                                        </p:tgtEl>
                                        <p:attrNameLst>
                                          <p:attrName>ppt_y</p:attrName>
                                        </p:attrNameLst>
                                      </p:cBhvr>
                                      <p:tavLst>
                                        <p:tav tm="0">
                                          <p:val>
                                            <p:strVal val="ppt_y"/>
                                          </p:val>
                                        </p:tav>
                                        <p:tav tm="100000">
                                          <p:val>
                                            <p:strVal val="0-ppt_h/2"/>
                                          </p:val>
                                        </p:tav>
                                      </p:tavLst>
                                    </p:anim>
                                    <p:set>
                                      <p:cBhvr>
                                        <p:cTn id="107" dur="1" fill="hold">
                                          <p:stCondLst>
                                            <p:cond delay="1999"/>
                                          </p:stCondLst>
                                        </p:cTn>
                                        <p:tgtEl>
                                          <p:spTgt spid="9"/>
                                        </p:tgtEl>
                                        <p:attrNameLst>
                                          <p:attrName>style.visibility</p:attrName>
                                        </p:attrNameLst>
                                      </p:cBhvr>
                                      <p:to>
                                        <p:strVal val="hidden"/>
                                      </p:to>
                                    </p:set>
                                  </p:childTnLst>
                                </p:cTn>
                              </p:par>
                              <p:par>
                                <p:cTn id="108" presetID="2" presetClass="exit" presetSubtype="1" fill="hold" grpId="2" nodeType="withEffect">
                                  <p:stCondLst>
                                    <p:cond delay="0"/>
                                  </p:stCondLst>
                                  <p:childTnLst>
                                    <p:anim calcmode="lin" valueType="num">
                                      <p:cBhvr additive="base">
                                        <p:cTn id="109" dur="2000"/>
                                        <p:tgtEl>
                                          <p:spTgt spid="10"/>
                                        </p:tgtEl>
                                        <p:attrNameLst>
                                          <p:attrName>ppt_x</p:attrName>
                                        </p:attrNameLst>
                                      </p:cBhvr>
                                      <p:tavLst>
                                        <p:tav tm="0">
                                          <p:val>
                                            <p:strVal val="ppt_x"/>
                                          </p:val>
                                        </p:tav>
                                        <p:tav tm="100000">
                                          <p:val>
                                            <p:strVal val="ppt_x"/>
                                          </p:val>
                                        </p:tav>
                                      </p:tavLst>
                                    </p:anim>
                                    <p:anim calcmode="lin" valueType="num">
                                      <p:cBhvr additive="base">
                                        <p:cTn id="110" dur="2000"/>
                                        <p:tgtEl>
                                          <p:spTgt spid="10"/>
                                        </p:tgtEl>
                                        <p:attrNameLst>
                                          <p:attrName>ppt_y</p:attrName>
                                        </p:attrNameLst>
                                      </p:cBhvr>
                                      <p:tavLst>
                                        <p:tav tm="0">
                                          <p:val>
                                            <p:strVal val="ppt_y"/>
                                          </p:val>
                                        </p:tav>
                                        <p:tav tm="100000">
                                          <p:val>
                                            <p:strVal val="0-ppt_h/2"/>
                                          </p:val>
                                        </p:tav>
                                      </p:tavLst>
                                    </p:anim>
                                    <p:set>
                                      <p:cBhvr>
                                        <p:cTn id="111" dur="1" fill="hold">
                                          <p:stCondLst>
                                            <p:cond delay="1999"/>
                                          </p:stCondLst>
                                        </p:cTn>
                                        <p:tgtEl>
                                          <p:spTgt spid="10"/>
                                        </p:tgtEl>
                                        <p:attrNameLst>
                                          <p:attrName>style.visibility</p:attrName>
                                        </p:attrNameLst>
                                      </p:cBhvr>
                                      <p:to>
                                        <p:strVal val="hidden"/>
                                      </p:to>
                                    </p:set>
                                  </p:childTnLst>
                                </p:cTn>
                              </p:par>
                              <p:par>
                                <p:cTn id="112" presetID="2" presetClass="exit" presetSubtype="1" fill="hold" grpId="2" nodeType="withEffect">
                                  <p:stCondLst>
                                    <p:cond delay="0"/>
                                  </p:stCondLst>
                                  <p:childTnLst>
                                    <p:anim calcmode="lin" valueType="num">
                                      <p:cBhvr additive="base">
                                        <p:cTn id="113" dur="2000"/>
                                        <p:tgtEl>
                                          <p:spTgt spid="11"/>
                                        </p:tgtEl>
                                        <p:attrNameLst>
                                          <p:attrName>ppt_x</p:attrName>
                                        </p:attrNameLst>
                                      </p:cBhvr>
                                      <p:tavLst>
                                        <p:tav tm="0">
                                          <p:val>
                                            <p:strVal val="ppt_x"/>
                                          </p:val>
                                        </p:tav>
                                        <p:tav tm="100000">
                                          <p:val>
                                            <p:strVal val="ppt_x"/>
                                          </p:val>
                                        </p:tav>
                                      </p:tavLst>
                                    </p:anim>
                                    <p:anim calcmode="lin" valueType="num">
                                      <p:cBhvr additive="base">
                                        <p:cTn id="114" dur="2000"/>
                                        <p:tgtEl>
                                          <p:spTgt spid="11"/>
                                        </p:tgtEl>
                                        <p:attrNameLst>
                                          <p:attrName>ppt_y</p:attrName>
                                        </p:attrNameLst>
                                      </p:cBhvr>
                                      <p:tavLst>
                                        <p:tav tm="0">
                                          <p:val>
                                            <p:strVal val="ppt_y"/>
                                          </p:val>
                                        </p:tav>
                                        <p:tav tm="100000">
                                          <p:val>
                                            <p:strVal val="0-ppt_h/2"/>
                                          </p:val>
                                        </p:tav>
                                      </p:tavLst>
                                    </p:anim>
                                    <p:set>
                                      <p:cBhvr>
                                        <p:cTn id="115" dur="1" fill="hold">
                                          <p:stCondLst>
                                            <p:cond delay="1999"/>
                                          </p:stCondLst>
                                        </p:cTn>
                                        <p:tgtEl>
                                          <p:spTgt spid="11"/>
                                        </p:tgtEl>
                                        <p:attrNameLst>
                                          <p:attrName>style.visibility</p:attrName>
                                        </p:attrNameLst>
                                      </p:cBhvr>
                                      <p:to>
                                        <p:strVal val="hidden"/>
                                      </p:to>
                                    </p:set>
                                  </p:childTnLst>
                                </p:cTn>
                              </p:par>
                              <p:par>
                                <p:cTn id="116" presetID="2" presetClass="exit" presetSubtype="1" fill="hold" grpId="2" nodeType="withEffect">
                                  <p:stCondLst>
                                    <p:cond delay="0"/>
                                  </p:stCondLst>
                                  <p:childTnLst>
                                    <p:anim calcmode="lin" valueType="num">
                                      <p:cBhvr additive="base">
                                        <p:cTn id="117" dur="2000"/>
                                        <p:tgtEl>
                                          <p:spTgt spid="12"/>
                                        </p:tgtEl>
                                        <p:attrNameLst>
                                          <p:attrName>ppt_x</p:attrName>
                                        </p:attrNameLst>
                                      </p:cBhvr>
                                      <p:tavLst>
                                        <p:tav tm="0">
                                          <p:val>
                                            <p:strVal val="ppt_x"/>
                                          </p:val>
                                        </p:tav>
                                        <p:tav tm="100000">
                                          <p:val>
                                            <p:strVal val="ppt_x"/>
                                          </p:val>
                                        </p:tav>
                                      </p:tavLst>
                                    </p:anim>
                                    <p:anim calcmode="lin" valueType="num">
                                      <p:cBhvr additive="base">
                                        <p:cTn id="118" dur="2000"/>
                                        <p:tgtEl>
                                          <p:spTgt spid="12"/>
                                        </p:tgtEl>
                                        <p:attrNameLst>
                                          <p:attrName>ppt_y</p:attrName>
                                        </p:attrNameLst>
                                      </p:cBhvr>
                                      <p:tavLst>
                                        <p:tav tm="0">
                                          <p:val>
                                            <p:strVal val="ppt_y"/>
                                          </p:val>
                                        </p:tav>
                                        <p:tav tm="100000">
                                          <p:val>
                                            <p:strVal val="0-ppt_h/2"/>
                                          </p:val>
                                        </p:tav>
                                      </p:tavLst>
                                    </p:anim>
                                    <p:set>
                                      <p:cBhvr>
                                        <p:cTn id="119" dur="1" fill="hold">
                                          <p:stCondLst>
                                            <p:cond delay="1999"/>
                                          </p:stCondLst>
                                        </p:cTn>
                                        <p:tgtEl>
                                          <p:spTgt spid="12"/>
                                        </p:tgtEl>
                                        <p:attrNameLst>
                                          <p:attrName>style.visibility</p:attrName>
                                        </p:attrNameLst>
                                      </p:cBhvr>
                                      <p:to>
                                        <p:strVal val="hidden"/>
                                      </p:to>
                                    </p:set>
                                  </p:childTnLst>
                                </p:cTn>
                              </p:par>
                              <p:par>
                                <p:cTn id="120" presetID="2" presetClass="exit" presetSubtype="1" fill="hold" grpId="2" nodeType="withEffect">
                                  <p:stCondLst>
                                    <p:cond delay="0"/>
                                  </p:stCondLst>
                                  <p:childTnLst>
                                    <p:anim calcmode="lin" valueType="num">
                                      <p:cBhvr additive="base">
                                        <p:cTn id="121" dur="2000"/>
                                        <p:tgtEl>
                                          <p:spTgt spid="13"/>
                                        </p:tgtEl>
                                        <p:attrNameLst>
                                          <p:attrName>ppt_x</p:attrName>
                                        </p:attrNameLst>
                                      </p:cBhvr>
                                      <p:tavLst>
                                        <p:tav tm="0">
                                          <p:val>
                                            <p:strVal val="ppt_x"/>
                                          </p:val>
                                        </p:tav>
                                        <p:tav tm="100000">
                                          <p:val>
                                            <p:strVal val="ppt_x"/>
                                          </p:val>
                                        </p:tav>
                                      </p:tavLst>
                                    </p:anim>
                                    <p:anim calcmode="lin" valueType="num">
                                      <p:cBhvr additive="base">
                                        <p:cTn id="122" dur="2000"/>
                                        <p:tgtEl>
                                          <p:spTgt spid="13"/>
                                        </p:tgtEl>
                                        <p:attrNameLst>
                                          <p:attrName>ppt_y</p:attrName>
                                        </p:attrNameLst>
                                      </p:cBhvr>
                                      <p:tavLst>
                                        <p:tav tm="0">
                                          <p:val>
                                            <p:strVal val="ppt_y"/>
                                          </p:val>
                                        </p:tav>
                                        <p:tav tm="100000">
                                          <p:val>
                                            <p:strVal val="0-ppt_h/2"/>
                                          </p:val>
                                        </p:tav>
                                      </p:tavLst>
                                    </p:anim>
                                    <p:set>
                                      <p:cBhvr>
                                        <p:cTn id="123" dur="1" fill="hold">
                                          <p:stCondLst>
                                            <p:cond delay="1999"/>
                                          </p:stCondLst>
                                        </p:cTn>
                                        <p:tgtEl>
                                          <p:spTgt spid="13"/>
                                        </p:tgtEl>
                                        <p:attrNameLst>
                                          <p:attrName>style.visibility</p:attrName>
                                        </p:attrNameLst>
                                      </p:cBhvr>
                                      <p:to>
                                        <p:strVal val="hidden"/>
                                      </p:to>
                                    </p:set>
                                  </p:childTnLst>
                                </p:cTn>
                              </p:par>
                              <p:par>
                                <p:cTn id="124" presetID="2" presetClass="exit" presetSubtype="1" fill="hold" grpId="2" nodeType="withEffect">
                                  <p:stCondLst>
                                    <p:cond delay="0"/>
                                  </p:stCondLst>
                                  <p:childTnLst>
                                    <p:anim calcmode="lin" valueType="num">
                                      <p:cBhvr additive="base">
                                        <p:cTn id="125" dur="2000"/>
                                        <p:tgtEl>
                                          <p:spTgt spid="14"/>
                                        </p:tgtEl>
                                        <p:attrNameLst>
                                          <p:attrName>ppt_x</p:attrName>
                                        </p:attrNameLst>
                                      </p:cBhvr>
                                      <p:tavLst>
                                        <p:tav tm="0">
                                          <p:val>
                                            <p:strVal val="ppt_x"/>
                                          </p:val>
                                        </p:tav>
                                        <p:tav tm="100000">
                                          <p:val>
                                            <p:strVal val="ppt_x"/>
                                          </p:val>
                                        </p:tav>
                                      </p:tavLst>
                                    </p:anim>
                                    <p:anim calcmode="lin" valueType="num">
                                      <p:cBhvr additive="base">
                                        <p:cTn id="126" dur="2000"/>
                                        <p:tgtEl>
                                          <p:spTgt spid="14"/>
                                        </p:tgtEl>
                                        <p:attrNameLst>
                                          <p:attrName>ppt_y</p:attrName>
                                        </p:attrNameLst>
                                      </p:cBhvr>
                                      <p:tavLst>
                                        <p:tav tm="0">
                                          <p:val>
                                            <p:strVal val="ppt_y"/>
                                          </p:val>
                                        </p:tav>
                                        <p:tav tm="100000">
                                          <p:val>
                                            <p:strVal val="0-ppt_h/2"/>
                                          </p:val>
                                        </p:tav>
                                      </p:tavLst>
                                    </p:anim>
                                    <p:set>
                                      <p:cBhvr>
                                        <p:cTn id="127" dur="1" fill="hold">
                                          <p:stCondLst>
                                            <p:cond delay="1999"/>
                                          </p:stCondLst>
                                        </p:cTn>
                                        <p:tgtEl>
                                          <p:spTgt spid="14"/>
                                        </p:tgtEl>
                                        <p:attrNameLst>
                                          <p:attrName>style.visibility</p:attrName>
                                        </p:attrNameLst>
                                      </p:cBhvr>
                                      <p:to>
                                        <p:strVal val="hidden"/>
                                      </p:to>
                                    </p:set>
                                  </p:childTnLst>
                                </p:cTn>
                              </p:par>
                              <p:par>
                                <p:cTn id="128" presetID="19" presetClass="exit" presetSubtype="10" fill="hold" grpId="3" nodeType="withEffect">
                                  <p:stCondLst>
                                    <p:cond delay="0"/>
                                  </p:stCondLst>
                                  <p:childTnLst>
                                    <p:anim calcmode="lin" valueType="num">
                                      <p:cBhvr>
                                        <p:cTn id="129" dur="2000"/>
                                        <p:tgtEl>
                                          <p:spTgt spid="3"/>
                                        </p:tgtEl>
                                        <p:attrNameLst>
                                          <p:attrName>ppt_h</p:attrName>
                                        </p:attrNameLst>
                                      </p:cBhvr>
                                      <p:tavLst>
                                        <p:tav tm="0">
                                          <p:val>
                                            <p:strVal val="ppt_h"/>
                                          </p:val>
                                        </p:tav>
                                        <p:tav tm="100000">
                                          <p:val>
                                            <p:strVal val="ppt_h"/>
                                          </p:val>
                                        </p:tav>
                                      </p:tavLst>
                                    </p:anim>
                                    <p:anim calcmode="lin" valueType="num">
                                      <p:cBhvr>
                                        <p:cTn id="130" dur="2000"/>
                                        <p:tgtEl>
                                          <p:spTgt spid="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31" dur="1" fill="hold">
                                          <p:stCondLst>
                                            <p:cond delay="1999"/>
                                          </p:stCondLst>
                                        </p:cTn>
                                        <p:tgtEl>
                                          <p:spTgt spid="3"/>
                                        </p:tgtEl>
                                        <p:attrNameLst>
                                          <p:attrName>style.visibility</p:attrName>
                                        </p:attrNameLst>
                                      </p:cBhvr>
                                      <p:to>
                                        <p:strVal val="hidden"/>
                                      </p:to>
                                    </p:set>
                                  </p:childTnLst>
                                </p:cTn>
                              </p:par>
                              <p:par>
                                <p:cTn id="132" presetID="19" presetClass="exit" presetSubtype="5" fill="hold" grpId="3" nodeType="withEffect">
                                  <p:stCondLst>
                                    <p:cond delay="0"/>
                                  </p:stCondLst>
                                  <p:childTnLst>
                                    <p:anim calcmode="lin" valueType="num">
                                      <p:cBhvr>
                                        <p:cTn id="133" dur="2000"/>
                                        <p:tgtEl>
                                          <p:spTgt spid="4"/>
                                        </p:tgtEl>
                                        <p:attrNameLst>
                                          <p:attrName>ppt_w</p:attrName>
                                        </p:attrNameLst>
                                      </p:cBhvr>
                                      <p:tavLst>
                                        <p:tav tm="0">
                                          <p:val>
                                            <p:strVal val="ppt_w"/>
                                          </p:val>
                                        </p:tav>
                                        <p:tav tm="100000">
                                          <p:val>
                                            <p:strVal val="ppt_w"/>
                                          </p:val>
                                        </p:tav>
                                      </p:tavLst>
                                    </p:anim>
                                    <p:anim calcmode="lin" valueType="num">
                                      <p:cBhvr>
                                        <p:cTn id="134" dur="2000"/>
                                        <p:tgtEl>
                                          <p:spTgt spid="4"/>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35" dur="1" fill="hold">
                                          <p:stCondLst>
                                            <p:cond delay="1999"/>
                                          </p:stCondLst>
                                        </p:cTn>
                                        <p:tgtEl>
                                          <p:spTgt spid="4"/>
                                        </p:tgtEl>
                                        <p:attrNameLst>
                                          <p:attrName>style.visibility</p:attrName>
                                        </p:attrNameLst>
                                      </p:cBhvr>
                                      <p:to>
                                        <p:strVal val="hidden"/>
                                      </p:to>
                                    </p:set>
                                  </p:childTnLst>
                                </p:cTn>
                              </p:par>
                              <p:par>
                                <p:cTn id="136" presetID="19" presetClass="exit" presetSubtype="10" fill="hold" grpId="3" nodeType="withEffect">
                                  <p:stCondLst>
                                    <p:cond delay="0"/>
                                  </p:stCondLst>
                                  <p:childTnLst>
                                    <p:anim calcmode="lin" valueType="num">
                                      <p:cBhvr>
                                        <p:cTn id="137" dur="2000"/>
                                        <p:tgtEl>
                                          <p:spTgt spid="5"/>
                                        </p:tgtEl>
                                        <p:attrNameLst>
                                          <p:attrName>ppt_h</p:attrName>
                                        </p:attrNameLst>
                                      </p:cBhvr>
                                      <p:tavLst>
                                        <p:tav tm="0">
                                          <p:val>
                                            <p:strVal val="ppt_h"/>
                                          </p:val>
                                        </p:tav>
                                        <p:tav tm="100000">
                                          <p:val>
                                            <p:strVal val="ppt_h"/>
                                          </p:val>
                                        </p:tav>
                                      </p:tavLst>
                                    </p:anim>
                                    <p:anim calcmode="lin" valueType="num">
                                      <p:cBhvr>
                                        <p:cTn id="138" dur="2000"/>
                                        <p:tgtEl>
                                          <p:spTgt spid="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39" dur="1" fill="hold">
                                          <p:stCondLst>
                                            <p:cond delay="1999"/>
                                          </p:stCondLst>
                                        </p:cTn>
                                        <p:tgtEl>
                                          <p:spTgt spid="5"/>
                                        </p:tgtEl>
                                        <p:attrNameLst>
                                          <p:attrName>style.visibility</p:attrName>
                                        </p:attrNameLst>
                                      </p:cBhvr>
                                      <p:to>
                                        <p:strVal val="hidden"/>
                                      </p:to>
                                    </p:set>
                                  </p:childTnLst>
                                </p:cTn>
                              </p:par>
                              <p:par>
                                <p:cTn id="140" presetID="19" presetClass="exit" presetSubtype="5" fill="hold" grpId="3" nodeType="withEffect">
                                  <p:stCondLst>
                                    <p:cond delay="0"/>
                                  </p:stCondLst>
                                  <p:childTnLst>
                                    <p:anim calcmode="lin" valueType="num">
                                      <p:cBhvr>
                                        <p:cTn id="141" dur="2000"/>
                                        <p:tgtEl>
                                          <p:spTgt spid="6"/>
                                        </p:tgtEl>
                                        <p:attrNameLst>
                                          <p:attrName>ppt_w</p:attrName>
                                        </p:attrNameLst>
                                      </p:cBhvr>
                                      <p:tavLst>
                                        <p:tav tm="0">
                                          <p:val>
                                            <p:strVal val="ppt_w"/>
                                          </p:val>
                                        </p:tav>
                                        <p:tav tm="100000">
                                          <p:val>
                                            <p:strVal val="ppt_w"/>
                                          </p:val>
                                        </p:tav>
                                      </p:tavLst>
                                    </p:anim>
                                    <p:anim calcmode="lin" valueType="num">
                                      <p:cBhvr>
                                        <p:cTn id="142" dur="2000"/>
                                        <p:tgtEl>
                                          <p:spTgt spid="6"/>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43" dur="1" fill="hold">
                                          <p:stCondLst>
                                            <p:cond delay="1999"/>
                                          </p:stCondLst>
                                        </p:cTn>
                                        <p:tgtEl>
                                          <p:spTgt spid="6"/>
                                        </p:tgtEl>
                                        <p:attrNameLst>
                                          <p:attrName>style.visibility</p:attrName>
                                        </p:attrNameLst>
                                      </p:cBhvr>
                                      <p:to>
                                        <p:strVal val="hidden"/>
                                      </p:to>
                                    </p:set>
                                  </p:childTnLst>
                                </p:cTn>
                              </p:par>
                              <p:par>
                                <p:cTn id="144" presetID="19" presetClass="exit" presetSubtype="10" fill="hold" grpId="3" nodeType="withEffect">
                                  <p:stCondLst>
                                    <p:cond delay="0"/>
                                  </p:stCondLst>
                                  <p:childTnLst>
                                    <p:anim calcmode="lin" valueType="num">
                                      <p:cBhvr>
                                        <p:cTn id="145" dur="2000"/>
                                        <p:tgtEl>
                                          <p:spTgt spid="7"/>
                                        </p:tgtEl>
                                        <p:attrNameLst>
                                          <p:attrName>ppt_h</p:attrName>
                                        </p:attrNameLst>
                                      </p:cBhvr>
                                      <p:tavLst>
                                        <p:tav tm="0">
                                          <p:val>
                                            <p:strVal val="ppt_h"/>
                                          </p:val>
                                        </p:tav>
                                        <p:tav tm="100000">
                                          <p:val>
                                            <p:strVal val="ppt_h"/>
                                          </p:val>
                                        </p:tav>
                                      </p:tavLst>
                                    </p:anim>
                                    <p:anim calcmode="lin" valueType="num">
                                      <p:cBhvr>
                                        <p:cTn id="146" dur="2000"/>
                                        <p:tgtEl>
                                          <p:spTgt spid="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47" dur="1" fill="hold">
                                          <p:stCondLst>
                                            <p:cond delay="1999"/>
                                          </p:stCondLst>
                                        </p:cTn>
                                        <p:tgtEl>
                                          <p:spTgt spid="7"/>
                                        </p:tgtEl>
                                        <p:attrNameLst>
                                          <p:attrName>style.visibility</p:attrName>
                                        </p:attrNameLst>
                                      </p:cBhvr>
                                      <p:to>
                                        <p:strVal val="hidden"/>
                                      </p:to>
                                    </p:set>
                                  </p:childTnLst>
                                </p:cTn>
                              </p:par>
                              <p:par>
                                <p:cTn id="148" presetID="19" presetClass="exit" presetSubtype="5" fill="hold" grpId="3" nodeType="withEffect">
                                  <p:stCondLst>
                                    <p:cond delay="0"/>
                                  </p:stCondLst>
                                  <p:childTnLst>
                                    <p:anim calcmode="lin" valueType="num">
                                      <p:cBhvr>
                                        <p:cTn id="149" dur="2000"/>
                                        <p:tgtEl>
                                          <p:spTgt spid="8"/>
                                        </p:tgtEl>
                                        <p:attrNameLst>
                                          <p:attrName>ppt_w</p:attrName>
                                        </p:attrNameLst>
                                      </p:cBhvr>
                                      <p:tavLst>
                                        <p:tav tm="0">
                                          <p:val>
                                            <p:strVal val="ppt_w"/>
                                          </p:val>
                                        </p:tav>
                                        <p:tav tm="100000">
                                          <p:val>
                                            <p:strVal val="ppt_w"/>
                                          </p:val>
                                        </p:tav>
                                      </p:tavLst>
                                    </p:anim>
                                    <p:anim calcmode="lin" valueType="num">
                                      <p:cBhvr>
                                        <p:cTn id="150" dur="2000"/>
                                        <p:tgtEl>
                                          <p:spTgt spid="8"/>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51" dur="1" fill="hold">
                                          <p:stCondLst>
                                            <p:cond delay="1999"/>
                                          </p:stCondLst>
                                        </p:cTn>
                                        <p:tgtEl>
                                          <p:spTgt spid="8"/>
                                        </p:tgtEl>
                                        <p:attrNameLst>
                                          <p:attrName>style.visibility</p:attrName>
                                        </p:attrNameLst>
                                      </p:cBhvr>
                                      <p:to>
                                        <p:strVal val="hidden"/>
                                      </p:to>
                                    </p:set>
                                  </p:childTnLst>
                                </p:cTn>
                              </p:par>
                              <p:par>
                                <p:cTn id="152" presetID="19" presetClass="exit" presetSubtype="10" fill="hold" grpId="3" nodeType="withEffect">
                                  <p:stCondLst>
                                    <p:cond delay="0"/>
                                  </p:stCondLst>
                                  <p:childTnLst>
                                    <p:anim calcmode="lin" valueType="num">
                                      <p:cBhvr>
                                        <p:cTn id="153" dur="2000"/>
                                        <p:tgtEl>
                                          <p:spTgt spid="9"/>
                                        </p:tgtEl>
                                        <p:attrNameLst>
                                          <p:attrName>ppt_h</p:attrName>
                                        </p:attrNameLst>
                                      </p:cBhvr>
                                      <p:tavLst>
                                        <p:tav tm="0">
                                          <p:val>
                                            <p:strVal val="ppt_h"/>
                                          </p:val>
                                        </p:tav>
                                        <p:tav tm="100000">
                                          <p:val>
                                            <p:strVal val="ppt_h"/>
                                          </p:val>
                                        </p:tav>
                                      </p:tavLst>
                                    </p:anim>
                                    <p:anim calcmode="lin" valueType="num">
                                      <p:cBhvr>
                                        <p:cTn id="154" dur="2000"/>
                                        <p:tgtEl>
                                          <p:spTgt spid="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55" dur="1" fill="hold">
                                          <p:stCondLst>
                                            <p:cond delay="1999"/>
                                          </p:stCondLst>
                                        </p:cTn>
                                        <p:tgtEl>
                                          <p:spTgt spid="9"/>
                                        </p:tgtEl>
                                        <p:attrNameLst>
                                          <p:attrName>style.visibility</p:attrName>
                                        </p:attrNameLst>
                                      </p:cBhvr>
                                      <p:to>
                                        <p:strVal val="hidden"/>
                                      </p:to>
                                    </p:set>
                                  </p:childTnLst>
                                </p:cTn>
                              </p:par>
                              <p:par>
                                <p:cTn id="156" presetID="19" presetClass="exit" presetSubtype="5" fill="hold" grpId="3" nodeType="withEffect">
                                  <p:stCondLst>
                                    <p:cond delay="0"/>
                                  </p:stCondLst>
                                  <p:childTnLst>
                                    <p:anim calcmode="lin" valueType="num">
                                      <p:cBhvr>
                                        <p:cTn id="157" dur="2000"/>
                                        <p:tgtEl>
                                          <p:spTgt spid="10"/>
                                        </p:tgtEl>
                                        <p:attrNameLst>
                                          <p:attrName>ppt_w</p:attrName>
                                        </p:attrNameLst>
                                      </p:cBhvr>
                                      <p:tavLst>
                                        <p:tav tm="0">
                                          <p:val>
                                            <p:strVal val="ppt_w"/>
                                          </p:val>
                                        </p:tav>
                                        <p:tav tm="100000">
                                          <p:val>
                                            <p:strVal val="ppt_w"/>
                                          </p:val>
                                        </p:tav>
                                      </p:tavLst>
                                    </p:anim>
                                    <p:anim calcmode="lin" valueType="num">
                                      <p:cBhvr>
                                        <p:cTn id="158" dur="2000"/>
                                        <p:tgtEl>
                                          <p:spTgt spid="10"/>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59" dur="1" fill="hold">
                                          <p:stCondLst>
                                            <p:cond delay="1999"/>
                                          </p:stCondLst>
                                        </p:cTn>
                                        <p:tgtEl>
                                          <p:spTgt spid="10"/>
                                        </p:tgtEl>
                                        <p:attrNameLst>
                                          <p:attrName>style.visibility</p:attrName>
                                        </p:attrNameLst>
                                      </p:cBhvr>
                                      <p:to>
                                        <p:strVal val="hidden"/>
                                      </p:to>
                                    </p:set>
                                  </p:childTnLst>
                                </p:cTn>
                              </p:par>
                              <p:par>
                                <p:cTn id="160" presetID="19" presetClass="exit" presetSubtype="10" fill="hold" grpId="3" nodeType="withEffect">
                                  <p:stCondLst>
                                    <p:cond delay="0"/>
                                  </p:stCondLst>
                                  <p:childTnLst>
                                    <p:anim calcmode="lin" valueType="num">
                                      <p:cBhvr>
                                        <p:cTn id="161" dur="2000"/>
                                        <p:tgtEl>
                                          <p:spTgt spid="11"/>
                                        </p:tgtEl>
                                        <p:attrNameLst>
                                          <p:attrName>ppt_h</p:attrName>
                                        </p:attrNameLst>
                                      </p:cBhvr>
                                      <p:tavLst>
                                        <p:tav tm="0">
                                          <p:val>
                                            <p:strVal val="ppt_h"/>
                                          </p:val>
                                        </p:tav>
                                        <p:tav tm="100000">
                                          <p:val>
                                            <p:strVal val="ppt_h"/>
                                          </p:val>
                                        </p:tav>
                                      </p:tavLst>
                                    </p:anim>
                                    <p:anim calcmode="lin" valueType="num">
                                      <p:cBhvr>
                                        <p:cTn id="162" dur="2000"/>
                                        <p:tgtEl>
                                          <p:spTgt spid="11"/>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63" dur="1" fill="hold">
                                          <p:stCondLst>
                                            <p:cond delay="1999"/>
                                          </p:stCondLst>
                                        </p:cTn>
                                        <p:tgtEl>
                                          <p:spTgt spid="11"/>
                                        </p:tgtEl>
                                        <p:attrNameLst>
                                          <p:attrName>style.visibility</p:attrName>
                                        </p:attrNameLst>
                                      </p:cBhvr>
                                      <p:to>
                                        <p:strVal val="hidden"/>
                                      </p:to>
                                    </p:set>
                                  </p:childTnLst>
                                </p:cTn>
                              </p:par>
                              <p:par>
                                <p:cTn id="164" presetID="19" presetClass="exit" presetSubtype="5" fill="hold" grpId="3" nodeType="withEffect">
                                  <p:stCondLst>
                                    <p:cond delay="0"/>
                                  </p:stCondLst>
                                  <p:childTnLst>
                                    <p:anim calcmode="lin" valueType="num">
                                      <p:cBhvr>
                                        <p:cTn id="165" dur="2000"/>
                                        <p:tgtEl>
                                          <p:spTgt spid="12"/>
                                        </p:tgtEl>
                                        <p:attrNameLst>
                                          <p:attrName>ppt_w</p:attrName>
                                        </p:attrNameLst>
                                      </p:cBhvr>
                                      <p:tavLst>
                                        <p:tav tm="0">
                                          <p:val>
                                            <p:strVal val="ppt_w"/>
                                          </p:val>
                                        </p:tav>
                                        <p:tav tm="100000">
                                          <p:val>
                                            <p:strVal val="ppt_w"/>
                                          </p:val>
                                        </p:tav>
                                      </p:tavLst>
                                    </p:anim>
                                    <p:anim calcmode="lin" valueType="num">
                                      <p:cBhvr>
                                        <p:cTn id="166" dur="2000"/>
                                        <p:tgtEl>
                                          <p:spTgt spid="12"/>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67" dur="1" fill="hold">
                                          <p:stCondLst>
                                            <p:cond delay="1999"/>
                                          </p:stCondLst>
                                        </p:cTn>
                                        <p:tgtEl>
                                          <p:spTgt spid="12"/>
                                        </p:tgtEl>
                                        <p:attrNameLst>
                                          <p:attrName>style.visibility</p:attrName>
                                        </p:attrNameLst>
                                      </p:cBhvr>
                                      <p:to>
                                        <p:strVal val="hidden"/>
                                      </p:to>
                                    </p:set>
                                  </p:childTnLst>
                                </p:cTn>
                              </p:par>
                              <p:par>
                                <p:cTn id="168" presetID="19" presetClass="exit" presetSubtype="10" fill="hold" grpId="3" nodeType="withEffect">
                                  <p:stCondLst>
                                    <p:cond delay="0"/>
                                  </p:stCondLst>
                                  <p:childTnLst>
                                    <p:anim calcmode="lin" valueType="num">
                                      <p:cBhvr>
                                        <p:cTn id="169" dur="2000"/>
                                        <p:tgtEl>
                                          <p:spTgt spid="13"/>
                                        </p:tgtEl>
                                        <p:attrNameLst>
                                          <p:attrName>ppt_h</p:attrName>
                                        </p:attrNameLst>
                                      </p:cBhvr>
                                      <p:tavLst>
                                        <p:tav tm="0">
                                          <p:val>
                                            <p:strVal val="ppt_h"/>
                                          </p:val>
                                        </p:tav>
                                        <p:tav tm="100000">
                                          <p:val>
                                            <p:strVal val="ppt_h"/>
                                          </p:val>
                                        </p:tav>
                                      </p:tavLst>
                                    </p:anim>
                                    <p:anim calcmode="lin" valueType="num">
                                      <p:cBhvr>
                                        <p:cTn id="170" dur="2000"/>
                                        <p:tgtEl>
                                          <p:spTgt spid="1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71" dur="1" fill="hold">
                                          <p:stCondLst>
                                            <p:cond delay="1999"/>
                                          </p:stCondLst>
                                        </p:cTn>
                                        <p:tgtEl>
                                          <p:spTgt spid="13"/>
                                        </p:tgtEl>
                                        <p:attrNameLst>
                                          <p:attrName>style.visibility</p:attrName>
                                        </p:attrNameLst>
                                      </p:cBhvr>
                                      <p:to>
                                        <p:strVal val="hidden"/>
                                      </p:to>
                                    </p:set>
                                  </p:childTnLst>
                                </p:cTn>
                              </p:par>
                              <p:par>
                                <p:cTn id="172" presetID="19" presetClass="exit" presetSubtype="5" fill="hold" grpId="3" nodeType="withEffect">
                                  <p:stCondLst>
                                    <p:cond delay="0"/>
                                  </p:stCondLst>
                                  <p:childTnLst>
                                    <p:anim calcmode="lin" valueType="num">
                                      <p:cBhvr>
                                        <p:cTn id="173" dur="2000"/>
                                        <p:tgtEl>
                                          <p:spTgt spid="14"/>
                                        </p:tgtEl>
                                        <p:attrNameLst>
                                          <p:attrName>ppt_w</p:attrName>
                                        </p:attrNameLst>
                                      </p:cBhvr>
                                      <p:tavLst>
                                        <p:tav tm="0">
                                          <p:val>
                                            <p:strVal val="ppt_w"/>
                                          </p:val>
                                        </p:tav>
                                        <p:tav tm="100000">
                                          <p:val>
                                            <p:strVal val="ppt_w"/>
                                          </p:val>
                                        </p:tav>
                                      </p:tavLst>
                                    </p:anim>
                                    <p:anim calcmode="lin" valueType="num">
                                      <p:cBhvr>
                                        <p:cTn id="174" dur="2000"/>
                                        <p:tgtEl>
                                          <p:spTgt spid="14"/>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75" dur="1" fill="hold">
                                          <p:stCondLst>
                                            <p:cond delay="1999"/>
                                          </p:stCondLst>
                                        </p:cTn>
                                        <p:tgtEl>
                                          <p:spTgt spid="14"/>
                                        </p:tgtEl>
                                        <p:attrNameLst>
                                          <p:attrName>style.visibility</p:attrName>
                                        </p:attrNameLst>
                                      </p:cBhvr>
                                      <p:to>
                                        <p:strVal val="hidden"/>
                                      </p:to>
                                    </p:set>
                                  </p:childTnLst>
                                </p:cTn>
                              </p:par>
                              <p:par>
                                <p:cTn id="176" presetID="23" presetClass="entr" presetSubtype="288" fill="hold" nodeType="withEffect">
                                  <p:stCondLst>
                                    <p:cond delay="0"/>
                                  </p:stCondLst>
                                  <p:childTnLst>
                                    <p:set>
                                      <p:cBhvr>
                                        <p:cTn id="177" dur="1" fill="hold">
                                          <p:stCondLst>
                                            <p:cond delay="0"/>
                                          </p:stCondLst>
                                        </p:cTn>
                                        <p:tgtEl>
                                          <p:spTgt spid="2"/>
                                        </p:tgtEl>
                                        <p:attrNameLst>
                                          <p:attrName>style.visibility</p:attrName>
                                        </p:attrNameLst>
                                      </p:cBhvr>
                                      <p:to>
                                        <p:strVal val="visible"/>
                                      </p:to>
                                    </p:set>
                                    <p:anim calcmode="lin" valueType="num">
                                      <p:cBhvr>
                                        <p:cTn id="178" dur="2000" fill="hold"/>
                                        <p:tgtEl>
                                          <p:spTgt spid="2"/>
                                        </p:tgtEl>
                                        <p:attrNameLst>
                                          <p:attrName>ppt_w</p:attrName>
                                        </p:attrNameLst>
                                      </p:cBhvr>
                                      <p:tavLst>
                                        <p:tav tm="0">
                                          <p:val>
                                            <p:strVal val="4/3*#ppt_w"/>
                                          </p:val>
                                        </p:tav>
                                        <p:tav tm="100000">
                                          <p:val>
                                            <p:strVal val="#ppt_w"/>
                                          </p:val>
                                        </p:tav>
                                      </p:tavLst>
                                    </p:anim>
                                    <p:anim calcmode="lin" valueType="num">
                                      <p:cBhvr>
                                        <p:cTn id="179" dur="2000" fill="hold"/>
                                        <p:tgtEl>
                                          <p:spTgt spid="2"/>
                                        </p:tgtEl>
                                        <p:attrNameLst>
                                          <p:attrName>ppt_h</p:attrName>
                                        </p:attrNameLst>
                                      </p:cBhvr>
                                      <p:tavLst>
                                        <p:tav tm="0">
                                          <p:val>
                                            <p:strVal val="4/3*#ppt_h"/>
                                          </p:val>
                                        </p:tav>
                                        <p:tav tm="100000">
                                          <p:val>
                                            <p:strVal val="#ppt_h"/>
                                          </p:val>
                                        </p:tav>
                                      </p:tavLst>
                                    </p:anim>
                                  </p:childTnLst>
                                </p:cTn>
                              </p:par>
                              <p:par>
                                <p:cTn id="180" presetID="16" presetClass="entr" presetSubtype="42" fill="hold" nodeType="withEffect">
                                  <p:stCondLst>
                                    <p:cond delay="0"/>
                                  </p:stCondLst>
                                  <p:childTnLst>
                                    <p:set>
                                      <p:cBhvr>
                                        <p:cTn id="181" dur="1" fill="hold">
                                          <p:stCondLst>
                                            <p:cond delay="0"/>
                                          </p:stCondLst>
                                        </p:cTn>
                                        <p:tgtEl>
                                          <p:spTgt spid="2"/>
                                        </p:tgtEl>
                                        <p:attrNameLst>
                                          <p:attrName>style.visibility</p:attrName>
                                        </p:attrNameLst>
                                      </p:cBhvr>
                                      <p:to>
                                        <p:strVal val="visible"/>
                                      </p:to>
                                    </p:set>
                                    <p:animEffect transition="in" filter="barn(outHorizontal)">
                                      <p:cBhvr>
                                        <p:cTn id="182"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4" grpId="0" animBg="1"/>
      <p:bldP spid="4" grpId="1" animBg="1"/>
      <p:bldP spid="4" grpId="2" animBg="1"/>
      <p:bldP spid="4" grpId="3" animBg="1"/>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bg>
      <p:bgPr>
        <a:gradFill>
          <a:gsLst>
            <a:gs pos="0">
              <a:srgbClr val="002060"/>
            </a:gs>
            <a:gs pos="39999">
              <a:srgbClr val="85C2FF"/>
            </a:gs>
            <a:gs pos="70000">
              <a:srgbClr val="C4D6EB"/>
            </a:gs>
            <a:gs pos="100000">
              <a:srgbClr val="FFEBFA"/>
            </a:gs>
          </a:gsLst>
          <a:lin ang="5400000" scaled="0"/>
        </a:gradFill>
        <a:effectLst/>
      </p:bgPr>
    </p:bg>
    <p:spTree>
      <p:nvGrpSpPr>
        <p:cNvPr id="1" name=""/>
        <p:cNvGrpSpPr/>
        <p:nvPr/>
      </p:nvGrpSpPr>
      <p:grpSpPr>
        <a:xfrm>
          <a:off x="0" y="0"/>
          <a:ext cx="0" cy="0"/>
          <a:chOff x="0" y="0"/>
          <a:chExt cx="0" cy="0"/>
        </a:xfrm>
      </p:grpSpPr>
      <p:pic>
        <p:nvPicPr>
          <p:cNvPr id="3" name="2 Imagen" descr="cadre_pour_video_1_by_kidpaddleetcie-d97hc1z.png"/>
          <p:cNvPicPr>
            <a:picLocks noChangeAspect="1"/>
          </p:cNvPicPr>
          <p:nvPr/>
        </p:nvPicPr>
        <p:blipFill>
          <a:blip r:embed="rId2"/>
          <a:stretch>
            <a:fillRect/>
          </a:stretch>
        </p:blipFill>
        <p:spPr>
          <a:xfrm>
            <a:off x="0" y="0"/>
            <a:ext cx="9144000" cy="5143500"/>
          </a:xfrm>
          <a:prstGeom prst="rect">
            <a:avLst/>
          </a:prstGeom>
        </p:spPr>
      </p:pic>
      <p:sp>
        <p:nvSpPr>
          <p:cNvPr id="4" name="3 Rectángulo"/>
          <p:cNvSpPr/>
          <p:nvPr/>
        </p:nvSpPr>
        <p:spPr>
          <a:xfrm>
            <a:off x="1357290" y="1500180"/>
            <a:ext cx="6786610" cy="2308324"/>
          </a:xfrm>
          <a:prstGeom prst="rect">
            <a:avLst/>
          </a:prstGeom>
        </p:spPr>
        <p:txBody>
          <a:bodyPr wrap="square">
            <a:spAutoFit/>
            <a:scene3d>
              <a:camera prst="orthographicFront"/>
              <a:lightRig rig="balanced" dir="t">
                <a:rot lat="0" lon="0" rev="2100000"/>
              </a:lightRig>
            </a:scene3d>
            <a:sp3d extrusionH="57150" prstMaterial="metal">
              <a:bevelT w="38100" h="25400"/>
              <a:contourClr>
                <a:schemeClr val="bg2"/>
              </a:contourClr>
            </a:sp3d>
          </a:bodyPr>
          <a:lstStyle/>
          <a:p>
            <a:pPr algn="ctr"/>
            <a:r>
              <a:rPr lang="es-PE" b="1" dirty="0" smtClean="0">
                <a:ln w="50800"/>
                <a:solidFill>
                  <a:schemeClr val="bg1">
                    <a:shade val="50000"/>
                  </a:schemeClr>
                </a:solidFill>
                <a:effectLst>
                  <a:outerShdw blurRad="38100" dist="38100" dir="2700000" algn="tl">
                    <a:srgbClr val="000000">
                      <a:alpha val="43137"/>
                    </a:srgbClr>
                  </a:outerShdw>
                </a:effectLst>
              </a:rPr>
              <a:t>Nada en el mundo reemplaza a la persistencia, ni siquiera el talento. Es la cualidad que le da consistencia al carácter, la virtud que va de la mano con muchos logros. La persistencia es </a:t>
            </a:r>
            <a:r>
              <a:rPr lang="es-PE" b="1" dirty="0" err="1" smtClean="0">
                <a:ln w="50800"/>
                <a:solidFill>
                  <a:schemeClr val="bg1">
                    <a:shade val="50000"/>
                  </a:schemeClr>
                </a:solidFill>
                <a:effectLst>
                  <a:outerShdw blurRad="38100" dist="38100" dir="2700000" algn="tl">
                    <a:srgbClr val="000000">
                      <a:alpha val="43137"/>
                    </a:srgbClr>
                  </a:outerShdw>
                </a:effectLst>
              </a:rPr>
              <a:t>capáz</a:t>
            </a:r>
            <a:r>
              <a:rPr lang="es-PE" b="1" dirty="0" smtClean="0">
                <a:ln w="50800"/>
                <a:solidFill>
                  <a:schemeClr val="bg1">
                    <a:shade val="50000"/>
                  </a:schemeClr>
                </a:solidFill>
                <a:effectLst>
                  <a:outerShdw blurRad="38100" dist="38100" dir="2700000" algn="tl">
                    <a:srgbClr val="000000">
                      <a:alpha val="43137"/>
                    </a:srgbClr>
                  </a:outerShdw>
                </a:effectLst>
              </a:rPr>
              <a:t> </a:t>
            </a:r>
            <a:r>
              <a:rPr lang="es-PE" b="1" dirty="0" smtClean="0">
                <a:ln w="50800"/>
                <a:solidFill>
                  <a:schemeClr val="bg1">
                    <a:shade val="50000"/>
                  </a:schemeClr>
                </a:solidFill>
                <a:effectLst>
                  <a:outerShdw blurRad="38100" dist="38100" dir="2700000" algn="tl">
                    <a:srgbClr val="000000">
                      <a:alpha val="43137"/>
                    </a:srgbClr>
                  </a:outerShdw>
                </a:effectLst>
              </a:rPr>
              <a:t>de establecer un puente entre nuestra mente consciente y la subconsciente, y cuando esto sucede tenemos un puente directo al éxito. Modulado por otras variables, como la inteligencia a la hora de dirigir esta voluntad, eso sí.</a:t>
            </a:r>
          </a:p>
          <a:p>
            <a:pPr algn="ctr"/>
            <a:endParaRPr lang="es-PE" b="1" dirty="0">
              <a:ln w="50800"/>
              <a:solidFill>
                <a:schemeClr val="bg1">
                  <a:shade val="50000"/>
                </a:schemeClr>
              </a:solidFill>
            </a:endParaRPr>
          </a:p>
        </p:txBody>
      </p:sp>
      <p:sp>
        <p:nvSpPr>
          <p:cNvPr id="5" name="4 Rectángulo"/>
          <p:cNvSpPr/>
          <p:nvPr/>
        </p:nvSpPr>
        <p:spPr>
          <a:xfrm>
            <a:off x="-285784" y="-142894"/>
            <a:ext cx="9787006" cy="5715040"/>
          </a:xfrm>
          <a:prstGeom prst="rect">
            <a:avLst/>
          </a:prstGeom>
          <a:gradFill>
            <a:gsLst>
              <a:gs pos="0">
                <a:srgbClr val="DDEBCF"/>
              </a:gs>
              <a:gs pos="50000">
                <a:srgbClr val="9CB86E"/>
              </a:gs>
              <a:gs pos="100000">
                <a:srgbClr val="156B13"/>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3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hermoso campo de flores al amanecer-2880x1920.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Elipse"/>
          <p:cNvSpPr/>
          <p:nvPr/>
        </p:nvSpPr>
        <p:spPr>
          <a:xfrm>
            <a:off x="2571736" y="0"/>
            <a:ext cx="2000264" cy="1000150"/>
          </a:xfrm>
          <a:prstGeom prst="ellipse">
            <a:avLst/>
          </a:prstGeom>
          <a:blipFill>
            <a:blip r:embed="rId3">
              <a:lum bright="2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Elipse"/>
          <p:cNvSpPr/>
          <p:nvPr/>
        </p:nvSpPr>
        <p:spPr>
          <a:xfrm>
            <a:off x="2571736" y="1000114"/>
            <a:ext cx="2000264" cy="1071570"/>
          </a:xfrm>
          <a:prstGeom prst="ellipse">
            <a:avLst/>
          </a:prstGeom>
          <a:blipFill>
            <a:blip r:embed="rId3">
              <a:lum bright="2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Elipse"/>
          <p:cNvSpPr/>
          <p:nvPr/>
        </p:nvSpPr>
        <p:spPr>
          <a:xfrm>
            <a:off x="2571736" y="2071684"/>
            <a:ext cx="2000264" cy="1000150"/>
          </a:xfrm>
          <a:prstGeom prst="ellipse">
            <a:avLst/>
          </a:prstGeom>
          <a:blipFill>
            <a:blip r:embed="rId3">
              <a:lum bright="2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Elipse"/>
          <p:cNvSpPr/>
          <p:nvPr/>
        </p:nvSpPr>
        <p:spPr>
          <a:xfrm>
            <a:off x="2571736" y="3071816"/>
            <a:ext cx="2000264" cy="1000150"/>
          </a:xfrm>
          <a:prstGeom prst="ellipse">
            <a:avLst/>
          </a:prstGeom>
          <a:blipFill>
            <a:blip r:embed="rId3">
              <a:lum bright="2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Elipse"/>
          <p:cNvSpPr/>
          <p:nvPr/>
        </p:nvSpPr>
        <p:spPr>
          <a:xfrm>
            <a:off x="2571736" y="4143350"/>
            <a:ext cx="2000264" cy="1000150"/>
          </a:xfrm>
          <a:prstGeom prst="ellipse">
            <a:avLst/>
          </a:prstGeom>
          <a:blipFill>
            <a:blip r:embed="rId3">
              <a:lum bright="2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Elipse"/>
          <p:cNvSpPr/>
          <p:nvPr/>
        </p:nvSpPr>
        <p:spPr>
          <a:xfrm>
            <a:off x="4572000" y="0"/>
            <a:ext cx="2000264" cy="1000150"/>
          </a:xfrm>
          <a:prstGeom prst="ellipse">
            <a:avLst/>
          </a:prstGeom>
          <a:blipFill>
            <a:blip r:embed="rId3">
              <a:lum bright="2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Elipse"/>
          <p:cNvSpPr/>
          <p:nvPr/>
        </p:nvSpPr>
        <p:spPr>
          <a:xfrm>
            <a:off x="4572000" y="1000114"/>
            <a:ext cx="2000264" cy="1071570"/>
          </a:xfrm>
          <a:prstGeom prst="ellipse">
            <a:avLst/>
          </a:prstGeom>
          <a:blipFill>
            <a:blip r:embed="rId3">
              <a:lum bright="2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Elipse"/>
          <p:cNvSpPr/>
          <p:nvPr/>
        </p:nvSpPr>
        <p:spPr>
          <a:xfrm>
            <a:off x="4572000" y="2071684"/>
            <a:ext cx="2000264" cy="1000150"/>
          </a:xfrm>
          <a:prstGeom prst="ellipse">
            <a:avLst/>
          </a:prstGeom>
          <a:blipFill>
            <a:blip r:embed="rId3">
              <a:lum bright="2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Elipse"/>
          <p:cNvSpPr/>
          <p:nvPr/>
        </p:nvSpPr>
        <p:spPr>
          <a:xfrm>
            <a:off x="4572000" y="3071816"/>
            <a:ext cx="2000264" cy="1000150"/>
          </a:xfrm>
          <a:prstGeom prst="ellipse">
            <a:avLst/>
          </a:prstGeom>
          <a:blipFill>
            <a:blip r:embed="rId3">
              <a:lum bright="2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Elipse"/>
          <p:cNvSpPr/>
          <p:nvPr/>
        </p:nvSpPr>
        <p:spPr>
          <a:xfrm>
            <a:off x="4572000" y="4143350"/>
            <a:ext cx="2000264" cy="1000150"/>
          </a:xfrm>
          <a:prstGeom prst="ellipse">
            <a:avLst/>
          </a:prstGeom>
          <a:blipFill>
            <a:blip r:embed="rId3">
              <a:lum bright="2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a:off x="-285784" y="-214332"/>
            <a:ext cx="9787006" cy="5715040"/>
          </a:xfrm>
          <a:prstGeom prst="rect">
            <a:avLst/>
          </a:prstGeom>
          <a:gradFill>
            <a:gsLst>
              <a:gs pos="0">
                <a:srgbClr val="DDEBCF"/>
              </a:gs>
              <a:gs pos="50000">
                <a:srgbClr val="9CB86E"/>
              </a:gs>
              <a:gs pos="100000">
                <a:srgbClr val="156B13"/>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3"/>
                                        </p:tgtEl>
                                        <p:attrNameLst>
                                          <p:attrName>style.visibility</p:attrName>
                                        </p:attrNameLst>
                                      </p:cBhvr>
                                      <p:to>
                                        <p:strVal val="hidden"/>
                                      </p:to>
                                    </p:set>
                                  </p:childTnLst>
                                </p:cTn>
                              </p:par>
                              <p:par>
                                <p:cTn id="7" presetID="2" presetClass="entr" presetSubtype="4" fill="hold" grpId="0"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additive="base">
                                        <p:cTn id="9" dur="2000" fill="hold"/>
                                        <p:tgtEl>
                                          <p:spTgt spid="3"/>
                                        </p:tgtEl>
                                        <p:attrNameLst>
                                          <p:attrName>ppt_x</p:attrName>
                                        </p:attrNameLst>
                                      </p:cBhvr>
                                      <p:tavLst>
                                        <p:tav tm="0">
                                          <p:val>
                                            <p:strVal val="#ppt_x"/>
                                          </p:val>
                                        </p:tav>
                                        <p:tav tm="100000">
                                          <p:val>
                                            <p:strVal val="#ppt_x"/>
                                          </p:val>
                                        </p:tav>
                                      </p:tavLst>
                                    </p:anim>
                                    <p:anim calcmode="lin" valueType="num">
                                      <p:cBhvr additive="base">
                                        <p:cTn id="10" dur="2000" fill="hold"/>
                                        <p:tgtEl>
                                          <p:spTgt spid="3"/>
                                        </p:tgtEl>
                                        <p:attrNameLst>
                                          <p:attrName>ppt_y</p:attrName>
                                        </p:attrNameLst>
                                      </p:cBhvr>
                                      <p:tavLst>
                                        <p:tav tm="0">
                                          <p:val>
                                            <p:strVal val="1+#ppt_h/2"/>
                                          </p:val>
                                        </p:tav>
                                        <p:tav tm="100000">
                                          <p:val>
                                            <p:strVal val="#ppt_y"/>
                                          </p:val>
                                        </p:tav>
                                      </p:tavLst>
                                    </p:anim>
                                  </p:childTnLst>
                                </p:cTn>
                              </p:par>
                              <p:par>
                                <p:cTn id="11" presetID="2" presetClass="entr" presetSubtype="4" fill="hold" grpId="0"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2000" fill="hold"/>
                                        <p:tgtEl>
                                          <p:spTgt spid="4"/>
                                        </p:tgtEl>
                                        <p:attrNameLst>
                                          <p:attrName>ppt_x</p:attrName>
                                        </p:attrNameLst>
                                      </p:cBhvr>
                                      <p:tavLst>
                                        <p:tav tm="0">
                                          <p:val>
                                            <p:strVal val="#ppt_x"/>
                                          </p:val>
                                        </p:tav>
                                        <p:tav tm="100000">
                                          <p:val>
                                            <p:strVal val="#ppt_x"/>
                                          </p:val>
                                        </p:tav>
                                      </p:tavLst>
                                    </p:anim>
                                    <p:anim calcmode="lin" valueType="num">
                                      <p:cBhvr additive="base">
                                        <p:cTn id="14" dur="2000" fill="hold"/>
                                        <p:tgtEl>
                                          <p:spTgt spid="4"/>
                                        </p:tgtEl>
                                        <p:attrNameLst>
                                          <p:attrName>ppt_y</p:attrName>
                                        </p:attrNameLst>
                                      </p:cBhvr>
                                      <p:tavLst>
                                        <p:tav tm="0">
                                          <p:val>
                                            <p:strVal val="1+#ppt_h/2"/>
                                          </p:val>
                                        </p:tav>
                                        <p:tav tm="100000">
                                          <p:val>
                                            <p:strVal val="#ppt_y"/>
                                          </p:val>
                                        </p:tav>
                                      </p:tavLst>
                                    </p:anim>
                                  </p:childTnLst>
                                </p:cTn>
                              </p:par>
                              <p:par>
                                <p:cTn id="15" presetID="2" presetClass="entr" presetSubtype="4" fill="hold" grpId="0"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additive="base">
                                        <p:cTn id="17" dur="2000" fill="hold"/>
                                        <p:tgtEl>
                                          <p:spTgt spid="5"/>
                                        </p:tgtEl>
                                        <p:attrNameLst>
                                          <p:attrName>ppt_x</p:attrName>
                                        </p:attrNameLst>
                                      </p:cBhvr>
                                      <p:tavLst>
                                        <p:tav tm="0">
                                          <p:val>
                                            <p:strVal val="#ppt_x"/>
                                          </p:val>
                                        </p:tav>
                                        <p:tav tm="100000">
                                          <p:val>
                                            <p:strVal val="#ppt_x"/>
                                          </p:val>
                                        </p:tav>
                                      </p:tavLst>
                                    </p:anim>
                                    <p:anim calcmode="lin" valueType="num">
                                      <p:cBhvr additive="base">
                                        <p:cTn id="18" dur="2000" fill="hold"/>
                                        <p:tgtEl>
                                          <p:spTgt spid="5"/>
                                        </p:tgtEl>
                                        <p:attrNameLst>
                                          <p:attrName>ppt_y</p:attrName>
                                        </p:attrNameLst>
                                      </p:cBhvr>
                                      <p:tavLst>
                                        <p:tav tm="0">
                                          <p:val>
                                            <p:strVal val="1+#ppt_h/2"/>
                                          </p:val>
                                        </p:tav>
                                        <p:tav tm="100000">
                                          <p:val>
                                            <p:strVal val="#ppt_y"/>
                                          </p:val>
                                        </p:tav>
                                      </p:tavLst>
                                    </p:anim>
                                  </p:childTnLst>
                                </p:cTn>
                              </p:par>
                              <p:par>
                                <p:cTn id="19" presetID="2" presetClass="entr" presetSubtype="4" fill="hold" grpId="0" nodeType="with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additive="base">
                                        <p:cTn id="21" dur="2000" fill="hold"/>
                                        <p:tgtEl>
                                          <p:spTgt spid="6"/>
                                        </p:tgtEl>
                                        <p:attrNameLst>
                                          <p:attrName>ppt_x</p:attrName>
                                        </p:attrNameLst>
                                      </p:cBhvr>
                                      <p:tavLst>
                                        <p:tav tm="0">
                                          <p:val>
                                            <p:strVal val="#ppt_x"/>
                                          </p:val>
                                        </p:tav>
                                        <p:tav tm="100000">
                                          <p:val>
                                            <p:strVal val="#ppt_x"/>
                                          </p:val>
                                        </p:tav>
                                      </p:tavLst>
                                    </p:anim>
                                    <p:anim calcmode="lin" valueType="num">
                                      <p:cBhvr additive="base">
                                        <p:cTn id="22" dur="2000" fill="hold"/>
                                        <p:tgtEl>
                                          <p:spTgt spid="6"/>
                                        </p:tgtEl>
                                        <p:attrNameLst>
                                          <p:attrName>ppt_y</p:attrName>
                                        </p:attrNameLst>
                                      </p:cBhvr>
                                      <p:tavLst>
                                        <p:tav tm="0">
                                          <p:val>
                                            <p:strVal val="1+#ppt_h/2"/>
                                          </p:val>
                                        </p:tav>
                                        <p:tav tm="100000">
                                          <p:val>
                                            <p:strVal val="#ppt_y"/>
                                          </p:val>
                                        </p:tav>
                                      </p:tavLst>
                                    </p:anim>
                                  </p:childTnLst>
                                </p:cTn>
                              </p:par>
                              <p:par>
                                <p:cTn id="23" presetID="2" presetClass="entr" presetSubtype="4" fill="hold" grpId="0" nodeType="withEffect">
                                  <p:stCondLst>
                                    <p:cond delay="0"/>
                                  </p:stCondLst>
                                  <p:childTnLst>
                                    <p:set>
                                      <p:cBhvr>
                                        <p:cTn id="24" dur="1" fill="hold">
                                          <p:stCondLst>
                                            <p:cond delay="0"/>
                                          </p:stCondLst>
                                        </p:cTn>
                                        <p:tgtEl>
                                          <p:spTgt spid="7"/>
                                        </p:tgtEl>
                                        <p:attrNameLst>
                                          <p:attrName>style.visibility</p:attrName>
                                        </p:attrNameLst>
                                      </p:cBhvr>
                                      <p:to>
                                        <p:strVal val="visible"/>
                                      </p:to>
                                    </p:set>
                                    <p:anim calcmode="lin" valueType="num">
                                      <p:cBhvr additive="base">
                                        <p:cTn id="25" dur="2000" fill="hold"/>
                                        <p:tgtEl>
                                          <p:spTgt spid="7"/>
                                        </p:tgtEl>
                                        <p:attrNameLst>
                                          <p:attrName>ppt_x</p:attrName>
                                        </p:attrNameLst>
                                      </p:cBhvr>
                                      <p:tavLst>
                                        <p:tav tm="0">
                                          <p:val>
                                            <p:strVal val="#ppt_x"/>
                                          </p:val>
                                        </p:tav>
                                        <p:tav tm="100000">
                                          <p:val>
                                            <p:strVal val="#ppt_x"/>
                                          </p:val>
                                        </p:tav>
                                      </p:tavLst>
                                    </p:anim>
                                    <p:anim calcmode="lin" valueType="num">
                                      <p:cBhvr additive="base">
                                        <p:cTn id="26" dur="2000" fill="hold"/>
                                        <p:tgtEl>
                                          <p:spTgt spid="7"/>
                                        </p:tgtEl>
                                        <p:attrNameLst>
                                          <p:attrName>ppt_y</p:attrName>
                                        </p:attrNameLst>
                                      </p:cBhvr>
                                      <p:tavLst>
                                        <p:tav tm="0">
                                          <p:val>
                                            <p:strVal val="1+#ppt_h/2"/>
                                          </p:val>
                                        </p:tav>
                                        <p:tav tm="100000">
                                          <p:val>
                                            <p:strVal val="#ppt_y"/>
                                          </p:val>
                                        </p:tav>
                                      </p:tavLst>
                                    </p:anim>
                                  </p:childTnLst>
                                </p:cTn>
                              </p:par>
                              <p:par>
                                <p:cTn id="27" presetID="2" presetClass="entr" presetSubtype="4" fill="hold" grpId="0" nodeType="withEffect">
                                  <p:stCondLst>
                                    <p:cond delay="0"/>
                                  </p:stCondLst>
                                  <p:childTnLst>
                                    <p:set>
                                      <p:cBhvr>
                                        <p:cTn id="28" dur="1" fill="hold">
                                          <p:stCondLst>
                                            <p:cond delay="0"/>
                                          </p:stCondLst>
                                        </p:cTn>
                                        <p:tgtEl>
                                          <p:spTgt spid="8"/>
                                        </p:tgtEl>
                                        <p:attrNameLst>
                                          <p:attrName>style.visibility</p:attrName>
                                        </p:attrNameLst>
                                      </p:cBhvr>
                                      <p:to>
                                        <p:strVal val="visible"/>
                                      </p:to>
                                    </p:set>
                                    <p:anim calcmode="lin" valueType="num">
                                      <p:cBhvr additive="base">
                                        <p:cTn id="29" dur="2000" fill="hold"/>
                                        <p:tgtEl>
                                          <p:spTgt spid="8"/>
                                        </p:tgtEl>
                                        <p:attrNameLst>
                                          <p:attrName>ppt_x</p:attrName>
                                        </p:attrNameLst>
                                      </p:cBhvr>
                                      <p:tavLst>
                                        <p:tav tm="0">
                                          <p:val>
                                            <p:strVal val="#ppt_x"/>
                                          </p:val>
                                        </p:tav>
                                        <p:tav tm="100000">
                                          <p:val>
                                            <p:strVal val="#ppt_x"/>
                                          </p:val>
                                        </p:tav>
                                      </p:tavLst>
                                    </p:anim>
                                    <p:anim calcmode="lin" valueType="num">
                                      <p:cBhvr additive="base">
                                        <p:cTn id="30" dur="2000" fill="hold"/>
                                        <p:tgtEl>
                                          <p:spTgt spid="8"/>
                                        </p:tgtEl>
                                        <p:attrNameLst>
                                          <p:attrName>ppt_y</p:attrName>
                                        </p:attrNameLst>
                                      </p:cBhvr>
                                      <p:tavLst>
                                        <p:tav tm="0">
                                          <p:val>
                                            <p:strVal val="1+#ppt_h/2"/>
                                          </p:val>
                                        </p:tav>
                                        <p:tav tm="100000">
                                          <p:val>
                                            <p:strVal val="#ppt_y"/>
                                          </p:val>
                                        </p:tav>
                                      </p:tavLst>
                                    </p:anim>
                                  </p:childTnLst>
                                </p:cTn>
                              </p:par>
                              <p:par>
                                <p:cTn id="31" presetID="2" presetClass="entr" presetSubtype="4" fill="hold" grpId="0" nodeType="withEffect">
                                  <p:stCondLst>
                                    <p:cond delay="0"/>
                                  </p:stCondLst>
                                  <p:childTnLst>
                                    <p:set>
                                      <p:cBhvr>
                                        <p:cTn id="32" dur="1" fill="hold">
                                          <p:stCondLst>
                                            <p:cond delay="0"/>
                                          </p:stCondLst>
                                        </p:cTn>
                                        <p:tgtEl>
                                          <p:spTgt spid="9"/>
                                        </p:tgtEl>
                                        <p:attrNameLst>
                                          <p:attrName>style.visibility</p:attrName>
                                        </p:attrNameLst>
                                      </p:cBhvr>
                                      <p:to>
                                        <p:strVal val="visible"/>
                                      </p:to>
                                    </p:set>
                                    <p:anim calcmode="lin" valueType="num">
                                      <p:cBhvr additive="base">
                                        <p:cTn id="33" dur="2000" fill="hold"/>
                                        <p:tgtEl>
                                          <p:spTgt spid="9"/>
                                        </p:tgtEl>
                                        <p:attrNameLst>
                                          <p:attrName>ppt_x</p:attrName>
                                        </p:attrNameLst>
                                      </p:cBhvr>
                                      <p:tavLst>
                                        <p:tav tm="0">
                                          <p:val>
                                            <p:strVal val="#ppt_x"/>
                                          </p:val>
                                        </p:tav>
                                        <p:tav tm="100000">
                                          <p:val>
                                            <p:strVal val="#ppt_x"/>
                                          </p:val>
                                        </p:tav>
                                      </p:tavLst>
                                    </p:anim>
                                    <p:anim calcmode="lin" valueType="num">
                                      <p:cBhvr additive="base">
                                        <p:cTn id="34" dur="2000" fill="hold"/>
                                        <p:tgtEl>
                                          <p:spTgt spid="9"/>
                                        </p:tgtEl>
                                        <p:attrNameLst>
                                          <p:attrName>ppt_y</p:attrName>
                                        </p:attrNameLst>
                                      </p:cBhvr>
                                      <p:tavLst>
                                        <p:tav tm="0">
                                          <p:val>
                                            <p:strVal val="1+#ppt_h/2"/>
                                          </p:val>
                                        </p:tav>
                                        <p:tav tm="100000">
                                          <p:val>
                                            <p:strVal val="#ppt_y"/>
                                          </p:val>
                                        </p:tav>
                                      </p:tavLst>
                                    </p:anim>
                                  </p:childTnLst>
                                </p:cTn>
                              </p:par>
                              <p:par>
                                <p:cTn id="35" presetID="2" presetClass="entr" presetSubtype="4" fill="hold" grpId="0" nodeType="withEffect">
                                  <p:stCondLst>
                                    <p:cond delay="0"/>
                                  </p:stCondLst>
                                  <p:childTnLst>
                                    <p:set>
                                      <p:cBhvr>
                                        <p:cTn id="36" dur="1" fill="hold">
                                          <p:stCondLst>
                                            <p:cond delay="0"/>
                                          </p:stCondLst>
                                        </p:cTn>
                                        <p:tgtEl>
                                          <p:spTgt spid="10"/>
                                        </p:tgtEl>
                                        <p:attrNameLst>
                                          <p:attrName>style.visibility</p:attrName>
                                        </p:attrNameLst>
                                      </p:cBhvr>
                                      <p:to>
                                        <p:strVal val="visible"/>
                                      </p:to>
                                    </p:set>
                                    <p:anim calcmode="lin" valueType="num">
                                      <p:cBhvr additive="base">
                                        <p:cTn id="37" dur="2000" fill="hold"/>
                                        <p:tgtEl>
                                          <p:spTgt spid="10"/>
                                        </p:tgtEl>
                                        <p:attrNameLst>
                                          <p:attrName>ppt_x</p:attrName>
                                        </p:attrNameLst>
                                      </p:cBhvr>
                                      <p:tavLst>
                                        <p:tav tm="0">
                                          <p:val>
                                            <p:strVal val="#ppt_x"/>
                                          </p:val>
                                        </p:tav>
                                        <p:tav tm="100000">
                                          <p:val>
                                            <p:strVal val="#ppt_x"/>
                                          </p:val>
                                        </p:tav>
                                      </p:tavLst>
                                    </p:anim>
                                    <p:anim calcmode="lin" valueType="num">
                                      <p:cBhvr additive="base">
                                        <p:cTn id="38" dur="2000" fill="hold"/>
                                        <p:tgtEl>
                                          <p:spTgt spid="10"/>
                                        </p:tgtEl>
                                        <p:attrNameLst>
                                          <p:attrName>ppt_y</p:attrName>
                                        </p:attrNameLst>
                                      </p:cBhvr>
                                      <p:tavLst>
                                        <p:tav tm="0">
                                          <p:val>
                                            <p:strVal val="1+#ppt_h/2"/>
                                          </p:val>
                                        </p:tav>
                                        <p:tav tm="100000">
                                          <p:val>
                                            <p:strVal val="#ppt_y"/>
                                          </p:val>
                                        </p:tav>
                                      </p:tavLst>
                                    </p:anim>
                                  </p:childTnLst>
                                </p:cTn>
                              </p:par>
                              <p:par>
                                <p:cTn id="39" presetID="2" presetClass="entr" presetSubtype="4" fill="hold" grpId="0" nodeType="withEffect">
                                  <p:stCondLst>
                                    <p:cond delay="0"/>
                                  </p:stCondLst>
                                  <p:childTnLst>
                                    <p:set>
                                      <p:cBhvr>
                                        <p:cTn id="40" dur="1" fill="hold">
                                          <p:stCondLst>
                                            <p:cond delay="0"/>
                                          </p:stCondLst>
                                        </p:cTn>
                                        <p:tgtEl>
                                          <p:spTgt spid="11"/>
                                        </p:tgtEl>
                                        <p:attrNameLst>
                                          <p:attrName>style.visibility</p:attrName>
                                        </p:attrNameLst>
                                      </p:cBhvr>
                                      <p:to>
                                        <p:strVal val="visible"/>
                                      </p:to>
                                    </p:set>
                                    <p:anim calcmode="lin" valueType="num">
                                      <p:cBhvr additive="base">
                                        <p:cTn id="41" dur="2000" fill="hold"/>
                                        <p:tgtEl>
                                          <p:spTgt spid="11"/>
                                        </p:tgtEl>
                                        <p:attrNameLst>
                                          <p:attrName>ppt_x</p:attrName>
                                        </p:attrNameLst>
                                      </p:cBhvr>
                                      <p:tavLst>
                                        <p:tav tm="0">
                                          <p:val>
                                            <p:strVal val="#ppt_x"/>
                                          </p:val>
                                        </p:tav>
                                        <p:tav tm="100000">
                                          <p:val>
                                            <p:strVal val="#ppt_x"/>
                                          </p:val>
                                        </p:tav>
                                      </p:tavLst>
                                    </p:anim>
                                    <p:anim calcmode="lin" valueType="num">
                                      <p:cBhvr additive="base">
                                        <p:cTn id="42" dur="2000" fill="hold"/>
                                        <p:tgtEl>
                                          <p:spTgt spid="11"/>
                                        </p:tgtEl>
                                        <p:attrNameLst>
                                          <p:attrName>ppt_y</p:attrName>
                                        </p:attrNameLst>
                                      </p:cBhvr>
                                      <p:tavLst>
                                        <p:tav tm="0">
                                          <p:val>
                                            <p:strVal val="1+#ppt_h/2"/>
                                          </p:val>
                                        </p:tav>
                                        <p:tav tm="100000">
                                          <p:val>
                                            <p:strVal val="#ppt_y"/>
                                          </p:val>
                                        </p:tav>
                                      </p:tavLst>
                                    </p:anim>
                                  </p:childTnLst>
                                </p:cTn>
                              </p:par>
                              <p:par>
                                <p:cTn id="43" presetID="2" presetClass="entr" presetSubtype="4" fill="hold" grpId="0" nodeType="withEffect">
                                  <p:stCondLst>
                                    <p:cond delay="0"/>
                                  </p:stCondLst>
                                  <p:childTnLst>
                                    <p:set>
                                      <p:cBhvr>
                                        <p:cTn id="44" dur="1" fill="hold">
                                          <p:stCondLst>
                                            <p:cond delay="0"/>
                                          </p:stCondLst>
                                        </p:cTn>
                                        <p:tgtEl>
                                          <p:spTgt spid="12"/>
                                        </p:tgtEl>
                                        <p:attrNameLst>
                                          <p:attrName>style.visibility</p:attrName>
                                        </p:attrNameLst>
                                      </p:cBhvr>
                                      <p:to>
                                        <p:strVal val="visible"/>
                                      </p:to>
                                    </p:set>
                                    <p:anim calcmode="lin" valueType="num">
                                      <p:cBhvr additive="base">
                                        <p:cTn id="45" dur="2000" fill="hold"/>
                                        <p:tgtEl>
                                          <p:spTgt spid="12"/>
                                        </p:tgtEl>
                                        <p:attrNameLst>
                                          <p:attrName>ppt_x</p:attrName>
                                        </p:attrNameLst>
                                      </p:cBhvr>
                                      <p:tavLst>
                                        <p:tav tm="0">
                                          <p:val>
                                            <p:strVal val="#ppt_x"/>
                                          </p:val>
                                        </p:tav>
                                        <p:tav tm="100000">
                                          <p:val>
                                            <p:strVal val="#ppt_x"/>
                                          </p:val>
                                        </p:tav>
                                      </p:tavLst>
                                    </p:anim>
                                    <p:anim calcmode="lin" valueType="num">
                                      <p:cBhvr additive="base">
                                        <p:cTn id="46" dur="2000" fill="hold"/>
                                        <p:tgtEl>
                                          <p:spTgt spid="12"/>
                                        </p:tgtEl>
                                        <p:attrNameLst>
                                          <p:attrName>ppt_y</p:attrName>
                                        </p:attrNameLst>
                                      </p:cBhvr>
                                      <p:tavLst>
                                        <p:tav tm="0">
                                          <p:val>
                                            <p:strVal val="1+#ppt_h/2"/>
                                          </p:val>
                                        </p:tav>
                                        <p:tav tm="100000">
                                          <p:val>
                                            <p:strVal val="#ppt_y"/>
                                          </p:val>
                                        </p:tav>
                                      </p:tavLst>
                                    </p:anim>
                                  </p:childTnLst>
                                </p:cTn>
                              </p:par>
                              <p:par>
                                <p:cTn id="47" presetID="8" presetClass="emph" presetSubtype="0" fill="hold" grpId="1" nodeType="withEffect">
                                  <p:stCondLst>
                                    <p:cond delay="0"/>
                                  </p:stCondLst>
                                  <p:childTnLst>
                                    <p:animRot by="21600000">
                                      <p:cBhvr>
                                        <p:cTn id="48" dur="2000" fill="hold"/>
                                        <p:tgtEl>
                                          <p:spTgt spid="3"/>
                                        </p:tgtEl>
                                        <p:attrNameLst>
                                          <p:attrName>r</p:attrName>
                                        </p:attrNameLst>
                                      </p:cBhvr>
                                    </p:animRot>
                                  </p:childTnLst>
                                </p:cTn>
                              </p:par>
                              <p:par>
                                <p:cTn id="49" presetID="8" presetClass="emph" presetSubtype="0" fill="hold" grpId="1" nodeType="withEffect">
                                  <p:stCondLst>
                                    <p:cond delay="0"/>
                                  </p:stCondLst>
                                  <p:childTnLst>
                                    <p:animRot by="21600000">
                                      <p:cBhvr>
                                        <p:cTn id="50" dur="2000" fill="hold"/>
                                        <p:tgtEl>
                                          <p:spTgt spid="4"/>
                                        </p:tgtEl>
                                        <p:attrNameLst>
                                          <p:attrName>r</p:attrName>
                                        </p:attrNameLst>
                                      </p:cBhvr>
                                    </p:animRot>
                                  </p:childTnLst>
                                </p:cTn>
                              </p:par>
                              <p:par>
                                <p:cTn id="51" presetID="8" presetClass="emph" presetSubtype="0" fill="hold" grpId="1" nodeType="withEffect">
                                  <p:stCondLst>
                                    <p:cond delay="0"/>
                                  </p:stCondLst>
                                  <p:childTnLst>
                                    <p:animRot by="21600000">
                                      <p:cBhvr>
                                        <p:cTn id="52" dur="2000" fill="hold"/>
                                        <p:tgtEl>
                                          <p:spTgt spid="5"/>
                                        </p:tgtEl>
                                        <p:attrNameLst>
                                          <p:attrName>r</p:attrName>
                                        </p:attrNameLst>
                                      </p:cBhvr>
                                    </p:animRot>
                                  </p:childTnLst>
                                </p:cTn>
                              </p:par>
                              <p:par>
                                <p:cTn id="53" presetID="8" presetClass="emph" presetSubtype="0" fill="hold" grpId="1" nodeType="withEffect">
                                  <p:stCondLst>
                                    <p:cond delay="0"/>
                                  </p:stCondLst>
                                  <p:childTnLst>
                                    <p:animRot by="21600000">
                                      <p:cBhvr>
                                        <p:cTn id="54" dur="2000" fill="hold"/>
                                        <p:tgtEl>
                                          <p:spTgt spid="6"/>
                                        </p:tgtEl>
                                        <p:attrNameLst>
                                          <p:attrName>r</p:attrName>
                                        </p:attrNameLst>
                                      </p:cBhvr>
                                    </p:animRot>
                                  </p:childTnLst>
                                </p:cTn>
                              </p:par>
                              <p:par>
                                <p:cTn id="55" presetID="8" presetClass="emph" presetSubtype="0" fill="hold" grpId="1" nodeType="withEffect">
                                  <p:stCondLst>
                                    <p:cond delay="0"/>
                                  </p:stCondLst>
                                  <p:childTnLst>
                                    <p:animRot by="21600000">
                                      <p:cBhvr>
                                        <p:cTn id="56" dur="2000" fill="hold"/>
                                        <p:tgtEl>
                                          <p:spTgt spid="7"/>
                                        </p:tgtEl>
                                        <p:attrNameLst>
                                          <p:attrName>r</p:attrName>
                                        </p:attrNameLst>
                                      </p:cBhvr>
                                    </p:animRot>
                                  </p:childTnLst>
                                </p:cTn>
                              </p:par>
                              <p:par>
                                <p:cTn id="57" presetID="8" presetClass="emph" presetSubtype="0" fill="hold" grpId="1" nodeType="withEffect">
                                  <p:stCondLst>
                                    <p:cond delay="0"/>
                                  </p:stCondLst>
                                  <p:childTnLst>
                                    <p:animRot by="-21600000">
                                      <p:cBhvr>
                                        <p:cTn id="58" dur="2000" fill="hold"/>
                                        <p:tgtEl>
                                          <p:spTgt spid="8"/>
                                        </p:tgtEl>
                                        <p:attrNameLst>
                                          <p:attrName>r</p:attrName>
                                        </p:attrNameLst>
                                      </p:cBhvr>
                                    </p:animRot>
                                  </p:childTnLst>
                                </p:cTn>
                              </p:par>
                              <p:par>
                                <p:cTn id="59" presetID="8" presetClass="emph" presetSubtype="0" fill="hold" grpId="1" nodeType="withEffect">
                                  <p:stCondLst>
                                    <p:cond delay="0"/>
                                  </p:stCondLst>
                                  <p:childTnLst>
                                    <p:animRot by="-21600000">
                                      <p:cBhvr>
                                        <p:cTn id="60" dur="2000" fill="hold"/>
                                        <p:tgtEl>
                                          <p:spTgt spid="9"/>
                                        </p:tgtEl>
                                        <p:attrNameLst>
                                          <p:attrName>r</p:attrName>
                                        </p:attrNameLst>
                                      </p:cBhvr>
                                    </p:animRot>
                                  </p:childTnLst>
                                </p:cTn>
                              </p:par>
                              <p:par>
                                <p:cTn id="61" presetID="8" presetClass="emph" presetSubtype="0" fill="hold" grpId="1" nodeType="withEffect">
                                  <p:stCondLst>
                                    <p:cond delay="0"/>
                                  </p:stCondLst>
                                  <p:childTnLst>
                                    <p:animRot by="-21600000">
                                      <p:cBhvr>
                                        <p:cTn id="62" dur="2000" fill="hold"/>
                                        <p:tgtEl>
                                          <p:spTgt spid="10"/>
                                        </p:tgtEl>
                                        <p:attrNameLst>
                                          <p:attrName>r</p:attrName>
                                        </p:attrNameLst>
                                      </p:cBhvr>
                                    </p:animRot>
                                  </p:childTnLst>
                                </p:cTn>
                              </p:par>
                              <p:par>
                                <p:cTn id="63" presetID="8" presetClass="emph" presetSubtype="0" fill="hold" grpId="1" nodeType="withEffect">
                                  <p:stCondLst>
                                    <p:cond delay="0"/>
                                  </p:stCondLst>
                                  <p:childTnLst>
                                    <p:animRot by="-21600000">
                                      <p:cBhvr>
                                        <p:cTn id="64" dur="2000" fill="hold"/>
                                        <p:tgtEl>
                                          <p:spTgt spid="11"/>
                                        </p:tgtEl>
                                        <p:attrNameLst>
                                          <p:attrName>r</p:attrName>
                                        </p:attrNameLst>
                                      </p:cBhvr>
                                    </p:animRot>
                                  </p:childTnLst>
                                </p:cTn>
                              </p:par>
                              <p:par>
                                <p:cTn id="65" presetID="8" presetClass="emph" presetSubtype="0" fill="hold" grpId="1" nodeType="withEffect">
                                  <p:stCondLst>
                                    <p:cond delay="0"/>
                                  </p:stCondLst>
                                  <p:childTnLst>
                                    <p:animRot by="-21600000">
                                      <p:cBhvr>
                                        <p:cTn id="66" dur="2000" fill="hold"/>
                                        <p:tgtEl>
                                          <p:spTgt spid="12"/>
                                        </p:tgtEl>
                                        <p:attrNameLst>
                                          <p:attrName>r</p:attrName>
                                        </p:attrNameLst>
                                      </p:cBhvr>
                                    </p:animRot>
                                  </p:childTnLst>
                                </p:cTn>
                              </p:par>
                            </p:childTnLst>
                          </p:cTn>
                        </p:par>
                        <p:par>
                          <p:cTn id="67" fill="hold">
                            <p:stCondLst>
                              <p:cond delay="2000"/>
                            </p:stCondLst>
                            <p:childTnLst>
                              <p:par>
                                <p:cTn id="68" presetID="2" presetClass="exit" presetSubtype="4" fill="hold" grpId="2" nodeType="afterEffect">
                                  <p:stCondLst>
                                    <p:cond delay="0"/>
                                  </p:stCondLst>
                                  <p:childTnLst>
                                    <p:anim calcmode="lin" valueType="num">
                                      <p:cBhvr additive="base">
                                        <p:cTn id="69" dur="2000"/>
                                        <p:tgtEl>
                                          <p:spTgt spid="3"/>
                                        </p:tgtEl>
                                        <p:attrNameLst>
                                          <p:attrName>ppt_x</p:attrName>
                                        </p:attrNameLst>
                                      </p:cBhvr>
                                      <p:tavLst>
                                        <p:tav tm="0">
                                          <p:val>
                                            <p:strVal val="ppt_x"/>
                                          </p:val>
                                        </p:tav>
                                        <p:tav tm="100000">
                                          <p:val>
                                            <p:strVal val="ppt_x"/>
                                          </p:val>
                                        </p:tav>
                                      </p:tavLst>
                                    </p:anim>
                                    <p:anim calcmode="lin" valueType="num">
                                      <p:cBhvr additive="base">
                                        <p:cTn id="70" dur="2000"/>
                                        <p:tgtEl>
                                          <p:spTgt spid="3"/>
                                        </p:tgtEl>
                                        <p:attrNameLst>
                                          <p:attrName>ppt_y</p:attrName>
                                        </p:attrNameLst>
                                      </p:cBhvr>
                                      <p:tavLst>
                                        <p:tav tm="0">
                                          <p:val>
                                            <p:strVal val="ppt_y"/>
                                          </p:val>
                                        </p:tav>
                                        <p:tav tm="100000">
                                          <p:val>
                                            <p:strVal val="1+ppt_h/2"/>
                                          </p:val>
                                        </p:tav>
                                      </p:tavLst>
                                    </p:anim>
                                    <p:set>
                                      <p:cBhvr>
                                        <p:cTn id="71" dur="1" fill="hold">
                                          <p:stCondLst>
                                            <p:cond delay="1999"/>
                                          </p:stCondLst>
                                        </p:cTn>
                                        <p:tgtEl>
                                          <p:spTgt spid="3"/>
                                        </p:tgtEl>
                                        <p:attrNameLst>
                                          <p:attrName>style.visibility</p:attrName>
                                        </p:attrNameLst>
                                      </p:cBhvr>
                                      <p:to>
                                        <p:strVal val="hidden"/>
                                      </p:to>
                                    </p:set>
                                  </p:childTnLst>
                                </p:cTn>
                              </p:par>
                              <p:par>
                                <p:cTn id="72" presetID="2" presetClass="exit" presetSubtype="4" fill="hold" grpId="2" nodeType="withEffect">
                                  <p:stCondLst>
                                    <p:cond delay="0"/>
                                  </p:stCondLst>
                                  <p:childTnLst>
                                    <p:anim calcmode="lin" valueType="num">
                                      <p:cBhvr additive="base">
                                        <p:cTn id="73" dur="2000"/>
                                        <p:tgtEl>
                                          <p:spTgt spid="4"/>
                                        </p:tgtEl>
                                        <p:attrNameLst>
                                          <p:attrName>ppt_x</p:attrName>
                                        </p:attrNameLst>
                                      </p:cBhvr>
                                      <p:tavLst>
                                        <p:tav tm="0">
                                          <p:val>
                                            <p:strVal val="ppt_x"/>
                                          </p:val>
                                        </p:tav>
                                        <p:tav tm="100000">
                                          <p:val>
                                            <p:strVal val="ppt_x"/>
                                          </p:val>
                                        </p:tav>
                                      </p:tavLst>
                                    </p:anim>
                                    <p:anim calcmode="lin" valueType="num">
                                      <p:cBhvr additive="base">
                                        <p:cTn id="74" dur="2000"/>
                                        <p:tgtEl>
                                          <p:spTgt spid="4"/>
                                        </p:tgtEl>
                                        <p:attrNameLst>
                                          <p:attrName>ppt_y</p:attrName>
                                        </p:attrNameLst>
                                      </p:cBhvr>
                                      <p:tavLst>
                                        <p:tav tm="0">
                                          <p:val>
                                            <p:strVal val="ppt_y"/>
                                          </p:val>
                                        </p:tav>
                                        <p:tav tm="100000">
                                          <p:val>
                                            <p:strVal val="1+ppt_h/2"/>
                                          </p:val>
                                        </p:tav>
                                      </p:tavLst>
                                    </p:anim>
                                    <p:set>
                                      <p:cBhvr>
                                        <p:cTn id="75" dur="1" fill="hold">
                                          <p:stCondLst>
                                            <p:cond delay="1999"/>
                                          </p:stCondLst>
                                        </p:cTn>
                                        <p:tgtEl>
                                          <p:spTgt spid="4"/>
                                        </p:tgtEl>
                                        <p:attrNameLst>
                                          <p:attrName>style.visibility</p:attrName>
                                        </p:attrNameLst>
                                      </p:cBhvr>
                                      <p:to>
                                        <p:strVal val="hidden"/>
                                      </p:to>
                                    </p:set>
                                  </p:childTnLst>
                                </p:cTn>
                              </p:par>
                              <p:par>
                                <p:cTn id="76" presetID="2" presetClass="exit" presetSubtype="4" fill="hold" grpId="2" nodeType="withEffect">
                                  <p:stCondLst>
                                    <p:cond delay="0"/>
                                  </p:stCondLst>
                                  <p:childTnLst>
                                    <p:anim calcmode="lin" valueType="num">
                                      <p:cBhvr additive="base">
                                        <p:cTn id="77" dur="2000"/>
                                        <p:tgtEl>
                                          <p:spTgt spid="5"/>
                                        </p:tgtEl>
                                        <p:attrNameLst>
                                          <p:attrName>ppt_x</p:attrName>
                                        </p:attrNameLst>
                                      </p:cBhvr>
                                      <p:tavLst>
                                        <p:tav tm="0">
                                          <p:val>
                                            <p:strVal val="ppt_x"/>
                                          </p:val>
                                        </p:tav>
                                        <p:tav tm="100000">
                                          <p:val>
                                            <p:strVal val="ppt_x"/>
                                          </p:val>
                                        </p:tav>
                                      </p:tavLst>
                                    </p:anim>
                                    <p:anim calcmode="lin" valueType="num">
                                      <p:cBhvr additive="base">
                                        <p:cTn id="78" dur="2000"/>
                                        <p:tgtEl>
                                          <p:spTgt spid="5"/>
                                        </p:tgtEl>
                                        <p:attrNameLst>
                                          <p:attrName>ppt_y</p:attrName>
                                        </p:attrNameLst>
                                      </p:cBhvr>
                                      <p:tavLst>
                                        <p:tav tm="0">
                                          <p:val>
                                            <p:strVal val="ppt_y"/>
                                          </p:val>
                                        </p:tav>
                                        <p:tav tm="100000">
                                          <p:val>
                                            <p:strVal val="1+ppt_h/2"/>
                                          </p:val>
                                        </p:tav>
                                      </p:tavLst>
                                    </p:anim>
                                    <p:set>
                                      <p:cBhvr>
                                        <p:cTn id="79" dur="1" fill="hold">
                                          <p:stCondLst>
                                            <p:cond delay="1999"/>
                                          </p:stCondLst>
                                        </p:cTn>
                                        <p:tgtEl>
                                          <p:spTgt spid="5"/>
                                        </p:tgtEl>
                                        <p:attrNameLst>
                                          <p:attrName>style.visibility</p:attrName>
                                        </p:attrNameLst>
                                      </p:cBhvr>
                                      <p:to>
                                        <p:strVal val="hidden"/>
                                      </p:to>
                                    </p:set>
                                  </p:childTnLst>
                                </p:cTn>
                              </p:par>
                              <p:par>
                                <p:cTn id="80" presetID="2" presetClass="exit" presetSubtype="4" fill="hold" grpId="2" nodeType="withEffect">
                                  <p:stCondLst>
                                    <p:cond delay="0"/>
                                  </p:stCondLst>
                                  <p:childTnLst>
                                    <p:anim calcmode="lin" valueType="num">
                                      <p:cBhvr additive="base">
                                        <p:cTn id="81" dur="2000"/>
                                        <p:tgtEl>
                                          <p:spTgt spid="6"/>
                                        </p:tgtEl>
                                        <p:attrNameLst>
                                          <p:attrName>ppt_x</p:attrName>
                                        </p:attrNameLst>
                                      </p:cBhvr>
                                      <p:tavLst>
                                        <p:tav tm="0">
                                          <p:val>
                                            <p:strVal val="ppt_x"/>
                                          </p:val>
                                        </p:tav>
                                        <p:tav tm="100000">
                                          <p:val>
                                            <p:strVal val="ppt_x"/>
                                          </p:val>
                                        </p:tav>
                                      </p:tavLst>
                                    </p:anim>
                                    <p:anim calcmode="lin" valueType="num">
                                      <p:cBhvr additive="base">
                                        <p:cTn id="82" dur="2000"/>
                                        <p:tgtEl>
                                          <p:spTgt spid="6"/>
                                        </p:tgtEl>
                                        <p:attrNameLst>
                                          <p:attrName>ppt_y</p:attrName>
                                        </p:attrNameLst>
                                      </p:cBhvr>
                                      <p:tavLst>
                                        <p:tav tm="0">
                                          <p:val>
                                            <p:strVal val="ppt_y"/>
                                          </p:val>
                                        </p:tav>
                                        <p:tav tm="100000">
                                          <p:val>
                                            <p:strVal val="1+ppt_h/2"/>
                                          </p:val>
                                        </p:tav>
                                      </p:tavLst>
                                    </p:anim>
                                    <p:set>
                                      <p:cBhvr>
                                        <p:cTn id="83" dur="1" fill="hold">
                                          <p:stCondLst>
                                            <p:cond delay="1999"/>
                                          </p:stCondLst>
                                        </p:cTn>
                                        <p:tgtEl>
                                          <p:spTgt spid="6"/>
                                        </p:tgtEl>
                                        <p:attrNameLst>
                                          <p:attrName>style.visibility</p:attrName>
                                        </p:attrNameLst>
                                      </p:cBhvr>
                                      <p:to>
                                        <p:strVal val="hidden"/>
                                      </p:to>
                                    </p:set>
                                  </p:childTnLst>
                                </p:cTn>
                              </p:par>
                              <p:par>
                                <p:cTn id="84" presetID="2" presetClass="exit" presetSubtype="4" fill="hold" grpId="2" nodeType="withEffect">
                                  <p:stCondLst>
                                    <p:cond delay="0"/>
                                  </p:stCondLst>
                                  <p:childTnLst>
                                    <p:anim calcmode="lin" valueType="num">
                                      <p:cBhvr additive="base">
                                        <p:cTn id="85" dur="2000"/>
                                        <p:tgtEl>
                                          <p:spTgt spid="7"/>
                                        </p:tgtEl>
                                        <p:attrNameLst>
                                          <p:attrName>ppt_x</p:attrName>
                                        </p:attrNameLst>
                                      </p:cBhvr>
                                      <p:tavLst>
                                        <p:tav tm="0">
                                          <p:val>
                                            <p:strVal val="ppt_x"/>
                                          </p:val>
                                        </p:tav>
                                        <p:tav tm="100000">
                                          <p:val>
                                            <p:strVal val="ppt_x"/>
                                          </p:val>
                                        </p:tav>
                                      </p:tavLst>
                                    </p:anim>
                                    <p:anim calcmode="lin" valueType="num">
                                      <p:cBhvr additive="base">
                                        <p:cTn id="86" dur="2000"/>
                                        <p:tgtEl>
                                          <p:spTgt spid="7"/>
                                        </p:tgtEl>
                                        <p:attrNameLst>
                                          <p:attrName>ppt_y</p:attrName>
                                        </p:attrNameLst>
                                      </p:cBhvr>
                                      <p:tavLst>
                                        <p:tav tm="0">
                                          <p:val>
                                            <p:strVal val="ppt_y"/>
                                          </p:val>
                                        </p:tav>
                                        <p:tav tm="100000">
                                          <p:val>
                                            <p:strVal val="1+ppt_h/2"/>
                                          </p:val>
                                        </p:tav>
                                      </p:tavLst>
                                    </p:anim>
                                    <p:set>
                                      <p:cBhvr>
                                        <p:cTn id="87" dur="1" fill="hold">
                                          <p:stCondLst>
                                            <p:cond delay="1999"/>
                                          </p:stCondLst>
                                        </p:cTn>
                                        <p:tgtEl>
                                          <p:spTgt spid="7"/>
                                        </p:tgtEl>
                                        <p:attrNameLst>
                                          <p:attrName>style.visibility</p:attrName>
                                        </p:attrNameLst>
                                      </p:cBhvr>
                                      <p:to>
                                        <p:strVal val="hidden"/>
                                      </p:to>
                                    </p:set>
                                  </p:childTnLst>
                                </p:cTn>
                              </p:par>
                              <p:par>
                                <p:cTn id="88" presetID="2" presetClass="exit" presetSubtype="1" fill="hold" grpId="2" nodeType="withEffect">
                                  <p:stCondLst>
                                    <p:cond delay="0"/>
                                  </p:stCondLst>
                                  <p:childTnLst>
                                    <p:anim calcmode="lin" valueType="num">
                                      <p:cBhvr additive="base">
                                        <p:cTn id="89" dur="2000"/>
                                        <p:tgtEl>
                                          <p:spTgt spid="8"/>
                                        </p:tgtEl>
                                        <p:attrNameLst>
                                          <p:attrName>ppt_x</p:attrName>
                                        </p:attrNameLst>
                                      </p:cBhvr>
                                      <p:tavLst>
                                        <p:tav tm="0">
                                          <p:val>
                                            <p:strVal val="ppt_x"/>
                                          </p:val>
                                        </p:tav>
                                        <p:tav tm="100000">
                                          <p:val>
                                            <p:strVal val="ppt_x"/>
                                          </p:val>
                                        </p:tav>
                                      </p:tavLst>
                                    </p:anim>
                                    <p:anim calcmode="lin" valueType="num">
                                      <p:cBhvr additive="base">
                                        <p:cTn id="90" dur="2000"/>
                                        <p:tgtEl>
                                          <p:spTgt spid="8"/>
                                        </p:tgtEl>
                                        <p:attrNameLst>
                                          <p:attrName>ppt_y</p:attrName>
                                        </p:attrNameLst>
                                      </p:cBhvr>
                                      <p:tavLst>
                                        <p:tav tm="0">
                                          <p:val>
                                            <p:strVal val="ppt_y"/>
                                          </p:val>
                                        </p:tav>
                                        <p:tav tm="100000">
                                          <p:val>
                                            <p:strVal val="0-ppt_h/2"/>
                                          </p:val>
                                        </p:tav>
                                      </p:tavLst>
                                    </p:anim>
                                    <p:set>
                                      <p:cBhvr>
                                        <p:cTn id="91" dur="1" fill="hold">
                                          <p:stCondLst>
                                            <p:cond delay="1999"/>
                                          </p:stCondLst>
                                        </p:cTn>
                                        <p:tgtEl>
                                          <p:spTgt spid="8"/>
                                        </p:tgtEl>
                                        <p:attrNameLst>
                                          <p:attrName>style.visibility</p:attrName>
                                        </p:attrNameLst>
                                      </p:cBhvr>
                                      <p:to>
                                        <p:strVal val="hidden"/>
                                      </p:to>
                                    </p:set>
                                  </p:childTnLst>
                                </p:cTn>
                              </p:par>
                              <p:par>
                                <p:cTn id="92" presetID="2" presetClass="exit" presetSubtype="1" fill="hold" grpId="2" nodeType="withEffect">
                                  <p:stCondLst>
                                    <p:cond delay="0"/>
                                  </p:stCondLst>
                                  <p:childTnLst>
                                    <p:anim calcmode="lin" valueType="num">
                                      <p:cBhvr additive="base">
                                        <p:cTn id="93" dur="2000"/>
                                        <p:tgtEl>
                                          <p:spTgt spid="9"/>
                                        </p:tgtEl>
                                        <p:attrNameLst>
                                          <p:attrName>ppt_x</p:attrName>
                                        </p:attrNameLst>
                                      </p:cBhvr>
                                      <p:tavLst>
                                        <p:tav tm="0">
                                          <p:val>
                                            <p:strVal val="ppt_x"/>
                                          </p:val>
                                        </p:tav>
                                        <p:tav tm="100000">
                                          <p:val>
                                            <p:strVal val="ppt_x"/>
                                          </p:val>
                                        </p:tav>
                                      </p:tavLst>
                                    </p:anim>
                                    <p:anim calcmode="lin" valueType="num">
                                      <p:cBhvr additive="base">
                                        <p:cTn id="94" dur="2000"/>
                                        <p:tgtEl>
                                          <p:spTgt spid="9"/>
                                        </p:tgtEl>
                                        <p:attrNameLst>
                                          <p:attrName>ppt_y</p:attrName>
                                        </p:attrNameLst>
                                      </p:cBhvr>
                                      <p:tavLst>
                                        <p:tav tm="0">
                                          <p:val>
                                            <p:strVal val="ppt_y"/>
                                          </p:val>
                                        </p:tav>
                                        <p:tav tm="100000">
                                          <p:val>
                                            <p:strVal val="0-ppt_h/2"/>
                                          </p:val>
                                        </p:tav>
                                      </p:tavLst>
                                    </p:anim>
                                    <p:set>
                                      <p:cBhvr>
                                        <p:cTn id="95" dur="1" fill="hold">
                                          <p:stCondLst>
                                            <p:cond delay="1999"/>
                                          </p:stCondLst>
                                        </p:cTn>
                                        <p:tgtEl>
                                          <p:spTgt spid="9"/>
                                        </p:tgtEl>
                                        <p:attrNameLst>
                                          <p:attrName>style.visibility</p:attrName>
                                        </p:attrNameLst>
                                      </p:cBhvr>
                                      <p:to>
                                        <p:strVal val="hidden"/>
                                      </p:to>
                                    </p:set>
                                  </p:childTnLst>
                                </p:cTn>
                              </p:par>
                              <p:par>
                                <p:cTn id="96" presetID="2" presetClass="exit" presetSubtype="1" fill="hold" grpId="2" nodeType="withEffect">
                                  <p:stCondLst>
                                    <p:cond delay="0"/>
                                  </p:stCondLst>
                                  <p:childTnLst>
                                    <p:anim calcmode="lin" valueType="num">
                                      <p:cBhvr additive="base">
                                        <p:cTn id="97" dur="2000"/>
                                        <p:tgtEl>
                                          <p:spTgt spid="10"/>
                                        </p:tgtEl>
                                        <p:attrNameLst>
                                          <p:attrName>ppt_x</p:attrName>
                                        </p:attrNameLst>
                                      </p:cBhvr>
                                      <p:tavLst>
                                        <p:tav tm="0">
                                          <p:val>
                                            <p:strVal val="ppt_x"/>
                                          </p:val>
                                        </p:tav>
                                        <p:tav tm="100000">
                                          <p:val>
                                            <p:strVal val="ppt_x"/>
                                          </p:val>
                                        </p:tav>
                                      </p:tavLst>
                                    </p:anim>
                                    <p:anim calcmode="lin" valueType="num">
                                      <p:cBhvr additive="base">
                                        <p:cTn id="98" dur="2000"/>
                                        <p:tgtEl>
                                          <p:spTgt spid="10"/>
                                        </p:tgtEl>
                                        <p:attrNameLst>
                                          <p:attrName>ppt_y</p:attrName>
                                        </p:attrNameLst>
                                      </p:cBhvr>
                                      <p:tavLst>
                                        <p:tav tm="0">
                                          <p:val>
                                            <p:strVal val="ppt_y"/>
                                          </p:val>
                                        </p:tav>
                                        <p:tav tm="100000">
                                          <p:val>
                                            <p:strVal val="0-ppt_h/2"/>
                                          </p:val>
                                        </p:tav>
                                      </p:tavLst>
                                    </p:anim>
                                    <p:set>
                                      <p:cBhvr>
                                        <p:cTn id="99" dur="1" fill="hold">
                                          <p:stCondLst>
                                            <p:cond delay="1999"/>
                                          </p:stCondLst>
                                        </p:cTn>
                                        <p:tgtEl>
                                          <p:spTgt spid="10"/>
                                        </p:tgtEl>
                                        <p:attrNameLst>
                                          <p:attrName>style.visibility</p:attrName>
                                        </p:attrNameLst>
                                      </p:cBhvr>
                                      <p:to>
                                        <p:strVal val="hidden"/>
                                      </p:to>
                                    </p:set>
                                  </p:childTnLst>
                                </p:cTn>
                              </p:par>
                              <p:par>
                                <p:cTn id="100" presetID="2" presetClass="exit" presetSubtype="1" fill="hold" grpId="2" nodeType="withEffect">
                                  <p:stCondLst>
                                    <p:cond delay="0"/>
                                  </p:stCondLst>
                                  <p:childTnLst>
                                    <p:anim calcmode="lin" valueType="num">
                                      <p:cBhvr additive="base">
                                        <p:cTn id="101" dur="2000"/>
                                        <p:tgtEl>
                                          <p:spTgt spid="11"/>
                                        </p:tgtEl>
                                        <p:attrNameLst>
                                          <p:attrName>ppt_x</p:attrName>
                                        </p:attrNameLst>
                                      </p:cBhvr>
                                      <p:tavLst>
                                        <p:tav tm="0">
                                          <p:val>
                                            <p:strVal val="ppt_x"/>
                                          </p:val>
                                        </p:tav>
                                        <p:tav tm="100000">
                                          <p:val>
                                            <p:strVal val="ppt_x"/>
                                          </p:val>
                                        </p:tav>
                                      </p:tavLst>
                                    </p:anim>
                                    <p:anim calcmode="lin" valueType="num">
                                      <p:cBhvr additive="base">
                                        <p:cTn id="102" dur="2000"/>
                                        <p:tgtEl>
                                          <p:spTgt spid="11"/>
                                        </p:tgtEl>
                                        <p:attrNameLst>
                                          <p:attrName>ppt_y</p:attrName>
                                        </p:attrNameLst>
                                      </p:cBhvr>
                                      <p:tavLst>
                                        <p:tav tm="0">
                                          <p:val>
                                            <p:strVal val="ppt_y"/>
                                          </p:val>
                                        </p:tav>
                                        <p:tav tm="100000">
                                          <p:val>
                                            <p:strVal val="0-ppt_h/2"/>
                                          </p:val>
                                        </p:tav>
                                      </p:tavLst>
                                    </p:anim>
                                    <p:set>
                                      <p:cBhvr>
                                        <p:cTn id="103" dur="1" fill="hold">
                                          <p:stCondLst>
                                            <p:cond delay="1999"/>
                                          </p:stCondLst>
                                        </p:cTn>
                                        <p:tgtEl>
                                          <p:spTgt spid="11"/>
                                        </p:tgtEl>
                                        <p:attrNameLst>
                                          <p:attrName>style.visibility</p:attrName>
                                        </p:attrNameLst>
                                      </p:cBhvr>
                                      <p:to>
                                        <p:strVal val="hidden"/>
                                      </p:to>
                                    </p:set>
                                  </p:childTnLst>
                                </p:cTn>
                              </p:par>
                              <p:par>
                                <p:cTn id="104" presetID="2" presetClass="exit" presetSubtype="1" fill="hold" grpId="2" nodeType="withEffect">
                                  <p:stCondLst>
                                    <p:cond delay="0"/>
                                  </p:stCondLst>
                                  <p:childTnLst>
                                    <p:anim calcmode="lin" valueType="num">
                                      <p:cBhvr additive="base">
                                        <p:cTn id="105" dur="2000"/>
                                        <p:tgtEl>
                                          <p:spTgt spid="12"/>
                                        </p:tgtEl>
                                        <p:attrNameLst>
                                          <p:attrName>ppt_x</p:attrName>
                                        </p:attrNameLst>
                                      </p:cBhvr>
                                      <p:tavLst>
                                        <p:tav tm="0">
                                          <p:val>
                                            <p:strVal val="ppt_x"/>
                                          </p:val>
                                        </p:tav>
                                        <p:tav tm="100000">
                                          <p:val>
                                            <p:strVal val="ppt_x"/>
                                          </p:val>
                                        </p:tav>
                                      </p:tavLst>
                                    </p:anim>
                                    <p:anim calcmode="lin" valueType="num">
                                      <p:cBhvr additive="base">
                                        <p:cTn id="106" dur="2000"/>
                                        <p:tgtEl>
                                          <p:spTgt spid="12"/>
                                        </p:tgtEl>
                                        <p:attrNameLst>
                                          <p:attrName>ppt_y</p:attrName>
                                        </p:attrNameLst>
                                      </p:cBhvr>
                                      <p:tavLst>
                                        <p:tav tm="0">
                                          <p:val>
                                            <p:strVal val="ppt_y"/>
                                          </p:val>
                                        </p:tav>
                                        <p:tav tm="100000">
                                          <p:val>
                                            <p:strVal val="0-ppt_h/2"/>
                                          </p:val>
                                        </p:tav>
                                      </p:tavLst>
                                    </p:anim>
                                    <p:set>
                                      <p:cBhvr>
                                        <p:cTn id="107" dur="1" fill="hold">
                                          <p:stCondLst>
                                            <p:cond delay="1999"/>
                                          </p:stCondLst>
                                        </p:cTn>
                                        <p:tgtEl>
                                          <p:spTgt spid="12"/>
                                        </p:tgtEl>
                                        <p:attrNameLst>
                                          <p:attrName>style.visibility</p:attrName>
                                        </p:attrNameLst>
                                      </p:cBhvr>
                                      <p:to>
                                        <p:strVal val="hidden"/>
                                      </p:to>
                                    </p:set>
                                  </p:childTnLst>
                                </p:cTn>
                              </p:par>
                              <p:par>
                                <p:cTn id="108" presetID="19" presetClass="exit" presetSubtype="5" fill="hold" grpId="3" nodeType="withEffect">
                                  <p:stCondLst>
                                    <p:cond delay="0"/>
                                  </p:stCondLst>
                                  <p:childTnLst>
                                    <p:anim calcmode="lin" valueType="num">
                                      <p:cBhvr>
                                        <p:cTn id="109" dur="2000"/>
                                        <p:tgtEl>
                                          <p:spTgt spid="3"/>
                                        </p:tgtEl>
                                        <p:attrNameLst>
                                          <p:attrName>ppt_w</p:attrName>
                                        </p:attrNameLst>
                                      </p:cBhvr>
                                      <p:tavLst>
                                        <p:tav tm="0">
                                          <p:val>
                                            <p:strVal val="ppt_w"/>
                                          </p:val>
                                        </p:tav>
                                        <p:tav tm="100000">
                                          <p:val>
                                            <p:strVal val="ppt_w"/>
                                          </p:val>
                                        </p:tav>
                                      </p:tavLst>
                                    </p:anim>
                                    <p:anim calcmode="lin" valueType="num">
                                      <p:cBhvr>
                                        <p:cTn id="110" dur="2000"/>
                                        <p:tgtEl>
                                          <p:spTgt spid="3"/>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11" dur="1" fill="hold">
                                          <p:stCondLst>
                                            <p:cond delay="1999"/>
                                          </p:stCondLst>
                                        </p:cTn>
                                        <p:tgtEl>
                                          <p:spTgt spid="3"/>
                                        </p:tgtEl>
                                        <p:attrNameLst>
                                          <p:attrName>style.visibility</p:attrName>
                                        </p:attrNameLst>
                                      </p:cBhvr>
                                      <p:to>
                                        <p:strVal val="hidden"/>
                                      </p:to>
                                    </p:set>
                                  </p:childTnLst>
                                </p:cTn>
                              </p:par>
                              <p:par>
                                <p:cTn id="112" presetID="19" presetClass="exit" presetSubtype="5" fill="hold" grpId="3" nodeType="withEffect">
                                  <p:stCondLst>
                                    <p:cond delay="0"/>
                                  </p:stCondLst>
                                  <p:childTnLst>
                                    <p:anim calcmode="lin" valueType="num">
                                      <p:cBhvr>
                                        <p:cTn id="113" dur="2000"/>
                                        <p:tgtEl>
                                          <p:spTgt spid="4"/>
                                        </p:tgtEl>
                                        <p:attrNameLst>
                                          <p:attrName>ppt_w</p:attrName>
                                        </p:attrNameLst>
                                      </p:cBhvr>
                                      <p:tavLst>
                                        <p:tav tm="0">
                                          <p:val>
                                            <p:strVal val="ppt_w"/>
                                          </p:val>
                                        </p:tav>
                                        <p:tav tm="100000">
                                          <p:val>
                                            <p:strVal val="ppt_w"/>
                                          </p:val>
                                        </p:tav>
                                      </p:tavLst>
                                    </p:anim>
                                    <p:anim calcmode="lin" valueType="num">
                                      <p:cBhvr>
                                        <p:cTn id="114" dur="2000"/>
                                        <p:tgtEl>
                                          <p:spTgt spid="4"/>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15" dur="1" fill="hold">
                                          <p:stCondLst>
                                            <p:cond delay="1999"/>
                                          </p:stCondLst>
                                        </p:cTn>
                                        <p:tgtEl>
                                          <p:spTgt spid="4"/>
                                        </p:tgtEl>
                                        <p:attrNameLst>
                                          <p:attrName>style.visibility</p:attrName>
                                        </p:attrNameLst>
                                      </p:cBhvr>
                                      <p:to>
                                        <p:strVal val="hidden"/>
                                      </p:to>
                                    </p:set>
                                  </p:childTnLst>
                                </p:cTn>
                              </p:par>
                              <p:par>
                                <p:cTn id="116" presetID="19" presetClass="exit" presetSubtype="5" fill="hold" grpId="3" nodeType="withEffect">
                                  <p:stCondLst>
                                    <p:cond delay="0"/>
                                  </p:stCondLst>
                                  <p:childTnLst>
                                    <p:anim calcmode="lin" valueType="num">
                                      <p:cBhvr>
                                        <p:cTn id="117" dur="2000"/>
                                        <p:tgtEl>
                                          <p:spTgt spid="5"/>
                                        </p:tgtEl>
                                        <p:attrNameLst>
                                          <p:attrName>ppt_w</p:attrName>
                                        </p:attrNameLst>
                                      </p:cBhvr>
                                      <p:tavLst>
                                        <p:tav tm="0">
                                          <p:val>
                                            <p:strVal val="ppt_w"/>
                                          </p:val>
                                        </p:tav>
                                        <p:tav tm="100000">
                                          <p:val>
                                            <p:strVal val="ppt_w"/>
                                          </p:val>
                                        </p:tav>
                                      </p:tavLst>
                                    </p:anim>
                                    <p:anim calcmode="lin" valueType="num">
                                      <p:cBhvr>
                                        <p:cTn id="118" dur="2000"/>
                                        <p:tgtEl>
                                          <p:spTgt spid="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19" dur="1" fill="hold">
                                          <p:stCondLst>
                                            <p:cond delay="1999"/>
                                          </p:stCondLst>
                                        </p:cTn>
                                        <p:tgtEl>
                                          <p:spTgt spid="5"/>
                                        </p:tgtEl>
                                        <p:attrNameLst>
                                          <p:attrName>style.visibility</p:attrName>
                                        </p:attrNameLst>
                                      </p:cBhvr>
                                      <p:to>
                                        <p:strVal val="hidden"/>
                                      </p:to>
                                    </p:set>
                                  </p:childTnLst>
                                </p:cTn>
                              </p:par>
                              <p:par>
                                <p:cTn id="120" presetID="19" presetClass="exit" presetSubtype="5" fill="hold" grpId="3" nodeType="withEffect">
                                  <p:stCondLst>
                                    <p:cond delay="0"/>
                                  </p:stCondLst>
                                  <p:childTnLst>
                                    <p:anim calcmode="lin" valueType="num">
                                      <p:cBhvr>
                                        <p:cTn id="121" dur="2000"/>
                                        <p:tgtEl>
                                          <p:spTgt spid="6"/>
                                        </p:tgtEl>
                                        <p:attrNameLst>
                                          <p:attrName>ppt_w</p:attrName>
                                        </p:attrNameLst>
                                      </p:cBhvr>
                                      <p:tavLst>
                                        <p:tav tm="0">
                                          <p:val>
                                            <p:strVal val="ppt_w"/>
                                          </p:val>
                                        </p:tav>
                                        <p:tav tm="100000">
                                          <p:val>
                                            <p:strVal val="ppt_w"/>
                                          </p:val>
                                        </p:tav>
                                      </p:tavLst>
                                    </p:anim>
                                    <p:anim calcmode="lin" valueType="num">
                                      <p:cBhvr>
                                        <p:cTn id="122" dur="2000"/>
                                        <p:tgtEl>
                                          <p:spTgt spid="6"/>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23" dur="1" fill="hold">
                                          <p:stCondLst>
                                            <p:cond delay="1999"/>
                                          </p:stCondLst>
                                        </p:cTn>
                                        <p:tgtEl>
                                          <p:spTgt spid="6"/>
                                        </p:tgtEl>
                                        <p:attrNameLst>
                                          <p:attrName>style.visibility</p:attrName>
                                        </p:attrNameLst>
                                      </p:cBhvr>
                                      <p:to>
                                        <p:strVal val="hidden"/>
                                      </p:to>
                                    </p:set>
                                  </p:childTnLst>
                                </p:cTn>
                              </p:par>
                              <p:par>
                                <p:cTn id="124" presetID="19" presetClass="exit" presetSubtype="5" fill="hold" grpId="3" nodeType="withEffect">
                                  <p:stCondLst>
                                    <p:cond delay="0"/>
                                  </p:stCondLst>
                                  <p:childTnLst>
                                    <p:anim calcmode="lin" valueType="num">
                                      <p:cBhvr>
                                        <p:cTn id="125" dur="2000"/>
                                        <p:tgtEl>
                                          <p:spTgt spid="7"/>
                                        </p:tgtEl>
                                        <p:attrNameLst>
                                          <p:attrName>ppt_w</p:attrName>
                                        </p:attrNameLst>
                                      </p:cBhvr>
                                      <p:tavLst>
                                        <p:tav tm="0">
                                          <p:val>
                                            <p:strVal val="ppt_w"/>
                                          </p:val>
                                        </p:tav>
                                        <p:tav tm="100000">
                                          <p:val>
                                            <p:strVal val="ppt_w"/>
                                          </p:val>
                                        </p:tav>
                                      </p:tavLst>
                                    </p:anim>
                                    <p:anim calcmode="lin" valueType="num">
                                      <p:cBhvr>
                                        <p:cTn id="126" dur="2000"/>
                                        <p:tgtEl>
                                          <p:spTgt spid="7"/>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27" dur="1" fill="hold">
                                          <p:stCondLst>
                                            <p:cond delay="1999"/>
                                          </p:stCondLst>
                                        </p:cTn>
                                        <p:tgtEl>
                                          <p:spTgt spid="7"/>
                                        </p:tgtEl>
                                        <p:attrNameLst>
                                          <p:attrName>style.visibility</p:attrName>
                                        </p:attrNameLst>
                                      </p:cBhvr>
                                      <p:to>
                                        <p:strVal val="hidden"/>
                                      </p:to>
                                    </p:set>
                                  </p:childTnLst>
                                </p:cTn>
                              </p:par>
                              <p:par>
                                <p:cTn id="128" presetID="19" presetClass="exit" presetSubtype="5" fill="hold" grpId="3" nodeType="withEffect">
                                  <p:stCondLst>
                                    <p:cond delay="0"/>
                                  </p:stCondLst>
                                  <p:childTnLst>
                                    <p:anim calcmode="lin" valueType="num">
                                      <p:cBhvr>
                                        <p:cTn id="129" dur="2000"/>
                                        <p:tgtEl>
                                          <p:spTgt spid="8"/>
                                        </p:tgtEl>
                                        <p:attrNameLst>
                                          <p:attrName>ppt_w</p:attrName>
                                        </p:attrNameLst>
                                      </p:cBhvr>
                                      <p:tavLst>
                                        <p:tav tm="0">
                                          <p:val>
                                            <p:strVal val="ppt_w"/>
                                          </p:val>
                                        </p:tav>
                                        <p:tav tm="100000">
                                          <p:val>
                                            <p:strVal val="ppt_w"/>
                                          </p:val>
                                        </p:tav>
                                      </p:tavLst>
                                    </p:anim>
                                    <p:anim calcmode="lin" valueType="num">
                                      <p:cBhvr>
                                        <p:cTn id="130" dur="2000"/>
                                        <p:tgtEl>
                                          <p:spTgt spid="8"/>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31" dur="1" fill="hold">
                                          <p:stCondLst>
                                            <p:cond delay="1999"/>
                                          </p:stCondLst>
                                        </p:cTn>
                                        <p:tgtEl>
                                          <p:spTgt spid="8"/>
                                        </p:tgtEl>
                                        <p:attrNameLst>
                                          <p:attrName>style.visibility</p:attrName>
                                        </p:attrNameLst>
                                      </p:cBhvr>
                                      <p:to>
                                        <p:strVal val="hidden"/>
                                      </p:to>
                                    </p:set>
                                  </p:childTnLst>
                                </p:cTn>
                              </p:par>
                              <p:par>
                                <p:cTn id="132" presetID="19" presetClass="exit" presetSubtype="5" fill="hold" grpId="3" nodeType="withEffect">
                                  <p:stCondLst>
                                    <p:cond delay="0"/>
                                  </p:stCondLst>
                                  <p:childTnLst>
                                    <p:anim calcmode="lin" valueType="num">
                                      <p:cBhvr>
                                        <p:cTn id="133" dur="2000"/>
                                        <p:tgtEl>
                                          <p:spTgt spid="9"/>
                                        </p:tgtEl>
                                        <p:attrNameLst>
                                          <p:attrName>ppt_w</p:attrName>
                                        </p:attrNameLst>
                                      </p:cBhvr>
                                      <p:tavLst>
                                        <p:tav tm="0">
                                          <p:val>
                                            <p:strVal val="ppt_w"/>
                                          </p:val>
                                        </p:tav>
                                        <p:tav tm="100000">
                                          <p:val>
                                            <p:strVal val="ppt_w"/>
                                          </p:val>
                                        </p:tav>
                                      </p:tavLst>
                                    </p:anim>
                                    <p:anim calcmode="lin" valueType="num">
                                      <p:cBhvr>
                                        <p:cTn id="134" dur="2000"/>
                                        <p:tgtEl>
                                          <p:spTgt spid="9"/>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35" dur="1" fill="hold">
                                          <p:stCondLst>
                                            <p:cond delay="1999"/>
                                          </p:stCondLst>
                                        </p:cTn>
                                        <p:tgtEl>
                                          <p:spTgt spid="9"/>
                                        </p:tgtEl>
                                        <p:attrNameLst>
                                          <p:attrName>style.visibility</p:attrName>
                                        </p:attrNameLst>
                                      </p:cBhvr>
                                      <p:to>
                                        <p:strVal val="hidden"/>
                                      </p:to>
                                    </p:set>
                                  </p:childTnLst>
                                </p:cTn>
                              </p:par>
                              <p:par>
                                <p:cTn id="136" presetID="19" presetClass="exit" presetSubtype="5" fill="hold" grpId="3" nodeType="withEffect">
                                  <p:stCondLst>
                                    <p:cond delay="0"/>
                                  </p:stCondLst>
                                  <p:childTnLst>
                                    <p:anim calcmode="lin" valueType="num">
                                      <p:cBhvr>
                                        <p:cTn id="137" dur="2000"/>
                                        <p:tgtEl>
                                          <p:spTgt spid="10"/>
                                        </p:tgtEl>
                                        <p:attrNameLst>
                                          <p:attrName>ppt_w</p:attrName>
                                        </p:attrNameLst>
                                      </p:cBhvr>
                                      <p:tavLst>
                                        <p:tav tm="0">
                                          <p:val>
                                            <p:strVal val="ppt_w"/>
                                          </p:val>
                                        </p:tav>
                                        <p:tav tm="100000">
                                          <p:val>
                                            <p:strVal val="ppt_w"/>
                                          </p:val>
                                        </p:tav>
                                      </p:tavLst>
                                    </p:anim>
                                    <p:anim calcmode="lin" valueType="num">
                                      <p:cBhvr>
                                        <p:cTn id="138" dur="2000"/>
                                        <p:tgtEl>
                                          <p:spTgt spid="10"/>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39" dur="1" fill="hold">
                                          <p:stCondLst>
                                            <p:cond delay="1999"/>
                                          </p:stCondLst>
                                        </p:cTn>
                                        <p:tgtEl>
                                          <p:spTgt spid="10"/>
                                        </p:tgtEl>
                                        <p:attrNameLst>
                                          <p:attrName>style.visibility</p:attrName>
                                        </p:attrNameLst>
                                      </p:cBhvr>
                                      <p:to>
                                        <p:strVal val="hidden"/>
                                      </p:to>
                                    </p:set>
                                  </p:childTnLst>
                                </p:cTn>
                              </p:par>
                              <p:par>
                                <p:cTn id="140" presetID="19" presetClass="exit" presetSubtype="5" fill="hold" grpId="3" nodeType="withEffect">
                                  <p:stCondLst>
                                    <p:cond delay="0"/>
                                  </p:stCondLst>
                                  <p:childTnLst>
                                    <p:anim calcmode="lin" valueType="num">
                                      <p:cBhvr>
                                        <p:cTn id="141" dur="2000"/>
                                        <p:tgtEl>
                                          <p:spTgt spid="11"/>
                                        </p:tgtEl>
                                        <p:attrNameLst>
                                          <p:attrName>ppt_w</p:attrName>
                                        </p:attrNameLst>
                                      </p:cBhvr>
                                      <p:tavLst>
                                        <p:tav tm="0">
                                          <p:val>
                                            <p:strVal val="ppt_w"/>
                                          </p:val>
                                        </p:tav>
                                        <p:tav tm="100000">
                                          <p:val>
                                            <p:strVal val="ppt_w"/>
                                          </p:val>
                                        </p:tav>
                                      </p:tavLst>
                                    </p:anim>
                                    <p:anim calcmode="lin" valueType="num">
                                      <p:cBhvr>
                                        <p:cTn id="142" dur="2000"/>
                                        <p:tgtEl>
                                          <p:spTgt spid="11"/>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43" dur="1" fill="hold">
                                          <p:stCondLst>
                                            <p:cond delay="1999"/>
                                          </p:stCondLst>
                                        </p:cTn>
                                        <p:tgtEl>
                                          <p:spTgt spid="11"/>
                                        </p:tgtEl>
                                        <p:attrNameLst>
                                          <p:attrName>style.visibility</p:attrName>
                                        </p:attrNameLst>
                                      </p:cBhvr>
                                      <p:to>
                                        <p:strVal val="hidden"/>
                                      </p:to>
                                    </p:set>
                                  </p:childTnLst>
                                </p:cTn>
                              </p:par>
                              <p:par>
                                <p:cTn id="144" presetID="19" presetClass="exit" presetSubtype="5" fill="hold" grpId="3" nodeType="withEffect">
                                  <p:stCondLst>
                                    <p:cond delay="0"/>
                                  </p:stCondLst>
                                  <p:childTnLst>
                                    <p:anim calcmode="lin" valueType="num">
                                      <p:cBhvr>
                                        <p:cTn id="145" dur="2000"/>
                                        <p:tgtEl>
                                          <p:spTgt spid="12"/>
                                        </p:tgtEl>
                                        <p:attrNameLst>
                                          <p:attrName>ppt_w</p:attrName>
                                        </p:attrNameLst>
                                      </p:cBhvr>
                                      <p:tavLst>
                                        <p:tav tm="0">
                                          <p:val>
                                            <p:strVal val="ppt_w"/>
                                          </p:val>
                                        </p:tav>
                                        <p:tav tm="100000">
                                          <p:val>
                                            <p:strVal val="ppt_w"/>
                                          </p:val>
                                        </p:tav>
                                      </p:tavLst>
                                    </p:anim>
                                    <p:anim calcmode="lin" valueType="num">
                                      <p:cBhvr>
                                        <p:cTn id="146" dur="2000"/>
                                        <p:tgtEl>
                                          <p:spTgt spid="12"/>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47" dur="1" fill="hold">
                                          <p:stCondLst>
                                            <p:cond delay="1999"/>
                                          </p:stCondLst>
                                        </p:cTn>
                                        <p:tgtEl>
                                          <p:spTgt spid="12"/>
                                        </p:tgtEl>
                                        <p:attrNameLst>
                                          <p:attrName>style.visibility</p:attrName>
                                        </p:attrNameLst>
                                      </p:cBhvr>
                                      <p:to>
                                        <p:strVal val="hidden"/>
                                      </p:to>
                                    </p:set>
                                  </p:childTnLst>
                                </p:cTn>
                              </p:par>
                              <p:par>
                                <p:cTn id="148" presetID="23" presetClass="entr" presetSubtype="288" fill="hold" nodeType="withEffect">
                                  <p:stCondLst>
                                    <p:cond delay="0"/>
                                  </p:stCondLst>
                                  <p:childTnLst>
                                    <p:set>
                                      <p:cBhvr>
                                        <p:cTn id="149" dur="1" fill="hold">
                                          <p:stCondLst>
                                            <p:cond delay="0"/>
                                          </p:stCondLst>
                                        </p:cTn>
                                        <p:tgtEl>
                                          <p:spTgt spid="2"/>
                                        </p:tgtEl>
                                        <p:attrNameLst>
                                          <p:attrName>style.visibility</p:attrName>
                                        </p:attrNameLst>
                                      </p:cBhvr>
                                      <p:to>
                                        <p:strVal val="visible"/>
                                      </p:to>
                                    </p:set>
                                    <p:anim calcmode="lin" valueType="num">
                                      <p:cBhvr>
                                        <p:cTn id="150" dur="2000" fill="hold"/>
                                        <p:tgtEl>
                                          <p:spTgt spid="2"/>
                                        </p:tgtEl>
                                        <p:attrNameLst>
                                          <p:attrName>ppt_w</p:attrName>
                                        </p:attrNameLst>
                                      </p:cBhvr>
                                      <p:tavLst>
                                        <p:tav tm="0">
                                          <p:val>
                                            <p:strVal val="4/3*#ppt_w"/>
                                          </p:val>
                                        </p:tav>
                                        <p:tav tm="100000">
                                          <p:val>
                                            <p:strVal val="#ppt_w"/>
                                          </p:val>
                                        </p:tav>
                                      </p:tavLst>
                                    </p:anim>
                                    <p:anim calcmode="lin" valueType="num">
                                      <p:cBhvr>
                                        <p:cTn id="151" dur="2000" fill="hold"/>
                                        <p:tgtEl>
                                          <p:spTgt spid="2"/>
                                        </p:tgtEl>
                                        <p:attrNameLst>
                                          <p:attrName>ppt_h</p:attrName>
                                        </p:attrNameLst>
                                      </p:cBhvr>
                                      <p:tavLst>
                                        <p:tav tm="0">
                                          <p:val>
                                            <p:strVal val="4/3*#ppt_h"/>
                                          </p:val>
                                        </p:tav>
                                        <p:tav tm="100000">
                                          <p:val>
                                            <p:strVal val="#ppt_h"/>
                                          </p:val>
                                        </p:tav>
                                      </p:tavLst>
                                    </p:anim>
                                  </p:childTnLst>
                                </p:cTn>
                              </p:par>
                              <p:par>
                                <p:cTn id="152" presetID="16" presetClass="entr" presetSubtype="42" fill="hold" nodeType="withEffect">
                                  <p:stCondLst>
                                    <p:cond delay="0"/>
                                  </p:stCondLst>
                                  <p:childTnLst>
                                    <p:set>
                                      <p:cBhvr>
                                        <p:cTn id="153" dur="1" fill="hold">
                                          <p:stCondLst>
                                            <p:cond delay="0"/>
                                          </p:stCondLst>
                                        </p:cTn>
                                        <p:tgtEl>
                                          <p:spTgt spid="2"/>
                                        </p:tgtEl>
                                        <p:attrNameLst>
                                          <p:attrName>style.visibility</p:attrName>
                                        </p:attrNameLst>
                                      </p:cBhvr>
                                      <p:to>
                                        <p:strVal val="visible"/>
                                      </p:to>
                                    </p:set>
                                    <p:animEffect transition="in" filter="barn(outHorizontal)">
                                      <p:cBhvr>
                                        <p:cTn id="154"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4" grpId="0" animBg="1"/>
      <p:bldP spid="4" grpId="1" animBg="1"/>
      <p:bldP spid="4" grpId="2" animBg="1"/>
      <p:bldP spid="4" grpId="3" animBg="1"/>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7).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CGepxeLKvtpPoOCqpi7DelVRvpk.png"/>
          <p:cNvPicPr>
            <a:picLocks noChangeAspect="1"/>
          </p:cNvPicPr>
          <p:nvPr/>
        </p:nvPicPr>
        <p:blipFill>
          <a:blip r:embed="rId3">
            <a:duotone>
              <a:prstClr val="black"/>
              <a:schemeClr val="accent6">
                <a:tint val="45000"/>
                <a:satMod val="400000"/>
              </a:schemeClr>
            </a:duotone>
            <a:lum contrast="40000"/>
          </a:blip>
          <a:stretch>
            <a:fillRect/>
          </a:stretch>
        </p:blipFill>
        <p:spPr>
          <a:xfrm rot="5400000">
            <a:off x="1928795" y="1357303"/>
            <a:ext cx="2857500" cy="2571750"/>
          </a:xfrm>
          <a:prstGeom prst="rect">
            <a:avLst/>
          </a:prstGeom>
        </p:spPr>
      </p:pic>
      <p:pic>
        <p:nvPicPr>
          <p:cNvPr id="4" name="3 Imagen" descr="CGepxeLKvtpPoOCqpi7DelVRvpk.png"/>
          <p:cNvPicPr>
            <a:picLocks noChangeAspect="1"/>
          </p:cNvPicPr>
          <p:nvPr/>
        </p:nvPicPr>
        <p:blipFill>
          <a:blip r:embed="rId3">
            <a:duotone>
              <a:prstClr val="black"/>
              <a:schemeClr val="accent6">
                <a:tint val="45000"/>
                <a:satMod val="400000"/>
              </a:schemeClr>
            </a:duotone>
            <a:lum contrast="40000"/>
          </a:blip>
          <a:stretch>
            <a:fillRect/>
          </a:stretch>
        </p:blipFill>
        <p:spPr>
          <a:xfrm rot="5400000">
            <a:off x="-142875" y="1357303"/>
            <a:ext cx="2857500" cy="2571750"/>
          </a:xfrm>
          <a:prstGeom prst="rect">
            <a:avLst/>
          </a:prstGeom>
        </p:spPr>
      </p:pic>
      <p:pic>
        <p:nvPicPr>
          <p:cNvPr id="5" name="4 Imagen" descr="CGepxeLKvtpPoOCqpi7DelVRvpk.png"/>
          <p:cNvPicPr>
            <a:picLocks noChangeAspect="1"/>
          </p:cNvPicPr>
          <p:nvPr/>
        </p:nvPicPr>
        <p:blipFill>
          <a:blip r:embed="rId3">
            <a:duotone>
              <a:prstClr val="black"/>
              <a:schemeClr val="accent6">
                <a:tint val="45000"/>
                <a:satMod val="400000"/>
              </a:schemeClr>
            </a:duotone>
            <a:lum contrast="40000"/>
          </a:blip>
          <a:stretch>
            <a:fillRect/>
          </a:stretch>
        </p:blipFill>
        <p:spPr>
          <a:xfrm rot="16200000">
            <a:off x="6429375" y="1357303"/>
            <a:ext cx="2857500" cy="2571750"/>
          </a:xfrm>
          <a:prstGeom prst="rect">
            <a:avLst/>
          </a:prstGeom>
        </p:spPr>
      </p:pic>
      <p:pic>
        <p:nvPicPr>
          <p:cNvPr id="6" name="5 Imagen" descr="CGepxeLKvtpPoOCqpi7DelVRvpk.png"/>
          <p:cNvPicPr>
            <a:picLocks noChangeAspect="1"/>
          </p:cNvPicPr>
          <p:nvPr/>
        </p:nvPicPr>
        <p:blipFill>
          <a:blip r:embed="rId3">
            <a:duotone>
              <a:prstClr val="black"/>
              <a:schemeClr val="accent6">
                <a:tint val="45000"/>
                <a:satMod val="400000"/>
              </a:schemeClr>
            </a:duotone>
            <a:lum contrast="40000"/>
          </a:blip>
          <a:stretch>
            <a:fillRect/>
          </a:stretch>
        </p:blipFill>
        <p:spPr>
          <a:xfrm rot="16200000">
            <a:off x="4714877" y="1357303"/>
            <a:ext cx="2857500" cy="2571750"/>
          </a:xfrm>
          <a:prstGeom prst="rect">
            <a:avLst/>
          </a:prstGeom>
        </p:spPr>
      </p:pic>
      <p:sp>
        <p:nvSpPr>
          <p:cNvPr id="7" name="6 Rectángulo"/>
          <p:cNvSpPr/>
          <p:nvPr/>
        </p:nvSpPr>
        <p:spPr>
          <a:xfrm>
            <a:off x="-285784" y="-214332"/>
            <a:ext cx="9787006" cy="5715040"/>
          </a:xfrm>
          <a:prstGeom prst="rect">
            <a:avLst/>
          </a:prstGeom>
          <a:gradFill>
            <a:gsLst>
              <a:gs pos="0">
                <a:srgbClr val="DDEBCF"/>
              </a:gs>
              <a:gs pos="50000">
                <a:srgbClr val="9CB86E"/>
              </a:gs>
              <a:gs pos="100000">
                <a:srgbClr val="156B13"/>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7"/>
                                        </p:tgtEl>
                                        <p:attrNameLst>
                                          <p:attrName>style.visibility</p:attrName>
                                        </p:attrNameLst>
                                      </p:cBhvr>
                                      <p:to>
                                        <p:strVal val="hidden"/>
                                      </p:to>
                                    </p:set>
                                  </p:childTnLst>
                                </p:cTn>
                              </p:par>
                              <p:par>
                                <p:cTn id="7" presetID="2" presetClass="entr" presetSubtype="2" fill="hold"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additive="base">
                                        <p:cTn id="9" dur="2000" fill="hold"/>
                                        <p:tgtEl>
                                          <p:spTgt spid="3"/>
                                        </p:tgtEl>
                                        <p:attrNameLst>
                                          <p:attrName>ppt_x</p:attrName>
                                        </p:attrNameLst>
                                      </p:cBhvr>
                                      <p:tavLst>
                                        <p:tav tm="0">
                                          <p:val>
                                            <p:strVal val="1+#ppt_w/2"/>
                                          </p:val>
                                        </p:tav>
                                        <p:tav tm="100000">
                                          <p:val>
                                            <p:strVal val="#ppt_x"/>
                                          </p:val>
                                        </p:tav>
                                      </p:tavLst>
                                    </p:anim>
                                    <p:anim calcmode="lin" valueType="num">
                                      <p:cBhvr additive="base">
                                        <p:cTn id="10" dur="2000" fill="hold"/>
                                        <p:tgtEl>
                                          <p:spTgt spid="3"/>
                                        </p:tgtEl>
                                        <p:attrNameLst>
                                          <p:attrName>ppt_y</p:attrName>
                                        </p:attrNameLst>
                                      </p:cBhvr>
                                      <p:tavLst>
                                        <p:tav tm="0">
                                          <p:val>
                                            <p:strVal val="#ppt_y"/>
                                          </p:val>
                                        </p:tav>
                                        <p:tav tm="100000">
                                          <p:val>
                                            <p:strVal val="#ppt_y"/>
                                          </p:val>
                                        </p:tav>
                                      </p:tavLst>
                                    </p:anim>
                                  </p:childTnLst>
                                </p:cTn>
                              </p:par>
                              <p:par>
                                <p:cTn id="11" presetID="2" presetClass="entr" presetSubtype="2"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2000" fill="hold"/>
                                        <p:tgtEl>
                                          <p:spTgt spid="4"/>
                                        </p:tgtEl>
                                        <p:attrNameLst>
                                          <p:attrName>ppt_x</p:attrName>
                                        </p:attrNameLst>
                                      </p:cBhvr>
                                      <p:tavLst>
                                        <p:tav tm="0">
                                          <p:val>
                                            <p:strVal val="1+#ppt_w/2"/>
                                          </p:val>
                                        </p:tav>
                                        <p:tav tm="100000">
                                          <p:val>
                                            <p:strVal val="#ppt_x"/>
                                          </p:val>
                                        </p:tav>
                                      </p:tavLst>
                                    </p:anim>
                                    <p:anim calcmode="lin" valueType="num">
                                      <p:cBhvr additive="base">
                                        <p:cTn id="14" dur="2000" fill="hold"/>
                                        <p:tgtEl>
                                          <p:spTgt spid="4"/>
                                        </p:tgtEl>
                                        <p:attrNameLst>
                                          <p:attrName>ppt_y</p:attrName>
                                        </p:attrNameLst>
                                      </p:cBhvr>
                                      <p:tavLst>
                                        <p:tav tm="0">
                                          <p:val>
                                            <p:strVal val="#ppt_y"/>
                                          </p:val>
                                        </p:tav>
                                        <p:tav tm="100000">
                                          <p:val>
                                            <p:strVal val="#ppt_y"/>
                                          </p:val>
                                        </p:tav>
                                      </p:tavLst>
                                    </p:anim>
                                  </p:childTnLst>
                                </p:cTn>
                              </p:par>
                              <p:par>
                                <p:cTn id="15" presetID="2" presetClass="entr" presetSubtype="8" fill="hold"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additive="base">
                                        <p:cTn id="17" dur="2000" fill="hold"/>
                                        <p:tgtEl>
                                          <p:spTgt spid="5"/>
                                        </p:tgtEl>
                                        <p:attrNameLst>
                                          <p:attrName>ppt_x</p:attrName>
                                        </p:attrNameLst>
                                      </p:cBhvr>
                                      <p:tavLst>
                                        <p:tav tm="0">
                                          <p:val>
                                            <p:strVal val="0-#ppt_w/2"/>
                                          </p:val>
                                        </p:tav>
                                        <p:tav tm="100000">
                                          <p:val>
                                            <p:strVal val="#ppt_x"/>
                                          </p:val>
                                        </p:tav>
                                      </p:tavLst>
                                    </p:anim>
                                    <p:anim calcmode="lin" valueType="num">
                                      <p:cBhvr additive="base">
                                        <p:cTn id="18" dur="2000" fill="hold"/>
                                        <p:tgtEl>
                                          <p:spTgt spid="5"/>
                                        </p:tgtEl>
                                        <p:attrNameLst>
                                          <p:attrName>ppt_y</p:attrName>
                                        </p:attrNameLst>
                                      </p:cBhvr>
                                      <p:tavLst>
                                        <p:tav tm="0">
                                          <p:val>
                                            <p:strVal val="#ppt_y"/>
                                          </p:val>
                                        </p:tav>
                                        <p:tav tm="100000">
                                          <p:val>
                                            <p:strVal val="#ppt_y"/>
                                          </p:val>
                                        </p:tav>
                                      </p:tavLst>
                                    </p:anim>
                                  </p:childTnLst>
                                </p:cTn>
                              </p:par>
                              <p:par>
                                <p:cTn id="19" presetID="2" presetClass="entr" presetSubtype="8" fill="hold" nodeType="with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additive="base">
                                        <p:cTn id="21" dur="2000" fill="hold"/>
                                        <p:tgtEl>
                                          <p:spTgt spid="6"/>
                                        </p:tgtEl>
                                        <p:attrNameLst>
                                          <p:attrName>ppt_x</p:attrName>
                                        </p:attrNameLst>
                                      </p:cBhvr>
                                      <p:tavLst>
                                        <p:tav tm="0">
                                          <p:val>
                                            <p:strVal val="0-#ppt_w/2"/>
                                          </p:val>
                                        </p:tav>
                                        <p:tav tm="100000">
                                          <p:val>
                                            <p:strVal val="#ppt_x"/>
                                          </p:val>
                                        </p:tav>
                                      </p:tavLst>
                                    </p:anim>
                                    <p:anim calcmode="lin" valueType="num">
                                      <p:cBhvr additive="base">
                                        <p:cTn id="22" dur="2000" fill="hold"/>
                                        <p:tgtEl>
                                          <p:spTgt spid="6"/>
                                        </p:tgtEl>
                                        <p:attrNameLst>
                                          <p:attrName>ppt_y</p:attrName>
                                        </p:attrNameLst>
                                      </p:cBhvr>
                                      <p:tavLst>
                                        <p:tav tm="0">
                                          <p:val>
                                            <p:strVal val="#ppt_y"/>
                                          </p:val>
                                        </p:tav>
                                        <p:tav tm="100000">
                                          <p:val>
                                            <p:strVal val="#ppt_y"/>
                                          </p:val>
                                        </p:tav>
                                      </p:tavLst>
                                    </p:anim>
                                  </p:childTnLst>
                                </p:cTn>
                              </p:par>
                              <p:par>
                                <p:cTn id="23" presetID="19" presetClass="entr" presetSubtype="10" fill="hold" nodeType="withEffect">
                                  <p:stCondLst>
                                    <p:cond delay="0"/>
                                  </p:stCondLst>
                                  <p:childTnLst>
                                    <p:set>
                                      <p:cBhvr>
                                        <p:cTn id="24" dur="1" fill="hold">
                                          <p:stCondLst>
                                            <p:cond delay="0"/>
                                          </p:stCondLst>
                                        </p:cTn>
                                        <p:tgtEl>
                                          <p:spTgt spid="3"/>
                                        </p:tgtEl>
                                        <p:attrNameLst>
                                          <p:attrName>style.visibility</p:attrName>
                                        </p:attrNameLst>
                                      </p:cBhvr>
                                      <p:to>
                                        <p:strVal val="visible"/>
                                      </p:to>
                                    </p:set>
                                    <p:anim calcmode="lin" valueType="num">
                                      <p:cBhvr>
                                        <p:cTn id="25" dur="2000" fill="hold"/>
                                        <p:tgtEl>
                                          <p:spTgt spid="3"/>
                                        </p:tgtEl>
                                        <p:attrNameLst>
                                          <p:attrName>ppt_w</p:attrName>
                                        </p:attrNameLst>
                                      </p:cBhvr>
                                      <p:tavLst>
                                        <p:tav tm="0" fmla="#ppt_w*sin(2.5*pi*$)">
                                          <p:val>
                                            <p:fltVal val="0"/>
                                          </p:val>
                                        </p:tav>
                                        <p:tav tm="100000">
                                          <p:val>
                                            <p:fltVal val="1"/>
                                          </p:val>
                                        </p:tav>
                                      </p:tavLst>
                                    </p:anim>
                                    <p:anim calcmode="lin" valueType="num">
                                      <p:cBhvr>
                                        <p:cTn id="26" dur="2000" fill="hold"/>
                                        <p:tgtEl>
                                          <p:spTgt spid="3"/>
                                        </p:tgtEl>
                                        <p:attrNameLst>
                                          <p:attrName>ppt_h</p:attrName>
                                        </p:attrNameLst>
                                      </p:cBhvr>
                                      <p:tavLst>
                                        <p:tav tm="0">
                                          <p:val>
                                            <p:strVal val="#ppt_h"/>
                                          </p:val>
                                        </p:tav>
                                        <p:tav tm="100000">
                                          <p:val>
                                            <p:strVal val="#ppt_h"/>
                                          </p:val>
                                        </p:tav>
                                      </p:tavLst>
                                    </p:anim>
                                  </p:childTnLst>
                                </p:cTn>
                              </p:par>
                              <p:par>
                                <p:cTn id="27" presetID="19" presetClass="entr" presetSubtype="10" fill="hold" nodeType="withEffect">
                                  <p:stCondLst>
                                    <p:cond delay="0"/>
                                  </p:stCondLst>
                                  <p:childTnLst>
                                    <p:set>
                                      <p:cBhvr>
                                        <p:cTn id="28" dur="1" fill="hold">
                                          <p:stCondLst>
                                            <p:cond delay="0"/>
                                          </p:stCondLst>
                                        </p:cTn>
                                        <p:tgtEl>
                                          <p:spTgt spid="4"/>
                                        </p:tgtEl>
                                        <p:attrNameLst>
                                          <p:attrName>style.visibility</p:attrName>
                                        </p:attrNameLst>
                                      </p:cBhvr>
                                      <p:to>
                                        <p:strVal val="visible"/>
                                      </p:to>
                                    </p:set>
                                    <p:anim calcmode="lin" valueType="num">
                                      <p:cBhvr>
                                        <p:cTn id="29" dur="2000" fill="hold"/>
                                        <p:tgtEl>
                                          <p:spTgt spid="4"/>
                                        </p:tgtEl>
                                        <p:attrNameLst>
                                          <p:attrName>ppt_w</p:attrName>
                                        </p:attrNameLst>
                                      </p:cBhvr>
                                      <p:tavLst>
                                        <p:tav tm="0" fmla="#ppt_w*sin(2.5*pi*$)">
                                          <p:val>
                                            <p:fltVal val="0"/>
                                          </p:val>
                                        </p:tav>
                                        <p:tav tm="100000">
                                          <p:val>
                                            <p:fltVal val="1"/>
                                          </p:val>
                                        </p:tav>
                                      </p:tavLst>
                                    </p:anim>
                                    <p:anim calcmode="lin" valueType="num">
                                      <p:cBhvr>
                                        <p:cTn id="30" dur="2000" fill="hold"/>
                                        <p:tgtEl>
                                          <p:spTgt spid="4"/>
                                        </p:tgtEl>
                                        <p:attrNameLst>
                                          <p:attrName>ppt_h</p:attrName>
                                        </p:attrNameLst>
                                      </p:cBhvr>
                                      <p:tavLst>
                                        <p:tav tm="0">
                                          <p:val>
                                            <p:strVal val="#ppt_h"/>
                                          </p:val>
                                        </p:tav>
                                        <p:tav tm="100000">
                                          <p:val>
                                            <p:strVal val="#ppt_h"/>
                                          </p:val>
                                        </p:tav>
                                      </p:tavLst>
                                    </p:anim>
                                  </p:childTnLst>
                                </p:cTn>
                              </p:par>
                              <p:par>
                                <p:cTn id="31" presetID="19" presetClass="entr" presetSubtype="10" fill="hold" nodeType="withEffect">
                                  <p:stCondLst>
                                    <p:cond delay="0"/>
                                  </p:stCondLst>
                                  <p:childTnLst>
                                    <p:set>
                                      <p:cBhvr>
                                        <p:cTn id="32" dur="1" fill="hold">
                                          <p:stCondLst>
                                            <p:cond delay="0"/>
                                          </p:stCondLst>
                                        </p:cTn>
                                        <p:tgtEl>
                                          <p:spTgt spid="5"/>
                                        </p:tgtEl>
                                        <p:attrNameLst>
                                          <p:attrName>style.visibility</p:attrName>
                                        </p:attrNameLst>
                                      </p:cBhvr>
                                      <p:to>
                                        <p:strVal val="visible"/>
                                      </p:to>
                                    </p:set>
                                    <p:anim calcmode="lin" valueType="num">
                                      <p:cBhvr>
                                        <p:cTn id="33" dur="2000" fill="hold"/>
                                        <p:tgtEl>
                                          <p:spTgt spid="5"/>
                                        </p:tgtEl>
                                        <p:attrNameLst>
                                          <p:attrName>ppt_w</p:attrName>
                                        </p:attrNameLst>
                                      </p:cBhvr>
                                      <p:tavLst>
                                        <p:tav tm="0" fmla="#ppt_w*sin(2.5*pi*$)">
                                          <p:val>
                                            <p:fltVal val="0"/>
                                          </p:val>
                                        </p:tav>
                                        <p:tav tm="100000">
                                          <p:val>
                                            <p:fltVal val="1"/>
                                          </p:val>
                                        </p:tav>
                                      </p:tavLst>
                                    </p:anim>
                                    <p:anim calcmode="lin" valueType="num">
                                      <p:cBhvr>
                                        <p:cTn id="34" dur="2000" fill="hold"/>
                                        <p:tgtEl>
                                          <p:spTgt spid="5"/>
                                        </p:tgtEl>
                                        <p:attrNameLst>
                                          <p:attrName>ppt_h</p:attrName>
                                        </p:attrNameLst>
                                      </p:cBhvr>
                                      <p:tavLst>
                                        <p:tav tm="0">
                                          <p:val>
                                            <p:strVal val="#ppt_h"/>
                                          </p:val>
                                        </p:tav>
                                        <p:tav tm="100000">
                                          <p:val>
                                            <p:strVal val="#ppt_h"/>
                                          </p:val>
                                        </p:tav>
                                      </p:tavLst>
                                    </p:anim>
                                  </p:childTnLst>
                                </p:cTn>
                              </p:par>
                              <p:par>
                                <p:cTn id="35" presetID="19" presetClass="entr" presetSubtype="10" fill="hold" nodeType="withEffect">
                                  <p:stCondLst>
                                    <p:cond delay="0"/>
                                  </p:stCondLst>
                                  <p:childTnLst>
                                    <p:set>
                                      <p:cBhvr>
                                        <p:cTn id="36" dur="1" fill="hold">
                                          <p:stCondLst>
                                            <p:cond delay="0"/>
                                          </p:stCondLst>
                                        </p:cTn>
                                        <p:tgtEl>
                                          <p:spTgt spid="6"/>
                                        </p:tgtEl>
                                        <p:attrNameLst>
                                          <p:attrName>style.visibility</p:attrName>
                                        </p:attrNameLst>
                                      </p:cBhvr>
                                      <p:to>
                                        <p:strVal val="visible"/>
                                      </p:to>
                                    </p:set>
                                    <p:anim calcmode="lin" valueType="num">
                                      <p:cBhvr>
                                        <p:cTn id="37" dur="2000" fill="hold"/>
                                        <p:tgtEl>
                                          <p:spTgt spid="6"/>
                                        </p:tgtEl>
                                        <p:attrNameLst>
                                          <p:attrName>ppt_w</p:attrName>
                                        </p:attrNameLst>
                                      </p:cBhvr>
                                      <p:tavLst>
                                        <p:tav tm="0" fmla="#ppt_w*sin(2.5*pi*$)">
                                          <p:val>
                                            <p:fltVal val="0"/>
                                          </p:val>
                                        </p:tav>
                                        <p:tav tm="100000">
                                          <p:val>
                                            <p:fltVal val="1"/>
                                          </p:val>
                                        </p:tav>
                                      </p:tavLst>
                                    </p:anim>
                                    <p:anim calcmode="lin" valueType="num">
                                      <p:cBhvr>
                                        <p:cTn id="38" dur="2000" fill="hold"/>
                                        <p:tgtEl>
                                          <p:spTgt spid="6"/>
                                        </p:tgtEl>
                                        <p:attrNameLst>
                                          <p:attrName>ppt_h</p:attrName>
                                        </p:attrNameLst>
                                      </p:cBhvr>
                                      <p:tavLst>
                                        <p:tav tm="0">
                                          <p:val>
                                            <p:strVal val="#ppt_h"/>
                                          </p:val>
                                        </p:tav>
                                        <p:tav tm="100000">
                                          <p:val>
                                            <p:strVal val="#ppt_h"/>
                                          </p:val>
                                        </p:tav>
                                      </p:tavLst>
                                    </p:anim>
                                  </p:childTnLst>
                                </p:cTn>
                              </p:par>
                            </p:childTnLst>
                          </p:cTn>
                        </p:par>
                        <p:par>
                          <p:cTn id="39" fill="hold">
                            <p:stCondLst>
                              <p:cond delay="2000"/>
                            </p:stCondLst>
                            <p:childTnLst>
                              <p:par>
                                <p:cTn id="40" presetID="2" presetClass="exit" presetSubtype="2" fill="hold" nodeType="afterEffect">
                                  <p:stCondLst>
                                    <p:cond delay="0"/>
                                  </p:stCondLst>
                                  <p:childTnLst>
                                    <p:anim calcmode="lin" valueType="num">
                                      <p:cBhvr additive="base">
                                        <p:cTn id="41" dur="2000"/>
                                        <p:tgtEl>
                                          <p:spTgt spid="3"/>
                                        </p:tgtEl>
                                        <p:attrNameLst>
                                          <p:attrName>ppt_x</p:attrName>
                                        </p:attrNameLst>
                                      </p:cBhvr>
                                      <p:tavLst>
                                        <p:tav tm="0">
                                          <p:val>
                                            <p:strVal val="ppt_x"/>
                                          </p:val>
                                        </p:tav>
                                        <p:tav tm="100000">
                                          <p:val>
                                            <p:strVal val="1+ppt_w/2"/>
                                          </p:val>
                                        </p:tav>
                                      </p:tavLst>
                                    </p:anim>
                                    <p:anim calcmode="lin" valueType="num">
                                      <p:cBhvr additive="base">
                                        <p:cTn id="42" dur="2000"/>
                                        <p:tgtEl>
                                          <p:spTgt spid="3"/>
                                        </p:tgtEl>
                                        <p:attrNameLst>
                                          <p:attrName>ppt_y</p:attrName>
                                        </p:attrNameLst>
                                      </p:cBhvr>
                                      <p:tavLst>
                                        <p:tav tm="0">
                                          <p:val>
                                            <p:strVal val="ppt_y"/>
                                          </p:val>
                                        </p:tav>
                                        <p:tav tm="100000">
                                          <p:val>
                                            <p:strVal val="ppt_y"/>
                                          </p:val>
                                        </p:tav>
                                      </p:tavLst>
                                    </p:anim>
                                    <p:set>
                                      <p:cBhvr>
                                        <p:cTn id="43" dur="1" fill="hold">
                                          <p:stCondLst>
                                            <p:cond delay="1999"/>
                                          </p:stCondLst>
                                        </p:cTn>
                                        <p:tgtEl>
                                          <p:spTgt spid="3"/>
                                        </p:tgtEl>
                                        <p:attrNameLst>
                                          <p:attrName>style.visibility</p:attrName>
                                        </p:attrNameLst>
                                      </p:cBhvr>
                                      <p:to>
                                        <p:strVal val="hidden"/>
                                      </p:to>
                                    </p:set>
                                  </p:childTnLst>
                                </p:cTn>
                              </p:par>
                              <p:par>
                                <p:cTn id="44" presetID="2" presetClass="exit" presetSubtype="2" fill="hold" nodeType="withEffect">
                                  <p:stCondLst>
                                    <p:cond delay="0"/>
                                  </p:stCondLst>
                                  <p:childTnLst>
                                    <p:anim calcmode="lin" valueType="num">
                                      <p:cBhvr additive="base">
                                        <p:cTn id="45" dur="2000"/>
                                        <p:tgtEl>
                                          <p:spTgt spid="4"/>
                                        </p:tgtEl>
                                        <p:attrNameLst>
                                          <p:attrName>ppt_x</p:attrName>
                                        </p:attrNameLst>
                                      </p:cBhvr>
                                      <p:tavLst>
                                        <p:tav tm="0">
                                          <p:val>
                                            <p:strVal val="ppt_x"/>
                                          </p:val>
                                        </p:tav>
                                        <p:tav tm="100000">
                                          <p:val>
                                            <p:strVal val="1+ppt_w/2"/>
                                          </p:val>
                                        </p:tav>
                                      </p:tavLst>
                                    </p:anim>
                                    <p:anim calcmode="lin" valueType="num">
                                      <p:cBhvr additive="base">
                                        <p:cTn id="46" dur="2000"/>
                                        <p:tgtEl>
                                          <p:spTgt spid="4"/>
                                        </p:tgtEl>
                                        <p:attrNameLst>
                                          <p:attrName>ppt_y</p:attrName>
                                        </p:attrNameLst>
                                      </p:cBhvr>
                                      <p:tavLst>
                                        <p:tav tm="0">
                                          <p:val>
                                            <p:strVal val="ppt_y"/>
                                          </p:val>
                                        </p:tav>
                                        <p:tav tm="100000">
                                          <p:val>
                                            <p:strVal val="ppt_y"/>
                                          </p:val>
                                        </p:tav>
                                      </p:tavLst>
                                    </p:anim>
                                    <p:set>
                                      <p:cBhvr>
                                        <p:cTn id="47" dur="1" fill="hold">
                                          <p:stCondLst>
                                            <p:cond delay="1999"/>
                                          </p:stCondLst>
                                        </p:cTn>
                                        <p:tgtEl>
                                          <p:spTgt spid="4"/>
                                        </p:tgtEl>
                                        <p:attrNameLst>
                                          <p:attrName>style.visibility</p:attrName>
                                        </p:attrNameLst>
                                      </p:cBhvr>
                                      <p:to>
                                        <p:strVal val="hidden"/>
                                      </p:to>
                                    </p:set>
                                  </p:childTnLst>
                                </p:cTn>
                              </p:par>
                              <p:par>
                                <p:cTn id="48" presetID="2" presetClass="exit" presetSubtype="8" fill="hold" nodeType="withEffect">
                                  <p:stCondLst>
                                    <p:cond delay="0"/>
                                  </p:stCondLst>
                                  <p:childTnLst>
                                    <p:anim calcmode="lin" valueType="num">
                                      <p:cBhvr additive="base">
                                        <p:cTn id="49" dur="2000"/>
                                        <p:tgtEl>
                                          <p:spTgt spid="5"/>
                                        </p:tgtEl>
                                        <p:attrNameLst>
                                          <p:attrName>ppt_x</p:attrName>
                                        </p:attrNameLst>
                                      </p:cBhvr>
                                      <p:tavLst>
                                        <p:tav tm="0">
                                          <p:val>
                                            <p:strVal val="ppt_x"/>
                                          </p:val>
                                        </p:tav>
                                        <p:tav tm="100000">
                                          <p:val>
                                            <p:strVal val="0-ppt_w/2"/>
                                          </p:val>
                                        </p:tav>
                                      </p:tavLst>
                                    </p:anim>
                                    <p:anim calcmode="lin" valueType="num">
                                      <p:cBhvr additive="base">
                                        <p:cTn id="50" dur="2000"/>
                                        <p:tgtEl>
                                          <p:spTgt spid="5"/>
                                        </p:tgtEl>
                                        <p:attrNameLst>
                                          <p:attrName>ppt_y</p:attrName>
                                        </p:attrNameLst>
                                      </p:cBhvr>
                                      <p:tavLst>
                                        <p:tav tm="0">
                                          <p:val>
                                            <p:strVal val="ppt_y"/>
                                          </p:val>
                                        </p:tav>
                                        <p:tav tm="100000">
                                          <p:val>
                                            <p:strVal val="ppt_y"/>
                                          </p:val>
                                        </p:tav>
                                      </p:tavLst>
                                    </p:anim>
                                    <p:set>
                                      <p:cBhvr>
                                        <p:cTn id="51" dur="1" fill="hold">
                                          <p:stCondLst>
                                            <p:cond delay="1999"/>
                                          </p:stCondLst>
                                        </p:cTn>
                                        <p:tgtEl>
                                          <p:spTgt spid="5"/>
                                        </p:tgtEl>
                                        <p:attrNameLst>
                                          <p:attrName>style.visibility</p:attrName>
                                        </p:attrNameLst>
                                      </p:cBhvr>
                                      <p:to>
                                        <p:strVal val="hidden"/>
                                      </p:to>
                                    </p:set>
                                  </p:childTnLst>
                                </p:cTn>
                              </p:par>
                              <p:par>
                                <p:cTn id="52" presetID="2" presetClass="exit" presetSubtype="8" fill="hold" nodeType="withEffect">
                                  <p:stCondLst>
                                    <p:cond delay="0"/>
                                  </p:stCondLst>
                                  <p:childTnLst>
                                    <p:anim calcmode="lin" valueType="num">
                                      <p:cBhvr additive="base">
                                        <p:cTn id="53" dur="2000"/>
                                        <p:tgtEl>
                                          <p:spTgt spid="6"/>
                                        </p:tgtEl>
                                        <p:attrNameLst>
                                          <p:attrName>ppt_x</p:attrName>
                                        </p:attrNameLst>
                                      </p:cBhvr>
                                      <p:tavLst>
                                        <p:tav tm="0">
                                          <p:val>
                                            <p:strVal val="ppt_x"/>
                                          </p:val>
                                        </p:tav>
                                        <p:tav tm="100000">
                                          <p:val>
                                            <p:strVal val="0-ppt_w/2"/>
                                          </p:val>
                                        </p:tav>
                                      </p:tavLst>
                                    </p:anim>
                                    <p:anim calcmode="lin" valueType="num">
                                      <p:cBhvr additive="base">
                                        <p:cTn id="54" dur="2000"/>
                                        <p:tgtEl>
                                          <p:spTgt spid="6"/>
                                        </p:tgtEl>
                                        <p:attrNameLst>
                                          <p:attrName>ppt_y</p:attrName>
                                        </p:attrNameLst>
                                      </p:cBhvr>
                                      <p:tavLst>
                                        <p:tav tm="0">
                                          <p:val>
                                            <p:strVal val="ppt_y"/>
                                          </p:val>
                                        </p:tav>
                                        <p:tav tm="100000">
                                          <p:val>
                                            <p:strVal val="ppt_y"/>
                                          </p:val>
                                        </p:tav>
                                      </p:tavLst>
                                    </p:anim>
                                    <p:set>
                                      <p:cBhvr>
                                        <p:cTn id="55" dur="1" fill="hold">
                                          <p:stCondLst>
                                            <p:cond delay="1999"/>
                                          </p:stCondLst>
                                        </p:cTn>
                                        <p:tgtEl>
                                          <p:spTgt spid="6"/>
                                        </p:tgtEl>
                                        <p:attrNameLst>
                                          <p:attrName>style.visibility</p:attrName>
                                        </p:attrNameLst>
                                      </p:cBhvr>
                                      <p:to>
                                        <p:strVal val="hidden"/>
                                      </p:to>
                                    </p:set>
                                  </p:childTnLst>
                                </p:cTn>
                              </p:par>
                              <p:par>
                                <p:cTn id="56" presetID="19" presetClass="exit" presetSubtype="10" fill="hold" nodeType="withEffect">
                                  <p:stCondLst>
                                    <p:cond delay="0"/>
                                  </p:stCondLst>
                                  <p:childTnLst>
                                    <p:anim calcmode="lin" valueType="num">
                                      <p:cBhvr>
                                        <p:cTn id="57" dur="2000"/>
                                        <p:tgtEl>
                                          <p:spTgt spid="3"/>
                                        </p:tgtEl>
                                        <p:attrNameLst>
                                          <p:attrName>ppt_h</p:attrName>
                                        </p:attrNameLst>
                                      </p:cBhvr>
                                      <p:tavLst>
                                        <p:tav tm="0">
                                          <p:val>
                                            <p:strVal val="ppt_h"/>
                                          </p:val>
                                        </p:tav>
                                        <p:tav tm="100000">
                                          <p:val>
                                            <p:strVal val="ppt_h"/>
                                          </p:val>
                                        </p:tav>
                                      </p:tavLst>
                                    </p:anim>
                                    <p:anim calcmode="lin" valueType="num">
                                      <p:cBhvr>
                                        <p:cTn id="58" dur="2000"/>
                                        <p:tgtEl>
                                          <p:spTgt spid="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59" dur="1" fill="hold">
                                          <p:stCondLst>
                                            <p:cond delay="1999"/>
                                          </p:stCondLst>
                                        </p:cTn>
                                        <p:tgtEl>
                                          <p:spTgt spid="3"/>
                                        </p:tgtEl>
                                        <p:attrNameLst>
                                          <p:attrName>style.visibility</p:attrName>
                                        </p:attrNameLst>
                                      </p:cBhvr>
                                      <p:to>
                                        <p:strVal val="hidden"/>
                                      </p:to>
                                    </p:set>
                                  </p:childTnLst>
                                </p:cTn>
                              </p:par>
                              <p:par>
                                <p:cTn id="60" presetID="19" presetClass="exit" presetSubtype="10" fill="hold" nodeType="withEffect">
                                  <p:stCondLst>
                                    <p:cond delay="0"/>
                                  </p:stCondLst>
                                  <p:childTnLst>
                                    <p:anim calcmode="lin" valueType="num">
                                      <p:cBhvr>
                                        <p:cTn id="61" dur="2000"/>
                                        <p:tgtEl>
                                          <p:spTgt spid="4"/>
                                        </p:tgtEl>
                                        <p:attrNameLst>
                                          <p:attrName>ppt_h</p:attrName>
                                        </p:attrNameLst>
                                      </p:cBhvr>
                                      <p:tavLst>
                                        <p:tav tm="0">
                                          <p:val>
                                            <p:strVal val="ppt_h"/>
                                          </p:val>
                                        </p:tav>
                                        <p:tav tm="100000">
                                          <p:val>
                                            <p:strVal val="ppt_h"/>
                                          </p:val>
                                        </p:tav>
                                      </p:tavLst>
                                    </p:anim>
                                    <p:anim calcmode="lin" valueType="num">
                                      <p:cBhvr>
                                        <p:cTn id="62" dur="2000"/>
                                        <p:tgtEl>
                                          <p:spTgt spid="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63" dur="1" fill="hold">
                                          <p:stCondLst>
                                            <p:cond delay="1999"/>
                                          </p:stCondLst>
                                        </p:cTn>
                                        <p:tgtEl>
                                          <p:spTgt spid="4"/>
                                        </p:tgtEl>
                                        <p:attrNameLst>
                                          <p:attrName>style.visibility</p:attrName>
                                        </p:attrNameLst>
                                      </p:cBhvr>
                                      <p:to>
                                        <p:strVal val="hidden"/>
                                      </p:to>
                                    </p:set>
                                  </p:childTnLst>
                                </p:cTn>
                              </p:par>
                              <p:par>
                                <p:cTn id="64" presetID="19" presetClass="exit" presetSubtype="10" fill="hold" nodeType="withEffect">
                                  <p:stCondLst>
                                    <p:cond delay="0"/>
                                  </p:stCondLst>
                                  <p:childTnLst>
                                    <p:anim calcmode="lin" valueType="num">
                                      <p:cBhvr>
                                        <p:cTn id="65" dur="2000"/>
                                        <p:tgtEl>
                                          <p:spTgt spid="5"/>
                                        </p:tgtEl>
                                        <p:attrNameLst>
                                          <p:attrName>ppt_h</p:attrName>
                                        </p:attrNameLst>
                                      </p:cBhvr>
                                      <p:tavLst>
                                        <p:tav tm="0">
                                          <p:val>
                                            <p:strVal val="ppt_h"/>
                                          </p:val>
                                        </p:tav>
                                        <p:tav tm="100000">
                                          <p:val>
                                            <p:strVal val="ppt_h"/>
                                          </p:val>
                                        </p:tav>
                                      </p:tavLst>
                                    </p:anim>
                                    <p:anim calcmode="lin" valueType="num">
                                      <p:cBhvr>
                                        <p:cTn id="66" dur="2000"/>
                                        <p:tgtEl>
                                          <p:spTgt spid="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67" dur="1" fill="hold">
                                          <p:stCondLst>
                                            <p:cond delay="1999"/>
                                          </p:stCondLst>
                                        </p:cTn>
                                        <p:tgtEl>
                                          <p:spTgt spid="5"/>
                                        </p:tgtEl>
                                        <p:attrNameLst>
                                          <p:attrName>style.visibility</p:attrName>
                                        </p:attrNameLst>
                                      </p:cBhvr>
                                      <p:to>
                                        <p:strVal val="hidden"/>
                                      </p:to>
                                    </p:set>
                                  </p:childTnLst>
                                </p:cTn>
                              </p:par>
                              <p:par>
                                <p:cTn id="68" presetID="19" presetClass="exit" presetSubtype="10" fill="hold" nodeType="withEffect">
                                  <p:stCondLst>
                                    <p:cond delay="0"/>
                                  </p:stCondLst>
                                  <p:childTnLst>
                                    <p:anim calcmode="lin" valueType="num">
                                      <p:cBhvr>
                                        <p:cTn id="69" dur="2000"/>
                                        <p:tgtEl>
                                          <p:spTgt spid="6"/>
                                        </p:tgtEl>
                                        <p:attrNameLst>
                                          <p:attrName>ppt_h</p:attrName>
                                        </p:attrNameLst>
                                      </p:cBhvr>
                                      <p:tavLst>
                                        <p:tav tm="0">
                                          <p:val>
                                            <p:strVal val="ppt_h"/>
                                          </p:val>
                                        </p:tav>
                                        <p:tav tm="100000">
                                          <p:val>
                                            <p:strVal val="ppt_h"/>
                                          </p:val>
                                        </p:tav>
                                      </p:tavLst>
                                    </p:anim>
                                    <p:anim calcmode="lin" valueType="num">
                                      <p:cBhvr>
                                        <p:cTn id="70" dur="2000"/>
                                        <p:tgtEl>
                                          <p:spTgt spid="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71" dur="1" fill="hold">
                                          <p:stCondLst>
                                            <p:cond delay="1999"/>
                                          </p:stCondLst>
                                        </p:cTn>
                                        <p:tgtEl>
                                          <p:spTgt spid="6"/>
                                        </p:tgtEl>
                                        <p:attrNameLst>
                                          <p:attrName>style.visibility</p:attrName>
                                        </p:attrNameLst>
                                      </p:cBhvr>
                                      <p:to>
                                        <p:strVal val="hidden"/>
                                      </p:to>
                                    </p:set>
                                  </p:childTnLst>
                                </p:cTn>
                              </p:par>
                              <p:par>
                                <p:cTn id="72" presetID="17" presetClass="entr" presetSubtype="10" fill="hold" nodeType="withEffect">
                                  <p:stCondLst>
                                    <p:cond delay="0"/>
                                  </p:stCondLst>
                                  <p:childTnLst>
                                    <p:set>
                                      <p:cBhvr>
                                        <p:cTn id="73" dur="1" fill="hold">
                                          <p:stCondLst>
                                            <p:cond delay="0"/>
                                          </p:stCondLst>
                                        </p:cTn>
                                        <p:tgtEl>
                                          <p:spTgt spid="2"/>
                                        </p:tgtEl>
                                        <p:attrNameLst>
                                          <p:attrName>style.visibility</p:attrName>
                                        </p:attrNameLst>
                                      </p:cBhvr>
                                      <p:to>
                                        <p:strVal val="visible"/>
                                      </p:to>
                                    </p:set>
                                    <p:anim calcmode="lin" valueType="num">
                                      <p:cBhvr>
                                        <p:cTn id="74" dur="2000" fill="hold"/>
                                        <p:tgtEl>
                                          <p:spTgt spid="2"/>
                                        </p:tgtEl>
                                        <p:attrNameLst>
                                          <p:attrName>ppt_w</p:attrName>
                                        </p:attrNameLst>
                                      </p:cBhvr>
                                      <p:tavLst>
                                        <p:tav tm="0">
                                          <p:val>
                                            <p:fltVal val="0"/>
                                          </p:val>
                                        </p:tav>
                                        <p:tav tm="100000">
                                          <p:val>
                                            <p:strVal val="#ppt_w"/>
                                          </p:val>
                                        </p:tav>
                                      </p:tavLst>
                                    </p:anim>
                                    <p:anim calcmode="lin" valueType="num">
                                      <p:cBhvr>
                                        <p:cTn id="75"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bg>
      <p:bgPr>
        <a:gradFill>
          <a:gsLst>
            <a:gs pos="0">
              <a:srgbClr val="002060"/>
            </a:gs>
            <a:gs pos="39999">
              <a:srgbClr val="85C2FF"/>
            </a:gs>
            <a:gs pos="70000">
              <a:srgbClr val="C4D6EB"/>
            </a:gs>
            <a:gs pos="100000">
              <a:srgbClr val="FFEBFA"/>
            </a:gs>
          </a:gsLst>
          <a:lin ang="5400000" scaled="0"/>
        </a:gradFill>
        <a:effectLst/>
      </p:bgPr>
    </p:bg>
    <p:spTree>
      <p:nvGrpSpPr>
        <p:cNvPr id="1" name=""/>
        <p:cNvGrpSpPr/>
        <p:nvPr/>
      </p:nvGrpSpPr>
      <p:grpSpPr>
        <a:xfrm>
          <a:off x="0" y="0"/>
          <a:ext cx="0" cy="0"/>
          <a:chOff x="0" y="0"/>
          <a:chExt cx="0" cy="0"/>
        </a:xfrm>
      </p:grpSpPr>
      <p:pic>
        <p:nvPicPr>
          <p:cNvPr id="3" name="2 Imagen" descr="cadre_pour_video_1_by_kidpaddleetcie-d97hc1z.png"/>
          <p:cNvPicPr>
            <a:picLocks noChangeAspect="1"/>
          </p:cNvPicPr>
          <p:nvPr/>
        </p:nvPicPr>
        <p:blipFill>
          <a:blip r:embed="rId2"/>
          <a:stretch>
            <a:fillRect/>
          </a:stretch>
        </p:blipFill>
        <p:spPr>
          <a:xfrm>
            <a:off x="0" y="0"/>
            <a:ext cx="9144000" cy="5143500"/>
          </a:xfrm>
          <a:prstGeom prst="rect">
            <a:avLst/>
          </a:prstGeom>
        </p:spPr>
      </p:pic>
      <p:sp>
        <p:nvSpPr>
          <p:cNvPr id="5" name="4 Rectángulo"/>
          <p:cNvSpPr/>
          <p:nvPr/>
        </p:nvSpPr>
        <p:spPr>
          <a:xfrm>
            <a:off x="785786" y="1785932"/>
            <a:ext cx="7643866" cy="1477328"/>
          </a:xfrm>
          <a:prstGeom prst="rect">
            <a:avLst/>
          </a:prstGeom>
        </p:spPr>
        <p:txBody>
          <a:bodyPr wrap="square">
            <a:spAutoFit/>
            <a:scene3d>
              <a:camera prst="orthographicFront"/>
              <a:lightRig rig="balanced" dir="t">
                <a:rot lat="0" lon="0" rev="2100000"/>
              </a:lightRig>
            </a:scene3d>
            <a:sp3d extrusionH="57150" prstMaterial="metal">
              <a:bevelT w="38100" h="25400"/>
              <a:contourClr>
                <a:schemeClr val="bg2"/>
              </a:contourClr>
            </a:sp3d>
          </a:bodyPr>
          <a:lstStyle/>
          <a:p>
            <a:pPr algn="ctr"/>
            <a:r>
              <a:rPr lang="es-PE" b="1" dirty="0" smtClean="0">
                <a:ln w="50800"/>
                <a:solidFill>
                  <a:schemeClr val="bg1">
                    <a:shade val="50000"/>
                  </a:schemeClr>
                </a:solidFill>
                <a:effectLst>
                  <a:outerShdw blurRad="38100" dist="38100" dir="2700000" algn="tl">
                    <a:srgbClr val="000000">
                      <a:alpha val="43137"/>
                    </a:srgbClr>
                  </a:outerShdw>
                </a:effectLst>
              </a:rPr>
              <a:t>Lo normal en nuestra vida es que los objetivos no se cumplan a la primera, siempre nos encontramos el camino lleno de obstáculos. A medida que vayamos desarrollando nuestra persistencia, encontraremos soluciones alternativas y veremos cada obstáculo como una experiencia, cambiaremos así de perspectiva y nos ganaremos la posibilidad de aprender de ello.</a:t>
            </a:r>
            <a:endParaRPr lang="es-PE" b="1" dirty="0">
              <a:ln w="50800"/>
              <a:solidFill>
                <a:schemeClr val="bg1">
                  <a:shade val="50000"/>
                </a:schemeClr>
              </a:solidFill>
              <a:effectLst>
                <a:outerShdw blurRad="38100" dist="38100" dir="2700000" algn="tl">
                  <a:srgbClr val="000000">
                    <a:alpha val="43137"/>
                  </a:srgbClr>
                </a:outerShdw>
              </a:effectLst>
            </a:endParaRPr>
          </a:p>
        </p:txBody>
      </p:sp>
      <p:sp>
        <p:nvSpPr>
          <p:cNvPr id="4" name="3 Rectángulo"/>
          <p:cNvSpPr/>
          <p:nvPr/>
        </p:nvSpPr>
        <p:spPr>
          <a:xfrm>
            <a:off x="-285784" y="-214332"/>
            <a:ext cx="9787006" cy="5715040"/>
          </a:xfrm>
          <a:prstGeom prst="rect">
            <a:avLst/>
          </a:prstGeom>
          <a:gradFill>
            <a:gsLst>
              <a:gs pos="0">
                <a:srgbClr val="DDEBCF"/>
              </a:gs>
              <a:gs pos="50000">
                <a:srgbClr val="9CB86E"/>
              </a:gs>
              <a:gs pos="100000">
                <a:srgbClr val="156B13"/>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3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6).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rainbow-high-res-psd-448775.png"/>
          <p:cNvPicPr>
            <a:picLocks noChangeAspect="1"/>
          </p:cNvPicPr>
          <p:nvPr/>
        </p:nvPicPr>
        <p:blipFill>
          <a:blip r:embed="rId3">
            <a:duotone>
              <a:prstClr val="black"/>
              <a:schemeClr val="accent3">
                <a:tint val="45000"/>
                <a:satMod val="400000"/>
              </a:schemeClr>
            </a:duotone>
            <a:lum contrast="40000"/>
          </a:blip>
          <a:stretch>
            <a:fillRect/>
          </a:stretch>
        </p:blipFill>
        <p:spPr>
          <a:xfrm>
            <a:off x="1428728" y="0"/>
            <a:ext cx="3000396" cy="2250297"/>
          </a:xfrm>
          <a:prstGeom prst="rect">
            <a:avLst/>
          </a:prstGeom>
          <a:effectLst>
            <a:reflection blurRad="6350" stA="50000" endA="295" endPos="92000" dist="101600" dir="5400000" sy="-100000" algn="bl" rotWithShape="0"/>
          </a:effectLst>
        </p:spPr>
      </p:pic>
      <p:pic>
        <p:nvPicPr>
          <p:cNvPr id="4" name="3 Imagen" descr="rainbow-high-res-psd-448775.png"/>
          <p:cNvPicPr>
            <a:picLocks noChangeAspect="1"/>
          </p:cNvPicPr>
          <p:nvPr/>
        </p:nvPicPr>
        <p:blipFill>
          <a:blip r:embed="rId3">
            <a:duotone>
              <a:prstClr val="black"/>
              <a:schemeClr val="accent3">
                <a:tint val="45000"/>
                <a:satMod val="400000"/>
              </a:schemeClr>
            </a:duotone>
            <a:lum contrast="40000"/>
          </a:blip>
          <a:stretch>
            <a:fillRect/>
          </a:stretch>
        </p:blipFill>
        <p:spPr>
          <a:xfrm flipH="1">
            <a:off x="4500562" y="0"/>
            <a:ext cx="3071834" cy="2250297"/>
          </a:xfrm>
          <a:prstGeom prst="rect">
            <a:avLst/>
          </a:prstGeom>
          <a:effectLst>
            <a:reflection blurRad="6350" stA="50000" endA="295" endPos="92000" dist="101600" dir="5400000" sy="-100000" algn="bl" rotWithShape="0"/>
          </a:effectLst>
        </p:spPr>
      </p:pic>
      <p:pic>
        <p:nvPicPr>
          <p:cNvPr id="5" name="4 Imagen" descr="rainbow-high-res-psd-448775.png"/>
          <p:cNvPicPr>
            <a:picLocks noChangeAspect="1"/>
          </p:cNvPicPr>
          <p:nvPr/>
        </p:nvPicPr>
        <p:blipFill>
          <a:blip r:embed="rId3">
            <a:duotone>
              <a:prstClr val="black"/>
              <a:schemeClr val="accent3">
                <a:tint val="45000"/>
                <a:satMod val="400000"/>
              </a:schemeClr>
            </a:duotone>
            <a:lum contrast="40000"/>
          </a:blip>
          <a:stretch>
            <a:fillRect/>
          </a:stretch>
        </p:blipFill>
        <p:spPr>
          <a:xfrm>
            <a:off x="1428728" y="1214428"/>
            <a:ext cx="3000396" cy="2250297"/>
          </a:xfrm>
          <a:prstGeom prst="rect">
            <a:avLst/>
          </a:prstGeom>
          <a:effectLst>
            <a:reflection blurRad="6350" stA="50000" endA="295" endPos="92000" dist="101600" dir="5400000" sy="-100000" algn="bl" rotWithShape="0"/>
          </a:effectLst>
        </p:spPr>
      </p:pic>
      <p:pic>
        <p:nvPicPr>
          <p:cNvPr id="6" name="5 Imagen" descr="rainbow-high-res-psd-448775.png"/>
          <p:cNvPicPr>
            <a:picLocks noChangeAspect="1"/>
          </p:cNvPicPr>
          <p:nvPr/>
        </p:nvPicPr>
        <p:blipFill>
          <a:blip r:embed="rId3">
            <a:duotone>
              <a:prstClr val="black"/>
              <a:schemeClr val="accent3">
                <a:tint val="45000"/>
                <a:satMod val="400000"/>
              </a:schemeClr>
            </a:duotone>
            <a:lum contrast="40000"/>
          </a:blip>
          <a:stretch>
            <a:fillRect/>
          </a:stretch>
        </p:blipFill>
        <p:spPr>
          <a:xfrm flipH="1">
            <a:off x="4500562" y="1214428"/>
            <a:ext cx="3071834" cy="2250297"/>
          </a:xfrm>
          <a:prstGeom prst="rect">
            <a:avLst/>
          </a:prstGeom>
          <a:effectLst>
            <a:reflection blurRad="6350" stA="50000" endA="295" endPos="92000" dist="101600" dir="5400000" sy="-100000" algn="bl" rotWithShape="0"/>
          </a:effectLst>
        </p:spPr>
      </p:pic>
      <p:pic>
        <p:nvPicPr>
          <p:cNvPr id="7" name="6 Imagen" descr="rainbow-high-res-psd-448775.png"/>
          <p:cNvPicPr>
            <a:picLocks noChangeAspect="1"/>
          </p:cNvPicPr>
          <p:nvPr/>
        </p:nvPicPr>
        <p:blipFill>
          <a:blip r:embed="rId3">
            <a:duotone>
              <a:prstClr val="black"/>
              <a:schemeClr val="accent3">
                <a:tint val="45000"/>
                <a:satMod val="400000"/>
              </a:schemeClr>
            </a:duotone>
            <a:lum contrast="40000"/>
          </a:blip>
          <a:stretch>
            <a:fillRect/>
          </a:stretch>
        </p:blipFill>
        <p:spPr>
          <a:xfrm>
            <a:off x="1428728" y="2893203"/>
            <a:ext cx="3000396" cy="2250297"/>
          </a:xfrm>
          <a:prstGeom prst="rect">
            <a:avLst/>
          </a:prstGeom>
          <a:effectLst>
            <a:reflection blurRad="6350" stA="50000" endA="295" endPos="92000" dist="101600" dir="5400000" sy="-100000" algn="bl" rotWithShape="0"/>
          </a:effectLst>
        </p:spPr>
      </p:pic>
      <p:pic>
        <p:nvPicPr>
          <p:cNvPr id="8" name="7 Imagen" descr="rainbow-high-res-psd-448775.png"/>
          <p:cNvPicPr>
            <a:picLocks noChangeAspect="1"/>
          </p:cNvPicPr>
          <p:nvPr/>
        </p:nvPicPr>
        <p:blipFill>
          <a:blip r:embed="rId3">
            <a:duotone>
              <a:prstClr val="black"/>
              <a:schemeClr val="accent3">
                <a:tint val="45000"/>
                <a:satMod val="400000"/>
              </a:schemeClr>
            </a:duotone>
            <a:lum contrast="40000"/>
          </a:blip>
          <a:stretch>
            <a:fillRect/>
          </a:stretch>
        </p:blipFill>
        <p:spPr>
          <a:xfrm flipH="1">
            <a:off x="4500562" y="2893203"/>
            <a:ext cx="3071834" cy="2250297"/>
          </a:xfrm>
          <a:prstGeom prst="rect">
            <a:avLst/>
          </a:prstGeom>
          <a:effectLst>
            <a:reflection blurRad="6350" stA="50000" endA="295" endPos="92000" dist="101600" dir="5400000" sy="-100000" algn="bl" rotWithShape="0"/>
          </a:effectLst>
        </p:spPr>
      </p:pic>
      <p:sp>
        <p:nvSpPr>
          <p:cNvPr id="9" name="8 Rectángulo"/>
          <p:cNvSpPr/>
          <p:nvPr/>
        </p:nvSpPr>
        <p:spPr>
          <a:xfrm>
            <a:off x="-285784" y="-214332"/>
            <a:ext cx="9787006" cy="5715040"/>
          </a:xfrm>
          <a:prstGeom prst="rect">
            <a:avLst/>
          </a:prstGeom>
          <a:gradFill>
            <a:gsLst>
              <a:gs pos="0">
                <a:srgbClr val="DDEBCF"/>
              </a:gs>
              <a:gs pos="50000">
                <a:srgbClr val="9CB86E"/>
              </a:gs>
              <a:gs pos="100000">
                <a:srgbClr val="156B13"/>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9"/>
                                        </p:tgtEl>
                                        <p:attrNameLst>
                                          <p:attrName>style.visibility</p:attrName>
                                        </p:attrNameLst>
                                      </p:cBhvr>
                                      <p:to>
                                        <p:strVal val="hidden"/>
                                      </p:to>
                                    </p:set>
                                  </p:childTnLst>
                                </p:cTn>
                              </p:par>
                              <p:par>
                                <p:cTn id="7" presetID="2" presetClass="entr" presetSubtype="4" fill="hold"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additive="base">
                                        <p:cTn id="9" dur="2000" fill="hold"/>
                                        <p:tgtEl>
                                          <p:spTgt spid="3"/>
                                        </p:tgtEl>
                                        <p:attrNameLst>
                                          <p:attrName>ppt_x</p:attrName>
                                        </p:attrNameLst>
                                      </p:cBhvr>
                                      <p:tavLst>
                                        <p:tav tm="0">
                                          <p:val>
                                            <p:strVal val="#ppt_x"/>
                                          </p:val>
                                        </p:tav>
                                        <p:tav tm="100000">
                                          <p:val>
                                            <p:strVal val="#ppt_x"/>
                                          </p:val>
                                        </p:tav>
                                      </p:tavLst>
                                    </p:anim>
                                    <p:anim calcmode="lin" valueType="num">
                                      <p:cBhvr additive="base">
                                        <p:cTn id="10" dur="2000" fill="hold"/>
                                        <p:tgtEl>
                                          <p:spTgt spid="3"/>
                                        </p:tgtEl>
                                        <p:attrNameLst>
                                          <p:attrName>ppt_y</p:attrName>
                                        </p:attrNameLst>
                                      </p:cBhvr>
                                      <p:tavLst>
                                        <p:tav tm="0">
                                          <p:val>
                                            <p:strVal val="1+#ppt_h/2"/>
                                          </p:val>
                                        </p:tav>
                                        <p:tav tm="100000">
                                          <p:val>
                                            <p:strVal val="#ppt_y"/>
                                          </p:val>
                                        </p:tav>
                                      </p:tavLst>
                                    </p:anim>
                                  </p:childTnLst>
                                </p:cTn>
                              </p:par>
                              <p:par>
                                <p:cTn id="11" presetID="2" presetClass="entr" presetSubtype="4"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2000" fill="hold"/>
                                        <p:tgtEl>
                                          <p:spTgt spid="4"/>
                                        </p:tgtEl>
                                        <p:attrNameLst>
                                          <p:attrName>ppt_x</p:attrName>
                                        </p:attrNameLst>
                                      </p:cBhvr>
                                      <p:tavLst>
                                        <p:tav tm="0">
                                          <p:val>
                                            <p:strVal val="#ppt_x"/>
                                          </p:val>
                                        </p:tav>
                                        <p:tav tm="100000">
                                          <p:val>
                                            <p:strVal val="#ppt_x"/>
                                          </p:val>
                                        </p:tav>
                                      </p:tavLst>
                                    </p:anim>
                                    <p:anim calcmode="lin" valueType="num">
                                      <p:cBhvr additive="base">
                                        <p:cTn id="14" dur="2000" fill="hold"/>
                                        <p:tgtEl>
                                          <p:spTgt spid="4"/>
                                        </p:tgtEl>
                                        <p:attrNameLst>
                                          <p:attrName>ppt_y</p:attrName>
                                        </p:attrNameLst>
                                      </p:cBhvr>
                                      <p:tavLst>
                                        <p:tav tm="0">
                                          <p:val>
                                            <p:strVal val="1+#ppt_h/2"/>
                                          </p:val>
                                        </p:tav>
                                        <p:tav tm="100000">
                                          <p:val>
                                            <p:strVal val="#ppt_y"/>
                                          </p:val>
                                        </p:tav>
                                      </p:tavLst>
                                    </p:anim>
                                  </p:childTnLst>
                                </p:cTn>
                              </p:par>
                              <p:par>
                                <p:cTn id="15" presetID="2" presetClass="entr" presetSubtype="4" fill="hold"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additive="base">
                                        <p:cTn id="17" dur="2000" fill="hold"/>
                                        <p:tgtEl>
                                          <p:spTgt spid="5"/>
                                        </p:tgtEl>
                                        <p:attrNameLst>
                                          <p:attrName>ppt_x</p:attrName>
                                        </p:attrNameLst>
                                      </p:cBhvr>
                                      <p:tavLst>
                                        <p:tav tm="0">
                                          <p:val>
                                            <p:strVal val="#ppt_x"/>
                                          </p:val>
                                        </p:tav>
                                        <p:tav tm="100000">
                                          <p:val>
                                            <p:strVal val="#ppt_x"/>
                                          </p:val>
                                        </p:tav>
                                      </p:tavLst>
                                    </p:anim>
                                    <p:anim calcmode="lin" valueType="num">
                                      <p:cBhvr additive="base">
                                        <p:cTn id="18" dur="2000" fill="hold"/>
                                        <p:tgtEl>
                                          <p:spTgt spid="5"/>
                                        </p:tgtEl>
                                        <p:attrNameLst>
                                          <p:attrName>ppt_y</p:attrName>
                                        </p:attrNameLst>
                                      </p:cBhvr>
                                      <p:tavLst>
                                        <p:tav tm="0">
                                          <p:val>
                                            <p:strVal val="1+#ppt_h/2"/>
                                          </p:val>
                                        </p:tav>
                                        <p:tav tm="100000">
                                          <p:val>
                                            <p:strVal val="#ppt_y"/>
                                          </p:val>
                                        </p:tav>
                                      </p:tavLst>
                                    </p:anim>
                                  </p:childTnLst>
                                </p:cTn>
                              </p:par>
                              <p:par>
                                <p:cTn id="19" presetID="2" presetClass="entr" presetSubtype="4" fill="hold" nodeType="with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additive="base">
                                        <p:cTn id="21" dur="2000" fill="hold"/>
                                        <p:tgtEl>
                                          <p:spTgt spid="6"/>
                                        </p:tgtEl>
                                        <p:attrNameLst>
                                          <p:attrName>ppt_x</p:attrName>
                                        </p:attrNameLst>
                                      </p:cBhvr>
                                      <p:tavLst>
                                        <p:tav tm="0">
                                          <p:val>
                                            <p:strVal val="#ppt_x"/>
                                          </p:val>
                                        </p:tav>
                                        <p:tav tm="100000">
                                          <p:val>
                                            <p:strVal val="#ppt_x"/>
                                          </p:val>
                                        </p:tav>
                                      </p:tavLst>
                                    </p:anim>
                                    <p:anim calcmode="lin" valueType="num">
                                      <p:cBhvr additive="base">
                                        <p:cTn id="22" dur="2000" fill="hold"/>
                                        <p:tgtEl>
                                          <p:spTgt spid="6"/>
                                        </p:tgtEl>
                                        <p:attrNameLst>
                                          <p:attrName>ppt_y</p:attrName>
                                        </p:attrNameLst>
                                      </p:cBhvr>
                                      <p:tavLst>
                                        <p:tav tm="0">
                                          <p:val>
                                            <p:strVal val="1+#ppt_h/2"/>
                                          </p:val>
                                        </p:tav>
                                        <p:tav tm="100000">
                                          <p:val>
                                            <p:strVal val="#ppt_y"/>
                                          </p:val>
                                        </p:tav>
                                      </p:tavLst>
                                    </p:anim>
                                  </p:childTnLst>
                                </p:cTn>
                              </p:par>
                              <p:par>
                                <p:cTn id="23" presetID="2" presetClass="entr" presetSubtype="4" fill="hold" nodeType="withEffect">
                                  <p:stCondLst>
                                    <p:cond delay="0"/>
                                  </p:stCondLst>
                                  <p:childTnLst>
                                    <p:set>
                                      <p:cBhvr>
                                        <p:cTn id="24" dur="1" fill="hold">
                                          <p:stCondLst>
                                            <p:cond delay="0"/>
                                          </p:stCondLst>
                                        </p:cTn>
                                        <p:tgtEl>
                                          <p:spTgt spid="7"/>
                                        </p:tgtEl>
                                        <p:attrNameLst>
                                          <p:attrName>style.visibility</p:attrName>
                                        </p:attrNameLst>
                                      </p:cBhvr>
                                      <p:to>
                                        <p:strVal val="visible"/>
                                      </p:to>
                                    </p:set>
                                    <p:anim calcmode="lin" valueType="num">
                                      <p:cBhvr additive="base">
                                        <p:cTn id="25" dur="2000" fill="hold"/>
                                        <p:tgtEl>
                                          <p:spTgt spid="7"/>
                                        </p:tgtEl>
                                        <p:attrNameLst>
                                          <p:attrName>ppt_x</p:attrName>
                                        </p:attrNameLst>
                                      </p:cBhvr>
                                      <p:tavLst>
                                        <p:tav tm="0">
                                          <p:val>
                                            <p:strVal val="#ppt_x"/>
                                          </p:val>
                                        </p:tav>
                                        <p:tav tm="100000">
                                          <p:val>
                                            <p:strVal val="#ppt_x"/>
                                          </p:val>
                                        </p:tav>
                                      </p:tavLst>
                                    </p:anim>
                                    <p:anim calcmode="lin" valueType="num">
                                      <p:cBhvr additive="base">
                                        <p:cTn id="26" dur="2000" fill="hold"/>
                                        <p:tgtEl>
                                          <p:spTgt spid="7"/>
                                        </p:tgtEl>
                                        <p:attrNameLst>
                                          <p:attrName>ppt_y</p:attrName>
                                        </p:attrNameLst>
                                      </p:cBhvr>
                                      <p:tavLst>
                                        <p:tav tm="0">
                                          <p:val>
                                            <p:strVal val="1+#ppt_h/2"/>
                                          </p:val>
                                        </p:tav>
                                        <p:tav tm="100000">
                                          <p:val>
                                            <p:strVal val="#ppt_y"/>
                                          </p:val>
                                        </p:tav>
                                      </p:tavLst>
                                    </p:anim>
                                  </p:childTnLst>
                                </p:cTn>
                              </p:par>
                              <p:par>
                                <p:cTn id="27" presetID="2" presetClass="entr" presetSubtype="4" fill="hold" nodeType="withEffect">
                                  <p:stCondLst>
                                    <p:cond delay="0"/>
                                  </p:stCondLst>
                                  <p:childTnLst>
                                    <p:set>
                                      <p:cBhvr>
                                        <p:cTn id="28" dur="1" fill="hold">
                                          <p:stCondLst>
                                            <p:cond delay="0"/>
                                          </p:stCondLst>
                                        </p:cTn>
                                        <p:tgtEl>
                                          <p:spTgt spid="8"/>
                                        </p:tgtEl>
                                        <p:attrNameLst>
                                          <p:attrName>style.visibility</p:attrName>
                                        </p:attrNameLst>
                                      </p:cBhvr>
                                      <p:to>
                                        <p:strVal val="visible"/>
                                      </p:to>
                                    </p:set>
                                    <p:anim calcmode="lin" valueType="num">
                                      <p:cBhvr additive="base">
                                        <p:cTn id="29" dur="2000" fill="hold"/>
                                        <p:tgtEl>
                                          <p:spTgt spid="8"/>
                                        </p:tgtEl>
                                        <p:attrNameLst>
                                          <p:attrName>ppt_x</p:attrName>
                                        </p:attrNameLst>
                                      </p:cBhvr>
                                      <p:tavLst>
                                        <p:tav tm="0">
                                          <p:val>
                                            <p:strVal val="#ppt_x"/>
                                          </p:val>
                                        </p:tav>
                                        <p:tav tm="100000">
                                          <p:val>
                                            <p:strVal val="#ppt_x"/>
                                          </p:val>
                                        </p:tav>
                                      </p:tavLst>
                                    </p:anim>
                                    <p:anim calcmode="lin" valueType="num">
                                      <p:cBhvr additive="base">
                                        <p:cTn id="30" dur="2000" fill="hold"/>
                                        <p:tgtEl>
                                          <p:spTgt spid="8"/>
                                        </p:tgtEl>
                                        <p:attrNameLst>
                                          <p:attrName>ppt_y</p:attrName>
                                        </p:attrNameLst>
                                      </p:cBhvr>
                                      <p:tavLst>
                                        <p:tav tm="0">
                                          <p:val>
                                            <p:strVal val="1+#ppt_h/2"/>
                                          </p:val>
                                        </p:tav>
                                        <p:tav tm="100000">
                                          <p:val>
                                            <p:strVal val="#ppt_y"/>
                                          </p:val>
                                        </p:tav>
                                      </p:tavLst>
                                    </p:anim>
                                  </p:childTnLst>
                                </p:cTn>
                              </p:par>
                              <p:par>
                                <p:cTn id="31" presetID="8" presetClass="emph" presetSubtype="0" autoRev="1" fill="hold" nodeType="withEffect">
                                  <p:stCondLst>
                                    <p:cond delay="0"/>
                                  </p:stCondLst>
                                  <p:childTnLst>
                                    <p:animRot by="21600000">
                                      <p:cBhvr>
                                        <p:cTn id="32" dur="2000" fill="hold"/>
                                        <p:tgtEl>
                                          <p:spTgt spid="3"/>
                                        </p:tgtEl>
                                        <p:attrNameLst>
                                          <p:attrName>r</p:attrName>
                                        </p:attrNameLst>
                                      </p:cBhvr>
                                    </p:animRot>
                                  </p:childTnLst>
                                </p:cTn>
                              </p:par>
                              <p:par>
                                <p:cTn id="33" presetID="8" presetClass="emph" presetSubtype="0" autoRev="1" fill="hold" nodeType="withEffect">
                                  <p:stCondLst>
                                    <p:cond delay="0"/>
                                  </p:stCondLst>
                                  <p:childTnLst>
                                    <p:animRot by="21600000">
                                      <p:cBhvr>
                                        <p:cTn id="34" dur="2000" fill="hold"/>
                                        <p:tgtEl>
                                          <p:spTgt spid="5"/>
                                        </p:tgtEl>
                                        <p:attrNameLst>
                                          <p:attrName>r</p:attrName>
                                        </p:attrNameLst>
                                      </p:cBhvr>
                                    </p:animRot>
                                  </p:childTnLst>
                                </p:cTn>
                              </p:par>
                              <p:par>
                                <p:cTn id="35" presetID="8" presetClass="emph" presetSubtype="0" autoRev="1" fill="hold" nodeType="withEffect">
                                  <p:stCondLst>
                                    <p:cond delay="0"/>
                                  </p:stCondLst>
                                  <p:childTnLst>
                                    <p:animRot by="21600000">
                                      <p:cBhvr>
                                        <p:cTn id="36" dur="2000" fill="hold"/>
                                        <p:tgtEl>
                                          <p:spTgt spid="7"/>
                                        </p:tgtEl>
                                        <p:attrNameLst>
                                          <p:attrName>r</p:attrName>
                                        </p:attrNameLst>
                                      </p:cBhvr>
                                    </p:animRot>
                                  </p:childTnLst>
                                </p:cTn>
                              </p:par>
                              <p:par>
                                <p:cTn id="37" presetID="8" presetClass="emph" presetSubtype="0" autoRev="1" fill="hold" nodeType="withEffect">
                                  <p:stCondLst>
                                    <p:cond delay="0"/>
                                  </p:stCondLst>
                                  <p:childTnLst>
                                    <p:animRot by="-21600000">
                                      <p:cBhvr>
                                        <p:cTn id="38" dur="2000" fill="hold"/>
                                        <p:tgtEl>
                                          <p:spTgt spid="4"/>
                                        </p:tgtEl>
                                        <p:attrNameLst>
                                          <p:attrName>r</p:attrName>
                                        </p:attrNameLst>
                                      </p:cBhvr>
                                    </p:animRot>
                                  </p:childTnLst>
                                </p:cTn>
                              </p:par>
                              <p:par>
                                <p:cTn id="39" presetID="8" presetClass="emph" presetSubtype="0" autoRev="1" fill="hold" nodeType="withEffect">
                                  <p:stCondLst>
                                    <p:cond delay="0"/>
                                  </p:stCondLst>
                                  <p:childTnLst>
                                    <p:animRot by="-21600000">
                                      <p:cBhvr>
                                        <p:cTn id="40" dur="2000" fill="hold"/>
                                        <p:tgtEl>
                                          <p:spTgt spid="6"/>
                                        </p:tgtEl>
                                        <p:attrNameLst>
                                          <p:attrName>r</p:attrName>
                                        </p:attrNameLst>
                                      </p:cBhvr>
                                    </p:animRot>
                                  </p:childTnLst>
                                </p:cTn>
                              </p:par>
                              <p:par>
                                <p:cTn id="41" presetID="8" presetClass="emph" presetSubtype="0" autoRev="1" fill="hold" nodeType="withEffect">
                                  <p:stCondLst>
                                    <p:cond delay="0"/>
                                  </p:stCondLst>
                                  <p:childTnLst>
                                    <p:animRot by="-21600000">
                                      <p:cBhvr>
                                        <p:cTn id="42" dur="2000" fill="hold"/>
                                        <p:tgtEl>
                                          <p:spTgt spid="8"/>
                                        </p:tgtEl>
                                        <p:attrNameLst>
                                          <p:attrName>r</p:attrName>
                                        </p:attrNameLst>
                                      </p:cBhvr>
                                    </p:animRot>
                                  </p:childTnLst>
                                </p:cTn>
                              </p:par>
                            </p:childTnLst>
                          </p:cTn>
                        </p:par>
                        <p:par>
                          <p:cTn id="43" fill="hold">
                            <p:stCondLst>
                              <p:cond delay="4000"/>
                            </p:stCondLst>
                            <p:childTnLst>
                              <p:par>
                                <p:cTn id="44" presetID="2" presetClass="exit" presetSubtype="2" fill="hold" nodeType="afterEffect">
                                  <p:stCondLst>
                                    <p:cond delay="0"/>
                                  </p:stCondLst>
                                  <p:childTnLst>
                                    <p:anim calcmode="lin" valueType="num">
                                      <p:cBhvr additive="base">
                                        <p:cTn id="45" dur="2000"/>
                                        <p:tgtEl>
                                          <p:spTgt spid="3"/>
                                        </p:tgtEl>
                                        <p:attrNameLst>
                                          <p:attrName>ppt_x</p:attrName>
                                        </p:attrNameLst>
                                      </p:cBhvr>
                                      <p:tavLst>
                                        <p:tav tm="0">
                                          <p:val>
                                            <p:strVal val="ppt_x"/>
                                          </p:val>
                                        </p:tav>
                                        <p:tav tm="100000">
                                          <p:val>
                                            <p:strVal val="1+ppt_w/2"/>
                                          </p:val>
                                        </p:tav>
                                      </p:tavLst>
                                    </p:anim>
                                    <p:anim calcmode="lin" valueType="num">
                                      <p:cBhvr additive="base">
                                        <p:cTn id="46" dur="2000"/>
                                        <p:tgtEl>
                                          <p:spTgt spid="3"/>
                                        </p:tgtEl>
                                        <p:attrNameLst>
                                          <p:attrName>ppt_y</p:attrName>
                                        </p:attrNameLst>
                                      </p:cBhvr>
                                      <p:tavLst>
                                        <p:tav tm="0">
                                          <p:val>
                                            <p:strVal val="ppt_y"/>
                                          </p:val>
                                        </p:tav>
                                        <p:tav tm="100000">
                                          <p:val>
                                            <p:strVal val="ppt_y"/>
                                          </p:val>
                                        </p:tav>
                                      </p:tavLst>
                                    </p:anim>
                                    <p:set>
                                      <p:cBhvr>
                                        <p:cTn id="47" dur="1" fill="hold">
                                          <p:stCondLst>
                                            <p:cond delay="1999"/>
                                          </p:stCondLst>
                                        </p:cTn>
                                        <p:tgtEl>
                                          <p:spTgt spid="3"/>
                                        </p:tgtEl>
                                        <p:attrNameLst>
                                          <p:attrName>style.visibility</p:attrName>
                                        </p:attrNameLst>
                                      </p:cBhvr>
                                      <p:to>
                                        <p:strVal val="hidden"/>
                                      </p:to>
                                    </p:set>
                                  </p:childTnLst>
                                </p:cTn>
                              </p:par>
                              <p:par>
                                <p:cTn id="48" presetID="2" presetClass="exit" presetSubtype="2" fill="hold" nodeType="withEffect">
                                  <p:stCondLst>
                                    <p:cond delay="0"/>
                                  </p:stCondLst>
                                  <p:childTnLst>
                                    <p:anim calcmode="lin" valueType="num">
                                      <p:cBhvr additive="base">
                                        <p:cTn id="49" dur="2000"/>
                                        <p:tgtEl>
                                          <p:spTgt spid="5"/>
                                        </p:tgtEl>
                                        <p:attrNameLst>
                                          <p:attrName>ppt_x</p:attrName>
                                        </p:attrNameLst>
                                      </p:cBhvr>
                                      <p:tavLst>
                                        <p:tav tm="0">
                                          <p:val>
                                            <p:strVal val="ppt_x"/>
                                          </p:val>
                                        </p:tav>
                                        <p:tav tm="100000">
                                          <p:val>
                                            <p:strVal val="1+ppt_w/2"/>
                                          </p:val>
                                        </p:tav>
                                      </p:tavLst>
                                    </p:anim>
                                    <p:anim calcmode="lin" valueType="num">
                                      <p:cBhvr additive="base">
                                        <p:cTn id="50" dur="2000"/>
                                        <p:tgtEl>
                                          <p:spTgt spid="5"/>
                                        </p:tgtEl>
                                        <p:attrNameLst>
                                          <p:attrName>ppt_y</p:attrName>
                                        </p:attrNameLst>
                                      </p:cBhvr>
                                      <p:tavLst>
                                        <p:tav tm="0">
                                          <p:val>
                                            <p:strVal val="ppt_y"/>
                                          </p:val>
                                        </p:tav>
                                        <p:tav tm="100000">
                                          <p:val>
                                            <p:strVal val="ppt_y"/>
                                          </p:val>
                                        </p:tav>
                                      </p:tavLst>
                                    </p:anim>
                                    <p:set>
                                      <p:cBhvr>
                                        <p:cTn id="51" dur="1" fill="hold">
                                          <p:stCondLst>
                                            <p:cond delay="1999"/>
                                          </p:stCondLst>
                                        </p:cTn>
                                        <p:tgtEl>
                                          <p:spTgt spid="5"/>
                                        </p:tgtEl>
                                        <p:attrNameLst>
                                          <p:attrName>style.visibility</p:attrName>
                                        </p:attrNameLst>
                                      </p:cBhvr>
                                      <p:to>
                                        <p:strVal val="hidden"/>
                                      </p:to>
                                    </p:set>
                                  </p:childTnLst>
                                </p:cTn>
                              </p:par>
                              <p:par>
                                <p:cTn id="52" presetID="2" presetClass="exit" presetSubtype="2" fill="hold" nodeType="withEffect">
                                  <p:stCondLst>
                                    <p:cond delay="0"/>
                                  </p:stCondLst>
                                  <p:childTnLst>
                                    <p:anim calcmode="lin" valueType="num">
                                      <p:cBhvr additive="base">
                                        <p:cTn id="53" dur="2000"/>
                                        <p:tgtEl>
                                          <p:spTgt spid="7"/>
                                        </p:tgtEl>
                                        <p:attrNameLst>
                                          <p:attrName>ppt_x</p:attrName>
                                        </p:attrNameLst>
                                      </p:cBhvr>
                                      <p:tavLst>
                                        <p:tav tm="0">
                                          <p:val>
                                            <p:strVal val="ppt_x"/>
                                          </p:val>
                                        </p:tav>
                                        <p:tav tm="100000">
                                          <p:val>
                                            <p:strVal val="1+ppt_w/2"/>
                                          </p:val>
                                        </p:tav>
                                      </p:tavLst>
                                    </p:anim>
                                    <p:anim calcmode="lin" valueType="num">
                                      <p:cBhvr additive="base">
                                        <p:cTn id="54" dur="2000"/>
                                        <p:tgtEl>
                                          <p:spTgt spid="7"/>
                                        </p:tgtEl>
                                        <p:attrNameLst>
                                          <p:attrName>ppt_y</p:attrName>
                                        </p:attrNameLst>
                                      </p:cBhvr>
                                      <p:tavLst>
                                        <p:tav tm="0">
                                          <p:val>
                                            <p:strVal val="ppt_y"/>
                                          </p:val>
                                        </p:tav>
                                        <p:tav tm="100000">
                                          <p:val>
                                            <p:strVal val="ppt_y"/>
                                          </p:val>
                                        </p:tav>
                                      </p:tavLst>
                                    </p:anim>
                                    <p:set>
                                      <p:cBhvr>
                                        <p:cTn id="55" dur="1" fill="hold">
                                          <p:stCondLst>
                                            <p:cond delay="1999"/>
                                          </p:stCondLst>
                                        </p:cTn>
                                        <p:tgtEl>
                                          <p:spTgt spid="7"/>
                                        </p:tgtEl>
                                        <p:attrNameLst>
                                          <p:attrName>style.visibility</p:attrName>
                                        </p:attrNameLst>
                                      </p:cBhvr>
                                      <p:to>
                                        <p:strVal val="hidden"/>
                                      </p:to>
                                    </p:set>
                                  </p:childTnLst>
                                </p:cTn>
                              </p:par>
                              <p:par>
                                <p:cTn id="56" presetID="8" presetClass="emph" presetSubtype="0" autoRev="1" fill="hold" nodeType="withEffect">
                                  <p:stCondLst>
                                    <p:cond delay="0"/>
                                  </p:stCondLst>
                                  <p:childTnLst>
                                    <p:animRot by="21600000">
                                      <p:cBhvr>
                                        <p:cTn id="57" dur="2000" fill="hold"/>
                                        <p:tgtEl>
                                          <p:spTgt spid="3"/>
                                        </p:tgtEl>
                                        <p:attrNameLst>
                                          <p:attrName>r</p:attrName>
                                        </p:attrNameLst>
                                      </p:cBhvr>
                                    </p:animRot>
                                  </p:childTnLst>
                                </p:cTn>
                              </p:par>
                              <p:par>
                                <p:cTn id="58" presetID="8" presetClass="emph" presetSubtype="0" autoRev="1" fill="hold" nodeType="withEffect">
                                  <p:stCondLst>
                                    <p:cond delay="0"/>
                                  </p:stCondLst>
                                  <p:childTnLst>
                                    <p:animRot by="21600000">
                                      <p:cBhvr>
                                        <p:cTn id="59" dur="2000" fill="hold"/>
                                        <p:tgtEl>
                                          <p:spTgt spid="5"/>
                                        </p:tgtEl>
                                        <p:attrNameLst>
                                          <p:attrName>r</p:attrName>
                                        </p:attrNameLst>
                                      </p:cBhvr>
                                    </p:animRot>
                                  </p:childTnLst>
                                </p:cTn>
                              </p:par>
                              <p:par>
                                <p:cTn id="60" presetID="8" presetClass="emph" presetSubtype="0" autoRev="1" fill="hold" nodeType="withEffect">
                                  <p:stCondLst>
                                    <p:cond delay="0"/>
                                  </p:stCondLst>
                                  <p:childTnLst>
                                    <p:animRot by="21600000">
                                      <p:cBhvr>
                                        <p:cTn id="61" dur="2000" fill="hold"/>
                                        <p:tgtEl>
                                          <p:spTgt spid="7"/>
                                        </p:tgtEl>
                                        <p:attrNameLst>
                                          <p:attrName>r</p:attrName>
                                        </p:attrNameLst>
                                      </p:cBhvr>
                                    </p:animRot>
                                  </p:childTnLst>
                                </p:cTn>
                              </p:par>
                              <p:par>
                                <p:cTn id="62" presetID="2" presetClass="exit" presetSubtype="8" fill="hold" nodeType="withEffect">
                                  <p:stCondLst>
                                    <p:cond delay="0"/>
                                  </p:stCondLst>
                                  <p:childTnLst>
                                    <p:anim calcmode="lin" valueType="num">
                                      <p:cBhvr additive="base">
                                        <p:cTn id="63" dur="2000"/>
                                        <p:tgtEl>
                                          <p:spTgt spid="4"/>
                                        </p:tgtEl>
                                        <p:attrNameLst>
                                          <p:attrName>ppt_x</p:attrName>
                                        </p:attrNameLst>
                                      </p:cBhvr>
                                      <p:tavLst>
                                        <p:tav tm="0">
                                          <p:val>
                                            <p:strVal val="ppt_x"/>
                                          </p:val>
                                        </p:tav>
                                        <p:tav tm="100000">
                                          <p:val>
                                            <p:strVal val="0-ppt_w/2"/>
                                          </p:val>
                                        </p:tav>
                                      </p:tavLst>
                                    </p:anim>
                                    <p:anim calcmode="lin" valueType="num">
                                      <p:cBhvr additive="base">
                                        <p:cTn id="64" dur="2000"/>
                                        <p:tgtEl>
                                          <p:spTgt spid="4"/>
                                        </p:tgtEl>
                                        <p:attrNameLst>
                                          <p:attrName>ppt_y</p:attrName>
                                        </p:attrNameLst>
                                      </p:cBhvr>
                                      <p:tavLst>
                                        <p:tav tm="0">
                                          <p:val>
                                            <p:strVal val="ppt_y"/>
                                          </p:val>
                                        </p:tav>
                                        <p:tav tm="100000">
                                          <p:val>
                                            <p:strVal val="ppt_y"/>
                                          </p:val>
                                        </p:tav>
                                      </p:tavLst>
                                    </p:anim>
                                    <p:set>
                                      <p:cBhvr>
                                        <p:cTn id="65" dur="1" fill="hold">
                                          <p:stCondLst>
                                            <p:cond delay="1999"/>
                                          </p:stCondLst>
                                        </p:cTn>
                                        <p:tgtEl>
                                          <p:spTgt spid="4"/>
                                        </p:tgtEl>
                                        <p:attrNameLst>
                                          <p:attrName>style.visibility</p:attrName>
                                        </p:attrNameLst>
                                      </p:cBhvr>
                                      <p:to>
                                        <p:strVal val="hidden"/>
                                      </p:to>
                                    </p:set>
                                  </p:childTnLst>
                                </p:cTn>
                              </p:par>
                              <p:par>
                                <p:cTn id="66" presetID="2" presetClass="exit" presetSubtype="8" fill="hold" nodeType="withEffect">
                                  <p:stCondLst>
                                    <p:cond delay="0"/>
                                  </p:stCondLst>
                                  <p:childTnLst>
                                    <p:anim calcmode="lin" valueType="num">
                                      <p:cBhvr additive="base">
                                        <p:cTn id="67" dur="2000"/>
                                        <p:tgtEl>
                                          <p:spTgt spid="6"/>
                                        </p:tgtEl>
                                        <p:attrNameLst>
                                          <p:attrName>ppt_x</p:attrName>
                                        </p:attrNameLst>
                                      </p:cBhvr>
                                      <p:tavLst>
                                        <p:tav tm="0">
                                          <p:val>
                                            <p:strVal val="ppt_x"/>
                                          </p:val>
                                        </p:tav>
                                        <p:tav tm="100000">
                                          <p:val>
                                            <p:strVal val="0-ppt_w/2"/>
                                          </p:val>
                                        </p:tav>
                                      </p:tavLst>
                                    </p:anim>
                                    <p:anim calcmode="lin" valueType="num">
                                      <p:cBhvr additive="base">
                                        <p:cTn id="68" dur="2000"/>
                                        <p:tgtEl>
                                          <p:spTgt spid="6"/>
                                        </p:tgtEl>
                                        <p:attrNameLst>
                                          <p:attrName>ppt_y</p:attrName>
                                        </p:attrNameLst>
                                      </p:cBhvr>
                                      <p:tavLst>
                                        <p:tav tm="0">
                                          <p:val>
                                            <p:strVal val="ppt_y"/>
                                          </p:val>
                                        </p:tav>
                                        <p:tav tm="100000">
                                          <p:val>
                                            <p:strVal val="ppt_y"/>
                                          </p:val>
                                        </p:tav>
                                      </p:tavLst>
                                    </p:anim>
                                    <p:set>
                                      <p:cBhvr>
                                        <p:cTn id="69" dur="1" fill="hold">
                                          <p:stCondLst>
                                            <p:cond delay="1999"/>
                                          </p:stCondLst>
                                        </p:cTn>
                                        <p:tgtEl>
                                          <p:spTgt spid="6"/>
                                        </p:tgtEl>
                                        <p:attrNameLst>
                                          <p:attrName>style.visibility</p:attrName>
                                        </p:attrNameLst>
                                      </p:cBhvr>
                                      <p:to>
                                        <p:strVal val="hidden"/>
                                      </p:to>
                                    </p:set>
                                  </p:childTnLst>
                                </p:cTn>
                              </p:par>
                              <p:par>
                                <p:cTn id="70" presetID="2" presetClass="exit" presetSubtype="8" fill="hold" nodeType="withEffect">
                                  <p:stCondLst>
                                    <p:cond delay="0"/>
                                  </p:stCondLst>
                                  <p:childTnLst>
                                    <p:anim calcmode="lin" valueType="num">
                                      <p:cBhvr additive="base">
                                        <p:cTn id="71" dur="2000"/>
                                        <p:tgtEl>
                                          <p:spTgt spid="8"/>
                                        </p:tgtEl>
                                        <p:attrNameLst>
                                          <p:attrName>ppt_x</p:attrName>
                                        </p:attrNameLst>
                                      </p:cBhvr>
                                      <p:tavLst>
                                        <p:tav tm="0">
                                          <p:val>
                                            <p:strVal val="ppt_x"/>
                                          </p:val>
                                        </p:tav>
                                        <p:tav tm="100000">
                                          <p:val>
                                            <p:strVal val="0-ppt_w/2"/>
                                          </p:val>
                                        </p:tav>
                                      </p:tavLst>
                                    </p:anim>
                                    <p:anim calcmode="lin" valueType="num">
                                      <p:cBhvr additive="base">
                                        <p:cTn id="72" dur="2000"/>
                                        <p:tgtEl>
                                          <p:spTgt spid="8"/>
                                        </p:tgtEl>
                                        <p:attrNameLst>
                                          <p:attrName>ppt_y</p:attrName>
                                        </p:attrNameLst>
                                      </p:cBhvr>
                                      <p:tavLst>
                                        <p:tav tm="0">
                                          <p:val>
                                            <p:strVal val="ppt_y"/>
                                          </p:val>
                                        </p:tav>
                                        <p:tav tm="100000">
                                          <p:val>
                                            <p:strVal val="ppt_y"/>
                                          </p:val>
                                        </p:tav>
                                      </p:tavLst>
                                    </p:anim>
                                    <p:set>
                                      <p:cBhvr>
                                        <p:cTn id="73" dur="1" fill="hold">
                                          <p:stCondLst>
                                            <p:cond delay="1999"/>
                                          </p:stCondLst>
                                        </p:cTn>
                                        <p:tgtEl>
                                          <p:spTgt spid="8"/>
                                        </p:tgtEl>
                                        <p:attrNameLst>
                                          <p:attrName>style.visibility</p:attrName>
                                        </p:attrNameLst>
                                      </p:cBhvr>
                                      <p:to>
                                        <p:strVal val="hidden"/>
                                      </p:to>
                                    </p:set>
                                  </p:childTnLst>
                                </p:cTn>
                              </p:par>
                              <p:par>
                                <p:cTn id="74" presetID="8" presetClass="emph" presetSubtype="0" autoRev="1" fill="hold" nodeType="withEffect">
                                  <p:stCondLst>
                                    <p:cond delay="0"/>
                                  </p:stCondLst>
                                  <p:childTnLst>
                                    <p:animRot by="-21600000">
                                      <p:cBhvr>
                                        <p:cTn id="75" dur="2000" fill="hold"/>
                                        <p:tgtEl>
                                          <p:spTgt spid="4"/>
                                        </p:tgtEl>
                                        <p:attrNameLst>
                                          <p:attrName>r</p:attrName>
                                        </p:attrNameLst>
                                      </p:cBhvr>
                                    </p:animRot>
                                  </p:childTnLst>
                                </p:cTn>
                              </p:par>
                              <p:par>
                                <p:cTn id="76" presetID="8" presetClass="emph" presetSubtype="0" autoRev="1" fill="hold" nodeType="withEffect">
                                  <p:stCondLst>
                                    <p:cond delay="0"/>
                                  </p:stCondLst>
                                  <p:childTnLst>
                                    <p:animRot by="-21600000">
                                      <p:cBhvr>
                                        <p:cTn id="77" dur="2000" fill="hold"/>
                                        <p:tgtEl>
                                          <p:spTgt spid="6"/>
                                        </p:tgtEl>
                                        <p:attrNameLst>
                                          <p:attrName>r</p:attrName>
                                        </p:attrNameLst>
                                      </p:cBhvr>
                                    </p:animRot>
                                  </p:childTnLst>
                                </p:cTn>
                              </p:par>
                              <p:par>
                                <p:cTn id="78" presetID="8" presetClass="emph" presetSubtype="0" autoRev="1" fill="hold" nodeType="withEffect">
                                  <p:stCondLst>
                                    <p:cond delay="0"/>
                                  </p:stCondLst>
                                  <p:childTnLst>
                                    <p:animRot by="-21600000">
                                      <p:cBhvr>
                                        <p:cTn id="79" dur="2000" fill="hold"/>
                                        <p:tgtEl>
                                          <p:spTgt spid="8"/>
                                        </p:tgtEl>
                                        <p:attrNameLst>
                                          <p:attrName>r</p:attrName>
                                        </p:attrNameLst>
                                      </p:cBhvr>
                                    </p:animRot>
                                  </p:childTnLst>
                                </p:cTn>
                              </p:par>
                              <p:par>
                                <p:cTn id="80" presetID="17" presetClass="entr" presetSubtype="10" fill="hold" nodeType="withEffect">
                                  <p:stCondLst>
                                    <p:cond delay="0"/>
                                  </p:stCondLst>
                                  <p:childTnLst>
                                    <p:set>
                                      <p:cBhvr>
                                        <p:cTn id="81" dur="1" fill="hold">
                                          <p:stCondLst>
                                            <p:cond delay="0"/>
                                          </p:stCondLst>
                                        </p:cTn>
                                        <p:tgtEl>
                                          <p:spTgt spid="2"/>
                                        </p:tgtEl>
                                        <p:attrNameLst>
                                          <p:attrName>style.visibility</p:attrName>
                                        </p:attrNameLst>
                                      </p:cBhvr>
                                      <p:to>
                                        <p:strVal val="visible"/>
                                      </p:to>
                                    </p:set>
                                    <p:anim calcmode="lin" valueType="num">
                                      <p:cBhvr>
                                        <p:cTn id="82" dur="2000" fill="hold"/>
                                        <p:tgtEl>
                                          <p:spTgt spid="2"/>
                                        </p:tgtEl>
                                        <p:attrNameLst>
                                          <p:attrName>ppt_w</p:attrName>
                                        </p:attrNameLst>
                                      </p:cBhvr>
                                      <p:tavLst>
                                        <p:tav tm="0">
                                          <p:val>
                                            <p:fltVal val="0"/>
                                          </p:val>
                                        </p:tav>
                                        <p:tav tm="100000">
                                          <p:val>
                                            <p:strVal val="#ppt_w"/>
                                          </p:val>
                                        </p:tav>
                                      </p:tavLst>
                                    </p:anim>
                                    <p:anim calcmode="lin" valueType="num">
                                      <p:cBhvr>
                                        <p:cTn id="83"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1).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Arco de bloque"/>
          <p:cNvSpPr/>
          <p:nvPr/>
        </p:nvSpPr>
        <p:spPr>
          <a:xfrm>
            <a:off x="2714612" y="0"/>
            <a:ext cx="1857388" cy="1714512"/>
          </a:xfrm>
          <a:prstGeom prst="blockArc">
            <a:avLst>
              <a:gd name="adj1" fmla="val 10800000"/>
              <a:gd name="adj2" fmla="val 29519"/>
              <a:gd name="adj3" fmla="val 5100"/>
            </a:avLst>
          </a:prstGeom>
          <a:blipFill dpi="0" rotWithShape="1">
            <a:blip r:embed="rId3"/>
            <a:srcRect/>
            <a:stretch>
              <a:fillRect/>
            </a:stretch>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 name="3 Arco de bloque"/>
          <p:cNvSpPr/>
          <p:nvPr/>
        </p:nvSpPr>
        <p:spPr>
          <a:xfrm>
            <a:off x="4500562" y="0"/>
            <a:ext cx="1857388" cy="1714512"/>
          </a:xfrm>
          <a:prstGeom prst="blockArc">
            <a:avLst>
              <a:gd name="adj1" fmla="val 10800000"/>
              <a:gd name="adj2" fmla="val 29519"/>
              <a:gd name="adj3" fmla="val 5100"/>
            </a:avLst>
          </a:prstGeom>
          <a:blipFill dpi="0" rotWithShape="1">
            <a:blip r:embed="rId3"/>
            <a:srcRect/>
            <a:stretch>
              <a:fillRect/>
            </a:stretch>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 name="4 Arco de bloque"/>
          <p:cNvSpPr/>
          <p:nvPr/>
        </p:nvSpPr>
        <p:spPr>
          <a:xfrm>
            <a:off x="928662" y="0"/>
            <a:ext cx="1857388" cy="1714512"/>
          </a:xfrm>
          <a:prstGeom prst="blockArc">
            <a:avLst>
              <a:gd name="adj1" fmla="val 10800000"/>
              <a:gd name="adj2" fmla="val 29519"/>
              <a:gd name="adj3" fmla="val 5100"/>
            </a:avLst>
          </a:prstGeom>
          <a:blipFill dpi="0" rotWithShape="1">
            <a:blip r:embed="rId3"/>
            <a:srcRect/>
            <a:stretch>
              <a:fillRect/>
            </a:stretch>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Arco de bloque"/>
          <p:cNvSpPr/>
          <p:nvPr/>
        </p:nvSpPr>
        <p:spPr>
          <a:xfrm>
            <a:off x="6286512" y="0"/>
            <a:ext cx="1857388" cy="1714512"/>
          </a:xfrm>
          <a:prstGeom prst="blockArc">
            <a:avLst>
              <a:gd name="adj1" fmla="val 10800000"/>
              <a:gd name="adj2" fmla="val 29519"/>
              <a:gd name="adj3" fmla="val 5100"/>
            </a:avLst>
          </a:prstGeom>
          <a:blipFill dpi="0" rotWithShape="1">
            <a:blip r:embed="rId3"/>
            <a:srcRect/>
            <a:stretch>
              <a:fillRect/>
            </a:stretch>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Arco de bloque"/>
          <p:cNvSpPr/>
          <p:nvPr/>
        </p:nvSpPr>
        <p:spPr>
          <a:xfrm>
            <a:off x="2714612" y="500048"/>
            <a:ext cx="1857388" cy="1714512"/>
          </a:xfrm>
          <a:prstGeom prst="blockArc">
            <a:avLst>
              <a:gd name="adj1" fmla="val 10800000"/>
              <a:gd name="adj2" fmla="val 29519"/>
              <a:gd name="adj3" fmla="val 5100"/>
            </a:avLst>
          </a:prstGeom>
          <a:blipFill dpi="0" rotWithShape="1">
            <a:blip r:embed="rId3"/>
            <a:srcRect/>
            <a:stretch>
              <a:fillRect/>
            </a:stretch>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Arco de bloque"/>
          <p:cNvSpPr/>
          <p:nvPr/>
        </p:nvSpPr>
        <p:spPr>
          <a:xfrm>
            <a:off x="4500562" y="500048"/>
            <a:ext cx="1857388" cy="1714512"/>
          </a:xfrm>
          <a:prstGeom prst="blockArc">
            <a:avLst>
              <a:gd name="adj1" fmla="val 10800000"/>
              <a:gd name="adj2" fmla="val 29519"/>
              <a:gd name="adj3" fmla="val 5100"/>
            </a:avLst>
          </a:prstGeom>
          <a:blipFill dpi="0" rotWithShape="1">
            <a:blip r:embed="rId3"/>
            <a:srcRect/>
            <a:stretch>
              <a:fillRect/>
            </a:stretch>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Arco de bloque"/>
          <p:cNvSpPr/>
          <p:nvPr/>
        </p:nvSpPr>
        <p:spPr>
          <a:xfrm>
            <a:off x="928662" y="500048"/>
            <a:ext cx="1857388" cy="1714512"/>
          </a:xfrm>
          <a:prstGeom prst="blockArc">
            <a:avLst>
              <a:gd name="adj1" fmla="val 10800000"/>
              <a:gd name="adj2" fmla="val 29519"/>
              <a:gd name="adj3" fmla="val 5100"/>
            </a:avLst>
          </a:prstGeom>
          <a:blipFill dpi="0" rotWithShape="1">
            <a:blip r:embed="rId3"/>
            <a:srcRect/>
            <a:stretch>
              <a:fillRect/>
            </a:stretch>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Arco de bloque"/>
          <p:cNvSpPr/>
          <p:nvPr/>
        </p:nvSpPr>
        <p:spPr>
          <a:xfrm>
            <a:off x="6286512" y="500048"/>
            <a:ext cx="1857388" cy="1714512"/>
          </a:xfrm>
          <a:prstGeom prst="blockArc">
            <a:avLst>
              <a:gd name="adj1" fmla="val 10800000"/>
              <a:gd name="adj2" fmla="val 29519"/>
              <a:gd name="adj3" fmla="val 5100"/>
            </a:avLst>
          </a:prstGeom>
          <a:blipFill dpi="0" rotWithShape="1">
            <a:blip r:embed="rId3"/>
            <a:srcRect/>
            <a:stretch>
              <a:fillRect/>
            </a:stretch>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Arco de bloque"/>
          <p:cNvSpPr/>
          <p:nvPr/>
        </p:nvSpPr>
        <p:spPr>
          <a:xfrm>
            <a:off x="2714612" y="928694"/>
            <a:ext cx="1857388" cy="1714512"/>
          </a:xfrm>
          <a:prstGeom prst="blockArc">
            <a:avLst>
              <a:gd name="adj1" fmla="val 10800000"/>
              <a:gd name="adj2" fmla="val 29519"/>
              <a:gd name="adj3" fmla="val 5100"/>
            </a:avLst>
          </a:prstGeom>
          <a:blipFill dpi="0" rotWithShape="1">
            <a:blip r:embed="rId3"/>
            <a:srcRect/>
            <a:stretch>
              <a:fillRect/>
            </a:stretch>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Arco de bloque"/>
          <p:cNvSpPr/>
          <p:nvPr/>
        </p:nvSpPr>
        <p:spPr>
          <a:xfrm>
            <a:off x="4500562" y="928694"/>
            <a:ext cx="1857388" cy="1714512"/>
          </a:xfrm>
          <a:prstGeom prst="blockArc">
            <a:avLst>
              <a:gd name="adj1" fmla="val 10800000"/>
              <a:gd name="adj2" fmla="val 29519"/>
              <a:gd name="adj3" fmla="val 5100"/>
            </a:avLst>
          </a:prstGeom>
          <a:blipFill dpi="0" rotWithShape="1">
            <a:blip r:embed="rId3"/>
            <a:srcRect/>
            <a:stretch>
              <a:fillRect/>
            </a:stretch>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Arco de bloque"/>
          <p:cNvSpPr/>
          <p:nvPr/>
        </p:nvSpPr>
        <p:spPr>
          <a:xfrm>
            <a:off x="928662" y="928694"/>
            <a:ext cx="1857388" cy="1714512"/>
          </a:xfrm>
          <a:prstGeom prst="blockArc">
            <a:avLst>
              <a:gd name="adj1" fmla="val 10800000"/>
              <a:gd name="adj2" fmla="val 29519"/>
              <a:gd name="adj3" fmla="val 5100"/>
            </a:avLst>
          </a:prstGeom>
          <a:blipFill dpi="0" rotWithShape="1">
            <a:blip r:embed="rId3"/>
            <a:srcRect/>
            <a:stretch>
              <a:fillRect/>
            </a:stretch>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Arco de bloque"/>
          <p:cNvSpPr/>
          <p:nvPr/>
        </p:nvSpPr>
        <p:spPr>
          <a:xfrm>
            <a:off x="6286512" y="928694"/>
            <a:ext cx="1857388" cy="1714512"/>
          </a:xfrm>
          <a:prstGeom prst="blockArc">
            <a:avLst>
              <a:gd name="adj1" fmla="val 10800000"/>
              <a:gd name="adj2" fmla="val 29519"/>
              <a:gd name="adj3" fmla="val 5100"/>
            </a:avLst>
          </a:prstGeom>
          <a:blipFill dpi="0" rotWithShape="1">
            <a:blip r:embed="rId3"/>
            <a:srcRect/>
            <a:stretch>
              <a:fillRect/>
            </a:stretch>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Arco de bloque"/>
          <p:cNvSpPr/>
          <p:nvPr/>
        </p:nvSpPr>
        <p:spPr>
          <a:xfrm>
            <a:off x="2714612" y="1428742"/>
            <a:ext cx="1857388" cy="1714512"/>
          </a:xfrm>
          <a:prstGeom prst="blockArc">
            <a:avLst>
              <a:gd name="adj1" fmla="val 10800000"/>
              <a:gd name="adj2" fmla="val 29519"/>
              <a:gd name="adj3" fmla="val 5100"/>
            </a:avLst>
          </a:prstGeom>
          <a:blipFill dpi="0" rotWithShape="1">
            <a:blip r:embed="rId3"/>
            <a:srcRect/>
            <a:stretch>
              <a:fillRect/>
            </a:stretch>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15 Arco de bloque"/>
          <p:cNvSpPr/>
          <p:nvPr/>
        </p:nvSpPr>
        <p:spPr>
          <a:xfrm>
            <a:off x="4500562" y="1428742"/>
            <a:ext cx="1857388" cy="1714512"/>
          </a:xfrm>
          <a:prstGeom prst="blockArc">
            <a:avLst>
              <a:gd name="adj1" fmla="val 10800000"/>
              <a:gd name="adj2" fmla="val 29519"/>
              <a:gd name="adj3" fmla="val 5100"/>
            </a:avLst>
          </a:prstGeom>
          <a:blipFill dpi="0" rotWithShape="1">
            <a:blip r:embed="rId3"/>
            <a:srcRect/>
            <a:stretch>
              <a:fillRect/>
            </a:stretch>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7" name="16 Arco de bloque"/>
          <p:cNvSpPr/>
          <p:nvPr/>
        </p:nvSpPr>
        <p:spPr>
          <a:xfrm>
            <a:off x="928662" y="1428742"/>
            <a:ext cx="1857388" cy="1714512"/>
          </a:xfrm>
          <a:prstGeom prst="blockArc">
            <a:avLst>
              <a:gd name="adj1" fmla="val 10800000"/>
              <a:gd name="adj2" fmla="val 29519"/>
              <a:gd name="adj3" fmla="val 5100"/>
            </a:avLst>
          </a:prstGeom>
          <a:blipFill dpi="0" rotWithShape="1">
            <a:blip r:embed="rId3"/>
            <a:srcRect/>
            <a:stretch>
              <a:fillRect/>
            </a:stretch>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8" name="17 Arco de bloque"/>
          <p:cNvSpPr/>
          <p:nvPr/>
        </p:nvSpPr>
        <p:spPr>
          <a:xfrm>
            <a:off x="6286512" y="1428742"/>
            <a:ext cx="1857388" cy="1714512"/>
          </a:xfrm>
          <a:prstGeom prst="blockArc">
            <a:avLst>
              <a:gd name="adj1" fmla="val 10800000"/>
              <a:gd name="adj2" fmla="val 29519"/>
              <a:gd name="adj3" fmla="val 5100"/>
            </a:avLst>
          </a:prstGeom>
          <a:blipFill dpi="0" rotWithShape="1">
            <a:blip r:embed="rId3"/>
            <a:srcRect/>
            <a:stretch>
              <a:fillRect/>
            </a:stretch>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9" name="18 Arco de bloque"/>
          <p:cNvSpPr/>
          <p:nvPr/>
        </p:nvSpPr>
        <p:spPr>
          <a:xfrm>
            <a:off x="2714612" y="2000246"/>
            <a:ext cx="1857388" cy="1714512"/>
          </a:xfrm>
          <a:prstGeom prst="blockArc">
            <a:avLst>
              <a:gd name="adj1" fmla="val 10800000"/>
              <a:gd name="adj2" fmla="val 29519"/>
              <a:gd name="adj3" fmla="val 5100"/>
            </a:avLst>
          </a:prstGeom>
          <a:blipFill dpi="0" rotWithShape="1">
            <a:blip r:embed="rId3"/>
            <a:srcRect/>
            <a:stretch>
              <a:fillRect/>
            </a:stretch>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0" name="19 Arco de bloque"/>
          <p:cNvSpPr/>
          <p:nvPr/>
        </p:nvSpPr>
        <p:spPr>
          <a:xfrm>
            <a:off x="4500562" y="2000246"/>
            <a:ext cx="1857388" cy="1714512"/>
          </a:xfrm>
          <a:prstGeom prst="blockArc">
            <a:avLst>
              <a:gd name="adj1" fmla="val 10800000"/>
              <a:gd name="adj2" fmla="val 29519"/>
              <a:gd name="adj3" fmla="val 5100"/>
            </a:avLst>
          </a:prstGeom>
          <a:blipFill dpi="0" rotWithShape="1">
            <a:blip r:embed="rId3"/>
            <a:srcRect/>
            <a:stretch>
              <a:fillRect/>
            </a:stretch>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1" name="20 Arco de bloque"/>
          <p:cNvSpPr/>
          <p:nvPr/>
        </p:nvSpPr>
        <p:spPr>
          <a:xfrm>
            <a:off x="928662" y="2000246"/>
            <a:ext cx="1857388" cy="1714512"/>
          </a:xfrm>
          <a:prstGeom prst="blockArc">
            <a:avLst>
              <a:gd name="adj1" fmla="val 10800000"/>
              <a:gd name="adj2" fmla="val 29519"/>
              <a:gd name="adj3" fmla="val 5100"/>
            </a:avLst>
          </a:prstGeom>
          <a:blipFill dpi="0" rotWithShape="1">
            <a:blip r:embed="rId3"/>
            <a:srcRect/>
            <a:stretch>
              <a:fillRect/>
            </a:stretch>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2" name="21 Arco de bloque"/>
          <p:cNvSpPr/>
          <p:nvPr/>
        </p:nvSpPr>
        <p:spPr>
          <a:xfrm>
            <a:off x="6286512" y="2000246"/>
            <a:ext cx="1857388" cy="1714512"/>
          </a:xfrm>
          <a:prstGeom prst="blockArc">
            <a:avLst>
              <a:gd name="adj1" fmla="val 10800000"/>
              <a:gd name="adj2" fmla="val 29519"/>
              <a:gd name="adj3" fmla="val 5100"/>
            </a:avLst>
          </a:prstGeom>
          <a:blipFill dpi="0" rotWithShape="1">
            <a:blip r:embed="rId3"/>
            <a:srcRect/>
            <a:stretch>
              <a:fillRect/>
            </a:stretch>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3" name="22 Arco de bloque"/>
          <p:cNvSpPr/>
          <p:nvPr/>
        </p:nvSpPr>
        <p:spPr>
          <a:xfrm>
            <a:off x="2714612" y="2500312"/>
            <a:ext cx="1857388" cy="1714512"/>
          </a:xfrm>
          <a:prstGeom prst="blockArc">
            <a:avLst>
              <a:gd name="adj1" fmla="val 10800000"/>
              <a:gd name="adj2" fmla="val 29519"/>
              <a:gd name="adj3" fmla="val 5100"/>
            </a:avLst>
          </a:prstGeom>
          <a:blipFill dpi="0" rotWithShape="1">
            <a:blip r:embed="rId3"/>
            <a:srcRect/>
            <a:stretch>
              <a:fillRect/>
            </a:stretch>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4" name="23 Arco de bloque"/>
          <p:cNvSpPr/>
          <p:nvPr/>
        </p:nvSpPr>
        <p:spPr>
          <a:xfrm>
            <a:off x="4500562" y="2500312"/>
            <a:ext cx="1857388" cy="1714512"/>
          </a:xfrm>
          <a:prstGeom prst="blockArc">
            <a:avLst>
              <a:gd name="adj1" fmla="val 10800000"/>
              <a:gd name="adj2" fmla="val 29519"/>
              <a:gd name="adj3" fmla="val 5100"/>
            </a:avLst>
          </a:prstGeom>
          <a:blipFill dpi="0" rotWithShape="1">
            <a:blip r:embed="rId3"/>
            <a:srcRect/>
            <a:stretch>
              <a:fillRect/>
            </a:stretch>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5" name="24 Arco de bloque"/>
          <p:cNvSpPr/>
          <p:nvPr/>
        </p:nvSpPr>
        <p:spPr>
          <a:xfrm>
            <a:off x="928662" y="2500312"/>
            <a:ext cx="1857388" cy="1714512"/>
          </a:xfrm>
          <a:prstGeom prst="blockArc">
            <a:avLst>
              <a:gd name="adj1" fmla="val 10800000"/>
              <a:gd name="adj2" fmla="val 29519"/>
              <a:gd name="adj3" fmla="val 5100"/>
            </a:avLst>
          </a:prstGeom>
          <a:blipFill dpi="0" rotWithShape="1">
            <a:blip r:embed="rId3"/>
            <a:srcRect/>
            <a:stretch>
              <a:fillRect/>
            </a:stretch>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6" name="25 Arco de bloque"/>
          <p:cNvSpPr/>
          <p:nvPr/>
        </p:nvSpPr>
        <p:spPr>
          <a:xfrm>
            <a:off x="6286512" y="2500312"/>
            <a:ext cx="1857388" cy="1714512"/>
          </a:xfrm>
          <a:prstGeom prst="blockArc">
            <a:avLst>
              <a:gd name="adj1" fmla="val 10800000"/>
              <a:gd name="adj2" fmla="val 29519"/>
              <a:gd name="adj3" fmla="val 5100"/>
            </a:avLst>
          </a:prstGeom>
          <a:blipFill dpi="0" rotWithShape="1">
            <a:blip r:embed="rId3"/>
            <a:srcRect/>
            <a:stretch>
              <a:fillRect/>
            </a:stretch>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7" name="26 Arco de bloque"/>
          <p:cNvSpPr/>
          <p:nvPr/>
        </p:nvSpPr>
        <p:spPr>
          <a:xfrm>
            <a:off x="2714612" y="3000378"/>
            <a:ext cx="1857388" cy="1714512"/>
          </a:xfrm>
          <a:prstGeom prst="blockArc">
            <a:avLst>
              <a:gd name="adj1" fmla="val 10800000"/>
              <a:gd name="adj2" fmla="val 29519"/>
              <a:gd name="adj3" fmla="val 5100"/>
            </a:avLst>
          </a:prstGeom>
          <a:blipFill dpi="0" rotWithShape="1">
            <a:blip r:embed="rId3"/>
            <a:srcRect/>
            <a:stretch>
              <a:fillRect/>
            </a:stretch>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8" name="27 Arco de bloque"/>
          <p:cNvSpPr/>
          <p:nvPr/>
        </p:nvSpPr>
        <p:spPr>
          <a:xfrm>
            <a:off x="4500562" y="3000378"/>
            <a:ext cx="1857388" cy="1714512"/>
          </a:xfrm>
          <a:prstGeom prst="blockArc">
            <a:avLst>
              <a:gd name="adj1" fmla="val 10800000"/>
              <a:gd name="adj2" fmla="val 29519"/>
              <a:gd name="adj3" fmla="val 5100"/>
            </a:avLst>
          </a:prstGeom>
          <a:blipFill dpi="0" rotWithShape="1">
            <a:blip r:embed="rId3"/>
            <a:srcRect/>
            <a:stretch>
              <a:fillRect/>
            </a:stretch>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9" name="28 Arco de bloque"/>
          <p:cNvSpPr/>
          <p:nvPr/>
        </p:nvSpPr>
        <p:spPr>
          <a:xfrm>
            <a:off x="928662" y="3000378"/>
            <a:ext cx="1857388" cy="1714512"/>
          </a:xfrm>
          <a:prstGeom prst="blockArc">
            <a:avLst>
              <a:gd name="adj1" fmla="val 10800000"/>
              <a:gd name="adj2" fmla="val 29519"/>
              <a:gd name="adj3" fmla="val 5100"/>
            </a:avLst>
          </a:prstGeom>
          <a:blipFill dpi="0" rotWithShape="1">
            <a:blip r:embed="rId3"/>
            <a:srcRect/>
            <a:stretch>
              <a:fillRect/>
            </a:stretch>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0" name="29 Arco de bloque"/>
          <p:cNvSpPr/>
          <p:nvPr/>
        </p:nvSpPr>
        <p:spPr>
          <a:xfrm>
            <a:off x="6286512" y="3000378"/>
            <a:ext cx="1857388" cy="1714512"/>
          </a:xfrm>
          <a:prstGeom prst="blockArc">
            <a:avLst>
              <a:gd name="adj1" fmla="val 10800000"/>
              <a:gd name="adj2" fmla="val 29519"/>
              <a:gd name="adj3" fmla="val 5100"/>
            </a:avLst>
          </a:prstGeom>
          <a:blipFill dpi="0" rotWithShape="1">
            <a:blip r:embed="rId3"/>
            <a:srcRect/>
            <a:stretch>
              <a:fillRect/>
            </a:stretch>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1" name="30 Arco de bloque"/>
          <p:cNvSpPr/>
          <p:nvPr/>
        </p:nvSpPr>
        <p:spPr>
          <a:xfrm>
            <a:off x="2714612" y="3428988"/>
            <a:ext cx="1857388" cy="1714512"/>
          </a:xfrm>
          <a:prstGeom prst="blockArc">
            <a:avLst>
              <a:gd name="adj1" fmla="val 10800000"/>
              <a:gd name="adj2" fmla="val 29519"/>
              <a:gd name="adj3" fmla="val 5100"/>
            </a:avLst>
          </a:prstGeom>
          <a:blipFill dpi="0" rotWithShape="1">
            <a:blip r:embed="rId3"/>
            <a:srcRect/>
            <a:stretch>
              <a:fillRect/>
            </a:stretch>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2" name="31 Arco de bloque"/>
          <p:cNvSpPr/>
          <p:nvPr/>
        </p:nvSpPr>
        <p:spPr>
          <a:xfrm>
            <a:off x="4500562" y="3428988"/>
            <a:ext cx="1857388" cy="1714512"/>
          </a:xfrm>
          <a:prstGeom prst="blockArc">
            <a:avLst>
              <a:gd name="adj1" fmla="val 10800000"/>
              <a:gd name="adj2" fmla="val 29519"/>
              <a:gd name="adj3" fmla="val 5100"/>
            </a:avLst>
          </a:prstGeom>
          <a:blipFill dpi="0" rotWithShape="1">
            <a:blip r:embed="rId3"/>
            <a:srcRect/>
            <a:stretch>
              <a:fillRect/>
            </a:stretch>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3" name="32 Arco de bloque"/>
          <p:cNvSpPr/>
          <p:nvPr/>
        </p:nvSpPr>
        <p:spPr>
          <a:xfrm>
            <a:off x="928662" y="3428988"/>
            <a:ext cx="1857388" cy="1714512"/>
          </a:xfrm>
          <a:prstGeom prst="blockArc">
            <a:avLst>
              <a:gd name="adj1" fmla="val 10800000"/>
              <a:gd name="adj2" fmla="val 29519"/>
              <a:gd name="adj3" fmla="val 5100"/>
            </a:avLst>
          </a:prstGeom>
          <a:blipFill dpi="0" rotWithShape="1">
            <a:blip r:embed="rId3"/>
            <a:srcRect/>
            <a:stretch>
              <a:fillRect/>
            </a:stretch>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4" name="33 Arco de bloque"/>
          <p:cNvSpPr/>
          <p:nvPr/>
        </p:nvSpPr>
        <p:spPr>
          <a:xfrm>
            <a:off x="6286512" y="3428988"/>
            <a:ext cx="1857388" cy="1714512"/>
          </a:xfrm>
          <a:prstGeom prst="blockArc">
            <a:avLst>
              <a:gd name="adj1" fmla="val 10800000"/>
              <a:gd name="adj2" fmla="val 29519"/>
              <a:gd name="adj3" fmla="val 5100"/>
            </a:avLst>
          </a:prstGeom>
          <a:blipFill dpi="0" rotWithShape="1">
            <a:blip r:embed="rId3"/>
            <a:srcRect/>
            <a:stretch>
              <a:fillRect/>
            </a:stretch>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5" name="34 Arco de bloque"/>
          <p:cNvSpPr/>
          <p:nvPr/>
        </p:nvSpPr>
        <p:spPr>
          <a:xfrm>
            <a:off x="2714612" y="3929072"/>
            <a:ext cx="1857388" cy="1714512"/>
          </a:xfrm>
          <a:prstGeom prst="blockArc">
            <a:avLst>
              <a:gd name="adj1" fmla="val 10800000"/>
              <a:gd name="adj2" fmla="val 29519"/>
              <a:gd name="adj3" fmla="val 5100"/>
            </a:avLst>
          </a:prstGeom>
          <a:blipFill dpi="0" rotWithShape="1">
            <a:blip r:embed="rId3"/>
            <a:srcRect/>
            <a:stretch>
              <a:fillRect/>
            </a:stretch>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rgbClr val="FF0000"/>
              </a:solidFill>
            </a:endParaRPr>
          </a:p>
        </p:txBody>
      </p:sp>
      <p:sp>
        <p:nvSpPr>
          <p:cNvPr id="36" name="35 Arco de bloque"/>
          <p:cNvSpPr/>
          <p:nvPr/>
        </p:nvSpPr>
        <p:spPr>
          <a:xfrm>
            <a:off x="4500562" y="3929072"/>
            <a:ext cx="1857388" cy="1714512"/>
          </a:xfrm>
          <a:prstGeom prst="blockArc">
            <a:avLst>
              <a:gd name="adj1" fmla="val 10800000"/>
              <a:gd name="adj2" fmla="val 29519"/>
              <a:gd name="adj3" fmla="val 5100"/>
            </a:avLst>
          </a:prstGeom>
          <a:blipFill dpi="0" rotWithShape="1">
            <a:blip r:embed="rId3"/>
            <a:srcRect/>
            <a:stretch>
              <a:fillRect/>
            </a:stretch>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7" name="36 Arco de bloque"/>
          <p:cNvSpPr/>
          <p:nvPr/>
        </p:nvSpPr>
        <p:spPr>
          <a:xfrm>
            <a:off x="928662" y="3929072"/>
            <a:ext cx="1857388" cy="1714512"/>
          </a:xfrm>
          <a:prstGeom prst="blockArc">
            <a:avLst>
              <a:gd name="adj1" fmla="val 10800000"/>
              <a:gd name="adj2" fmla="val 29519"/>
              <a:gd name="adj3" fmla="val 5100"/>
            </a:avLst>
          </a:prstGeom>
          <a:blipFill dpi="0" rotWithShape="1">
            <a:blip r:embed="rId3"/>
            <a:srcRect/>
            <a:stretch>
              <a:fillRect/>
            </a:stretch>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8" name="37 Arco de bloque"/>
          <p:cNvSpPr/>
          <p:nvPr/>
        </p:nvSpPr>
        <p:spPr>
          <a:xfrm>
            <a:off x="6286512" y="3929072"/>
            <a:ext cx="1857388" cy="1714512"/>
          </a:xfrm>
          <a:prstGeom prst="blockArc">
            <a:avLst>
              <a:gd name="adj1" fmla="val 10800000"/>
              <a:gd name="adj2" fmla="val 29519"/>
              <a:gd name="adj3" fmla="val 5100"/>
            </a:avLst>
          </a:prstGeom>
          <a:blipFill dpi="0" rotWithShape="1">
            <a:blip r:embed="rId3"/>
            <a:srcRect/>
            <a:stretch>
              <a:fillRect/>
            </a:stretch>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9" name="38 Rectángulo"/>
          <p:cNvSpPr/>
          <p:nvPr/>
        </p:nvSpPr>
        <p:spPr>
          <a:xfrm>
            <a:off x="-285784" y="-214332"/>
            <a:ext cx="9787006" cy="5715040"/>
          </a:xfrm>
          <a:prstGeom prst="rect">
            <a:avLst/>
          </a:prstGeom>
          <a:gradFill>
            <a:gsLst>
              <a:gs pos="0">
                <a:srgbClr val="DDEBCF"/>
              </a:gs>
              <a:gs pos="50000">
                <a:srgbClr val="9CB86E"/>
              </a:gs>
              <a:gs pos="100000">
                <a:srgbClr val="156B13"/>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39"/>
                                        </p:tgtEl>
                                        <p:attrNameLst>
                                          <p:attrName>style.visibility</p:attrName>
                                        </p:attrNameLst>
                                      </p:cBhvr>
                                      <p:to>
                                        <p:strVal val="hidden"/>
                                      </p:to>
                                    </p:set>
                                  </p:childTnLst>
                                </p:cTn>
                              </p:par>
                              <p:par>
                                <p:cTn id="7" presetID="2" presetClass="entr" presetSubtype="4" fill="hold" grpId="0"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additive="base">
                                        <p:cTn id="9" dur="2000" fill="hold"/>
                                        <p:tgtEl>
                                          <p:spTgt spid="3"/>
                                        </p:tgtEl>
                                        <p:attrNameLst>
                                          <p:attrName>ppt_x</p:attrName>
                                        </p:attrNameLst>
                                      </p:cBhvr>
                                      <p:tavLst>
                                        <p:tav tm="0">
                                          <p:val>
                                            <p:strVal val="#ppt_x"/>
                                          </p:val>
                                        </p:tav>
                                        <p:tav tm="100000">
                                          <p:val>
                                            <p:strVal val="#ppt_x"/>
                                          </p:val>
                                        </p:tav>
                                      </p:tavLst>
                                    </p:anim>
                                    <p:anim calcmode="lin" valueType="num">
                                      <p:cBhvr additive="base">
                                        <p:cTn id="10" dur="2000" fill="hold"/>
                                        <p:tgtEl>
                                          <p:spTgt spid="3"/>
                                        </p:tgtEl>
                                        <p:attrNameLst>
                                          <p:attrName>ppt_y</p:attrName>
                                        </p:attrNameLst>
                                      </p:cBhvr>
                                      <p:tavLst>
                                        <p:tav tm="0">
                                          <p:val>
                                            <p:strVal val="1+#ppt_h/2"/>
                                          </p:val>
                                        </p:tav>
                                        <p:tav tm="100000">
                                          <p:val>
                                            <p:strVal val="#ppt_y"/>
                                          </p:val>
                                        </p:tav>
                                      </p:tavLst>
                                    </p:anim>
                                  </p:childTnLst>
                                </p:cTn>
                              </p:par>
                              <p:par>
                                <p:cTn id="11" presetID="2" presetClass="entr" presetSubtype="4" fill="hold" grpId="0"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2000" fill="hold"/>
                                        <p:tgtEl>
                                          <p:spTgt spid="4"/>
                                        </p:tgtEl>
                                        <p:attrNameLst>
                                          <p:attrName>ppt_x</p:attrName>
                                        </p:attrNameLst>
                                      </p:cBhvr>
                                      <p:tavLst>
                                        <p:tav tm="0">
                                          <p:val>
                                            <p:strVal val="#ppt_x"/>
                                          </p:val>
                                        </p:tav>
                                        <p:tav tm="100000">
                                          <p:val>
                                            <p:strVal val="#ppt_x"/>
                                          </p:val>
                                        </p:tav>
                                      </p:tavLst>
                                    </p:anim>
                                    <p:anim calcmode="lin" valueType="num">
                                      <p:cBhvr additive="base">
                                        <p:cTn id="14" dur="2000" fill="hold"/>
                                        <p:tgtEl>
                                          <p:spTgt spid="4"/>
                                        </p:tgtEl>
                                        <p:attrNameLst>
                                          <p:attrName>ppt_y</p:attrName>
                                        </p:attrNameLst>
                                      </p:cBhvr>
                                      <p:tavLst>
                                        <p:tav tm="0">
                                          <p:val>
                                            <p:strVal val="1+#ppt_h/2"/>
                                          </p:val>
                                        </p:tav>
                                        <p:tav tm="100000">
                                          <p:val>
                                            <p:strVal val="#ppt_y"/>
                                          </p:val>
                                        </p:tav>
                                      </p:tavLst>
                                    </p:anim>
                                  </p:childTnLst>
                                </p:cTn>
                              </p:par>
                              <p:par>
                                <p:cTn id="15" presetID="2" presetClass="entr" presetSubtype="4" fill="hold" grpId="0"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additive="base">
                                        <p:cTn id="17" dur="2000" fill="hold"/>
                                        <p:tgtEl>
                                          <p:spTgt spid="5"/>
                                        </p:tgtEl>
                                        <p:attrNameLst>
                                          <p:attrName>ppt_x</p:attrName>
                                        </p:attrNameLst>
                                      </p:cBhvr>
                                      <p:tavLst>
                                        <p:tav tm="0">
                                          <p:val>
                                            <p:strVal val="#ppt_x"/>
                                          </p:val>
                                        </p:tav>
                                        <p:tav tm="100000">
                                          <p:val>
                                            <p:strVal val="#ppt_x"/>
                                          </p:val>
                                        </p:tav>
                                      </p:tavLst>
                                    </p:anim>
                                    <p:anim calcmode="lin" valueType="num">
                                      <p:cBhvr additive="base">
                                        <p:cTn id="18" dur="2000" fill="hold"/>
                                        <p:tgtEl>
                                          <p:spTgt spid="5"/>
                                        </p:tgtEl>
                                        <p:attrNameLst>
                                          <p:attrName>ppt_y</p:attrName>
                                        </p:attrNameLst>
                                      </p:cBhvr>
                                      <p:tavLst>
                                        <p:tav tm="0">
                                          <p:val>
                                            <p:strVal val="1+#ppt_h/2"/>
                                          </p:val>
                                        </p:tav>
                                        <p:tav tm="100000">
                                          <p:val>
                                            <p:strVal val="#ppt_y"/>
                                          </p:val>
                                        </p:tav>
                                      </p:tavLst>
                                    </p:anim>
                                  </p:childTnLst>
                                </p:cTn>
                              </p:par>
                              <p:par>
                                <p:cTn id="19" presetID="2" presetClass="entr" presetSubtype="4" fill="hold" grpId="0" nodeType="with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additive="base">
                                        <p:cTn id="21" dur="2000" fill="hold"/>
                                        <p:tgtEl>
                                          <p:spTgt spid="6"/>
                                        </p:tgtEl>
                                        <p:attrNameLst>
                                          <p:attrName>ppt_x</p:attrName>
                                        </p:attrNameLst>
                                      </p:cBhvr>
                                      <p:tavLst>
                                        <p:tav tm="0">
                                          <p:val>
                                            <p:strVal val="#ppt_x"/>
                                          </p:val>
                                        </p:tav>
                                        <p:tav tm="100000">
                                          <p:val>
                                            <p:strVal val="#ppt_x"/>
                                          </p:val>
                                        </p:tav>
                                      </p:tavLst>
                                    </p:anim>
                                    <p:anim calcmode="lin" valueType="num">
                                      <p:cBhvr additive="base">
                                        <p:cTn id="22" dur="2000" fill="hold"/>
                                        <p:tgtEl>
                                          <p:spTgt spid="6"/>
                                        </p:tgtEl>
                                        <p:attrNameLst>
                                          <p:attrName>ppt_y</p:attrName>
                                        </p:attrNameLst>
                                      </p:cBhvr>
                                      <p:tavLst>
                                        <p:tav tm="0">
                                          <p:val>
                                            <p:strVal val="1+#ppt_h/2"/>
                                          </p:val>
                                        </p:tav>
                                        <p:tav tm="100000">
                                          <p:val>
                                            <p:strVal val="#ppt_y"/>
                                          </p:val>
                                        </p:tav>
                                      </p:tavLst>
                                    </p:anim>
                                  </p:childTnLst>
                                </p:cTn>
                              </p:par>
                              <p:par>
                                <p:cTn id="23" presetID="2" presetClass="entr" presetSubtype="4" fill="hold" grpId="0" nodeType="withEffect">
                                  <p:stCondLst>
                                    <p:cond delay="0"/>
                                  </p:stCondLst>
                                  <p:childTnLst>
                                    <p:set>
                                      <p:cBhvr>
                                        <p:cTn id="24" dur="1" fill="hold">
                                          <p:stCondLst>
                                            <p:cond delay="0"/>
                                          </p:stCondLst>
                                        </p:cTn>
                                        <p:tgtEl>
                                          <p:spTgt spid="7"/>
                                        </p:tgtEl>
                                        <p:attrNameLst>
                                          <p:attrName>style.visibility</p:attrName>
                                        </p:attrNameLst>
                                      </p:cBhvr>
                                      <p:to>
                                        <p:strVal val="visible"/>
                                      </p:to>
                                    </p:set>
                                    <p:anim calcmode="lin" valueType="num">
                                      <p:cBhvr additive="base">
                                        <p:cTn id="25" dur="2000" fill="hold"/>
                                        <p:tgtEl>
                                          <p:spTgt spid="7"/>
                                        </p:tgtEl>
                                        <p:attrNameLst>
                                          <p:attrName>ppt_x</p:attrName>
                                        </p:attrNameLst>
                                      </p:cBhvr>
                                      <p:tavLst>
                                        <p:tav tm="0">
                                          <p:val>
                                            <p:strVal val="#ppt_x"/>
                                          </p:val>
                                        </p:tav>
                                        <p:tav tm="100000">
                                          <p:val>
                                            <p:strVal val="#ppt_x"/>
                                          </p:val>
                                        </p:tav>
                                      </p:tavLst>
                                    </p:anim>
                                    <p:anim calcmode="lin" valueType="num">
                                      <p:cBhvr additive="base">
                                        <p:cTn id="26" dur="2000" fill="hold"/>
                                        <p:tgtEl>
                                          <p:spTgt spid="7"/>
                                        </p:tgtEl>
                                        <p:attrNameLst>
                                          <p:attrName>ppt_y</p:attrName>
                                        </p:attrNameLst>
                                      </p:cBhvr>
                                      <p:tavLst>
                                        <p:tav tm="0">
                                          <p:val>
                                            <p:strVal val="1+#ppt_h/2"/>
                                          </p:val>
                                        </p:tav>
                                        <p:tav tm="100000">
                                          <p:val>
                                            <p:strVal val="#ppt_y"/>
                                          </p:val>
                                        </p:tav>
                                      </p:tavLst>
                                    </p:anim>
                                  </p:childTnLst>
                                </p:cTn>
                              </p:par>
                              <p:par>
                                <p:cTn id="27" presetID="2" presetClass="entr" presetSubtype="4" fill="hold" grpId="0" nodeType="withEffect">
                                  <p:stCondLst>
                                    <p:cond delay="0"/>
                                  </p:stCondLst>
                                  <p:childTnLst>
                                    <p:set>
                                      <p:cBhvr>
                                        <p:cTn id="28" dur="1" fill="hold">
                                          <p:stCondLst>
                                            <p:cond delay="0"/>
                                          </p:stCondLst>
                                        </p:cTn>
                                        <p:tgtEl>
                                          <p:spTgt spid="8"/>
                                        </p:tgtEl>
                                        <p:attrNameLst>
                                          <p:attrName>style.visibility</p:attrName>
                                        </p:attrNameLst>
                                      </p:cBhvr>
                                      <p:to>
                                        <p:strVal val="visible"/>
                                      </p:to>
                                    </p:set>
                                    <p:anim calcmode="lin" valueType="num">
                                      <p:cBhvr additive="base">
                                        <p:cTn id="29" dur="2000" fill="hold"/>
                                        <p:tgtEl>
                                          <p:spTgt spid="8"/>
                                        </p:tgtEl>
                                        <p:attrNameLst>
                                          <p:attrName>ppt_x</p:attrName>
                                        </p:attrNameLst>
                                      </p:cBhvr>
                                      <p:tavLst>
                                        <p:tav tm="0">
                                          <p:val>
                                            <p:strVal val="#ppt_x"/>
                                          </p:val>
                                        </p:tav>
                                        <p:tav tm="100000">
                                          <p:val>
                                            <p:strVal val="#ppt_x"/>
                                          </p:val>
                                        </p:tav>
                                      </p:tavLst>
                                    </p:anim>
                                    <p:anim calcmode="lin" valueType="num">
                                      <p:cBhvr additive="base">
                                        <p:cTn id="30" dur="2000" fill="hold"/>
                                        <p:tgtEl>
                                          <p:spTgt spid="8"/>
                                        </p:tgtEl>
                                        <p:attrNameLst>
                                          <p:attrName>ppt_y</p:attrName>
                                        </p:attrNameLst>
                                      </p:cBhvr>
                                      <p:tavLst>
                                        <p:tav tm="0">
                                          <p:val>
                                            <p:strVal val="1+#ppt_h/2"/>
                                          </p:val>
                                        </p:tav>
                                        <p:tav tm="100000">
                                          <p:val>
                                            <p:strVal val="#ppt_y"/>
                                          </p:val>
                                        </p:tav>
                                      </p:tavLst>
                                    </p:anim>
                                  </p:childTnLst>
                                </p:cTn>
                              </p:par>
                              <p:par>
                                <p:cTn id="31" presetID="2" presetClass="entr" presetSubtype="4" fill="hold" grpId="0" nodeType="withEffect">
                                  <p:stCondLst>
                                    <p:cond delay="0"/>
                                  </p:stCondLst>
                                  <p:childTnLst>
                                    <p:set>
                                      <p:cBhvr>
                                        <p:cTn id="32" dur="1" fill="hold">
                                          <p:stCondLst>
                                            <p:cond delay="0"/>
                                          </p:stCondLst>
                                        </p:cTn>
                                        <p:tgtEl>
                                          <p:spTgt spid="9"/>
                                        </p:tgtEl>
                                        <p:attrNameLst>
                                          <p:attrName>style.visibility</p:attrName>
                                        </p:attrNameLst>
                                      </p:cBhvr>
                                      <p:to>
                                        <p:strVal val="visible"/>
                                      </p:to>
                                    </p:set>
                                    <p:anim calcmode="lin" valueType="num">
                                      <p:cBhvr additive="base">
                                        <p:cTn id="33" dur="2000" fill="hold"/>
                                        <p:tgtEl>
                                          <p:spTgt spid="9"/>
                                        </p:tgtEl>
                                        <p:attrNameLst>
                                          <p:attrName>ppt_x</p:attrName>
                                        </p:attrNameLst>
                                      </p:cBhvr>
                                      <p:tavLst>
                                        <p:tav tm="0">
                                          <p:val>
                                            <p:strVal val="#ppt_x"/>
                                          </p:val>
                                        </p:tav>
                                        <p:tav tm="100000">
                                          <p:val>
                                            <p:strVal val="#ppt_x"/>
                                          </p:val>
                                        </p:tav>
                                      </p:tavLst>
                                    </p:anim>
                                    <p:anim calcmode="lin" valueType="num">
                                      <p:cBhvr additive="base">
                                        <p:cTn id="34" dur="2000" fill="hold"/>
                                        <p:tgtEl>
                                          <p:spTgt spid="9"/>
                                        </p:tgtEl>
                                        <p:attrNameLst>
                                          <p:attrName>ppt_y</p:attrName>
                                        </p:attrNameLst>
                                      </p:cBhvr>
                                      <p:tavLst>
                                        <p:tav tm="0">
                                          <p:val>
                                            <p:strVal val="1+#ppt_h/2"/>
                                          </p:val>
                                        </p:tav>
                                        <p:tav tm="100000">
                                          <p:val>
                                            <p:strVal val="#ppt_y"/>
                                          </p:val>
                                        </p:tav>
                                      </p:tavLst>
                                    </p:anim>
                                  </p:childTnLst>
                                </p:cTn>
                              </p:par>
                              <p:par>
                                <p:cTn id="35" presetID="2" presetClass="entr" presetSubtype="4" fill="hold" grpId="0" nodeType="withEffect">
                                  <p:stCondLst>
                                    <p:cond delay="0"/>
                                  </p:stCondLst>
                                  <p:childTnLst>
                                    <p:set>
                                      <p:cBhvr>
                                        <p:cTn id="36" dur="1" fill="hold">
                                          <p:stCondLst>
                                            <p:cond delay="0"/>
                                          </p:stCondLst>
                                        </p:cTn>
                                        <p:tgtEl>
                                          <p:spTgt spid="10"/>
                                        </p:tgtEl>
                                        <p:attrNameLst>
                                          <p:attrName>style.visibility</p:attrName>
                                        </p:attrNameLst>
                                      </p:cBhvr>
                                      <p:to>
                                        <p:strVal val="visible"/>
                                      </p:to>
                                    </p:set>
                                    <p:anim calcmode="lin" valueType="num">
                                      <p:cBhvr additive="base">
                                        <p:cTn id="37" dur="2000" fill="hold"/>
                                        <p:tgtEl>
                                          <p:spTgt spid="10"/>
                                        </p:tgtEl>
                                        <p:attrNameLst>
                                          <p:attrName>ppt_x</p:attrName>
                                        </p:attrNameLst>
                                      </p:cBhvr>
                                      <p:tavLst>
                                        <p:tav tm="0">
                                          <p:val>
                                            <p:strVal val="#ppt_x"/>
                                          </p:val>
                                        </p:tav>
                                        <p:tav tm="100000">
                                          <p:val>
                                            <p:strVal val="#ppt_x"/>
                                          </p:val>
                                        </p:tav>
                                      </p:tavLst>
                                    </p:anim>
                                    <p:anim calcmode="lin" valueType="num">
                                      <p:cBhvr additive="base">
                                        <p:cTn id="38" dur="2000" fill="hold"/>
                                        <p:tgtEl>
                                          <p:spTgt spid="10"/>
                                        </p:tgtEl>
                                        <p:attrNameLst>
                                          <p:attrName>ppt_y</p:attrName>
                                        </p:attrNameLst>
                                      </p:cBhvr>
                                      <p:tavLst>
                                        <p:tav tm="0">
                                          <p:val>
                                            <p:strVal val="1+#ppt_h/2"/>
                                          </p:val>
                                        </p:tav>
                                        <p:tav tm="100000">
                                          <p:val>
                                            <p:strVal val="#ppt_y"/>
                                          </p:val>
                                        </p:tav>
                                      </p:tavLst>
                                    </p:anim>
                                  </p:childTnLst>
                                </p:cTn>
                              </p:par>
                              <p:par>
                                <p:cTn id="39" presetID="2" presetClass="entr" presetSubtype="4" fill="hold" grpId="0" nodeType="withEffect">
                                  <p:stCondLst>
                                    <p:cond delay="0"/>
                                  </p:stCondLst>
                                  <p:childTnLst>
                                    <p:set>
                                      <p:cBhvr>
                                        <p:cTn id="40" dur="1" fill="hold">
                                          <p:stCondLst>
                                            <p:cond delay="0"/>
                                          </p:stCondLst>
                                        </p:cTn>
                                        <p:tgtEl>
                                          <p:spTgt spid="11"/>
                                        </p:tgtEl>
                                        <p:attrNameLst>
                                          <p:attrName>style.visibility</p:attrName>
                                        </p:attrNameLst>
                                      </p:cBhvr>
                                      <p:to>
                                        <p:strVal val="visible"/>
                                      </p:to>
                                    </p:set>
                                    <p:anim calcmode="lin" valueType="num">
                                      <p:cBhvr additive="base">
                                        <p:cTn id="41" dur="2000" fill="hold"/>
                                        <p:tgtEl>
                                          <p:spTgt spid="11"/>
                                        </p:tgtEl>
                                        <p:attrNameLst>
                                          <p:attrName>ppt_x</p:attrName>
                                        </p:attrNameLst>
                                      </p:cBhvr>
                                      <p:tavLst>
                                        <p:tav tm="0">
                                          <p:val>
                                            <p:strVal val="#ppt_x"/>
                                          </p:val>
                                        </p:tav>
                                        <p:tav tm="100000">
                                          <p:val>
                                            <p:strVal val="#ppt_x"/>
                                          </p:val>
                                        </p:tav>
                                      </p:tavLst>
                                    </p:anim>
                                    <p:anim calcmode="lin" valueType="num">
                                      <p:cBhvr additive="base">
                                        <p:cTn id="42" dur="2000" fill="hold"/>
                                        <p:tgtEl>
                                          <p:spTgt spid="11"/>
                                        </p:tgtEl>
                                        <p:attrNameLst>
                                          <p:attrName>ppt_y</p:attrName>
                                        </p:attrNameLst>
                                      </p:cBhvr>
                                      <p:tavLst>
                                        <p:tav tm="0">
                                          <p:val>
                                            <p:strVal val="1+#ppt_h/2"/>
                                          </p:val>
                                        </p:tav>
                                        <p:tav tm="100000">
                                          <p:val>
                                            <p:strVal val="#ppt_y"/>
                                          </p:val>
                                        </p:tav>
                                      </p:tavLst>
                                    </p:anim>
                                  </p:childTnLst>
                                </p:cTn>
                              </p:par>
                              <p:par>
                                <p:cTn id="43" presetID="2" presetClass="entr" presetSubtype="4" fill="hold" grpId="0" nodeType="withEffect">
                                  <p:stCondLst>
                                    <p:cond delay="0"/>
                                  </p:stCondLst>
                                  <p:childTnLst>
                                    <p:set>
                                      <p:cBhvr>
                                        <p:cTn id="44" dur="1" fill="hold">
                                          <p:stCondLst>
                                            <p:cond delay="0"/>
                                          </p:stCondLst>
                                        </p:cTn>
                                        <p:tgtEl>
                                          <p:spTgt spid="12"/>
                                        </p:tgtEl>
                                        <p:attrNameLst>
                                          <p:attrName>style.visibility</p:attrName>
                                        </p:attrNameLst>
                                      </p:cBhvr>
                                      <p:to>
                                        <p:strVal val="visible"/>
                                      </p:to>
                                    </p:set>
                                    <p:anim calcmode="lin" valueType="num">
                                      <p:cBhvr additive="base">
                                        <p:cTn id="45" dur="2000" fill="hold"/>
                                        <p:tgtEl>
                                          <p:spTgt spid="12"/>
                                        </p:tgtEl>
                                        <p:attrNameLst>
                                          <p:attrName>ppt_x</p:attrName>
                                        </p:attrNameLst>
                                      </p:cBhvr>
                                      <p:tavLst>
                                        <p:tav tm="0">
                                          <p:val>
                                            <p:strVal val="#ppt_x"/>
                                          </p:val>
                                        </p:tav>
                                        <p:tav tm="100000">
                                          <p:val>
                                            <p:strVal val="#ppt_x"/>
                                          </p:val>
                                        </p:tav>
                                      </p:tavLst>
                                    </p:anim>
                                    <p:anim calcmode="lin" valueType="num">
                                      <p:cBhvr additive="base">
                                        <p:cTn id="46" dur="2000" fill="hold"/>
                                        <p:tgtEl>
                                          <p:spTgt spid="12"/>
                                        </p:tgtEl>
                                        <p:attrNameLst>
                                          <p:attrName>ppt_y</p:attrName>
                                        </p:attrNameLst>
                                      </p:cBhvr>
                                      <p:tavLst>
                                        <p:tav tm="0">
                                          <p:val>
                                            <p:strVal val="1+#ppt_h/2"/>
                                          </p:val>
                                        </p:tav>
                                        <p:tav tm="100000">
                                          <p:val>
                                            <p:strVal val="#ppt_y"/>
                                          </p:val>
                                        </p:tav>
                                      </p:tavLst>
                                    </p:anim>
                                  </p:childTnLst>
                                </p:cTn>
                              </p:par>
                              <p:par>
                                <p:cTn id="47" presetID="2" presetClass="entr" presetSubtype="4" fill="hold" grpId="0" nodeType="withEffect">
                                  <p:stCondLst>
                                    <p:cond delay="0"/>
                                  </p:stCondLst>
                                  <p:childTnLst>
                                    <p:set>
                                      <p:cBhvr>
                                        <p:cTn id="48" dur="1" fill="hold">
                                          <p:stCondLst>
                                            <p:cond delay="0"/>
                                          </p:stCondLst>
                                        </p:cTn>
                                        <p:tgtEl>
                                          <p:spTgt spid="13"/>
                                        </p:tgtEl>
                                        <p:attrNameLst>
                                          <p:attrName>style.visibility</p:attrName>
                                        </p:attrNameLst>
                                      </p:cBhvr>
                                      <p:to>
                                        <p:strVal val="visible"/>
                                      </p:to>
                                    </p:set>
                                    <p:anim calcmode="lin" valueType="num">
                                      <p:cBhvr additive="base">
                                        <p:cTn id="49" dur="2000" fill="hold"/>
                                        <p:tgtEl>
                                          <p:spTgt spid="13"/>
                                        </p:tgtEl>
                                        <p:attrNameLst>
                                          <p:attrName>ppt_x</p:attrName>
                                        </p:attrNameLst>
                                      </p:cBhvr>
                                      <p:tavLst>
                                        <p:tav tm="0">
                                          <p:val>
                                            <p:strVal val="#ppt_x"/>
                                          </p:val>
                                        </p:tav>
                                        <p:tav tm="100000">
                                          <p:val>
                                            <p:strVal val="#ppt_x"/>
                                          </p:val>
                                        </p:tav>
                                      </p:tavLst>
                                    </p:anim>
                                    <p:anim calcmode="lin" valueType="num">
                                      <p:cBhvr additive="base">
                                        <p:cTn id="50" dur="2000" fill="hold"/>
                                        <p:tgtEl>
                                          <p:spTgt spid="13"/>
                                        </p:tgtEl>
                                        <p:attrNameLst>
                                          <p:attrName>ppt_y</p:attrName>
                                        </p:attrNameLst>
                                      </p:cBhvr>
                                      <p:tavLst>
                                        <p:tav tm="0">
                                          <p:val>
                                            <p:strVal val="1+#ppt_h/2"/>
                                          </p:val>
                                        </p:tav>
                                        <p:tav tm="100000">
                                          <p:val>
                                            <p:strVal val="#ppt_y"/>
                                          </p:val>
                                        </p:tav>
                                      </p:tavLst>
                                    </p:anim>
                                  </p:childTnLst>
                                </p:cTn>
                              </p:par>
                              <p:par>
                                <p:cTn id="51" presetID="2" presetClass="entr" presetSubtype="4" fill="hold" grpId="0" nodeType="withEffect">
                                  <p:stCondLst>
                                    <p:cond delay="0"/>
                                  </p:stCondLst>
                                  <p:childTnLst>
                                    <p:set>
                                      <p:cBhvr>
                                        <p:cTn id="52" dur="1" fill="hold">
                                          <p:stCondLst>
                                            <p:cond delay="0"/>
                                          </p:stCondLst>
                                        </p:cTn>
                                        <p:tgtEl>
                                          <p:spTgt spid="14"/>
                                        </p:tgtEl>
                                        <p:attrNameLst>
                                          <p:attrName>style.visibility</p:attrName>
                                        </p:attrNameLst>
                                      </p:cBhvr>
                                      <p:to>
                                        <p:strVal val="visible"/>
                                      </p:to>
                                    </p:set>
                                    <p:anim calcmode="lin" valueType="num">
                                      <p:cBhvr additive="base">
                                        <p:cTn id="53" dur="2000" fill="hold"/>
                                        <p:tgtEl>
                                          <p:spTgt spid="14"/>
                                        </p:tgtEl>
                                        <p:attrNameLst>
                                          <p:attrName>ppt_x</p:attrName>
                                        </p:attrNameLst>
                                      </p:cBhvr>
                                      <p:tavLst>
                                        <p:tav tm="0">
                                          <p:val>
                                            <p:strVal val="#ppt_x"/>
                                          </p:val>
                                        </p:tav>
                                        <p:tav tm="100000">
                                          <p:val>
                                            <p:strVal val="#ppt_x"/>
                                          </p:val>
                                        </p:tav>
                                      </p:tavLst>
                                    </p:anim>
                                    <p:anim calcmode="lin" valueType="num">
                                      <p:cBhvr additive="base">
                                        <p:cTn id="54" dur="2000" fill="hold"/>
                                        <p:tgtEl>
                                          <p:spTgt spid="14"/>
                                        </p:tgtEl>
                                        <p:attrNameLst>
                                          <p:attrName>ppt_y</p:attrName>
                                        </p:attrNameLst>
                                      </p:cBhvr>
                                      <p:tavLst>
                                        <p:tav tm="0">
                                          <p:val>
                                            <p:strVal val="1+#ppt_h/2"/>
                                          </p:val>
                                        </p:tav>
                                        <p:tav tm="100000">
                                          <p:val>
                                            <p:strVal val="#ppt_y"/>
                                          </p:val>
                                        </p:tav>
                                      </p:tavLst>
                                    </p:anim>
                                  </p:childTnLst>
                                </p:cTn>
                              </p:par>
                              <p:par>
                                <p:cTn id="55" presetID="2" presetClass="entr" presetSubtype="4" fill="hold" grpId="0" nodeType="withEffect">
                                  <p:stCondLst>
                                    <p:cond delay="0"/>
                                  </p:stCondLst>
                                  <p:childTnLst>
                                    <p:set>
                                      <p:cBhvr>
                                        <p:cTn id="56" dur="1" fill="hold">
                                          <p:stCondLst>
                                            <p:cond delay="0"/>
                                          </p:stCondLst>
                                        </p:cTn>
                                        <p:tgtEl>
                                          <p:spTgt spid="15"/>
                                        </p:tgtEl>
                                        <p:attrNameLst>
                                          <p:attrName>style.visibility</p:attrName>
                                        </p:attrNameLst>
                                      </p:cBhvr>
                                      <p:to>
                                        <p:strVal val="visible"/>
                                      </p:to>
                                    </p:set>
                                    <p:anim calcmode="lin" valueType="num">
                                      <p:cBhvr additive="base">
                                        <p:cTn id="57" dur="2000" fill="hold"/>
                                        <p:tgtEl>
                                          <p:spTgt spid="15"/>
                                        </p:tgtEl>
                                        <p:attrNameLst>
                                          <p:attrName>ppt_x</p:attrName>
                                        </p:attrNameLst>
                                      </p:cBhvr>
                                      <p:tavLst>
                                        <p:tav tm="0">
                                          <p:val>
                                            <p:strVal val="#ppt_x"/>
                                          </p:val>
                                        </p:tav>
                                        <p:tav tm="100000">
                                          <p:val>
                                            <p:strVal val="#ppt_x"/>
                                          </p:val>
                                        </p:tav>
                                      </p:tavLst>
                                    </p:anim>
                                    <p:anim calcmode="lin" valueType="num">
                                      <p:cBhvr additive="base">
                                        <p:cTn id="58" dur="2000" fill="hold"/>
                                        <p:tgtEl>
                                          <p:spTgt spid="15"/>
                                        </p:tgtEl>
                                        <p:attrNameLst>
                                          <p:attrName>ppt_y</p:attrName>
                                        </p:attrNameLst>
                                      </p:cBhvr>
                                      <p:tavLst>
                                        <p:tav tm="0">
                                          <p:val>
                                            <p:strVal val="1+#ppt_h/2"/>
                                          </p:val>
                                        </p:tav>
                                        <p:tav tm="100000">
                                          <p:val>
                                            <p:strVal val="#ppt_y"/>
                                          </p:val>
                                        </p:tav>
                                      </p:tavLst>
                                    </p:anim>
                                  </p:childTnLst>
                                </p:cTn>
                              </p:par>
                              <p:par>
                                <p:cTn id="59" presetID="2" presetClass="entr" presetSubtype="4" fill="hold" grpId="0" nodeType="withEffect">
                                  <p:stCondLst>
                                    <p:cond delay="0"/>
                                  </p:stCondLst>
                                  <p:childTnLst>
                                    <p:set>
                                      <p:cBhvr>
                                        <p:cTn id="60" dur="1" fill="hold">
                                          <p:stCondLst>
                                            <p:cond delay="0"/>
                                          </p:stCondLst>
                                        </p:cTn>
                                        <p:tgtEl>
                                          <p:spTgt spid="16"/>
                                        </p:tgtEl>
                                        <p:attrNameLst>
                                          <p:attrName>style.visibility</p:attrName>
                                        </p:attrNameLst>
                                      </p:cBhvr>
                                      <p:to>
                                        <p:strVal val="visible"/>
                                      </p:to>
                                    </p:set>
                                    <p:anim calcmode="lin" valueType="num">
                                      <p:cBhvr additive="base">
                                        <p:cTn id="61" dur="2000" fill="hold"/>
                                        <p:tgtEl>
                                          <p:spTgt spid="16"/>
                                        </p:tgtEl>
                                        <p:attrNameLst>
                                          <p:attrName>ppt_x</p:attrName>
                                        </p:attrNameLst>
                                      </p:cBhvr>
                                      <p:tavLst>
                                        <p:tav tm="0">
                                          <p:val>
                                            <p:strVal val="#ppt_x"/>
                                          </p:val>
                                        </p:tav>
                                        <p:tav tm="100000">
                                          <p:val>
                                            <p:strVal val="#ppt_x"/>
                                          </p:val>
                                        </p:tav>
                                      </p:tavLst>
                                    </p:anim>
                                    <p:anim calcmode="lin" valueType="num">
                                      <p:cBhvr additive="base">
                                        <p:cTn id="62" dur="2000" fill="hold"/>
                                        <p:tgtEl>
                                          <p:spTgt spid="16"/>
                                        </p:tgtEl>
                                        <p:attrNameLst>
                                          <p:attrName>ppt_y</p:attrName>
                                        </p:attrNameLst>
                                      </p:cBhvr>
                                      <p:tavLst>
                                        <p:tav tm="0">
                                          <p:val>
                                            <p:strVal val="1+#ppt_h/2"/>
                                          </p:val>
                                        </p:tav>
                                        <p:tav tm="100000">
                                          <p:val>
                                            <p:strVal val="#ppt_y"/>
                                          </p:val>
                                        </p:tav>
                                      </p:tavLst>
                                    </p:anim>
                                  </p:childTnLst>
                                </p:cTn>
                              </p:par>
                              <p:par>
                                <p:cTn id="63" presetID="2" presetClass="entr" presetSubtype="4" fill="hold" grpId="0" nodeType="withEffect">
                                  <p:stCondLst>
                                    <p:cond delay="0"/>
                                  </p:stCondLst>
                                  <p:childTnLst>
                                    <p:set>
                                      <p:cBhvr>
                                        <p:cTn id="64" dur="1" fill="hold">
                                          <p:stCondLst>
                                            <p:cond delay="0"/>
                                          </p:stCondLst>
                                        </p:cTn>
                                        <p:tgtEl>
                                          <p:spTgt spid="17"/>
                                        </p:tgtEl>
                                        <p:attrNameLst>
                                          <p:attrName>style.visibility</p:attrName>
                                        </p:attrNameLst>
                                      </p:cBhvr>
                                      <p:to>
                                        <p:strVal val="visible"/>
                                      </p:to>
                                    </p:set>
                                    <p:anim calcmode="lin" valueType="num">
                                      <p:cBhvr additive="base">
                                        <p:cTn id="65" dur="2000" fill="hold"/>
                                        <p:tgtEl>
                                          <p:spTgt spid="17"/>
                                        </p:tgtEl>
                                        <p:attrNameLst>
                                          <p:attrName>ppt_x</p:attrName>
                                        </p:attrNameLst>
                                      </p:cBhvr>
                                      <p:tavLst>
                                        <p:tav tm="0">
                                          <p:val>
                                            <p:strVal val="#ppt_x"/>
                                          </p:val>
                                        </p:tav>
                                        <p:tav tm="100000">
                                          <p:val>
                                            <p:strVal val="#ppt_x"/>
                                          </p:val>
                                        </p:tav>
                                      </p:tavLst>
                                    </p:anim>
                                    <p:anim calcmode="lin" valueType="num">
                                      <p:cBhvr additive="base">
                                        <p:cTn id="66" dur="2000" fill="hold"/>
                                        <p:tgtEl>
                                          <p:spTgt spid="17"/>
                                        </p:tgtEl>
                                        <p:attrNameLst>
                                          <p:attrName>ppt_y</p:attrName>
                                        </p:attrNameLst>
                                      </p:cBhvr>
                                      <p:tavLst>
                                        <p:tav tm="0">
                                          <p:val>
                                            <p:strVal val="1+#ppt_h/2"/>
                                          </p:val>
                                        </p:tav>
                                        <p:tav tm="100000">
                                          <p:val>
                                            <p:strVal val="#ppt_y"/>
                                          </p:val>
                                        </p:tav>
                                      </p:tavLst>
                                    </p:anim>
                                  </p:childTnLst>
                                </p:cTn>
                              </p:par>
                              <p:par>
                                <p:cTn id="67" presetID="2" presetClass="entr" presetSubtype="4" fill="hold" grpId="0" nodeType="withEffect">
                                  <p:stCondLst>
                                    <p:cond delay="0"/>
                                  </p:stCondLst>
                                  <p:childTnLst>
                                    <p:set>
                                      <p:cBhvr>
                                        <p:cTn id="68" dur="1" fill="hold">
                                          <p:stCondLst>
                                            <p:cond delay="0"/>
                                          </p:stCondLst>
                                        </p:cTn>
                                        <p:tgtEl>
                                          <p:spTgt spid="18"/>
                                        </p:tgtEl>
                                        <p:attrNameLst>
                                          <p:attrName>style.visibility</p:attrName>
                                        </p:attrNameLst>
                                      </p:cBhvr>
                                      <p:to>
                                        <p:strVal val="visible"/>
                                      </p:to>
                                    </p:set>
                                    <p:anim calcmode="lin" valueType="num">
                                      <p:cBhvr additive="base">
                                        <p:cTn id="69" dur="2000" fill="hold"/>
                                        <p:tgtEl>
                                          <p:spTgt spid="18"/>
                                        </p:tgtEl>
                                        <p:attrNameLst>
                                          <p:attrName>ppt_x</p:attrName>
                                        </p:attrNameLst>
                                      </p:cBhvr>
                                      <p:tavLst>
                                        <p:tav tm="0">
                                          <p:val>
                                            <p:strVal val="#ppt_x"/>
                                          </p:val>
                                        </p:tav>
                                        <p:tav tm="100000">
                                          <p:val>
                                            <p:strVal val="#ppt_x"/>
                                          </p:val>
                                        </p:tav>
                                      </p:tavLst>
                                    </p:anim>
                                    <p:anim calcmode="lin" valueType="num">
                                      <p:cBhvr additive="base">
                                        <p:cTn id="70" dur="2000" fill="hold"/>
                                        <p:tgtEl>
                                          <p:spTgt spid="18"/>
                                        </p:tgtEl>
                                        <p:attrNameLst>
                                          <p:attrName>ppt_y</p:attrName>
                                        </p:attrNameLst>
                                      </p:cBhvr>
                                      <p:tavLst>
                                        <p:tav tm="0">
                                          <p:val>
                                            <p:strVal val="1+#ppt_h/2"/>
                                          </p:val>
                                        </p:tav>
                                        <p:tav tm="100000">
                                          <p:val>
                                            <p:strVal val="#ppt_y"/>
                                          </p:val>
                                        </p:tav>
                                      </p:tavLst>
                                    </p:anim>
                                  </p:childTnLst>
                                </p:cTn>
                              </p:par>
                              <p:par>
                                <p:cTn id="71" presetID="2" presetClass="entr" presetSubtype="4" fill="hold" grpId="0" nodeType="withEffect">
                                  <p:stCondLst>
                                    <p:cond delay="0"/>
                                  </p:stCondLst>
                                  <p:childTnLst>
                                    <p:set>
                                      <p:cBhvr>
                                        <p:cTn id="72" dur="1" fill="hold">
                                          <p:stCondLst>
                                            <p:cond delay="0"/>
                                          </p:stCondLst>
                                        </p:cTn>
                                        <p:tgtEl>
                                          <p:spTgt spid="19"/>
                                        </p:tgtEl>
                                        <p:attrNameLst>
                                          <p:attrName>style.visibility</p:attrName>
                                        </p:attrNameLst>
                                      </p:cBhvr>
                                      <p:to>
                                        <p:strVal val="visible"/>
                                      </p:to>
                                    </p:set>
                                    <p:anim calcmode="lin" valueType="num">
                                      <p:cBhvr additive="base">
                                        <p:cTn id="73" dur="2000" fill="hold"/>
                                        <p:tgtEl>
                                          <p:spTgt spid="19"/>
                                        </p:tgtEl>
                                        <p:attrNameLst>
                                          <p:attrName>ppt_x</p:attrName>
                                        </p:attrNameLst>
                                      </p:cBhvr>
                                      <p:tavLst>
                                        <p:tav tm="0">
                                          <p:val>
                                            <p:strVal val="#ppt_x"/>
                                          </p:val>
                                        </p:tav>
                                        <p:tav tm="100000">
                                          <p:val>
                                            <p:strVal val="#ppt_x"/>
                                          </p:val>
                                        </p:tav>
                                      </p:tavLst>
                                    </p:anim>
                                    <p:anim calcmode="lin" valueType="num">
                                      <p:cBhvr additive="base">
                                        <p:cTn id="74" dur="2000" fill="hold"/>
                                        <p:tgtEl>
                                          <p:spTgt spid="19"/>
                                        </p:tgtEl>
                                        <p:attrNameLst>
                                          <p:attrName>ppt_y</p:attrName>
                                        </p:attrNameLst>
                                      </p:cBhvr>
                                      <p:tavLst>
                                        <p:tav tm="0">
                                          <p:val>
                                            <p:strVal val="1+#ppt_h/2"/>
                                          </p:val>
                                        </p:tav>
                                        <p:tav tm="100000">
                                          <p:val>
                                            <p:strVal val="#ppt_y"/>
                                          </p:val>
                                        </p:tav>
                                      </p:tavLst>
                                    </p:anim>
                                  </p:childTnLst>
                                </p:cTn>
                              </p:par>
                              <p:par>
                                <p:cTn id="75" presetID="2" presetClass="entr" presetSubtype="4" fill="hold" grpId="0" nodeType="withEffect">
                                  <p:stCondLst>
                                    <p:cond delay="0"/>
                                  </p:stCondLst>
                                  <p:childTnLst>
                                    <p:set>
                                      <p:cBhvr>
                                        <p:cTn id="76" dur="1" fill="hold">
                                          <p:stCondLst>
                                            <p:cond delay="0"/>
                                          </p:stCondLst>
                                        </p:cTn>
                                        <p:tgtEl>
                                          <p:spTgt spid="20"/>
                                        </p:tgtEl>
                                        <p:attrNameLst>
                                          <p:attrName>style.visibility</p:attrName>
                                        </p:attrNameLst>
                                      </p:cBhvr>
                                      <p:to>
                                        <p:strVal val="visible"/>
                                      </p:to>
                                    </p:set>
                                    <p:anim calcmode="lin" valueType="num">
                                      <p:cBhvr additive="base">
                                        <p:cTn id="77" dur="2000" fill="hold"/>
                                        <p:tgtEl>
                                          <p:spTgt spid="20"/>
                                        </p:tgtEl>
                                        <p:attrNameLst>
                                          <p:attrName>ppt_x</p:attrName>
                                        </p:attrNameLst>
                                      </p:cBhvr>
                                      <p:tavLst>
                                        <p:tav tm="0">
                                          <p:val>
                                            <p:strVal val="#ppt_x"/>
                                          </p:val>
                                        </p:tav>
                                        <p:tav tm="100000">
                                          <p:val>
                                            <p:strVal val="#ppt_x"/>
                                          </p:val>
                                        </p:tav>
                                      </p:tavLst>
                                    </p:anim>
                                    <p:anim calcmode="lin" valueType="num">
                                      <p:cBhvr additive="base">
                                        <p:cTn id="78" dur="2000" fill="hold"/>
                                        <p:tgtEl>
                                          <p:spTgt spid="20"/>
                                        </p:tgtEl>
                                        <p:attrNameLst>
                                          <p:attrName>ppt_y</p:attrName>
                                        </p:attrNameLst>
                                      </p:cBhvr>
                                      <p:tavLst>
                                        <p:tav tm="0">
                                          <p:val>
                                            <p:strVal val="1+#ppt_h/2"/>
                                          </p:val>
                                        </p:tav>
                                        <p:tav tm="100000">
                                          <p:val>
                                            <p:strVal val="#ppt_y"/>
                                          </p:val>
                                        </p:tav>
                                      </p:tavLst>
                                    </p:anim>
                                  </p:childTnLst>
                                </p:cTn>
                              </p:par>
                              <p:par>
                                <p:cTn id="79" presetID="2" presetClass="entr" presetSubtype="4" fill="hold" grpId="0" nodeType="withEffect">
                                  <p:stCondLst>
                                    <p:cond delay="0"/>
                                  </p:stCondLst>
                                  <p:childTnLst>
                                    <p:set>
                                      <p:cBhvr>
                                        <p:cTn id="80" dur="1" fill="hold">
                                          <p:stCondLst>
                                            <p:cond delay="0"/>
                                          </p:stCondLst>
                                        </p:cTn>
                                        <p:tgtEl>
                                          <p:spTgt spid="21"/>
                                        </p:tgtEl>
                                        <p:attrNameLst>
                                          <p:attrName>style.visibility</p:attrName>
                                        </p:attrNameLst>
                                      </p:cBhvr>
                                      <p:to>
                                        <p:strVal val="visible"/>
                                      </p:to>
                                    </p:set>
                                    <p:anim calcmode="lin" valueType="num">
                                      <p:cBhvr additive="base">
                                        <p:cTn id="81" dur="2000" fill="hold"/>
                                        <p:tgtEl>
                                          <p:spTgt spid="21"/>
                                        </p:tgtEl>
                                        <p:attrNameLst>
                                          <p:attrName>ppt_x</p:attrName>
                                        </p:attrNameLst>
                                      </p:cBhvr>
                                      <p:tavLst>
                                        <p:tav tm="0">
                                          <p:val>
                                            <p:strVal val="#ppt_x"/>
                                          </p:val>
                                        </p:tav>
                                        <p:tav tm="100000">
                                          <p:val>
                                            <p:strVal val="#ppt_x"/>
                                          </p:val>
                                        </p:tav>
                                      </p:tavLst>
                                    </p:anim>
                                    <p:anim calcmode="lin" valueType="num">
                                      <p:cBhvr additive="base">
                                        <p:cTn id="82" dur="2000" fill="hold"/>
                                        <p:tgtEl>
                                          <p:spTgt spid="21"/>
                                        </p:tgtEl>
                                        <p:attrNameLst>
                                          <p:attrName>ppt_y</p:attrName>
                                        </p:attrNameLst>
                                      </p:cBhvr>
                                      <p:tavLst>
                                        <p:tav tm="0">
                                          <p:val>
                                            <p:strVal val="1+#ppt_h/2"/>
                                          </p:val>
                                        </p:tav>
                                        <p:tav tm="100000">
                                          <p:val>
                                            <p:strVal val="#ppt_y"/>
                                          </p:val>
                                        </p:tav>
                                      </p:tavLst>
                                    </p:anim>
                                  </p:childTnLst>
                                </p:cTn>
                              </p:par>
                              <p:par>
                                <p:cTn id="83" presetID="2" presetClass="entr" presetSubtype="4" fill="hold" grpId="0" nodeType="withEffect">
                                  <p:stCondLst>
                                    <p:cond delay="0"/>
                                  </p:stCondLst>
                                  <p:childTnLst>
                                    <p:set>
                                      <p:cBhvr>
                                        <p:cTn id="84" dur="1" fill="hold">
                                          <p:stCondLst>
                                            <p:cond delay="0"/>
                                          </p:stCondLst>
                                        </p:cTn>
                                        <p:tgtEl>
                                          <p:spTgt spid="22"/>
                                        </p:tgtEl>
                                        <p:attrNameLst>
                                          <p:attrName>style.visibility</p:attrName>
                                        </p:attrNameLst>
                                      </p:cBhvr>
                                      <p:to>
                                        <p:strVal val="visible"/>
                                      </p:to>
                                    </p:set>
                                    <p:anim calcmode="lin" valueType="num">
                                      <p:cBhvr additive="base">
                                        <p:cTn id="85" dur="2000" fill="hold"/>
                                        <p:tgtEl>
                                          <p:spTgt spid="22"/>
                                        </p:tgtEl>
                                        <p:attrNameLst>
                                          <p:attrName>ppt_x</p:attrName>
                                        </p:attrNameLst>
                                      </p:cBhvr>
                                      <p:tavLst>
                                        <p:tav tm="0">
                                          <p:val>
                                            <p:strVal val="#ppt_x"/>
                                          </p:val>
                                        </p:tav>
                                        <p:tav tm="100000">
                                          <p:val>
                                            <p:strVal val="#ppt_x"/>
                                          </p:val>
                                        </p:tav>
                                      </p:tavLst>
                                    </p:anim>
                                    <p:anim calcmode="lin" valueType="num">
                                      <p:cBhvr additive="base">
                                        <p:cTn id="86" dur="2000" fill="hold"/>
                                        <p:tgtEl>
                                          <p:spTgt spid="22"/>
                                        </p:tgtEl>
                                        <p:attrNameLst>
                                          <p:attrName>ppt_y</p:attrName>
                                        </p:attrNameLst>
                                      </p:cBhvr>
                                      <p:tavLst>
                                        <p:tav tm="0">
                                          <p:val>
                                            <p:strVal val="1+#ppt_h/2"/>
                                          </p:val>
                                        </p:tav>
                                        <p:tav tm="100000">
                                          <p:val>
                                            <p:strVal val="#ppt_y"/>
                                          </p:val>
                                        </p:tav>
                                      </p:tavLst>
                                    </p:anim>
                                  </p:childTnLst>
                                </p:cTn>
                              </p:par>
                              <p:par>
                                <p:cTn id="87" presetID="2" presetClass="entr" presetSubtype="4" fill="hold" grpId="0" nodeType="withEffect">
                                  <p:stCondLst>
                                    <p:cond delay="0"/>
                                  </p:stCondLst>
                                  <p:childTnLst>
                                    <p:set>
                                      <p:cBhvr>
                                        <p:cTn id="88" dur="1" fill="hold">
                                          <p:stCondLst>
                                            <p:cond delay="0"/>
                                          </p:stCondLst>
                                        </p:cTn>
                                        <p:tgtEl>
                                          <p:spTgt spid="23"/>
                                        </p:tgtEl>
                                        <p:attrNameLst>
                                          <p:attrName>style.visibility</p:attrName>
                                        </p:attrNameLst>
                                      </p:cBhvr>
                                      <p:to>
                                        <p:strVal val="visible"/>
                                      </p:to>
                                    </p:set>
                                    <p:anim calcmode="lin" valueType="num">
                                      <p:cBhvr additive="base">
                                        <p:cTn id="89" dur="2000" fill="hold"/>
                                        <p:tgtEl>
                                          <p:spTgt spid="23"/>
                                        </p:tgtEl>
                                        <p:attrNameLst>
                                          <p:attrName>ppt_x</p:attrName>
                                        </p:attrNameLst>
                                      </p:cBhvr>
                                      <p:tavLst>
                                        <p:tav tm="0">
                                          <p:val>
                                            <p:strVal val="#ppt_x"/>
                                          </p:val>
                                        </p:tav>
                                        <p:tav tm="100000">
                                          <p:val>
                                            <p:strVal val="#ppt_x"/>
                                          </p:val>
                                        </p:tav>
                                      </p:tavLst>
                                    </p:anim>
                                    <p:anim calcmode="lin" valueType="num">
                                      <p:cBhvr additive="base">
                                        <p:cTn id="90" dur="2000" fill="hold"/>
                                        <p:tgtEl>
                                          <p:spTgt spid="23"/>
                                        </p:tgtEl>
                                        <p:attrNameLst>
                                          <p:attrName>ppt_y</p:attrName>
                                        </p:attrNameLst>
                                      </p:cBhvr>
                                      <p:tavLst>
                                        <p:tav tm="0">
                                          <p:val>
                                            <p:strVal val="1+#ppt_h/2"/>
                                          </p:val>
                                        </p:tav>
                                        <p:tav tm="100000">
                                          <p:val>
                                            <p:strVal val="#ppt_y"/>
                                          </p:val>
                                        </p:tav>
                                      </p:tavLst>
                                    </p:anim>
                                  </p:childTnLst>
                                </p:cTn>
                              </p:par>
                              <p:par>
                                <p:cTn id="91" presetID="2" presetClass="entr" presetSubtype="4" fill="hold" grpId="0" nodeType="withEffect">
                                  <p:stCondLst>
                                    <p:cond delay="0"/>
                                  </p:stCondLst>
                                  <p:childTnLst>
                                    <p:set>
                                      <p:cBhvr>
                                        <p:cTn id="92" dur="1" fill="hold">
                                          <p:stCondLst>
                                            <p:cond delay="0"/>
                                          </p:stCondLst>
                                        </p:cTn>
                                        <p:tgtEl>
                                          <p:spTgt spid="24"/>
                                        </p:tgtEl>
                                        <p:attrNameLst>
                                          <p:attrName>style.visibility</p:attrName>
                                        </p:attrNameLst>
                                      </p:cBhvr>
                                      <p:to>
                                        <p:strVal val="visible"/>
                                      </p:to>
                                    </p:set>
                                    <p:anim calcmode="lin" valueType="num">
                                      <p:cBhvr additive="base">
                                        <p:cTn id="93" dur="2000" fill="hold"/>
                                        <p:tgtEl>
                                          <p:spTgt spid="24"/>
                                        </p:tgtEl>
                                        <p:attrNameLst>
                                          <p:attrName>ppt_x</p:attrName>
                                        </p:attrNameLst>
                                      </p:cBhvr>
                                      <p:tavLst>
                                        <p:tav tm="0">
                                          <p:val>
                                            <p:strVal val="#ppt_x"/>
                                          </p:val>
                                        </p:tav>
                                        <p:tav tm="100000">
                                          <p:val>
                                            <p:strVal val="#ppt_x"/>
                                          </p:val>
                                        </p:tav>
                                      </p:tavLst>
                                    </p:anim>
                                    <p:anim calcmode="lin" valueType="num">
                                      <p:cBhvr additive="base">
                                        <p:cTn id="94" dur="2000" fill="hold"/>
                                        <p:tgtEl>
                                          <p:spTgt spid="24"/>
                                        </p:tgtEl>
                                        <p:attrNameLst>
                                          <p:attrName>ppt_y</p:attrName>
                                        </p:attrNameLst>
                                      </p:cBhvr>
                                      <p:tavLst>
                                        <p:tav tm="0">
                                          <p:val>
                                            <p:strVal val="1+#ppt_h/2"/>
                                          </p:val>
                                        </p:tav>
                                        <p:tav tm="100000">
                                          <p:val>
                                            <p:strVal val="#ppt_y"/>
                                          </p:val>
                                        </p:tav>
                                      </p:tavLst>
                                    </p:anim>
                                  </p:childTnLst>
                                </p:cTn>
                              </p:par>
                              <p:par>
                                <p:cTn id="95" presetID="2" presetClass="entr" presetSubtype="4" fill="hold" grpId="0" nodeType="withEffect">
                                  <p:stCondLst>
                                    <p:cond delay="0"/>
                                  </p:stCondLst>
                                  <p:childTnLst>
                                    <p:set>
                                      <p:cBhvr>
                                        <p:cTn id="96" dur="1" fill="hold">
                                          <p:stCondLst>
                                            <p:cond delay="0"/>
                                          </p:stCondLst>
                                        </p:cTn>
                                        <p:tgtEl>
                                          <p:spTgt spid="25"/>
                                        </p:tgtEl>
                                        <p:attrNameLst>
                                          <p:attrName>style.visibility</p:attrName>
                                        </p:attrNameLst>
                                      </p:cBhvr>
                                      <p:to>
                                        <p:strVal val="visible"/>
                                      </p:to>
                                    </p:set>
                                    <p:anim calcmode="lin" valueType="num">
                                      <p:cBhvr additive="base">
                                        <p:cTn id="97" dur="2000" fill="hold"/>
                                        <p:tgtEl>
                                          <p:spTgt spid="25"/>
                                        </p:tgtEl>
                                        <p:attrNameLst>
                                          <p:attrName>ppt_x</p:attrName>
                                        </p:attrNameLst>
                                      </p:cBhvr>
                                      <p:tavLst>
                                        <p:tav tm="0">
                                          <p:val>
                                            <p:strVal val="#ppt_x"/>
                                          </p:val>
                                        </p:tav>
                                        <p:tav tm="100000">
                                          <p:val>
                                            <p:strVal val="#ppt_x"/>
                                          </p:val>
                                        </p:tav>
                                      </p:tavLst>
                                    </p:anim>
                                    <p:anim calcmode="lin" valueType="num">
                                      <p:cBhvr additive="base">
                                        <p:cTn id="98" dur="2000" fill="hold"/>
                                        <p:tgtEl>
                                          <p:spTgt spid="25"/>
                                        </p:tgtEl>
                                        <p:attrNameLst>
                                          <p:attrName>ppt_y</p:attrName>
                                        </p:attrNameLst>
                                      </p:cBhvr>
                                      <p:tavLst>
                                        <p:tav tm="0">
                                          <p:val>
                                            <p:strVal val="1+#ppt_h/2"/>
                                          </p:val>
                                        </p:tav>
                                        <p:tav tm="100000">
                                          <p:val>
                                            <p:strVal val="#ppt_y"/>
                                          </p:val>
                                        </p:tav>
                                      </p:tavLst>
                                    </p:anim>
                                  </p:childTnLst>
                                </p:cTn>
                              </p:par>
                              <p:par>
                                <p:cTn id="99" presetID="2" presetClass="entr" presetSubtype="4" fill="hold" grpId="0" nodeType="withEffect">
                                  <p:stCondLst>
                                    <p:cond delay="0"/>
                                  </p:stCondLst>
                                  <p:childTnLst>
                                    <p:set>
                                      <p:cBhvr>
                                        <p:cTn id="100" dur="1" fill="hold">
                                          <p:stCondLst>
                                            <p:cond delay="0"/>
                                          </p:stCondLst>
                                        </p:cTn>
                                        <p:tgtEl>
                                          <p:spTgt spid="26"/>
                                        </p:tgtEl>
                                        <p:attrNameLst>
                                          <p:attrName>style.visibility</p:attrName>
                                        </p:attrNameLst>
                                      </p:cBhvr>
                                      <p:to>
                                        <p:strVal val="visible"/>
                                      </p:to>
                                    </p:set>
                                    <p:anim calcmode="lin" valueType="num">
                                      <p:cBhvr additive="base">
                                        <p:cTn id="101" dur="2000" fill="hold"/>
                                        <p:tgtEl>
                                          <p:spTgt spid="26"/>
                                        </p:tgtEl>
                                        <p:attrNameLst>
                                          <p:attrName>ppt_x</p:attrName>
                                        </p:attrNameLst>
                                      </p:cBhvr>
                                      <p:tavLst>
                                        <p:tav tm="0">
                                          <p:val>
                                            <p:strVal val="#ppt_x"/>
                                          </p:val>
                                        </p:tav>
                                        <p:tav tm="100000">
                                          <p:val>
                                            <p:strVal val="#ppt_x"/>
                                          </p:val>
                                        </p:tav>
                                      </p:tavLst>
                                    </p:anim>
                                    <p:anim calcmode="lin" valueType="num">
                                      <p:cBhvr additive="base">
                                        <p:cTn id="102" dur="2000" fill="hold"/>
                                        <p:tgtEl>
                                          <p:spTgt spid="26"/>
                                        </p:tgtEl>
                                        <p:attrNameLst>
                                          <p:attrName>ppt_y</p:attrName>
                                        </p:attrNameLst>
                                      </p:cBhvr>
                                      <p:tavLst>
                                        <p:tav tm="0">
                                          <p:val>
                                            <p:strVal val="1+#ppt_h/2"/>
                                          </p:val>
                                        </p:tav>
                                        <p:tav tm="100000">
                                          <p:val>
                                            <p:strVal val="#ppt_y"/>
                                          </p:val>
                                        </p:tav>
                                      </p:tavLst>
                                    </p:anim>
                                  </p:childTnLst>
                                </p:cTn>
                              </p:par>
                              <p:par>
                                <p:cTn id="103" presetID="2" presetClass="entr" presetSubtype="4" fill="hold" grpId="0" nodeType="withEffect">
                                  <p:stCondLst>
                                    <p:cond delay="0"/>
                                  </p:stCondLst>
                                  <p:childTnLst>
                                    <p:set>
                                      <p:cBhvr>
                                        <p:cTn id="104" dur="1" fill="hold">
                                          <p:stCondLst>
                                            <p:cond delay="0"/>
                                          </p:stCondLst>
                                        </p:cTn>
                                        <p:tgtEl>
                                          <p:spTgt spid="27"/>
                                        </p:tgtEl>
                                        <p:attrNameLst>
                                          <p:attrName>style.visibility</p:attrName>
                                        </p:attrNameLst>
                                      </p:cBhvr>
                                      <p:to>
                                        <p:strVal val="visible"/>
                                      </p:to>
                                    </p:set>
                                    <p:anim calcmode="lin" valueType="num">
                                      <p:cBhvr additive="base">
                                        <p:cTn id="105" dur="2000" fill="hold"/>
                                        <p:tgtEl>
                                          <p:spTgt spid="27"/>
                                        </p:tgtEl>
                                        <p:attrNameLst>
                                          <p:attrName>ppt_x</p:attrName>
                                        </p:attrNameLst>
                                      </p:cBhvr>
                                      <p:tavLst>
                                        <p:tav tm="0">
                                          <p:val>
                                            <p:strVal val="#ppt_x"/>
                                          </p:val>
                                        </p:tav>
                                        <p:tav tm="100000">
                                          <p:val>
                                            <p:strVal val="#ppt_x"/>
                                          </p:val>
                                        </p:tav>
                                      </p:tavLst>
                                    </p:anim>
                                    <p:anim calcmode="lin" valueType="num">
                                      <p:cBhvr additive="base">
                                        <p:cTn id="106" dur="2000" fill="hold"/>
                                        <p:tgtEl>
                                          <p:spTgt spid="27"/>
                                        </p:tgtEl>
                                        <p:attrNameLst>
                                          <p:attrName>ppt_y</p:attrName>
                                        </p:attrNameLst>
                                      </p:cBhvr>
                                      <p:tavLst>
                                        <p:tav tm="0">
                                          <p:val>
                                            <p:strVal val="1+#ppt_h/2"/>
                                          </p:val>
                                        </p:tav>
                                        <p:tav tm="100000">
                                          <p:val>
                                            <p:strVal val="#ppt_y"/>
                                          </p:val>
                                        </p:tav>
                                      </p:tavLst>
                                    </p:anim>
                                  </p:childTnLst>
                                </p:cTn>
                              </p:par>
                              <p:par>
                                <p:cTn id="107" presetID="2" presetClass="entr" presetSubtype="4" fill="hold" grpId="0" nodeType="withEffect">
                                  <p:stCondLst>
                                    <p:cond delay="0"/>
                                  </p:stCondLst>
                                  <p:childTnLst>
                                    <p:set>
                                      <p:cBhvr>
                                        <p:cTn id="108" dur="1" fill="hold">
                                          <p:stCondLst>
                                            <p:cond delay="0"/>
                                          </p:stCondLst>
                                        </p:cTn>
                                        <p:tgtEl>
                                          <p:spTgt spid="28"/>
                                        </p:tgtEl>
                                        <p:attrNameLst>
                                          <p:attrName>style.visibility</p:attrName>
                                        </p:attrNameLst>
                                      </p:cBhvr>
                                      <p:to>
                                        <p:strVal val="visible"/>
                                      </p:to>
                                    </p:set>
                                    <p:anim calcmode="lin" valueType="num">
                                      <p:cBhvr additive="base">
                                        <p:cTn id="109" dur="2000" fill="hold"/>
                                        <p:tgtEl>
                                          <p:spTgt spid="28"/>
                                        </p:tgtEl>
                                        <p:attrNameLst>
                                          <p:attrName>ppt_x</p:attrName>
                                        </p:attrNameLst>
                                      </p:cBhvr>
                                      <p:tavLst>
                                        <p:tav tm="0">
                                          <p:val>
                                            <p:strVal val="#ppt_x"/>
                                          </p:val>
                                        </p:tav>
                                        <p:tav tm="100000">
                                          <p:val>
                                            <p:strVal val="#ppt_x"/>
                                          </p:val>
                                        </p:tav>
                                      </p:tavLst>
                                    </p:anim>
                                    <p:anim calcmode="lin" valueType="num">
                                      <p:cBhvr additive="base">
                                        <p:cTn id="110" dur="2000" fill="hold"/>
                                        <p:tgtEl>
                                          <p:spTgt spid="28"/>
                                        </p:tgtEl>
                                        <p:attrNameLst>
                                          <p:attrName>ppt_y</p:attrName>
                                        </p:attrNameLst>
                                      </p:cBhvr>
                                      <p:tavLst>
                                        <p:tav tm="0">
                                          <p:val>
                                            <p:strVal val="1+#ppt_h/2"/>
                                          </p:val>
                                        </p:tav>
                                        <p:tav tm="100000">
                                          <p:val>
                                            <p:strVal val="#ppt_y"/>
                                          </p:val>
                                        </p:tav>
                                      </p:tavLst>
                                    </p:anim>
                                  </p:childTnLst>
                                </p:cTn>
                              </p:par>
                              <p:par>
                                <p:cTn id="111" presetID="2" presetClass="entr" presetSubtype="4" fill="hold" grpId="0" nodeType="withEffect">
                                  <p:stCondLst>
                                    <p:cond delay="0"/>
                                  </p:stCondLst>
                                  <p:childTnLst>
                                    <p:set>
                                      <p:cBhvr>
                                        <p:cTn id="112" dur="1" fill="hold">
                                          <p:stCondLst>
                                            <p:cond delay="0"/>
                                          </p:stCondLst>
                                        </p:cTn>
                                        <p:tgtEl>
                                          <p:spTgt spid="29"/>
                                        </p:tgtEl>
                                        <p:attrNameLst>
                                          <p:attrName>style.visibility</p:attrName>
                                        </p:attrNameLst>
                                      </p:cBhvr>
                                      <p:to>
                                        <p:strVal val="visible"/>
                                      </p:to>
                                    </p:set>
                                    <p:anim calcmode="lin" valueType="num">
                                      <p:cBhvr additive="base">
                                        <p:cTn id="113" dur="2000" fill="hold"/>
                                        <p:tgtEl>
                                          <p:spTgt spid="29"/>
                                        </p:tgtEl>
                                        <p:attrNameLst>
                                          <p:attrName>ppt_x</p:attrName>
                                        </p:attrNameLst>
                                      </p:cBhvr>
                                      <p:tavLst>
                                        <p:tav tm="0">
                                          <p:val>
                                            <p:strVal val="#ppt_x"/>
                                          </p:val>
                                        </p:tav>
                                        <p:tav tm="100000">
                                          <p:val>
                                            <p:strVal val="#ppt_x"/>
                                          </p:val>
                                        </p:tav>
                                      </p:tavLst>
                                    </p:anim>
                                    <p:anim calcmode="lin" valueType="num">
                                      <p:cBhvr additive="base">
                                        <p:cTn id="114" dur="2000" fill="hold"/>
                                        <p:tgtEl>
                                          <p:spTgt spid="29"/>
                                        </p:tgtEl>
                                        <p:attrNameLst>
                                          <p:attrName>ppt_y</p:attrName>
                                        </p:attrNameLst>
                                      </p:cBhvr>
                                      <p:tavLst>
                                        <p:tav tm="0">
                                          <p:val>
                                            <p:strVal val="1+#ppt_h/2"/>
                                          </p:val>
                                        </p:tav>
                                        <p:tav tm="100000">
                                          <p:val>
                                            <p:strVal val="#ppt_y"/>
                                          </p:val>
                                        </p:tav>
                                      </p:tavLst>
                                    </p:anim>
                                  </p:childTnLst>
                                </p:cTn>
                              </p:par>
                              <p:par>
                                <p:cTn id="115" presetID="2" presetClass="entr" presetSubtype="4" fill="hold" grpId="0" nodeType="withEffect">
                                  <p:stCondLst>
                                    <p:cond delay="0"/>
                                  </p:stCondLst>
                                  <p:childTnLst>
                                    <p:set>
                                      <p:cBhvr>
                                        <p:cTn id="116" dur="1" fill="hold">
                                          <p:stCondLst>
                                            <p:cond delay="0"/>
                                          </p:stCondLst>
                                        </p:cTn>
                                        <p:tgtEl>
                                          <p:spTgt spid="30"/>
                                        </p:tgtEl>
                                        <p:attrNameLst>
                                          <p:attrName>style.visibility</p:attrName>
                                        </p:attrNameLst>
                                      </p:cBhvr>
                                      <p:to>
                                        <p:strVal val="visible"/>
                                      </p:to>
                                    </p:set>
                                    <p:anim calcmode="lin" valueType="num">
                                      <p:cBhvr additive="base">
                                        <p:cTn id="117" dur="2000" fill="hold"/>
                                        <p:tgtEl>
                                          <p:spTgt spid="30"/>
                                        </p:tgtEl>
                                        <p:attrNameLst>
                                          <p:attrName>ppt_x</p:attrName>
                                        </p:attrNameLst>
                                      </p:cBhvr>
                                      <p:tavLst>
                                        <p:tav tm="0">
                                          <p:val>
                                            <p:strVal val="#ppt_x"/>
                                          </p:val>
                                        </p:tav>
                                        <p:tav tm="100000">
                                          <p:val>
                                            <p:strVal val="#ppt_x"/>
                                          </p:val>
                                        </p:tav>
                                      </p:tavLst>
                                    </p:anim>
                                    <p:anim calcmode="lin" valueType="num">
                                      <p:cBhvr additive="base">
                                        <p:cTn id="118" dur="2000" fill="hold"/>
                                        <p:tgtEl>
                                          <p:spTgt spid="30"/>
                                        </p:tgtEl>
                                        <p:attrNameLst>
                                          <p:attrName>ppt_y</p:attrName>
                                        </p:attrNameLst>
                                      </p:cBhvr>
                                      <p:tavLst>
                                        <p:tav tm="0">
                                          <p:val>
                                            <p:strVal val="1+#ppt_h/2"/>
                                          </p:val>
                                        </p:tav>
                                        <p:tav tm="100000">
                                          <p:val>
                                            <p:strVal val="#ppt_y"/>
                                          </p:val>
                                        </p:tav>
                                      </p:tavLst>
                                    </p:anim>
                                  </p:childTnLst>
                                </p:cTn>
                              </p:par>
                              <p:par>
                                <p:cTn id="119" presetID="2" presetClass="entr" presetSubtype="4" fill="hold" grpId="0" nodeType="withEffect">
                                  <p:stCondLst>
                                    <p:cond delay="0"/>
                                  </p:stCondLst>
                                  <p:childTnLst>
                                    <p:set>
                                      <p:cBhvr>
                                        <p:cTn id="120" dur="1" fill="hold">
                                          <p:stCondLst>
                                            <p:cond delay="0"/>
                                          </p:stCondLst>
                                        </p:cTn>
                                        <p:tgtEl>
                                          <p:spTgt spid="31"/>
                                        </p:tgtEl>
                                        <p:attrNameLst>
                                          <p:attrName>style.visibility</p:attrName>
                                        </p:attrNameLst>
                                      </p:cBhvr>
                                      <p:to>
                                        <p:strVal val="visible"/>
                                      </p:to>
                                    </p:set>
                                    <p:anim calcmode="lin" valueType="num">
                                      <p:cBhvr additive="base">
                                        <p:cTn id="121" dur="2000" fill="hold"/>
                                        <p:tgtEl>
                                          <p:spTgt spid="31"/>
                                        </p:tgtEl>
                                        <p:attrNameLst>
                                          <p:attrName>ppt_x</p:attrName>
                                        </p:attrNameLst>
                                      </p:cBhvr>
                                      <p:tavLst>
                                        <p:tav tm="0">
                                          <p:val>
                                            <p:strVal val="#ppt_x"/>
                                          </p:val>
                                        </p:tav>
                                        <p:tav tm="100000">
                                          <p:val>
                                            <p:strVal val="#ppt_x"/>
                                          </p:val>
                                        </p:tav>
                                      </p:tavLst>
                                    </p:anim>
                                    <p:anim calcmode="lin" valueType="num">
                                      <p:cBhvr additive="base">
                                        <p:cTn id="122" dur="2000" fill="hold"/>
                                        <p:tgtEl>
                                          <p:spTgt spid="31"/>
                                        </p:tgtEl>
                                        <p:attrNameLst>
                                          <p:attrName>ppt_y</p:attrName>
                                        </p:attrNameLst>
                                      </p:cBhvr>
                                      <p:tavLst>
                                        <p:tav tm="0">
                                          <p:val>
                                            <p:strVal val="1+#ppt_h/2"/>
                                          </p:val>
                                        </p:tav>
                                        <p:tav tm="100000">
                                          <p:val>
                                            <p:strVal val="#ppt_y"/>
                                          </p:val>
                                        </p:tav>
                                      </p:tavLst>
                                    </p:anim>
                                  </p:childTnLst>
                                </p:cTn>
                              </p:par>
                              <p:par>
                                <p:cTn id="123" presetID="2" presetClass="entr" presetSubtype="4" fill="hold" grpId="0" nodeType="withEffect">
                                  <p:stCondLst>
                                    <p:cond delay="0"/>
                                  </p:stCondLst>
                                  <p:childTnLst>
                                    <p:set>
                                      <p:cBhvr>
                                        <p:cTn id="124" dur="1" fill="hold">
                                          <p:stCondLst>
                                            <p:cond delay="0"/>
                                          </p:stCondLst>
                                        </p:cTn>
                                        <p:tgtEl>
                                          <p:spTgt spid="32"/>
                                        </p:tgtEl>
                                        <p:attrNameLst>
                                          <p:attrName>style.visibility</p:attrName>
                                        </p:attrNameLst>
                                      </p:cBhvr>
                                      <p:to>
                                        <p:strVal val="visible"/>
                                      </p:to>
                                    </p:set>
                                    <p:anim calcmode="lin" valueType="num">
                                      <p:cBhvr additive="base">
                                        <p:cTn id="125" dur="2000" fill="hold"/>
                                        <p:tgtEl>
                                          <p:spTgt spid="32"/>
                                        </p:tgtEl>
                                        <p:attrNameLst>
                                          <p:attrName>ppt_x</p:attrName>
                                        </p:attrNameLst>
                                      </p:cBhvr>
                                      <p:tavLst>
                                        <p:tav tm="0">
                                          <p:val>
                                            <p:strVal val="#ppt_x"/>
                                          </p:val>
                                        </p:tav>
                                        <p:tav tm="100000">
                                          <p:val>
                                            <p:strVal val="#ppt_x"/>
                                          </p:val>
                                        </p:tav>
                                      </p:tavLst>
                                    </p:anim>
                                    <p:anim calcmode="lin" valueType="num">
                                      <p:cBhvr additive="base">
                                        <p:cTn id="126" dur="2000" fill="hold"/>
                                        <p:tgtEl>
                                          <p:spTgt spid="32"/>
                                        </p:tgtEl>
                                        <p:attrNameLst>
                                          <p:attrName>ppt_y</p:attrName>
                                        </p:attrNameLst>
                                      </p:cBhvr>
                                      <p:tavLst>
                                        <p:tav tm="0">
                                          <p:val>
                                            <p:strVal val="1+#ppt_h/2"/>
                                          </p:val>
                                        </p:tav>
                                        <p:tav tm="100000">
                                          <p:val>
                                            <p:strVal val="#ppt_y"/>
                                          </p:val>
                                        </p:tav>
                                      </p:tavLst>
                                    </p:anim>
                                  </p:childTnLst>
                                </p:cTn>
                              </p:par>
                              <p:par>
                                <p:cTn id="127" presetID="2" presetClass="entr" presetSubtype="4" fill="hold" grpId="0" nodeType="withEffect">
                                  <p:stCondLst>
                                    <p:cond delay="0"/>
                                  </p:stCondLst>
                                  <p:childTnLst>
                                    <p:set>
                                      <p:cBhvr>
                                        <p:cTn id="128" dur="1" fill="hold">
                                          <p:stCondLst>
                                            <p:cond delay="0"/>
                                          </p:stCondLst>
                                        </p:cTn>
                                        <p:tgtEl>
                                          <p:spTgt spid="33"/>
                                        </p:tgtEl>
                                        <p:attrNameLst>
                                          <p:attrName>style.visibility</p:attrName>
                                        </p:attrNameLst>
                                      </p:cBhvr>
                                      <p:to>
                                        <p:strVal val="visible"/>
                                      </p:to>
                                    </p:set>
                                    <p:anim calcmode="lin" valueType="num">
                                      <p:cBhvr additive="base">
                                        <p:cTn id="129" dur="2000" fill="hold"/>
                                        <p:tgtEl>
                                          <p:spTgt spid="33"/>
                                        </p:tgtEl>
                                        <p:attrNameLst>
                                          <p:attrName>ppt_x</p:attrName>
                                        </p:attrNameLst>
                                      </p:cBhvr>
                                      <p:tavLst>
                                        <p:tav tm="0">
                                          <p:val>
                                            <p:strVal val="#ppt_x"/>
                                          </p:val>
                                        </p:tav>
                                        <p:tav tm="100000">
                                          <p:val>
                                            <p:strVal val="#ppt_x"/>
                                          </p:val>
                                        </p:tav>
                                      </p:tavLst>
                                    </p:anim>
                                    <p:anim calcmode="lin" valueType="num">
                                      <p:cBhvr additive="base">
                                        <p:cTn id="130" dur="2000" fill="hold"/>
                                        <p:tgtEl>
                                          <p:spTgt spid="33"/>
                                        </p:tgtEl>
                                        <p:attrNameLst>
                                          <p:attrName>ppt_y</p:attrName>
                                        </p:attrNameLst>
                                      </p:cBhvr>
                                      <p:tavLst>
                                        <p:tav tm="0">
                                          <p:val>
                                            <p:strVal val="1+#ppt_h/2"/>
                                          </p:val>
                                        </p:tav>
                                        <p:tav tm="100000">
                                          <p:val>
                                            <p:strVal val="#ppt_y"/>
                                          </p:val>
                                        </p:tav>
                                      </p:tavLst>
                                    </p:anim>
                                  </p:childTnLst>
                                </p:cTn>
                              </p:par>
                              <p:par>
                                <p:cTn id="131" presetID="2" presetClass="entr" presetSubtype="4" fill="hold" grpId="0" nodeType="withEffect">
                                  <p:stCondLst>
                                    <p:cond delay="0"/>
                                  </p:stCondLst>
                                  <p:childTnLst>
                                    <p:set>
                                      <p:cBhvr>
                                        <p:cTn id="132" dur="1" fill="hold">
                                          <p:stCondLst>
                                            <p:cond delay="0"/>
                                          </p:stCondLst>
                                        </p:cTn>
                                        <p:tgtEl>
                                          <p:spTgt spid="34"/>
                                        </p:tgtEl>
                                        <p:attrNameLst>
                                          <p:attrName>style.visibility</p:attrName>
                                        </p:attrNameLst>
                                      </p:cBhvr>
                                      <p:to>
                                        <p:strVal val="visible"/>
                                      </p:to>
                                    </p:set>
                                    <p:anim calcmode="lin" valueType="num">
                                      <p:cBhvr additive="base">
                                        <p:cTn id="133" dur="2000" fill="hold"/>
                                        <p:tgtEl>
                                          <p:spTgt spid="34"/>
                                        </p:tgtEl>
                                        <p:attrNameLst>
                                          <p:attrName>ppt_x</p:attrName>
                                        </p:attrNameLst>
                                      </p:cBhvr>
                                      <p:tavLst>
                                        <p:tav tm="0">
                                          <p:val>
                                            <p:strVal val="#ppt_x"/>
                                          </p:val>
                                        </p:tav>
                                        <p:tav tm="100000">
                                          <p:val>
                                            <p:strVal val="#ppt_x"/>
                                          </p:val>
                                        </p:tav>
                                      </p:tavLst>
                                    </p:anim>
                                    <p:anim calcmode="lin" valueType="num">
                                      <p:cBhvr additive="base">
                                        <p:cTn id="134" dur="2000" fill="hold"/>
                                        <p:tgtEl>
                                          <p:spTgt spid="34"/>
                                        </p:tgtEl>
                                        <p:attrNameLst>
                                          <p:attrName>ppt_y</p:attrName>
                                        </p:attrNameLst>
                                      </p:cBhvr>
                                      <p:tavLst>
                                        <p:tav tm="0">
                                          <p:val>
                                            <p:strVal val="1+#ppt_h/2"/>
                                          </p:val>
                                        </p:tav>
                                        <p:tav tm="100000">
                                          <p:val>
                                            <p:strVal val="#ppt_y"/>
                                          </p:val>
                                        </p:tav>
                                      </p:tavLst>
                                    </p:anim>
                                  </p:childTnLst>
                                </p:cTn>
                              </p:par>
                              <p:par>
                                <p:cTn id="135" presetID="2" presetClass="entr" presetSubtype="4" fill="hold" grpId="0" nodeType="withEffect">
                                  <p:stCondLst>
                                    <p:cond delay="0"/>
                                  </p:stCondLst>
                                  <p:childTnLst>
                                    <p:set>
                                      <p:cBhvr>
                                        <p:cTn id="136" dur="1" fill="hold">
                                          <p:stCondLst>
                                            <p:cond delay="0"/>
                                          </p:stCondLst>
                                        </p:cTn>
                                        <p:tgtEl>
                                          <p:spTgt spid="35"/>
                                        </p:tgtEl>
                                        <p:attrNameLst>
                                          <p:attrName>style.visibility</p:attrName>
                                        </p:attrNameLst>
                                      </p:cBhvr>
                                      <p:to>
                                        <p:strVal val="visible"/>
                                      </p:to>
                                    </p:set>
                                    <p:anim calcmode="lin" valueType="num">
                                      <p:cBhvr additive="base">
                                        <p:cTn id="137" dur="2000" fill="hold"/>
                                        <p:tgtEl>
                                          <p:spTgt spid="35"/>
                                        </p:tgtEl>
                                        <p:attrNameLst>
                                          <p:attrName>ppt_x</p:attrName>
                                        </p:attrNameLst>
                                      </p:cBhvr>
                                      <p:tavLst>
                                        <p:tav tm="0">
                                          <p:val>
                                            <p:strVal val="#ppt_x"/>
                                          </p:val>
                                        </p:tav>
                                        <p:tav tm="100000">
                                          <p:val>
                                            <p:strVal val="#ppt_x"/>
                                          </p:val>
                                        </p:tav>
                                      </p:tavLst>
                                    </p:anim>
                                    <p:anim calcmode="lin" valueType="num">
                                      <p:cBhvr additive="base">
                                        <p:cTn id="138" dur="2000" fill="hold"/>
                                        <p:tgtEl>
                                          <p:spTgt spid="35"/>
                                        </p:tgtEl>
                                        <p:attrNameLst>
                                          <p:attrName>ppt_y</p:attrName>
                                        </p:attrNameLst>
                                      </p:cBhvr>
                                      <p:tavLst>
                                        <p:tav tm="0">
                                          <p:val>
                                            <p:strVal val="1+#ppt_h/2"/>
                                          </p:val>
                                        </p:tav>
                                        <p:tav tm="100000">
                                          <p:val>
                                            <p:strVal val="#ppt_y"/>
                                          </p:val>
                                        </p:tav>
                                      </p:tavLst>
                                    </p:anim>
                                  </p:childTnLst>
                                </p:cTn>
                              </p:par>
                              <p:par>
                                <p:cTn id="139" presetID="2" presetClass="entr" presetSubtype="4" fill="hold" grpId="0" nodeType="withEffect">
                                  <p:stCondLst>
                                    <p:cond delay="0"/>
                                  </p:stCondLst>
                                  <p:childTnLst>
                                    <p:set>
                                      <p:cBhvr>
                                        <p:cTn id="140" dur="1" fill="hold">
                                          <p:stCondLst>
                                            <p:cond delay="0"/>
                                          </p:stCondLst>
                                        </p:cTn>
                                        <p:tgtEl>
                                          <p:spTgt spid="36"/>
                                        </p:tgtEl>
                                        <p:attrNameLst>
                                          <p:attrName>style.visibility</p:attrName>
                                        </p:attrNameLst>
                                      </p:cBhvr>
                                      <p:to>
                                        <p:strVal val="visible"/>
                                      </p:to>
                                    </p:set>
                                    <p:anim calcmode="lin" valueType="num">
                                      <p:cBhvr additive="base">
                                        <p:cTn id="141" dur="2000" fill="hold"/>
                                        <p:tgtEl>
                                          <p:spTgt spid="36"/>
                                        </p:tgtEl>
                                        <p:attrNameLst>
                                          <p:attrName>ppt_x</p:attrName>
                                        </p:attrNameLst>
                                      </p:cBhvr>
                                      <p:tavLst>
                                        <p:tav tm="0">
                                          <p:val>
                                            <p:strVal val="#ppt_x"/>
                                          </p:val>
                                        </p:tav>
                                        <p:tav tm="100000">
                                          <p:val>
                                            <p:strVal val="#ppt_x"/>
                                          </p:val>
                                        </p:tav>
                                      </p:tavLst>
                                    </p:anim>
                                    <p:anim calcmode="lin" valueType="num">
                                      <p:cBhvr additive="base">
                                        <p:cTn id="142" dur="2000" fill="hold"/>
                                        <p:tgtEl>
                                          <p:spTgt spid="36"/>
                                        </p:tgtEl>
                                        <p:attrNameLst>
                                          <p:attrName>ppt_y</p:attrName>
                                        </p:attrNameLst>
                                      </p:cBhvr>
                                      <p:tavLst>
                                        <p:tav tm="0">
                                          <p:val>
                                            <p:strVal val="1+#ppt_h/2"/>
                                          </p:val>
                                        </p:tav>
                                        <p:tav tm="100000">
                                          <p:val>
                                            <p:strVal val="#ppt_y"/>
                                          </p:val>
                                        </p:tav>
                                      </p:tavLst>
                                    </p:anim>
                                  </p:childTnLst>
                                </p:cTn>
                              </p:par>
                              <p:par>
                                <p:cTn id="143" presetID="2" presetClass="entr" presetSubtype="4" fill="hold" grpId="0" nodeType="withEffect">
                                  <p:stCondLst>
                                    <p:cond delay="0"/>
                                  </p:stCondLst>
                                  <p:childTnLst>
                                    <p:set>
                                      <p:cBhvr>
                                        <p:cTn id="144" dur="1" fill="hold">
                                          <p:stCondLst>
                                            <p:cond delay="0"/>
                                          </p:stCondLst>
                                        </p:cTn>
                                        <p:tgtEl>
                                          <p:spTgt spid="37"/>
                                        </p:tgtEl>
                                        <p:attrNameLst>
                                          <p:attrName>style.visibility</p:attrName>
                                        </p:attrNameLst>
                                      </p:cBhvr>
                                      <p:to>
                                        <p:strVal val="visible"/>
                                      </p:to>
                                    </p:set>
                                    <p:anim calcmode="lin" valueType="num">
                                      <p:cBhvr additive="base">
                                        <p:cTn id="145" dur="2000" fill="hold"/>
                                        <p:tgtEl>
                                          <p:spTgt spid="37"/>
                                        </p:tgtEl>
                                        <p:attrNameLst>
                                          <p:attrName>ppt_x</p:attrName>
                                        </p:attrNameLst>
                                      </p:cBhvr>
                                      <p:tavLst>
                                        <p:tav tm="0">
                                          <p:val>
                                            <p:strVal val="#ppt_x"/>
                                          </p:val>
                                        </p:tav>
                                        <p:tav tm="100000">
                                          <p:val>
                                            <p:strVal val="#ppt_x"/>
                                          </p:val>
                                        </p:tav>
                                      </p:tavLst>
                                    </p:anim>
                                    <p:anim calcmode="lin" valueType="num">
                                      <p:cBhvr additive="base">
                                        <p:cTn id="146" dur="2000" fill="hold"/>
                                        <p:tgtEl>
                                          <p:spTgt spid="37"/>
                                        </p:tgtEl>
                                        <p:attrNameLst>
                                          <p:attrName>ppt_y</p:attrName>
                                        </p:attrNameLst>
                                      </p:cBhvr>
                                      <p:tavLst>
                                        <p:tav tm="0">
                                          <p:val>
                                            <p:strVal val="1+#ppt_h/2"/>
                                          </p:val>
                                        </p:tav>
                                        <p:tav tm="100000">
                                          <p:val>
                                            <p:strVal val="#ppt_y"/>
                                          </p:val>
                                        </p:tav>
                                      </p:tavLst>
                                    </p:anim>
                                  </p:childTnLst>
                                </p:cTn>
                              </p:par>
                              <p:par>
                                <p:cTn id="147" presetID="2" presetClass="entr" presetSubtype="4" fill="hold" grpId="0" nodeType="withEffect">
                                  <p:stCondLst>
                                    <p:cond delay="0"/>
                                  </p:stCondLst>
                                  <p:childTnLst>
                                    <p:set>
                                      <p:cBhvr>
                                        <p:cTn id="148" dur="1" fill="hold">
                                          <p:stCondLst>
                                            <p:cond delay="0"/>
                                          </p:stCondLst>
                                        </p:cTn>
                                        <p:tgtEl>
                                          <p:spTgt spid="38"/>
                                        </p:tgtEl>
                                        <p:attrNameLst>
                                          <p:attrName>style.visibility</p:attrName>
                                        </p:attrNameLst>
                                      </p:cBhvr>
                                      <p:to>
                                        <p:strVal val="visible"/>
                                      </p:to>
                                    </p:set>
                                    <p:anim calcmode="lin" valueType="num">
                                      <p:cBhvr additive="base">
                                        <p:cTn id="149" dur="2000" fill="hold"/>
                                        <p:tgtEl>
                                          <p:spTgt spid="38"/>
                                        </p:tgtEl>
                                        <p:attrNameLst>
                                          <p:attrName>ppt_x</p:attrName>
                                        </p:attrNameLst>
                                      </p:cBhvr>
                                      <p:tavLst>
                                        <p:tav tm="0">
                                          <p:val>
                                            <p:strVal val="#ppt_x"/>
                                          </p:val>
                                        </p:tav>
                                        <p:tav tm="100000">
                                          <p:val>
                                            <p:strVal val="#ppt_x"/>
                                          </p:val>
                                        </p:tav>
                                      </p:tavLst>
                                    </p:anim>
                                    <p:anim calcmode="lin" valueType="num">
                                      <p:cBhvr additive="base">
                                        <p:cTn id="150" dur="2000" fill="hold"/>
                                        <p:tgtEl>
                                          <p:spTgt spid="38"/>
                                        </p:tgtEl>
                                        <p:attrNameLst>
                                          <p:attrName>ppt_y</p:attrName>
                                        </p:attrNameLst>
                                      </p:cBhvr>
                                      <p:tavLst>
                                        <p:tav tm="0">
                                          <p:val>
                                            <p:strVal val="1+#ppt_h/2"/>
                                          </p:val>
                                        </p:tav>
                                        <p:tav tm="100000">
                                          <p:val>
                                            <p:strVal val="#ppt_y"/>
                                          </p:val>
                                        </p:tav>
                                      </p:tavLst>
                                    </p:anim>
                                  </p:childTnLst>
                                </p:cTn>
                              </p:par>
                              <p:par>
                                <p:cTn id="151" presetID="8" presetClass="emph" presetSubtype="0" fill="hold" grpId="1" nodeType="withEffect">
                                  <p:stCondLst>
                                    <p:cond delay="0"/>
                                  </p:stCondLst>
                                  <p:childTnLst>
                                    <p:animRot by="21600000">
                                      <p:cBhvr>
                                        <p:cTn id="152" dur="2000" fill="hold"/>
                                        <p:tgtEl>
                                          <p:spTgt spid="5"/>
                                        </p:tgtEl>
                                        <p:attrNameLst>
                                          <p:attrName>r</p:attrName>
                                        </p:attrNameLst>
                                      </p:cBhvr>
                                    </p:animRot>
                                  </p:childTnLst>
                                </p:cTn>
                              </p:par>
                              <p:par>
                                <p:cTn id="153" presetID="8" presetClass="emph" presetSubtype="0" fill="hold" grpId="1" nodeType="withEffect">
                                  <p:stCondLst>
                                    <p:cond delay="0"/>
                                  </p:stCondLst>
                                  <p:childTnLst>
                                    <p:animRot by="21600000">
                                      <p:cBhvr>
                                        <p:cTn id="154" dur="2000" fill="hold"/>
                                        <p:tgtEl>
                                          <p:spTgt spid="9"/>
                                        </p:tgtEl>
                                        <p:attrNameLst>
                                          <p:attrName>r</p:attrName>
                                        </p:attrNameLst>
                                      </p:cBhvr>
                                    </p:animRot>
                                  </p:childTnLst>
                                </p:cTn>
                              </p:par>
                              <p:par>
                                <p:cTn id="155" presetID="8" presetClass="emph" presetSubtype="0" fill="hold" grpId="1" nodeType="withEffect">
                                  <p:stCondLst>
                                    <p:cond delay="0"/>
                                  </p:stCondLst>
                                  <p:childTnLst>
                                    <p:animRot by="21600000">
                                      <p:cBhvr>
                                        <p:cTn id="156" dur="2000" fill="hold"/>
                                        <p:tgtEl>
                                          <p:spTgt spid="13"/>
                                        </p:tgtEl>
                                        <p:attrNameLst>
                                          <p:attrName>r</p:attrName>
                                        </p:attrNameLst>
                                      </p:cBhvr>
                                    </p:animRot>
                                  </p:childTnLst>
                                </p:cTn>
                              </p:par>
                              <p:par>
                                <p:cTn id="157" presetID="8" presetClass="emph" presetSubtype="0" fill="hold" grpId="1" nodeType="withEffect">
                                  <p:stCondLst>
                                    <p:cond delay="0"/>
                                  </p:stCondLst>
                                  <p:childTnLst>
                                    <p:animRot by="21600000">
                                      <p:cBhvr>
                                        <p:cTn id="158" dur="2000" fill="hold"/>
                                        <p:tgtEl>
                                          <p:spTgt spid="17"/>
                                        </p:tgtEl>
                                        <p:attrNameLst>
                                          <p:attrName>r</p:attrName>
                                        </p:attrNameLst>
                                      </p:cBhvr>
                                    </p:animRot>
                                  </p:childTnLst>
                                </p:cTn>
                              </p:par>
                              <p:par>
                                <p:cTn id="159" presetID="8" presetClass="emph" presetSubtype="0" fill="hold" grpId="1" nodeType="withEffect">
                                  <p:stCondLst>
                                    <p:cond delay="0"/>
                                  </p:stCondLst>
                                  <p:childTnLst>
                                    <p:animRot by="21600000">
                                      <p:cBhvr>
                                        <p:cTn id="160" dur="2000" fill="hold"/>
                                        <p:tgtEl>
                                          <p:spTgt spid="21"/>
                                        </p:tgtEl>
                                        <p:attrNameLst>
                                          <p:attrName>r</p:attrName>
                                        </p:attrNameLst>
                                      </p:cBhvr>
                                    </p:animRot>
                                  </p:childTnLst>
                                </p:cTn>
                              </p:par>
                              <p:par>
                                <p:cTn id="161" presetID="8" presetClass="emph" presetSubtype="0" fill="hold" grpId="1" nodeType="withEffect">
                                  <p:stCondLst>
                                    <p:cond delay="0"/>
                                  </p:stCondLst>
                                  <p:childTnLst>
                                    <p:animRot by="21600000">
                                      <p:cBhvr>
                                        <p:cTn id="162" dur="2000" fill="hold"/>
                                        <p:tgtEl>
                                          <p:spTgt spid="25"/>
                                        </p:tgtEl>
                                        <p:attrNameLst>
                                          <p:attrName>r</p:attrName>
                                        </p:attrNameLst>
                                      </p:cBhvr>
                                    </p:animRot>
                                  </p:childTnLst>
                                </p:cTn>
                              </p:par>
                              <p:par>
                                <p:cTn id="163" presetID="8" presetClass="emph" presetSubtype="0" fill="hold" grpId="1" nodeType="withEffect">
                                  <p:stCondLst>
                                    <p:cond delay="0"/>
                                  </p:stCondLst>
                                  <p:childTnLst>
                                    <p:animRot by="21600000">
                                      <p:cBhvr>
                                        <p:cTn id="164" dur="2000" fill="hold"/>
                                        <p:tgtEl>
                                          <p:spTgt spid="29"/>
                                        </p:tgtEl>
                                        <p:attrNameLst>
                                          <p:attrName>r</p:attrName>
                                        </p:attrNameLst>
                                      </p:cBhvr>
                                    </p:animRot>
                                  </p:childTnLst>
                                </p:cTn>
                              </p:par>
                              <p:par>
                                <p:cTn id="165" presetID="8" presetClass="emph" presetSubtype="0" fill="hold" grpId="1" nodeType="withEffect">
                                  <p:stCondLst>
                                    <p:cond delay="0"/>
                                  </p:stCondLst>
                                  <p:childTnLst>
                                    <p:animRot by="21600000">
                                      <p:cBhvr>
                                        <p:cTn id="166" dur="2000" fill="hold"/>
                                        <p:tgtEl>
                                          <p:spTgt spid="33"/>
                                        </p:tgtEl>
                                        <p:attrNameLst>
                                          <p:attrName>r</p:attrName>
                                        </p:attrNameLst>
                                      </p:cBhvr>
                                    </p:animRot>
                                  </p:childTnLst>
                                </p:cTn>
                              </p:par>
                              <p:par>
                                <p:cTn id="167" presetID="8" presetClass="emph" presetSubtype="0" fill="hold" grpId="1" nodeType="withEffect">
                                  <p:stCondLst>
                                    <p:cond delay="0"/>
                                  </p:stCondLst>
                                  <p:childTnLst>
                                    <p:animRot by="21600000">
                                      <p:cBhvr>
                                        <p:cTn id="168" dur="2000" fill="hold"/>
                                        <p:tgtEl>
                                          <p:spTgt spid="37"/>
                                        </p:tgtEl>
                                        <p:attrNameLst>
                                          <p:attrName>r</p:attrName>
                                        </p:attrNameLst>
                                      </p:cBhvr>
                                    </p:animRot>
                                  </p:childTnLst>
                                </p:cTn>
                              </p:par>
                              <p:par>
                                <p:cTn id="169" presetID="8" presetClass="emph" presetSubtype="0" fill="hold" grpId="1" nodeType="withEffect">
                                  <p:stCondLst>
                                    <p:cond delay="0"/>
                                  </p:stCondLst>
                                  <p:childTnLst>
                                    <p:animRot by="-21600000">
                                      <p:cBhvr>
                                        <p:cTn id="170" dur="2000" fill="hold"/>
                                        <p:tgtEl>
                                          <p:spTgt spid="3"/>
                                        </p:tgtEl>
                                        <p:attrNameLst>
                                          <p:attrName>r</p:attrName>
                                        </p:attrNameLst>
                                      </p:cBhvr>
                                    </p:animRot>
                                  </p:childTnLst>
                                </p:cTn>
                              </p:par>
                              <p:par>
                                <p:cTn id="171" presetID="8" presetClass="emph" presetSubtype="0" fill="hold" grpId="1" nodeType="withEffect">
                                  <p:stCondLst>
                                    <p:cond delay="0"/>
                                  </p:stCondLst>
                                  <p:childTnLst>
                                    <p:animRot by="-21600000">
                                      <p:cBhvr>
                                        <p:cTn id="172" dur="2000" fill="hold"/>
                                        <p:tgtEl>
                                          <p:spTgt spid="7"/>
                                        </p:tgtEl>
                                        <p:attrNameLst>
                                          <p:attrName>r</p:attrName>
                                        </p:attrNameLst>
                                      </p:cBhvr>
                                    </p:animRot>
                                  </p:childTnLst>
                                </p:cTn>
                              </p:par>
                              <p:par>
                                <p:cTn id="173" presetID="8" presetClass="emph" presetSubtype="0" fill="hold" grpId="1" nodeType="withEffect">
                                  <p:stCondLst>
                                    <p:cond delay="0"/>
                                  </p:stCondLst>
                                  <p:childTnLst>
                                    <p:animRot by="-21600000">
                                      <p:cBhvr>
                                        <p:cTn id="174" dur="2000" fill="hold"/>
                                        <p:tgtEl>
                                          <p:spTgt spid="11"/>
                                        </p:tgtEl>
                                        <p:attrNameLst>
                                          <p:attrName>r</p:attrName>
                                        </p:attrNameLst>
                                      </p:cBhvr>
                                    </p:animRot>
                                  </p:childTnLst>
                                </p:cTn>
                              </p:par>
                              <p:par>
                                <p:cTn id="175" presetID="8" presetClass="emph" presetSubtype="0" fill="hold" grpId="1" nodeType="withEffect">
                                  <p:stCondLst>
                                    <p:cond delay="0"/>
                                  </p:stCondLst>
                                  <p:childTnLst>
                                    <p:animRot by="-21600000">
                                      <p:cBhvr>
                                        <p:cTn id="176" dur="2000" fill="hold"/>
                                        <p:tgtEl>
                                          <p:spTgt spid="15"/>
                                        </p:tgtEl>
                                        <p:attrNameLst>
                                          <p:attrName>r</p:attrName>
                                        </p:attrNameLst>
                                      </p:cBhvr>
                                    </p:animRot>
                                  </p:childTnLst>
                                </p:cTn>
                              </p:par>
                              <p:par>
                                <p:cTn id="177" presetID="8" presetClass="emph" presetSubtype="0" fill="hold" grpId="1" nodeType="withEffect">
                                  <p:stCondLst>
                                    <p:cond delay="0"/>
                                  </p:stCondLst>
                                  <p:childTnLst>
                                    <p:animRot by="-21600000">
                                      <p:cBhvr>
                                        <p:cTn id="178" dur="2000" fill="hold"/>
                                        <p:tgtEl>
                                          <p:spTgt spid="19"/>
                                        </p:tgtEl>
                                        <p:attrNameLst>
                                          <p:attrName>r</p:attrName>
                                        </p:attrNameLst>
                                      </p:cBhvr>
                                    </p:animRot>
                                  </p:childTnLst>
                                </p:cTn>
                              </p:par>
                              <p:par>
                                <p:cTn id="179" presetID="8" presetClass="emph" presetSubtype="0" fill="hold" grpId="1" nodeType="withEffect">
                                  <p:stCondLst>
                                    <p:cond delay="0"/>
                                  </p:stCondLst>
                                  <p:childTnLst>
                                    <p:animRot by="-21600000">
                                      <p:cBhvr>
                                        <p:cTn id="180" dur="2000" fill="hold"/>
                                        <p:tgtEl>
                                          <p:spTgt spid="23"/>
                                        </p:tgtEl>
                                        <p:attrNameLst>
                                          <p:attrName>r</p:attrName>
                                        </p:attrNameLst>
                                      </p:cBhvr>
                                    </p:animRot>
                                  </p:childTnLst>
                                </p:cTn>
                              </p:par>
                              <p:par>
                                <p:cTn id="181" presetID="8" presetClass="emph" presetSubtype="0" fill="hold" grpId="1" nodeType="withEffect">
                                  <p:stCondLst>
                                    <p:cond delay="0"/>
                                  </p:stCondLst>
                                  <p:childTnLst>
                                    <p:animRot by="-21600000">
                                      <p:cBhvr>
                                        <p:cTn id="182" dur="2000" fill="hold"/>
                                        <p:tgtEl>
                                          <p:spTgt spid="27"/>
                                        </p:tgtEl>
                                        <p:attrNameLst>
                                          <p:attrName>r</p:attrName>
                                        </p:attrNameLst>
                                      </p:cBhvr>
                                    </p:animRot>
                                  </p:childTnLst>
                                </p:cTn>
                              </p:par>
                              <p:par>
                                <p:cTn id="183" presetID="8" presetClass="emph" presetSubtype="0" fill="hold" grpId="1" nodeType="withEffect">
                                  <p:stCondLst>
                                    <p:cond delay="0"/>
                                  </p:stCondLst>
                                  <p:childTnLst>
                                    <p:animRot by="-21600000">
                                      <p:cBhvr>
                                        <p:cTn id="184" dur="2000" fill="hold"/>
                                        <p:tgtEl>
                                          <p:spTgt spid="31"/>
                                        </p:tgtEl>
                                        <p:attrNameLst>
                                          <p:attrName>r</p:attrName>
                                        </p:attrNameLst>
                                      </p:cBhvr>
                                    </p:animRot>
                                  </p:childTnLst>
                                </p:cTn>
                              </p:par>
                              <p:par>
                                <p:cTn id="185" presetID="8" presetClass="emph" presetSubtype="0" fill="hold" grpId="1" nodeType="withEffect">
                                  <p:stCondLst>
                                    <p:cond delay="0"/>
                                  </p:stCondLst>
                                  <p:childTnLst>
                                    <p:animRot by="-21600000">
                                      <p:cBhvr>
                                        <p:cTn id="186" dur="2000" fill="hold"/>
                                        <p:tgtEl>
                                          <p:spTgt spid="35"/>
                                        </p:tgtEl>
                                        <p:attrNameLst>
                                          <p:attrName>r</p:attrName>
                                        </p:attrNameLst>
                                      </p:cBhvr>
                                    </p:animRot>
                                  </p:childTnLst>
                                </p:cTn>
                              </p:par>
                              <p:par>
                                <p:cTn id="187" presetID="8" presetClass="emph" presetSubtype="0" fill="hold" grpId="1" nodeType="withEffect">
                                  <p:stCondLst>
                                    <p:cond delay="0"/>
                                  </p:stCondLst>
                                  <p:childTnLst>
                                    <p:animRot by="21600000">
                                      <p:cBhvr>
                                        <p:cTn id="188" dur="2000" fill="hold"/>
                                        <p:tgtEl>
                                          <p:spTgt spid="4"/>
                                        </p:tgtEl>
                                        <p:attrNameLst>
                                          <p:attrName>r</p:attrName>
                                        </p:attrNameLst>
                                      </p:cBhvr>
                                    </p:animRot>
                                  </p:childTnLst>
                                </p:cTn>
                              </p:par>
                              <p:par>
                                <p:cTn id="189" presetID="8" presetClass="emph" presetSubtype="0" fill="hold" grpId="1" nodeType="withEffect">
                                  <p:stCondLst>
                                    <p:cond delay="0"/>
                                  </p:stCondLst>
                                  <p:childTnLst>
                                    <p:animRot by="21600000">
                                      <p:cBhvr>
                                        <p:cTn id="190" dur="2000" fill="hold"/>
                                        <p:tgtEl>
                                          <p:spTgt spid="8"/>
                                        </p:tgtEl>
                                        <p:attrNameLst>
                                          <p:attrName>r</p:attrName>
                                        </p:attrNameLst>
                                      </p:cBhvr>
                                    </p:animRot>
                                  </p:childTnLst>
                                </p:cTn>
                              </p:par>
                              <p:par>
                                <p:cTn id="191" presetID="8" presetClass="emph" presetSubtype="0" fill="hold" grpId="1" nodeType="withEffect">
                                  <p:stCondLst>
                                    <p:cond delay="0"/>
                                  </p:stCondLst>
                                  <p:childTnLst>
                                    <p:animRot by="21600000">
                                      <p:cBhvr>
                                        <p:cTn id="192" dur="2000" fill="hold"/>
                                        <p:tgtEl>
                                          <p:spTgt spid="12"/>
                                        </p:tgtEl>
                                        <p:attrNameLst>
                                          <p:attrName>r</p:attrName>
                                        </p:attrNameLst>
                                      </p:cBhvr>
                                    </p:animRot>
                                  </p:childTnLst>
                                </p:cTn>
                              </p:par>
                              <p:par>
                                <p:cTn id="193" presetID="8" presetClass="emph" presetSubtype="0" fill="hold" grpId="1" nodeType="withEffect">
                                  <p:stCondLst>
                                    <p:cond delay="0"/>
                                  </p:stCondLst>
                                  <p:childTnLst>
                                    <p:animRot by="21600000">
                                      <p:cBhvr>
                                        <p:cTn id="194" dur="2000" fill="hold"/>
                                        <p:tgtEl>
                                          <p:spTgt spid="16"/>
                                        </p:tgtEl>
                                        <p:attrNameLst>
                                          <p:attrName>r</p:attrName>
                                        </p:attrNameLst>
                                      </p:cBhvr>
                                    </p:animRot>
                                  </p:childTnLst>
                                </p:cTn>
                              </p:par>
                              <p:par>
                                <p:cTn id="195" presetID="8" presetClass="emph" presetSubtype="0" fill="hold" grpId="1" nodeType="withEffect">
                                  <p:stCondLst>
                                    <p:cond delay="0"/>
                                  </p:stCondLst>
                                  <p:childTnLst>
                                    <p:animRot by="21600000">
                                      <p:cBhvr>
                                        <p:cTn id="196" dur="2000" fill="hold"/>
                                        <p:tgtEl>
                                          <p:spTgt spid="20"/>
                                        </p:tgtEl>
                                        <p:attrNameLst>
                                          <p:attrName>r</p:attrName>
                                        </p:attrNameLst>
                                      </p:cBhvr>
                                    </p:animRot>
                                  </p:childTnLst>
                                </p:cTn>
                              </p:par>
                              <p:par>
                                <p:cTn id="197" presetID="8" presetClass="emph" presetSubtype="0" fill="hold" grpId="1" nodeType="withEffect">
                                  <p:stCondLst>
                                    <p:cond delay="0"/>
                                  </p:stCondLst>
                                  <p:childTnLst>
                                    <p:animRot by="21600000">
                                      <p:cBhvr>
                                        <p:cTn id="198" dur="2000" fill="hold"/>
                                        <p:tgtEl>
                                          <p:spTgt spid="24"/>
                                        </p:tgtEl>
                                        <p:attrNameLst>
                                          <p:attrName>r</p:attrName>
                                        </p:attrNameLst>
                                      </p:cBhvr>
                                    </p:animRot>
                                  </p:childTnLst>
                                </p:cTn>
                              </p:par>
                              <p:par>
                                <p:cTn id="199" presetID="8" presetClass="emph" presetSubtype="0" fill="hold" grpId="1" nodeType="withEffect">
                                  <p:stCondLst>
                                    <p:cond delay="0"/>
                                  </p:stCondLst>
                                  <p:childTnLst>
                                    <p:animRot by="21600000">
                                      <p:cBhvr>
                                        <p:cTn id="200" dur="2000" fill="hold"/>
                                        <p:tgtEl>
                                          <p:spTgt spid="28"/>
                                        </p:tgtEl>
                                        <p:attrNameLst>
                                          <p:attrName>r</p:attrName>
                                        </p:attrNameLst>
                                      </p:cBhvr>
                                    </p:animRot>
                                  </p:childTnLst>
                                </p:cTn>
                              </p:par>
                              <p:par>
                                <p:cTn id="201" presetID="8" presetClass="emph" presetSubtype="0" fill="hold" grpId="1" nodeType="withEffect">
                                  <p:stCondLst>
                                    <p:cond delay="0"/>
                                  </p:stCondLst>
                                  <p:childTnLst>
                                    <p:animRot by="21600000">
                                      <p:cBhvr>
                                        <p:cTn id="202" dur="2000" fill="hold"/>
                                        <p:tgtEl>
                                          <p:spTgt spid="32"/>
                                        </p:tgtEl>
                                        <p:attrNameLst>
                                          <p:attrName>r</p:attrName>
                                        </p:attrNameLst>
                                      </p:cBhvr>
                                    </p:animRot>
                                  </p:childTnLst>
                                </p:cTn>
                              </p:par>
                              <p:par>
                                <p:cTn id="203" presetID="8" presetClass="emph" presetSubtype="0" fill="hold" grpId="1" nodeType="withEffect">
                                  <p:stCondLst>
                                    <p:cond delay="0"/>
                                  </p:stCondLst>
                                  <p:childTnLst>
                                    <p:animRot by="21600000">
                                      <p:cBhvr>
                                        <p:cTn id="204" dur="2000" fill="hold"/>
                                        <p:tgtEl>
                                          <p:spTgt spid="36"/>
                                        </p:tgtEl>
                                        <p:attrNameLst>
                                          <p:attrName>r</p:attrName>
                                        </p:attrNameLst>
                                      </p:cBhvr>
                                    </p:animRot>
                                  </p:childTnLst>
                                </p:cTn>
                              </p:par>
                              <p:par>
                                <p:cTn id="205" presetID="8" presetClass="emph" presetSubtype="0" fill="hold" grpId="1" nodeType="withEffect">
                                  <p:stCondLst>
                                    <p:cond delay="0"/>
                                  </p:stCondLst>
                                  <p:childTnLst>
                                    <p:animRot by="-21600000">
                                      <p:cBhvr>
                                        <p:cTn id="206" dur="2000" fill="hold"/>
                                        <p:tgtEl>
                                          <p:spTgt spid="6"/>
                                        </p:tgtEl>
                                        <p:attrNameLst>
                                          <p:attrName>r</p:attrName>
                                        </p:attrNameLst>
                                      </p:cBhvr>
                                    </p:animRot>
                                  </p:childTnLst>
                                </p:cTn>
                              </p:par>
                              <p:par>
                                <p:cTn id="207" presetID="8" presetClass="emph" presetSubtype="0" fill="hold" grpId="1" nodeType="withEffect">
                                  <p:stCondLst>
                                    <p:cond delay="0"/>
                                  </p:stCondLst>
                                  <p:childTnLst>
                                    <p:animRot by="-21600000">
                                      <p:cBhvr>
                                        <p:cTn id="208" dur="2000" fill="hold"/>
                                        <p:tgtEl>
                                          <p:spTgt spid="10"/>
                                        </p:tgtEl>
                                        <p:attrNameLst>
                                          <p:attrName>r</p:attrName>
                                        </p:attrNameLst>
                                      </p:cBhvr>
                                    </p:animRot>
                                  </p:childTnLst>
                                </p:cTn>
                              </p:par>
                              <p:par>
                                <p:cTn id="209" presetID="8" presetClass="emph" presetSubtype="0" fill="hold" grpId="1" nodeType="withEffect">
                                  <p:stCondLst>
                                    <p:cond delay="0"/>
                                  </p:stCondLst>
                                  <p:childTnLst>
                                    <p:animRot by="-21600000">
                                      <p:cBhvr>
                                        <p:cTn id="210" dur="2000" fill="hold"/>
                                        <p:tgtEl>
                                          <p:spTgt spid="14"/>
                                        </p:tgtEl>
                                        <p:attrNameLst>
                                          <p:attrName>r</p:attrName>
                                        </p:attrNameLst>
                                      </p:cBhvr>
                                    </p:animRot>
                                  </p:childTnLst>
                                </p:cTn>
                              </p:par>
                              <p:par>
                                <p:cTn id="211" presetID="8" presetClass="emph" presetSubtype="0" fill="hold" grpId="1" nodeType="withEffect">
                                  <p:stCondLst>
                                    <p:cond delay="0"/>
                                  </p:stCondLst>
                                  <p:childTnLst>
                                    <p:animRot by="-21600000">
                                      <p:cBhvr>
                                        <p:cTn id="212" dur="2000" fill="hold"/>
                                        <p:tgtEl>
                                          <p:spTgt spid="18"/>
                                        </p:tgtEl>
                                        <p:attrNameLst>
                                          <p:attrName>r</p:attrName>
                                        </p:attrNameLst>
                                      </p:cBhvr>
                                    </p:animRot>
                                  </p:childTnLst>
                                </p:cTn>
                              </p:par>
                              <p:par>
                                <p:cTn id="213" presetID="8" presetClass="emph" presetSubtype="0" fill="hold" grpId="1" nodeType="withEffect">
                                  <p:stCondLst>
                                    <p:cond delay="0"/>
                                  </p:stCondLst>
                                  <p:childTnLst>
                                    <p:animRot by="-21600000">
                                      <p:cBhvr>
                                        <p:cTn id="214" dur="2000" fill="hold"/>
                                        <p:tgtEl>
                                          <p:spTgt spid="22"/>
                                        </p:tgtEl>
                                        <p:attrNameLst>
                                          <p:attrName>r</p:attrName>
                                        </p:attrNameLst>
                                      </p:cBhvr>
                                    </p:animRot>
                                  </p:childTnLst>
                                </p:cTn>
                              </p:par>
                              <p:par>
                                <p:cTn id="215" presetID="8" presetClass="emph" presetSubtype="0" fill="hold" grpId="1" nodeType="withEffect">
                                  <p:stCondLst>
                                    <p:cond delay="0"/>
                                  </p:stCondLst>
                                  <p:childTnLst>
                                    <p:animRot by="-21600000">
                                      <p:cBhvr>
                                        <p:cTn id="216" dur="2000" fill="hold"/>
                                        <p:tgtEl>
                                          <p:spTgt spid="26"/>
                                        </p:tgtEl>
                                        <p:attrNameLst>
                                          <p:attrName>r</p:attrName>
                                        </p:attrNameLst>
                                      </p:cBhvr>
                                    </p:animRot>
                                  </p:childTnLst>
                                </p:cTn>
                              </p:par>
                              <p:par>
                                <p:cTn id="217" presetID="8" presetClass="emph" presetSubtype="0" fill="hold" grpId="1" nodeType="withEffect">
                                  <p:stCondLst>
                                    <p:cond delay="0"/>
                                  </p:stCondLst>
                                  <p:childTnLst>
                                    <p:animRot by="-21600000">
                                      <p:cBhvr>
                                        <p:cTn id="218" dur="2000" fill="hold"/>
                                        <p:tgtEl>
                                          <p:spTgt spid="30"/>
                                        </p:tgtEl>
                                        <p:attrNameLst>
                                          <p:attrName>r</p:attrName>
                                        </p:attrNameLst>
                                      </p:cBhvr>
                                    </p:animRot>
                                  </p:childTnLst>
                                </p:cTn>
                              </p:par>
                              <p:par>
                                <p:cTn id="219" presetID="8" presetClass="emph" presetSubtype="0" fill="hold" grpId="1" nodeType="withEffect">
                                  <p:stCondLst>
                                    <p:cond delay="0"/>
                                  </p:stCondLst>
                                  <p:childTnLst>
                                    <p:animRot by="-21600000">
                                      <p:cBhvr>
                                        <p:cTn id="220" dur="2000" fill="hold"/>
                                        <p:tgtEl>
                                          <p:spTgt spid="34"/>
                                        </p:tgtEl>
                                        <p:attrNameLst>
                                          <p:attrName>r</p:attrName>
                                        </p:attrNameLst>
                                      </p:cBhvr>
                                    </p:animRot>
                                  </p:childTnLst>
                                </p:cTn>
                              </p:par>
                              <p:par>
                                <p:cTn id="221" presetID="8" presetClass="emph" presetSubtype="0" fill="hold" grpId="1" nodeType="withEffect">
                                  <p:stCondLst>
                                    <p:cond delay="0"/>
                                  </p:stCondLst>
                                  <p:childTnLst>
                                    <p:animRot by="-21600000">
                                      <p:cBhvr>
                                        <p:cTn id="222" dur="2000" fill="hold"/>
                                        <p:tgtEl>
                                          <p:spTgt spid="38"/>
                                        </p:tgtEl>
                                        <p:attrNameLst>
                                          <p:attrName>r</p:attrName>
                                        </p:attrNameLst>
                                      </p:cBhvr>
                                    </p:animRot>
                                  </p:childTnLst>
                                </p:cTn>
                              </p:par>
                              <p:par>
                                <p:cTn id="223" presetID="3" presetClass="entr" presetSubtype="5" fill="hold" grpId="2" nodeType="withEffect">
                                  <p:stCondLst>
                                    <p:cond delay="0"/>
                                  </p:stCondLst>
                                  <p:childTnLst>
                                    <p:set>
                                      <p:cBhvr>
                                        <p:cTn id="224" dur="1" fill="hold">
                                          <p:stCondLst>
                                            <p:cond delay="0"/>
                                          </p:stCondLst>
                                        </p:cTn>
                                        <p:tgtEl>
                                          <p:spTgt spid="3"/>
                                        </p:tgtEl>
                                        <p:attrNameLst>
                                          <p:attrName>style.visibility</p:attrName>
                                        </p:attrNameLst>
                                      </p:cBhvr>
                                      <p:to>
                                        <p:strVal val="visible"/>
                                      </p:to>
                                    </p:set>
                                    <p:animEffect transition="in" filter="blinds(vertical)">
                                      <p:cBhvr>
                                        <p:cTn id="225" dur="2000"/>
                                        <p:tgtEl>
                                          <p:spTgt spid="3"/>
                                        </p:tgtEl>
                                      </p:cBhvr>
                                    </p:animEffect>
                                  </p:childTnLst>
                                </p:cTn>
                              </p:par>
                              <p:par>
                                <p:cTn id="226" presetID="3" presetClass="entr" presetSubtype="5" fill="hold" grpId="2" nodeType="withEffect">
                                  <p:stCondLst>
                                    <p:cond delay="0"/>
                                  </p:stCondLst>
                                  <p:childTnLst>
                                    <p:set>
                                      <p:cBhvr>
                                        <p:cTn id="227" dur="1" fill="hold">
                                          <p:stCondLst>
                                            <p:cond delay="0"/>
                                          </p:stCondLst>
                                        </p:cTn>
                                        <p:tgtEl>
                                          <p:spTgt spid="4"/>
                                        </p:tgtEl>
                                        <p:attrNameLst>
                                          <p:attrName>style.visibility</p:attrName>
                                        </p:attrNameLst>
                                      </p:cBhvr>
                                      <p:to>
                                        <p:strVal val="visible"/>
                                      </p:to>
                                    </p:set>
                                    <p:animEffect transition="in" filter="blinds(vertical)">
                                      <p:cBhvr>
                                        <p:cTn id="228" dur="2000"/>
                                        <p:tgtEl>
                                          <p:spTgt spid="4"/>
                                        </p:tgtEl>
                                      </p:cBhvr>
                                    </p:animEffect>
                                  </p:childTnLst>
                                </p:cTn>
                              </p:par>
                              <p:par>
                                <p:cTn id="229" presetID="3" presetClass="entr" presetSubtype="5" fill="hold" grpId="2" nodeType="withEffect">
                                  <p:stCondLst>
                                    <p:cond delay="0"/>
                                  </p:stCondLst>
                                  <p:childTnLst>
                                    <p:set>
                                      <p:cBhvr>
                                        <p:cTn id="230" dur="1" fill="hold">
                                          <p:stCondLst>
                                            <p:cond delay="0"/>
                                          </p:stCondLst>
                                        </p:cTn>
                                        <p:tgtEl>
                                          <p:spTgt spid="5"/>
                                        </p:tgtEl>
                                        <p:attrNameLst>
                                          <p:attrName>style.visibility</p:attrName>
                                        </p:attrNameLst>
                                      </p:cBhvr>
                                      <p:to>
                                        <p:strVal val="visible"/>
                                      </p:to>
                                    </p:set>
                                    <p:animEffect transition="in" filter="blinds(vertical)">
                                      <p:cBhvr>
                                        <p:cTn id="231" dur="2000"/>
                                        <p:tgtEl>
                                          <p:spTgt spid="5"/>
                                        </p:tgtEl>
                                      </p:cBhvr>
                                    </p:animEffect>
                                  </p:childTnLst>
                                </p:cTn>
                              </p:par>
                              <p:par>
                                <p:cTn id="232" presetID="3" presetClass="entr" presetSubtype="5" fill="hold" grpId="2" nodeType="withEffect">
                                  <p:stCondLst>
                                    <p:cond delay="0"/>
                                  </p:stCondLst>
                                  <p:childTnLst>
                                    <p:set>
                                      <p:cBhvr>
                                        <p:cTn id="233" dur="1" fill="hold">
                                          <p:stCondLst>
                                            <p:cond delay="0"/>
                                          </p:stCondLst>
                                        </p:cTn>
                                        <p:tgtEl>
                                          <p:spTgt spid="6"/>
                                        </p:tgtEl>
                                        <p:attrNameLst>
                                          <p:attrName>style.visibility</p:attrName>
                                        </p:attrNameLst>
                                      </p:cBhvr>
                                      <p:to>
                                        <p:strVal val="visible"/>
                                      </p:to>
                                    </p:set>
                                    <p:animEffect transition="in" filter="blinds(vertical)">
                                      <p:cBhvr>
                                        <p:cTn id="234" dur="2000"/>
                                        <p:tgtEl>
                                          <p:spTgt spid="6"/>
                                        </p:tgtEl>
                                      </p:cBhvr>
                                    </p:animEffect>
                                  </p:childTnLst>
                                </p:cTn>
                              </p:par>
                              <p:par>
                                <p:cTn id="235" presetID="3" presetClass="entr" presetSubtype="5" fill="hold" grpId="2" nodeType="withEffect">
                                  <p:stCondLst>
                                    <p:cond delay="0"/>
                                  </p:stCondLst>
                                  <p:childTnLst>
                                    <p:set>
                                      <p:cBhvr>
                                        <p:cTn id="236" dur="1" fill="hold">
                                          <p:stCondLst>
                                            <p:cond delay="0"/>
                                          </p:stCondLst>
                                        </p:cTn>
                                        <p:tgtEl>
                                          <p:spTgt spid="7"/>
                                        </p:tgtEl>
                                        <p:attrNameLst>
                                          <p:attrName>style.visibility</p:attrName>
                                        </p:attrNameLst>
                                      </p:cBhvr>
                                      <p:to>
                                        <p:strVal val="visible"/>
                                      </p:to>
                                    </p:set>
                                    <p:animEffect transition="in" filter="blinds(vertical)">
                                      <p:cBhvr>
                                        <p:cTn id="237" dur="2000"/>
                                        <p:tgtEl>
                                          <p:spTgt spid="7"/>
                                        </p:tgtEl>
                                      </p:cBhvr>
                                    </p:animEffect>
                                  </p:childTnLst>
                                </p:cTn>
                              </p:par>
                              <p:par>
                                <p:cTn id="238" presetID="3" presetClass="entr" presetSubtype="5" fill="hold" grpId="2" nodeType="withEffect">
                                  <p:stCondLst>
                                    <p:cond delay="0"/>
                                  </p:stCondLst>
                                  <p:childTnLst>
                                    <p:set>
                                      <p:cBhvr>
                                        <p:cTn id="239" dur="1" fill="hold">
                                          <p:stCondLst>
                                            <p:cond delay="0"/>
                                          </p:stCondLst>
                                        </p:cTn>
                                        <p:tgtEl>
                                          <p:spTgt spid="8"/>
                                        </p:tgtEl>
                                        <p:attrNameLst>
                                          <p:attrName>style.visibility</p:attrName>
                                        </p:attrNameLst>
                                      </p:cBhvr>
                                      <p:to>
                                        <p:strVal val="visible"/>
                                      </p:to>
                                    </p:set>
                                    <p:animEffect transition="in" filter="blinds(vertical)">
                                      <p:cBhvr>
                                        <p:cTn id="240" dur="2000"/>
                                        <p:tgtEl>
                                          <p:spTgt spid="8"/>
                                        </p:tgtEl>
                                      </p:cBhvr>
                                    </p:animEffect>
                                  </p:childTnLst>
                                </p:cTn>
                              </p:par>
                              <p:par>
                                <p:cTn id="241" presetID="3" presetClass="entr" presetSubtype="5" fill="hold" grpId="2" nodeType="withEffect">
                                  <p:stCondLst>
                                    <p:cond delay="0"/>
                                  </p:stCondLst>
                                  <p:childTnLst>
                                    <p:set>
                                      <p:cBhvr>
                                        <p:cTn id="242" dur="1" fill="hold">
                                          <p:stCondLst>
                                            <p:cond delay="0"/>
                                          </p:stCondLst>
                                        </p:cTn>
                                        <p:tgtEl>
                                          <p:spTgt spid="9"/>
                                        </p:tgtEl>
                                        <p:attrNameLst>
                                          <p:attrName>style.visibility</p:attrName>
                                        </p:attrNameLst>
                                      </p:cBhvr>
                                      <p:to>
                                        <p:strVal val="visible"/>
                                      </p:to>
                                    </p:set>
                                    <p:animEffect transition="in" filter="blinds(vertical)">
                                      <p:cBhvr>
                                        <p:cTn id="243" dur="2000"/>
                                        <p:tgtEl>
                                          <p:spTgt spid="9"/>
                                        </p:tgtEl>
                                      </p:cBhvr>
                                    </p:animEffect>
                                  </p:childTnLst>
                                </p:cTn>
                              </p:par>
                              <p:par>
                                <p:cTn id="244" presetID="3" presetClass="entr" presetSubtype="5" fill="hold" grpId="2" nodeType="withEffect">
                                  <p:stCondLst>
                                    <p:cond delay="0"/>
                                  </p:stCondLst>
                                  <p:childTnLst>
                                    <p:set>
                                      <p:cBhvr>
                                        <p:cTn id="245" dur="1" fill="hold">
                                          <p:stCondLst>
                                            <p:cond delay="0"/>
                                          </p:stCondLst>
                                        </p:cTn>
                                        <p:tgtEl>
                                          <p:spTgt spid="10"/>
                                        </p:tgtEl>
                                        <p:attrNameLst>
                                          <p:attrName>style.visibility</p:attrName>
                                        </p:attrNameLst>
                                      </p:cBhvr>
                                      <p:to>
                                        <p:strVal val="visible"/>
                                      </p:to>
                                    </p:set>
                                    <p:animEffect transition="in" filter="blinds(vertical)">
                                      <p:cBhvr>
                                        <p:cTn id="246" dur="2000"/>
                                        <p:tgtEl>
                                          <p:spTgt spid="10"/>
                                        </p:tgtEl>
                                      </p:cBhvr>
                                    </p:animEffect>
                                  </p:childTnLst>
                                </p:cTn>
                              </p:par>
                              <p:par>
                                <p:cTn id="247" presetID="3" presetClass="entr" presetSubtype="5" fill="hold" grpId="2" nodeType="withEffect">
                                  <p:stCondLst>
                                    <p:cond delay="0"/>
                                  </p:stCondLst>
                                  <p:childTnLst>
                                    <p:set>
                                      <p:cBhvr>
                                        <p:cTn id="248" dur="1" fill="hold">
                                          <p:stCondLst>
                                            <p:cond delay="0"/>
                                          </p:stCondLst>
                                        </p:cTn>
                                        <p:tgtEl>
                                          <p:spTgt spid="11"/>
                                        </p:tgtEl>
                                        <p:attrNameLst>
                                          <p:attrName>style.visibility</p:attrName>
                                        </p:attrNameLst>
                                      </p:cBhvr>
                                      <p:to>
                                        <p:strVal val="visible"/>
                                      </p:to>
                                    </p:set>
                                    <p:animEffect transition="in" filter="blinds(vertical)">
                                      <p:cBhvr>
                                        <p:cTn id="249" dur="2000"/>
                                        <p:tgtEl>
                                          <p:spTgt spid="11"/>
                                        </p:tgtEl>
                                      </p:cBhvr>
                                    </p:animEffect>
                                  </p:childTnLst>
                                </p:cTn>
                              </p:par>
                              <p:par>
                                <p:cTn id="250" presetID="3" presetClass="entr" presetSubtype="5" fill="hold" grpId="2" nodeType="withEffect">
                                  <p:stCondLst>
                                    <p:cond delay="0"/>
                                  </p:stCondLst>
                                  <p:childTnLst>
                                    <p:set>
                                      <p:cBhvr>
                                        <p:cTn id="251" dur="1" fill="hold">
                                          <p:stCondLst>
                                            <p:cond delay="0"/>
                                          </p:stCondLst>
                                        </p:cTn>
                                        <p:tgtEl>
                                          <p:spTgt spid="12"/>
                                        </p:tgtEl>
                                        <p:attrNameLst>
                                          <p:attrName>style.visibility</p:attrName>
                                        </p:attrNameLst>
                                      </p:cBhvr>
                                      <p:to>
                                        <p:strVal val="visible"/>
                                      </p:to>
                                    </p:set>
                                    <p:animEffect transition="in" filter="blinds(vertical)">
                                      <p:cBhvr>
                                        <p:cTn id="252" dur="2000"/>
                                        <p:tgtEl>
                                          <p:spTgt spid="12"/>
                                        </p:tgtEl>
                                      </p:cBhvr>
                                    </p:animEffect>
                                  </p:childTnLst>
                                </p:cTn>
                              </p:par>
                              <p:par>
                                <p:cTn id="253" presetID="3" presetClass="entr" presetSubtype="5" fill="hold" grpId="2" nodeType="withEffect">
                                  <p:stCondLst>
                                    <p:cond delay="0"/>
                                  </p:stCondLst>
                                  <p:childTnLst>
                                    <p:set>
                                      <p:cBhvr>
                                        <p:cTn id="254" dur="1" fill="hold">
                                          <p:stCondLst>
                                            <p:cond delay="0"/>
                                          </p:stCondLst>
                                        </p:cTn>
                                        <p:tgtEl>
                                          <p:spTgt spid="13"/>
                                        </p:tgtEl>
                                        <p:attrNameLst>
                                          <p:attrName>style.visibility</p:attrName>
                                        </p:attrNameLst>
                                      </p:cBhvr>
                                      <p:to>
                                        <p:strVal val="visible"/>
                                      </p:to>
                                    </p:set>
                                    <p:animEffect transition="in" filter="blinds(vertical)">
                                      <p:cBhvr>
                                        <p:cTn id="255" dur="2000"/>
                                        <p:tgtEl>
                                          <p:spTgt spid="13"/>
                                        </p:tgtEl>
                                      </p:cBhvr>
                                    </p:animEffect>
                                  </p:childTnLst>
                                </p:cTn>
                              </p:par>
                              <p:par>
                                <p:cTn id="256" presetID="3" presetClass="entr" presetSubtype="5" fill="hold" grpId="2" nodeType="withEffect">
                                  <p:stCondLst>
                                    <p:cond delay="0"/>
                                  </p:stCondLst>
                                  <p:childTnLst>
                                    <p:set>
                                      <p:cBhvr>
                                        <p:cTn id="257" dur="1" fill="hold">
                                          <p:stCondLst>
                                            <p:cond delay="0"/>
                                          </p:stCondLst>
                                        </p:cTn>
                                        <p:tgtEl>
                                          <p:spTgt spid="14"/>
                                        </p:tgtEl>
                                        <p:attrNameLst>
                                          <p:attrName>style.visibility</p:attrName>
                                        </p:attrNameLst>
                                      </p:cBhvr>
                                      <p:to>
                                        <p:strVal val="visible"/>
                                      </p:to>
                                    </p:set>
                                    <p:animEffect transition="in" filter="blinds(vertical)">
                                      <p:cBhvr>
                                        <p:cTn id="258" dur="2000"/>
                                        <p:tgtEl>
                                          <p:spTgt spid="14"/>
                                        </p:tgtEl>
                                      </p:cBhvr>
                                    </p:animEffect>
                                  </p:childTnLst>
                                </p:cTn>
                              </p:par>
                              <p:par>
                                <p:cTn id="259" presetID="3" presetClass="entr" presetSubtype="5" fill="hold" grpId="2" nodeType="withEffect">
                                  <p:stCondLst>
                                    <p:cond delay="0"/>
                                  </p:stCondLst>
                                  <p:childTnLst>
                                    <p:set>
                                      <p:cBhvr>
                                        <p:cTn id="260" dur="1" fill="hold">
                                          <p:stCondLst>
                                            <p:cond delay="0"/>
                                          </p:stCondLst>
                                        </p:cTn>
                                        <p:tgtEl>
                                          <p:spTgt spid="15"/>
                                        </p:tgtEl>
                                        <p:attrNameLst>
                                          <p:attrName>style.visibility</p:attrName>
                                        </p:attrNameLst>
                                      </p:cBhvr>
                                      <p:to>
                                        <p:strVal val="visible"/>
                                      </p:to>
                                    </p:set>
                                    <p:animEffect transition="in" filter="blinds(vertical)">
                                      <p:cBhvr>
                                        <p:cTn id="261" dur="2000"/>
                                        <p:tgtEl>
                                          <p:spTgt spid="15"/>
                                        </p:tgtEl>
                                      </p:cBhvr>
                                    </p:animEffect>
                                  </p:childTnLst>
                                </p:cTn>
                              </p:par>
                              <p:par>
                                <p:cTn id="262" presetID="3" presetClass="entr" presetSubtype="5" fill="hold" grpId="2" nodeType="withEffect">
                                  <p:stCondLst>
                                    <p:cond delay="0"/>
                                  </p:stCondLst>
                                  <p:childTnLst>
                                    <p:set>
                                      <p:cBhvr>
                                        <p:cTn id="263" dur="1" fill="hold">
                                          <p:stCondLst>
                                            <p:cond delay="0"/>
                                          </p:stCondLst>
                                        </p:cTn>
                                        <p:tgtEl>
                                          <p:spTgt spid="16"/>
                                        </p:tgtEl>
                                        <p:attrNameLst>
                                          <p:attrName>style.visibility</p:attrName>
                                        </p:attrNameLst>
                                      </p:cBhvr>
                                      <p:to>
                                        <p:strVal val="visible"/>
                                      </p:to>
                                    </p:set>
                                    <p:animEffect transition="in" filter="blinds(vertical)">
                                      <p:cBhvr>
                                        <p:cTn id="264" dur="2000"/>
                                        <p:tgtEl>
                                          <p:spTgt spid="16"/>
                                        </p:tgtEl>
                                      </p:cBhvr>
                                    </p:animEffect>
                                  </p:childTnLst>
                                </p:cTn>
                              </p:par>
                              <p:par>
                                <p:cTn id="265" presetID="3" presetClass="entr" presetSubtype="5" fill="hold" grpId="2" nodeType="withEffect">
                                  <p:stCondLst>
                                    <p:cond delay="0"/>
                                  </p:stCondLst>
                                  <p:childTnLst>
                                    <p:set>
                                      <p:cBhvr>
                                        <p:cTn id="266" dur="1" fill="hold">
                                          <p:stCondLst>
                                            <p:cond delay="0"/>
                                          </p:stCondLst>
                                        </p:cTn>
                                        <p:tgtEl>
                                          <p:spTgt spid="17"/>
                                        </p:tgtEl>
                                        <p:attrNameLst>
                                          <p:attrName>style.visibility</p:attrName>
                                        </p:attrNameLst>
                                      </p:cBhvr>
                                      <p:to>
                                        <p:strVal val="visible"/>
                                      </p:to>
                                    </p:set>
                                    <p:animEffect transition="in" filter="blinds(vertical)">
                                      <p:cBhvr>
                                        <p:cTn id="267" dur="2000"/>
                                        <p:tgtEl>
                                          <p:spTgt spid="17"/>
                                        </p:tgtEl>
                                      </p:cBhvr>
                                    </p:animEffect>
                                  </p:childTnLst>
                                </p:cTn>
                              </p:par>
                              <p:par>
                                <p:cTn id="268" presetID="3" presetClass="entr" presetSubtype="5" fill="hold" grpId="2" nodeType="withEffect">
                                  <p:stCondLst>
                                    <p:cond delay="0"/>
                                  </p:stCondLst>
                                  <p:childTnLst>
                                    <p:set>
                                      <p:cBhvr>
                                        <p:cTn id="269" dur="1" fill="hold">
                                          <p:stCondLst>
                                            <p:cond delay="0"/>
                                          </p:stCondLst>
                                        </p:cTn>
                                        <p:tgtEl>
                                          <p:spTgt spid="18"/>
                                        </p:tgtEl>
                                        <p:attrNameLst>
                                          <p:attrName>style.visibility</p:attrName>
                                        </p:attrNameLst>
                                      </p:cBhvr>
                                      <p:to>
                                        <p:strVal val="visible"/>
                                      </p:to>
                                    </p:set>
                                    <p:animEffect transition="in" filter="blinds(vertical)">
                                      <p:cBhvr>
                                        <p:cTn id="270" dur="2000"/>
                                        <p:tgtEl>
                                          <p:spTgt spid="18"/>
                                        </p:tgtEl>
                                      </p:cBhvr>
                                    </p:animEffect>
                                  </p:childTnLst>
                                </p:cTn>
                              </p:par>
                              <p:par>
                                <p:cTn id="271" presetID="3" presetClass="entr" presetSubtype="5" fill="hold" grpId="2" nodeType="withEffect">
                                  <p:stCondLst>
                                    <p:cond delay="0"/>
                                  </p:stCondLst>
                                  <p:childTnLst>
                                    <p:set>
                                      <p:cBhvr>
                                        <p:cTn id="272" dur="1" fill="hold">
                                          <p:stCondLst>
                                            <p:cond delay="0"/>
                                          </p:stCondLst>
                                        </p:cTn>
                                        <p:tgtEl>
                                          <p:spTgt spid="19"/>
                                        </p:tgtEl>
                                        <p:attrNameLst>
                                          <p:attrName>style.visibility</p:attrName>
                                        </p:attrNameLst>
                                      </p:cBhvr>
                                      <p:to>
                                        <p:strVal val="visible"/>
                                      </p:to>
                                    </p:set>
                                    <p:animEffect transition="in" filter="blinds(vertical)">
                                      <p:cBhvr>
                                        <p:cTn id="273" dur="2000"/>
                                        <p:tgtEl>
                                          <p:spTgt spid="19"/>
                                        </p:tgtEl>
                                      </p:cBhvr>
                                    </p:animEffect>
                                  </p:childTnLst>
                                </p:cTn>
                              </p:par>
                              <p:par>
                                <p:cTn id="274" presetID="3" presetClass="entr" presetSubtype="5" fill="hold" grpId="2" nodeType="withEffect">
                                  <p:stCondLst>
                                    <p:cond delay="0"/>
                                  </p:stCondLst>
                                  <p:childTnLst>
                                    <p:set>
                                      <p:cBhvr>
                                        <p:cTn id="275" dur="1" fill="hold">
                                          <p:stCondLst>
                                            <p:cond delay="0"/>
                                          </p:stCondLst>
                                        </p:cTn>
                                        <p:tgtEl>
                                          <p:spTgt spid="20"/>
                                        </p:tgtEl>
                                        <p:attrNameLst>
                                          <p:attrName>style.visibility</p:attrName>
                                        </p:attrNameLst>
                                      </p:cBhvr>
                                      <p:to>
                                        <p:strVal val="visible"/>
                                      </p:to>
                                    </p:set>
                                    <p:animEffect transition="in" filter="blinds(vertical)">
                                      <p:cBhvr>
                                        <p:cTn id="276" dur="2000"/>
                                        <p:tgtEl>
                                          <p:spTgt spid="20"/>
                                        </p:tgtEl>
                                      </p:cBhvr>
                                    </p:animEffect>
                                  </p:childTnLst>
                                </p:cTn>
                              </p:par>
                              <p:par>
                                <p:cTn id="277" presetID="3" presetClass="entr" presetSubtype="5" fill="hold" grpId="2" nodeType="withEffect">
                                  <p:stCondLst>
                                    <p:cond delay="0"/>
                                  </p:stCondLst>
                                  <p:childTnLst>
                                    <p:set>
                                      <p:cBhvr>
                                        <p:cTn id="278" dur="1" fill="hold">
                                          <p:stCondLst>
                                            <p:cond delay="0"/>
                                          </p:stCondLst>
                                        </p:cTn>
                                        <p:tgtEl>
                                          <p:spTgt spid="21"/>
                                        </p:tgtEl>
                                        <p:attrNameLst>
                                          <p:attrName>style.visibility</p:attrName>
                                        </p:attrNameLst>
                                      </p:cBhvr>
                                      <p:to>
                                        <p:strVal val="visible"/>
                                      </p:to>
                                    </p:set>
                                    <p:animEffect transition="in" filter="blinds(vertical)">
                                      <p:cBhvr>
                                        <p:cTn id="279" dur="2000"/>
                                        <p:tgtEl>
                                          <p:spTgt spid="21"/>
                                        </p:tgtEl>
                                      </p:cBhvr>
                                    </p:animEffect>
                                  </p:childTnLst>
                                </p:cTn>
                              </p:par>
                              <p:par>
                                <p:cTn id="280" presetID="3" presetClass="entr" presetSubtype="5" fill="hold" grpId="2" nodeType="withEffect">
                                  <p:stCondLst>
                                    <p:cond delay="0"/>
                                  </p:stCondLst>
                                  <p:childTnLst>
                                    <p:set>
                                      <p:cBhvr>
                                        <p:cTn id="281" dur="1" fill="hold">
                                          <p:stCondLst>
                                            <p:cond delay="0"/>
                                          </p:stCondLst>
                                        </p:cTn>
                                        <p:tgtEl>
                                          <p:spTgt spid="22"/>
                                        </p:tgtEl>
                                        <p:attrNameLst>
                                          <p:attrName>style.visibility</p:attrName>
                                        </p:attrNameLst>
                                      </p:cBhvr>
                                      <p:to>
                                        <p:strVal val="visible"/>
                                      </p:to>
                                    </p:set>
                                    <p:animEffect transition="in" filter="blinds(vertical)">
                                      <p:cBhvr>
                                        <p:cTn id="282" dur="2000"/>
                                        <p:tgtEl>
                                          <p:spTgt spid="22"/>
                                        </p:tgtEl>
                                      </p:cBhvr>
                                    </p:animEffect>
                                  </p:childTnLst>
                                </p:cTn>
                              </p:par>
                              <p:par>
                                <p:cTn id="283" presetID="3" presetClass="entr" presetSubtype="5" fill="hold" grpId="2" nodeType="withEffect">
                                  <p:stCondLst>
                                    <p:cond delay="0"/>
                                  </p:stCondLst>
                                  <p:childTnLst>
                                    <p:set>
                                      <p:cBhvr>
                                        <p:cTn id="284" dur="1" fill="hold">
                                          <p:stCondLst>
                                            <p:cond delay="0"/>
                                          </p:stCondLst>
                                        </p:cTn>
                                        <p:tgtEl>
                                          <p:spTgt spid="23"/>
                                        </p:tgtEl>
                                        <p:attrNameLst>
                                          <p:attrName>style.visibility</p:attrName>
                                        </p:attrNameLst>
                                      </p:cBhvr>
                                      <p:to>
                                        <p:strVal val="visible"/>
                                      </p:to>
                                    </p:set>
                                    <p:animEffect transition="in" filter="blinds(vertical)">
                                      <p:cBhvr>
                                        <p:cTn id="285" dur="2000"/>
                                        <p:tgtEl>
                                          <p:spTgt spid="23"/>
                                        </p:tgtEl>
                                      </p:cBhvr>
                                    </p:animEffect>
                                  </p:childTnLst>
                                </p:cTn>
                              </p:par>
                              <p:par>
                                <p:cTn id="286" presetID="3" presetClass="entr" presetSubtype="5" fill="hold" grpId="2" nodeType="withEffect">
                                  <p:stCondLst>
                                    <p:cond delay="0"/>
                                  </p:stCondLst>
                                  <p:childTnLst>
                                    <p:set>
                                      <p:cBhvr>
                                        <p:cTn id="287" dur="1" fill="hold">
                                          <p:stCondLst>
                                            <p:cond delay="0"/>
                                          </p:stCondLst>
                                        </p:cTn>
                                        <p:tgtEl>
                                          <p:spTgt spid="24"/>
                                        </p:tgtEl>
                                        <p:attrNameLst>
                                          <p:attrName>style.visibility</p:attrName>
                                        </p:attrNameLst>
                                      </p:cBhvr>
                                      <p:to>
                                        <p:strVal val="visible"/>
                                      </p:to>
                                    </p:set>
                                    <p:animEffect transition="in" filter="blinds(vertical)">
                                      <p:cBhvr>
                                        <p:cTn id="288" dur="2000"/>
                                        <p:tgtEl>
                                          <p:spTgt spid="24"/>
                                        </p:tgtEl>
                                      </p:cBhvr>
                                    </p:animEffect>
                                  </p:childTnLst>
                                </p:cTn>
                              </p:par>
                              <p:par>
                                <p:cTn id="289" presetID="3" presetClass="entr" presetSubtype="5" fill="hold" grpId="2" nodeType="withEffect">
                                  <p:stCondLst>
                                    <p:cond delay="0"/>
                                  </p:stCondLst>
                                  <p:childTnLst>
                                    <p:set>
                                      <p:cBhvr>
                                        <p:cTn id="290" dur="1" fill="hold">
                                          <p:stCondLst>
                                            <p:cond delay="0"/>
                                          </p:stCondLst>
                                        </p:cTn>
                                        <p:tgtEl>
                                          <p:spTgt spid="25"/>
                                        </p:tgtEl>
                                        <p:attrNameLst>
                                          <p:attrName>style.visibility</p:attrName>
                                        </p:attrNameLst>
                                      </p:cBhvr>
                                      <p:to>
                                        <p:strVal val="visible"/>
                                      </p:to>
                                    </p:set>
                                    <p:animEffect transition="in" filter="blinds(vertical)">
                                      <p:cBhvr>
                                        <p:cTn id="291" dur="2000"/>
                                        <p:tgtEl>
                                          <p:spTgt spid="25"/>
                                        </p:tgtEl>
                                      </p:cBhvr>
                                    </p:animEffect>
                                  </p:childTnLst>
                                </p:cTn>
                              </p:par>
                              <p:par>
                                <p:cTn id="292" presetID="3" presetClass="entr" presetSubtype="5" fill="hold" grpId="2" nodeType="withEffect">
                                  <p:stCondLst>
                                    <p:cond delay="0"/>
                                  </p:stCondLst>
                                  <p:childTnLst>
                                    <p:set>
                                      <p:cBhvr>
                                        <p:cTn id="293" dur="1" fill="hold">
                                          <p:stCondLst>
                                            <p:cond delay="0"/>
                                          </p:stCondLst>
                                        </p:cTn>
                                        <p:tgtEl>
                                          <p:spTgt spid="26"/>
                                        </p:tgtEl>
                                        <p:attrNameLst>
                                          <p:attrName>style.visibility</p:attrName>
                                        </p:attrNameLst>
                                      </p:cBhvr>
                                      <p:to>
                                        <p:strVal val="visible"/>
                                      </p:to>
                                    </p:set>
                                    <p:animEffect transition="in" filter="blinds(vertical)">
                                      <p:cBhvr>
                                        <p:cTn id="294" dur="2000"/>
                                        <p:tgtEl>
                                          <p:spTgt spid="26"/>
                                        </p:tgtEl>
                                      </p:cBhvr>
                                    </p:animEffect>
                                  </p:childTnLst>
                                </p:cTn>
                              </p:par>
                              <p:par>
                                <p:cTn id="295" presetID="3" presetClass="entr" presetSubtype="5" fill="hold" grpId="2" nodeType="withEffect">
                                  <p:stCondLst>
                                    <p:cond delay="0"/>
                                  </p:stCondLst>
                                  <p:childTnLst>
                                    <p:set>
                                      <p:cBhvr>
                                        <p:cTn id="296" dur="1" fill="hold">
                                          <p:stCondLst>
                                            <p:cond delay="0"/>
                                          </p:stCondLst>
                                        </p:cTn>
                                        <p:tgtEl>
                                          <p:spTgt spid="27"/>
                                        </p:tgtEl>
                                        <p:attrNameLst>
                                          <p:attrName>style.visibility</p:attrName>
                                        </p:attrNameLst>
                                      </p:cBhvr>
                                      <p:to>
                                        <p:strVal val="visible"/>
                                      </p:to>
                                    </p:set>
                                    <p:animEffect transition="in" filter="blinds(vertical)">
                                      <p:cBhvr>
                                        <p:cTn id="297" dur="2000"/>
                                        <p:tgtEl>
                                          <p:spTgt spid="27"/>
                                        </p:tgtEl>
                                      </p:cBhvr>
                                    </p:animEffect>
                                  </p:childTnLst>
                                </p:cTn>
                              </p:par>
                              <p:par>
                                <p:cTn id="298" presetID="3" presetClass="entr" presetSubtype="5" fill="hold" grpId="2" nodeType="withEffect">
                                  <p:stCondLst>
                                    <p:cond delay="0"/>
                                  </p:stCondLst>
                                  <p:childTnLst>
                                    <p:set>
                                      <p:cBhvr>
                                        <p:cTn id="299" dur="1" fill="hold">
                                          <p:stCondLst>
                                            <p:cond delay="0"/>
                                          </p:stCondLst>
                                        </p:cTn>
                                        <p:tgtEl>
                                          <p:spTgt spid="28"/>
                                        </p:tgtEl>
                                        <p:attrNameLst>
                                          <p:attrName>style.visibility</p:attrName>
                                        </p:attrNameLst>
                                      </p:cBhvr>
                                      <p:to>
                                        <p:strVal val="visible"/>
                                      </p:to>
                                    </p:set>
                                    <p:animEffect transition="in" filter="blinds(vertical)">
                                      <p:cBhvr>
                                        <p:cTn id="300" dur="2000"/>
                                        <p:tgtEl>
                                          <p:spTgt spid="28"/>
                                        </p:tgtEl>
                                      </p:cBhvr>
                                    </p:animEffect>
                                  </p:childTnLst>
                                </p:cTn>
                              </p:par>
                              <p:par>
                                <p:cTn id="301" presetID="3" presetClass="entr" presetSubtype="5" fill="hold" grpId="2" nodeType="withEffect">
                                  <p:stCondLst>
                                    <p:cond delay="0"/>
                                  </p:stCondLst>
                                  <p:childTnLst>
                                    <p:set>
                                      <p:cBhvr>
                                        <p:cTn id="302" dur="1" fill="hold">
                                          <p:stCondLst>
                                            <p:cond delay="0"/>
                                          </p:stCondLst>
                                        </p:cTn>
                                        <p:tgtEl>
                                          <p:spTgt spid="29"/>
                                        </p:tgtEl>
                                        <p:attrNameLst>
                                          <p:attrName>style.visibility</p:attrName>
                                        </p:attrNameLst>
                                      </p:cBhvr>
                                      <p:to>
                                        <p:strVal val="visible"/>
                                      </p:to>
                                    </p:set>
                                    <p:animEffect transition="in" filter="blinds(vertical)">
                                      <p:cBhvr>
                                        <p:cTn id="303" dur="2000"/>
                                        <p:tgtEl>
                                          <p:spTgt spid="29"/>
                                        </p:tgtEl>
                                      </p:cBhvr>
                                    </p:animEffect>
                                  </p:childTnLst>
                                </p:cTn>
                              </p:par>
                              <p:par>
                                <p:cTn id="304" presetID="3" presetClass="entr" presetSubtype="5" fill="hold" grpId="2" nodeType="withEffect">
                                  <p:stCondLst>
                                    <p:cond delay="0"/>
                                  </p:stCondLst>
                                  <p:childTnLst>
                                    <p:set>
                                      <p:cBhvr>
                                        <p:cTn id="305" dur="1" fill="hold">
                                          <p:stCondLst>
                                            <p:cond delay="0"/>
                                          </p:stCondLst>
                                        </p:cTn>
                                        <p:tgtEl>
                                          <p:spTgt spid="30"/>
                                        </p:tgtEl>
                                        <p:attrNameLst>
                                          <p:attrName>style.visibility</p:attrName>
                                        </p:attrNameLst>
                                      </p:cBhvr>
                                      <p:to>
                                        <p:strVal val="visible"/>
                                      </p:to>
                                    </p:set>
                                    <p:animEffect transition="in" filter="blinds(vertical)">
                                      <p:cBhvr>
                                        <p:cTn id="306" dur="2000"/>
                                        <p:tgtEl>
                                          <p:spTgt spid="30"/>
                                        </p:tgtEl>
                                      </p:cBhvr>
                                    </p:animEffect>
                                  </p:childTnLst>
                                </p:cTn>
                              </p:par>
                              <p:par>
                                <p:cTn id="307" presetID="3" presetClass="entr" presetSubtype="5" fill="hold" grpId="2" nodeType="withEffect">
                                  <p:stCondLst>
                                    <p:cond delay="0"/>
                                  </p:stCondLst>
                                  <p:childTnLst>
                                    <p:set>
                                      <p:cBhvr>
                                        <p:cTn id="308" dur="1" fill="hold">
                                          <p:stCondLst>
                                            <p:cond delay="0"/>
                                          </p:stCondLst>
                                        </p:cTn>
                                        <p:tgtEl>
                                          <p:spTgt spid="31"/>
                                        </p:tgtEl>
                                        <p:attrNameLst>
                                          <p:attrName>style.visibility</p:attrName>
                                        </p:attrNameLst>
                                      </p:cBhvr>
                                      <p:to>
                                        <p:strVal val="visible"/>
                                      </p:to>
                                    </p:set>
                                    <p:animEffect transition="in" filter="blinds(vertical)">
                                      <p:cBhvr>
                                        <p:cTn id="309" dur="2000"/>
                                        <p:tgtEl>
                                          <p:spTgt spid="31"/>
                                        </p:tgtEl>
                                      </p:cBhvr>
                                    </p:animEffect>
                                  </p:childTnLst>
                                </p:cTn>
                              </p:par>
                              <p:par>
                                <p:cTn id="310" presetID="3" presetClass="entr" presetSubtype="5" fill="hold" grpId="2" nodeType="withEffect">
                                  <p:stCondLst>
                                    <p:cond delay="0"/>
                                  </p:stCondLst>
                                  <p:childTnLst>
                                    <p:set>
                                      <p:cBhvr>
                                        <p:cTn id="311" dur="1" fill="hold">
                                          <p:stCondLst>
                                            <p:cond delay="0"/>
                                          </p:stCondLst>
                                        </p:cTn>
                                        <p:tgtEl>
                                          <p:spTgt spid="32"/>
                                        </p:tgtEl>
                                        <p:attrNameLst>
                                          <p:attrName>style.visibility</p:attrName>
                                        </p:attrNameLst>
                                      </p:cBhvr>
                                      <p:to>
                                        <p:strVal val="visible"/>
                                      </p:to>
                                    </p:set>
                                    <p:animEffect transition="in" filter="blinds(vertical)">
                                      <p:cBhvr>
                                        <p:cTn id="312" dur="2000"/>
                                        <p:tgtEl>
                                          <p:spTgt spid="32"/>
                                        </p:tgtEl>
                                      </p:cBhvr>
                                    </p:animEffect>
                                  </p:childTnLst>
                                </p:cTn>
                              </p:par>
                              <p:par>
                                <p:cTn id="313" presetID="3" presetClass="entr" presetSubtype="5" fill="hold" grpId="2" nodeType="withEffect">
                                  <p:stCondLst>
                                    <p:cond delay="0"/>
                                  </p:stCondLst>
                                  <p:childTnLst>
                                    <p:set>
                                      <p:cBhvr>
                                        <p:cTn id="314" dur="1" fill="hold">
                                          <p:stCondLst>
                                            <p:cond delay="0"/>
                                          </p:stCondLst>
                                        </p:cTn>
                                        <p:tgtEl>
                                          <p:spTgt spid="33"/>
                                        </p:tgtEl>
                                        <p:attrNameLst>
                                          <p:attrName>style.visibility</p:attrName>
                                        </p:attrNameLst>
                                      </p:cBhvr>
                                      <p:to>
                                        <p:strVal val="visible"/>
                                      </p:to>
                                    </p:set>
                                    <p:animEffect transition="in" filter="blinds(vertical)">
                                      <p:cBhvr>
                                        <p:cTn id="315" dur="2000"/>
                                        <p:tgtEl>
                                          <p:spTgt spid="33"/>
                                        </p:tgtEl>
                                      </p:cBhvr>
                                    </p:animEffect>
                                  </p:childTnLst>
                                </p:cTn>
                              </p:par>
                              <p:par>
                                <p:cTn id="316" presetID="3" presetClass="entr" presetSubtype="5" fill="hold" grpId="2" nodeType="withEffect">
                                  <p:stCondLst>
                                    <p:cond delay="0"/>
                                  </p:stCondLst>
                                  <p:childTnLst>
                                    <p:set>
                                      <p:cBhvr>
                                        <p:cTn id="317" dur="1" fill="hold">
                                          <p:stCondLst>
                                            <p:cond delay="0"/>
                                          </p:stCondLst>
                                        </p:cTn>
                                        <p:tgtEl>
                                          <p:spTgt spid="34"/>
                                        </p:tgtEl>
                                        <p:attrNameLst>
                                          <p:attrName>style.visibility</p:attrName>
                                        </p:attrNameLst>
                                      </p:cBhvr>
                                      <p:to>
                                        <p:strVal val="visible"/>
                                      </p:to>
                                    </p:set>
                                    <p:animEffect transition="in" filter="blinds(vertical)">
                                      <p:cBhvr>
                                        <p:cTn id="318" dur="2000"/>
                                        <p:tgtEl>
                                          <p:spTgt spid="34"/>
                                        </p:tgtEl>
                                      </p:cBhvr>
                                    </p:animEffect>
                                  </p:childTnLst>
                                </p:cTn>
                              </p:par>
                              <p:par>
                                <p:cTn id="319" presetID="3" presetClass="entr" presetSubtype="5" fill="hold" grpId="2" nodeType="withEffect">
                                  <p:stCondLst>
                                    <p:cond delay="0"/>
                                  </p:stCondLst>
                                  <p:childTnLst>
                                    <p:set>
                                      <p:cBhvr>
                                        <p:cTn id="320" dur="1" fill="hold">
                                          <p:stCondLst>
                                            <p:cond delay="0"/>
                                          </p:stCondLst>
                                        </p:cTn>
                                        <p:tgtEl>
                                          <p:spTgt spid="35"/>
                                        </p:tgtEl>
                                        <p:attrNameLst>
                                          <p:attrName>style.visibility</p:attrName>
                                        </p:attrNameLst>
                                      </p:cBhvr>
                                      <p:to>
                                        <p:strVal val="visible"/>
                                      </p:to>
                                    </p:set>
                                    <p:animEffect transition="in" filter="blinds(vertical)">
                                      <p:cBhvr>
                                        <p:cTn id="321" dur="2000"/>
                                        <p:tgtEl>
                                          <p:spTgt spid="35"/>
                                        </p:tgtEl>
                                      </p:cBhvr>
                                    </p:animEffect>
                                  </p:childTnLst>
                                </p:cTn>
                              </p:par>
                              <p:par>
                                <p:cTn id="322" presetID="3" presetClass="entr" presetSubtype="5" fill="hold" grpId="2" nodeType="withEffect">
                                  <p:stCondLst>
                                    <p:cond delay="0"/>
                                  </p:stCondLst>
                                  <p:childTnLst>
                                    <p:set>
                                      <p:cBhvr>
                                        <p:cTn id="323" dur="1" fill="hold">
                                          <p:stCondLst>
                                            <p:cond delay="0"/>
                                          </p:stCondLst>
                                        </p:cTn>
                                        <p:tgtEl>
                                          <p:spTgt spid="36"/>
                                        </p:tgtEl>
                                        <p:attrNameLst>
                                          <p:attrName>style.visibility</p:attrName>
                                        </p:attrNameLst>
                                      </p:cBhvr>
                                      <p:to>
                                        <p:strVal val="visible"/>
                                      </p:to>
                                    </p:set>
                                    <p:animEffect transition="in" filter="blinds(vertical)">
                                      <p:cBhvr>
                                        <p:cTn id="324" dur="2000"/>
                                        <p:tgtEl>
                                          <p:spTgt spid="36"/>
                                        </p:tgtEl>
                                      </p:cBhvr>
                                    </p:animEffect>
                                  </p:childTnLst>
                                </p:cTn>
                              </p:par>
                              <p:par>
                                <p:cTn id="325" presetID="3" presetClass="entr" presetSubtype="5" fill="hold" grpId="2" nodeType="withEffect">
                                  <p:stCondLst>
                                    <p:cond delay="0"/>
                                  </p:stCondLst>
                                  <p:childTnLst>
                                    <p:set>
                                      <p:cBhvr>
                                        <p:cTn id="326" dur="1" fill="hold">
                                          <p:stCondLst>
                                            <p:cond delay="0"/>
                                          </p:stCondLst>
                                        </p:cTn>
                                        <p:tgtEl>
                                          <p:spTgt spid="37"/>
                                        </p:tgtEl>
                                        <p:attrNameLst>
                                          <p:attrName>style.visibility</p:attrName>
                                        </p:attrNameLst>
                                      </p:cBhvr>
                                      <p:to>
                                        <p:strVal val="visible"/>
                                      </p:to>
                                    </p:set>
                                    <p:animEffect transition="in" filter="blinds(vertical)">
                                      <p:cBhvr>
                                        <p:cTn id="327" dur="2000"/>
                                        <p:tgtEl>
                                          <p:spTgt spid="37"/>
                                        </p:tgtEl>
                                      </p:cBhvr>
                                    </p:animEffect>
                                  </p:childTnLst>
                                </p:cTn>
                              </p:par>
                              <p:par>
                                <p:cTn id="328" presetID="3" presetClass="entr" presetSubtype="5" fill="hold" grpId="2" nodeType="withEffect">
                                  <p:stCondLst>
                                    <p:cond delay="0"/>
                                  </p:stCondLst>
                                  <p:childTnLst>
                                    <p:set>
                                      <p:cBhvr>
                                        <p:cTn id="329" dur="1" fill="hold">
                                          <p:stCondLst>
                                            <p:cond delay="0"/>
                                          </p:stCondLst>
                                        </p:cTn>
                                        <p:tgtEl>
                                          <p:spTgt spid="38"/>
                                        </p:tgtEl>
                                        <p:attrNameLst>
                                          <p:attrName>style.visibility</p:attrName>
                                        </p:attrNameLst>
                                      </p:cBhvr>
                                      <p:to>
                                        <p:strVal val="visible"/>
                                      </p:to>
                                    </p:set>
                                    <p:animEffect transition="in" filter="blinds(vertical)">
                                      <p:cBhvr>
                                        <p:cTn id="330" dur="2000"/>
                                        <p:tgtEl>
                                          <p:spTgt spid="38"/>
                                        </p:tgtEl>
                                      </p:cBhvr>
                                    </p:animEffect>
                                  </p:childTnLst>
                                </p:cTn>
                              </p:par>
                            </p:childTnLst>
                          </p:cTn>
                        </p:par>
                        <p:par>
                          <p:cTn id="331" fill="hold">
                            <p:stCondLst>
                              <p:cond delay="2000"/>
                            </p:stCondLst>
                            <p:childTnLst>
                              <p:par>
                                <p:cTn id="332" presetID="2" presetClass="exit" presetSubtype="4" fill="hold" grpId="3" nodeType="afterEffect">
                                  <p:stCondLst>
                                    <p:cond delay="0"/>
                                  </p:stCondLst>
                                  <p:childTnLst>
                                    <p:anim calcmode="lin" valueType="num">
                                      <p:cBhvr additive="base">
                                        <p:cTn id="333" dur="2000"/>
                                        <p:tgtEl>
                                          <p:spTgt spid="3"/>
                                        </p:tgtEl>
                                        <p:attrNameLst>
                                          <p:attrName>ppt_x</p:attrName>
                                        </p:attrNameLst>
                                      </p:cBhvr>
                                      <p:tavLst>
                                        <p:tav tm="0">
                                          <p:val>
                                            <p:strVal val="ppt_x"/>
                                          </p:val>
                                        </p:tav>
                                        <p:tav tm="100000">
                                          <p:val>
                                            <p:strVal val="ppt_x"/>
                                          </p:val>
                                        </p:tav>
                                      </p:tavLst>
                                    </p:anim>
                                    <p:anim calcmode="lin" valueType="num">
                                      <p:cBhvr additive="base">
                                        <p:cTn id="334" dur="2000"/>
                                        <p:tgtEl>
                                          <p:spTgt spid="3"/>
                                        </p:tgtEl>
                                        <p:attrNameLst>
                                          <p:attrName>ppt_y</p:attrName>
                                        </p:attrNameLst>
                                      </p:cBhvr>
                                      <p:tavLst>
                                        <p:tav tm="0">
                                          <p:val>
                                            <p:strVal val="ppt_y"/>
                                          </p:val>
                                        </p:tav>
                                        <p:tav tm="100000">
                                          <p:val>
                                            <p:strVal val="1+ppt_h/2"/>
                                          </p:val>
                                        </p:tav>
                                      </p:tavLst>
                                    </p:anim>
                                    <p:set>
                                      <p:cBhvr>
                                        <p:cTn id="335" dur="1" fill="hold">
                                          <p:stCondLst>
                                            <p:cond delay="1999"/>
                                          </p:stCondLst>
                                        </p:cTn>
                                        <p:tgtEl>
                                          <p:spTgt spid="3"/>
                                        </p:tgtEl>
                                        <p:attrNameLst>
                                          <p:attrName>style.visibility</p:attrName>
                                        </p:attrNameLst>
                                      </p:cBhvr>
                                      <p:to>
                                        <p:strVal val="hidden"/>
                                      </p:to>
                                    </p:set>
                                  </p:childTnLst>
                                </p:cTn>
                              </p:par>
                              <p:par>
                                <p:cTn id="336" presetID="2" presetClass="exit" presetSubtype="4" fill="hold" grpId="3" nodeType="withEffect">
                                  <p:stCondLst>
                                    <p:cond delay="0"/>
                                  </p:stCondLst>
                                  <p:childTnLst>
                                    <p:anim calcmode="lin" valueType="num">
                                      <p:cBhvr additive="base">
                                        <p:cTn id="337" dur="2000"/>
                                        <p:tgtEl>
                                          <p:spTgt spid="5"/>
                                        </p:tgtEl>
                                        <p:attrNameLst>
                                          <p:attrName>ppt_x</p:attrName>
                                        </p:attrNameLst>
                                      </p:cBhvr>
                                      <p:tavLst>
                                        <p:tav tm="0">
                                          <p:val>
                                            <p:strVal val="ppt_x"/>
                                          </p:val>
                                        </p:tav>
                                        <p:tav tm="100000">
                                          <p:val>
                                            <p:strVal val="ppt_x"/>
                                          </p:val>
                                        </p:tav>
                                      </p:tavLst>
                                    </p:anim>
                                    <p:anim calcmode="lin" valueType="num">
                                      <p:cBhvr additive="base">
                                        <p:cTn id="338" dur="2000"/>
                                        <p:tgtEl>
                                          <p:spTgt spid="5"/>
                                        </p:tgtEl>
                                        <p:attrNameLst>
                                          <p:attrName>ppt_y</p:attrName>
                                        </p:attrNameLst>
                                      </p:cBhvr>
                                      <p:tavLst>
                                        <p:tav tm="0">
                                          <p:val>
                                            <p:strVal val="ppt_y"/>
                                          </p:val>
                                        </p:tav>
                                        <p:tav tm="100000">
                                          <p:val>
                                            <p:strVal val="1+ppt_h/2"/>
                                          </p:val>
                                        </p:tav>
                                      </p:tavLst>
                                    </p:anim>
                                    <p:set>
                                      <p:cBhvr>
                                        <p:cTn id="339" dur="1" fill="hold">
                                          <p:stCondLst>
                                            <p:cond delay="1999"/>
                                          </p:stCondLst>
                                        </p:cTn>
                                        <p:tgtEl>
                                          <p:spTgt spid="5"/>
                                        </p:tgtEl>
                                        <p:attrNameLst>
                                          <p:attrName>style.visibility</p:attrName>
                                        </p:attrNameLst>
                                      </p:cBhvr>
                                      <p:to>
                                        <p:strVal val="hidden"/>
                                      </p:to>
                                    </p:set>
                                  </p:childTnLst>
                                </p:cTn>
                              </p:par>
                              <p:par>
                                <p:cTn id="340" presetID="2" presetClass="exit" presetSubtype="4" fill="hold" grpId="3" nodeType="withEffect">
                                  <p:stCondLst>
                                    <p:cond delay="0"/>
                                  </p:stCondLst>
                                  <p:childTnLst>
                                    <p:anim calcmode="lin" valueType="num">
                                      <p:cBhvr additive="base">
                                        <p:cTn id="341" dur="2000"/>
                                        <p:tgtEl>
                                          <p:spTgt spid="7"/>
                                        </p:tgtEl>
                                        <p:attrNameLst>
                                          <p:attrName>ppt_x</p:attrName>
                                        </p:attrNameLst>
                                      </p:cBhvr>
                                      <p:tavLst>
                                        <p:tav tm="0">
                                          <p:val>
                                            <p:strVal val="ppt_x"/>
                                          </p:val>
                                        </p:tav>
                                        <p:tav tm="100000">
                                          <p:val>
                                            <p:strVal val="ppt_x"/>
                                          </p:val>
                                        </p:tav>
                                      </p:tavLst>
                                    </p:anim>
                                    <p:anim calcmode="lin" valueType="num">
                                      <p:cBhvr additive="base">
                                        <p:cTn id="342" dur="2000"/>
                                        <p:tgtEl>
                                          <p:spTgt spid="7"/>
                                        </p:tgtEl>
                                        <p:attrNameLst>
                                          <p:attrName>ppt_y</p:attrName>
                                        </p:attrNameLst>
                                      </p:cBhvr>
                                      <p:tavLst>
                                        <p:tav tm="0">
                                          <p:val>
                                            <p:strVal val="ppt_y"/>
                                          </p:val>
                                        </p:tav>
                                        <p:tav tm="100000">
                                          <p:val>
                                            <p:strVal val="1+ppt_h/2"/>
                                          </p:val>
                                        </p:tav>
                                      </p:tavLst>
                                    </p:anim>
                                    <p:set>
                                      <p:cBhvr>
                                        <p:cTn id="343" dur="1" fill="hold">
                                          <p:stCondLst>
                                            <p:cond delay="1999"/>
                                          </p:stCondLst>
                                        </p:cTn>
                                        <p:tgtEl>
                                          <p:spTgt spid="7"/>
                                        </p:tgtEl>
                                        <p:attrNameLst>
                                          <p:attrName>style.visibility</p:attrName>
                                        </p:attrNameLst>
                                      </p:cBhvr>
                                      <p:to>
                                        <p:strVal val="hidden"/>
                                      </p:to>
                                    </p:set>
                                  </p:childTnLst>
                                </p:cTn>
                              </p:par>
                              <p:par>
                                <p:cTn id="344" presetID="2" presetClass="exit" presetSubtype="4" fill="hold" grpId="3" nodeType="withEffect">
                                  <p:stCondLst>
                                    <p:cond delay="0"/>
                                  </p:stCondLst>
                                  <p:childTnLst>
                                    <p:anim calcmode="lin" valueType="num">
                                      <p:cBhvr additive="base">
                                        <p:cTn id="345" dur="2000"/>
                                        <p:tgtEl>
                                          <p:spTgt spid="9"/>
                                        </p:tgtEl>
                                        <p:attrNameLst>
                                          <p:attrName>ppt_x</p:attrName>
                                        </p:attrNameLst>
                                      </p:cBhvr>
                                      <p:tavLst>
                                        <p:tav tm="0">
                                          <p:val>
                                            <p:strVal val="ppt_x"/>
                                          </p:val>
                                        </p:tav>
                                        <p:tav tm="100000">
                                          <p:val>
                                            <p:strVal val="ppt_x"/>
                                          </p:val>
                                        </p:tav>
                                      </p:tavLst>
                                    </p:anim>
                                    <p:anim calcmode="lin" valueType="num">
                                      <p:cBhvr additive="base">
                                        <p:cTn id="346" dur="2000"/>
                                        <p:tgtEl>
                                          <p:spTgt spid="9"/>
                                        </p:tgtEl>
                                        <p:attrNameLst>
                                          <p:attrName>ppt_y</p:attrName>
                                        </p:attrNameLst>
                                      </p:cBhvr>
                                      <p:tavLst>
                                        <p:tav tm="0">
                                          <p:val>
                                            <p:strVal val="ppt_y"/>
                                          </p:val>
                                        </p:tav>
                                        <p:tav tm="100000">
                                          <p:val>
                                            <p:strVal val="1+ppt_h/2"/>
                                          </p:val>
                                        </p:tav>
                                      </p:tavLst>
                                    </p:anim>
                                    <p:set>
                                      <p:cBhvr>
                                        <p:cTn id="347" dur="1" fill="hold">
                                          <p:stCondLst>
                                            <p:cond delay="1999"/>
                                          </p:stCondLst>
                                        </p:cTn>
                                        <p:tgtEl>
                                          <p:spTgt spid="9"/>
                                        </p:tgtEl>
                                        <p:attrNameLst>
                                          <p:attrName>style.visibility</p:attrName>
                                        </p:attrNameLst>
                                      </p:cBhvr>
                                      <p:to>
                                        <p:strVal val="hidden"/>
                                      </p:to>
                                    </p:set>
                                  </p:childTnLst>
                                </p:cTn>
                              </p:par>
                              <p:par>
                                <p:cTn id="348" presetID="2" presetClass="exit" presetSubtype="4" fill="hold" grpId="3" nodeType="withEffect">
                                  <p:stCondLst>
                                    <p:cond delay="0"/>
                                  </p:stCondLst>
                                  <p:childTnLst>
                                    <p:anim calcmode="lin" valueType="num">
                                      <p:cBhvr additive="base">
                                        <p:cTn id="349" dur="2000"/>
                                        <p:tgtEl>
                                          <p:spTgt spid="11"/>
                                        </p:tgtEl>
                                        <p:attrNameLst>
                                          <p:attrName>ppt_x</p:attrName>
                                        </p:attrNameLst>
                                      </p:cBhvr>
                                      <p:tavLst>
                                        <p:tav tm="0">
                                          <p:val>
                                            <p:strVal val="ppt_x"/>
                                          </p:val>
                                        </p:tav>
                                        <p:tav tm="100000">
                                          <p:val>
                                            <p:strVal val="ppt_x"/>
                                          </p:val>
                                        </p:tav>
                                      </p:tavLst>
                                    </p:anim>
                                    <p:anim calcmode="lin" valueType="num">
                                      <p:cBhvr additive="base">
                                        <p:cTn id="350" dur="2000"/>
                                        <p:tgtEl>
                                          <p:spTgt spid="11"/>
                                        </p:tgtEl>
                                        <p:attrNameLst>
                                          <p:attrName>ppt_y</p:attrName>
                                        </p:attrNameLst>
                                      </p:cBhvr>
                                      <p:tavLst>
                                        <p:tav tm="0">
                                          <p:val>
                                            <p:strVal val="ppt_y"/>
                                          </p:val>
                                        </p:tav>
                                        <p:tav tm="100000">
                                          <p:val>
                                            <p:strVal val="1+ppt_h/2"/>
                                          </p:val>
                                        </p:tav>
                                      </p:tavLst>
                                    </p:anim>
                                    <p:set>
                                      <p:cBhvr>
                                        <p:cTn id="351" dur="1" fill="hold">
                                          <p:stCondLst>
                                            <p:cond delay="1999"/>
                                          </p:stCondLst>
                                        </p:cTn>
                                        <p:tgtEl>
                                          <p:spTgt spid="11"/>
                                        </p:tgtEl>
                                        <p:attrNameLst>
                                          <p:attrName>style.visibility</p:attrName>
                                        </p:attrNameLst>
                                      </p:cBhvr>
                                      <p:to>
                                        <p:strVal val="hidden"/>
                                      </p:to>
                                    </p:set>
                                  </p:childTnLst>
                                </p:cTn>
                              </p:par>
                              <p:par>
                                <p:cTn id="352" presetID="2" presetClass="exit" presetSubtype="4" fill="hold" grpId="3" nodeType="withEffect">
                                  <p:stCondLst>
                                    <p:cond delay="0"/>
                                  </p:stCondLst>
                                  <p:childTnLst>
                                    <p:anim calcmode="lin" valueType="num">
                                      <p:cBhvr additive="base">
                                        <p:cTn id="353" dur="2000"/>
                                        <p:tgtEl>
                                          <p:spTgt spid="13"/>
                                        </p:tgtEl>
                                        <p:attrNameLst>
                                          <p:attrName>ppt_x</p:attrName>
                                        </p:attrNameLst>
                                      </p:cBhvr>
                                      <p:tavLst>
                                        <p:tav tm="0">
                                          <p:val>
                                            <p:strVal val="ppt_x"/>
                                          </p:val>
                                        </p:tav>
                                        <p:tav tm="100000">
                                          <p:val>
                                            <p:strVal val="ppt_x"/>
                                          </p:val>
                                        </p:tav>
                                      </p:tavLst>
                                    </p:anim>
                                    <p:anim calcmode="lin" valueType="num">
                                      <p:cBhvr additive="base">
                                        <p:cTn id="354" dur="2000"/>
                                        <p:tgtEl>
                                          <p:spTgt spid="13"/>
                                        </p:tgtEl>
                                        <p:attrNameLst>
                                          <p:attrName>ppt_y</p:attrName>
                                        </p:attrNameLst>
                                      </p:cBhvr>
                                      <p:tavLst>
                                        <p:tav tm="0">
                                          <p:val>
                                            <p:strVal val="ppt_y"/>
                                          </p:val>
                                        </p:tav>
                                        <p:tav tm="100000">
                                          <p:val>
                                            <p:strVal val="1+ppt_h/2"/>
                                          </p:val>
                                        </p:tav>
                                      </p:tavLst>
                                    </p:anim>
                                    <p:set>
                                      <p:cBhvr>
                                        <p:cTn id="355" dur="1" fill="hold">
                                          <p:stCondLst>
                                            <p:cond delay="1999"/>
                                          </p:stCondLst>
                                        </p:cTn>
                                        <p:tgtEl>
                                          <p:spTgt spid="13"/>
                                        </p:tgtEl>
                                        <p:attrNameLst>
                                          <p:attrName>style.visibility</p:attrName>
                                        </p:attrNameLst>
                                      </p:cBhvr>
                                      <p:to>
                                        <p:strVal val="hidden"/>
                                      </p:to>
                                    </p:set>
                                  </p:childTnLst>
                                </p:cTn>
                              </p:par>
                              <p:par>
                                <p:cTn id="356" presetID="2" presetClass="exit" presetSubtype="4" fill="hold" grpId="3" nodeType="withEffect">
                                  <p:stCondLst>
                                    <p:cond delay="0"/>
                                  </p:stCondLst>
                                  <p:childTnLst>
                                    <p:anim calcmode="lin" valueType="num">
                                      <p:cBhvr additive="base">
                                        <p:cTn id="357" dur="2000"/>
                                        <p:tgtEl>
                                          <p:spTgt spid="15"/>
                                        </p:tgtEl>
                                        <p:attrNameLst>
                                          <p:attrName>ppt_x</p:attrName>
                                        </p:attrNameLst>
                                      </p:cBhvr>
                                      <p:tavLst>
                                        <p:tav tm="0">
                                          <p:val>
                                            <p:strVal val="ppt_x"/>
                                          </p:val>
                                        </p:tav>
                                        <p:tav tm="100000">
                                          <p:val>
                                            <p:strVal val="ppt_x"/>
                                          </p:val>
                                        </p:tav>
                                      </p:tavLst>
                                    </p:anim>
                                    <p:anim calcmode="lin" valueType="num">
                                      <p:cBhvr additive="base">
                                        <p:cTn id="358" dur="2000"/>
                                        <p:tgtEl>
                                          <p:spTgt spid="15"/>
                                        </p:tgtEl>
                                        <p:attrNameLst>
                                          <p:attrName>ppt_y</p:attrName>
                                        </p:attrNameLst>
                                      </p:cBhvr>
                                      <p:tavLst>
                                        <p:tav tm="0">
                                          <p:val>
                                            <p:strVal val="ppt_y"/>
                                          </p:val>
                                        </p:tav>
                                        <p:tav tm="100000">
                                          <p:val>
                                            <p:strVal val="1+ppt_h/2"/>
                                          </p:val>
                                        </p:tav>
                                      </p:tavLst>
                                    </p:anim>
                                    <p:set>
                                      <p:cBhvr>
                                        <p:cTn id="359" dur="1" fill="hold">
                                          <p:stCondLst>
                                            <p:cond delay="1999"/>
                                          </p:stCondLst>
                                        </p:cTn>
                                        <p:tgtEl>
                                          <p:spTgt spid="15"/>
                                        </p:tgtEl>
                                        <p:attrNameLst>
                                          <p:attrName>style.visibility</p:attrName>
                                        </p:attrNameLst>
                                      </p:cBhvr>
                                      <p:to>
                                        <p:strVal val="hidden"/>
                                      </p:to>
                                    </p:set>
                                  </p:childTnLst>
                                </p:cTn>
                              </p:par>
                              <p:par>
                                <p:cTn id="360" presetID="2" presetClass="exit" presetSubtype="4" fill="hold" grpId="3" nodeType="withEffect">
                                  <p:stCondLst>
                                    <p:cond delay="0"/>
                                  </p:stCondLst>
                                  <p:childTnLst>
                                    <p:anim calcmode="lin" valueType="num">
                                      <p:cBhvr additive="base">
                                        <p:cTn id="361" dur="2000"/>
                                        <p:tgtEl>
                                          <p:spTgt spid="17"/>
                                        </p:tgtEl>
                                        <p:attrNameLst>
                                          <p:attrName>ppt_x</p:attrName>
                                        </p:attrNameLst>
                                      </p:cBhvr>
                                      <p:tavLst>
                                        <p:tav tm="0">
                                          <p:val>
                                            <p:strVal val="ppt_x"/>
                                          </p:val>
                                        </p:tav>
                                        <p:tav tm="100000">
                                          <p:val>
                                            <p:strVal val="ppt_x"/>
                                          </p:val>
                                        </p:tav>
                                      </p:tavLst>
                                    </p:anim>
                                    <p:anim calcmode="lin" valueType="num">
                                      <p:cBhvr additive="base">
                                        <p:cTn id="362" dur="2000"/>
                                        <p:tgtEl>
                                          <p:spTgt spid="17"/>
                                        </p:tgtEl>
                                        <p:attrNameLst>
                                          <p:attrName>ppt_y</p:attrName>
                                        </p:attrNameLst>
                                      </p:cBhvr>
                                      <p:tavLst>
                                        <p:tav tm="0">
                                          <p:val>
                                            <p:strVal val="ppt_y"/>
                                          </p:val>
                                        </p:tav>
                                        <p:tav tm="100000">
                                          <p:val>
                                            <p:strVal val="1+ppt_h/2"/>
                                          </p:val>
                                        </p:tav>
                                      </p:tavLst>
                                    </p:anim>
                                    <p:set>
                                      <p:cBhvr>
                                        <p:cTn id="363" dur="1" fill="hold">
                                          <p:stCondLst>
                                            <p:cond delay="1999"/>
                                          </p:stCondLst>
                                        </p:cTn>
                                        <p:tgtEl>
                                          <p:spTgt spid="17"/>
                                        </p:tgtEl>
                                        <p:attrNameLst>
                                          <p:attrName>style.visibility</p:attrName>
                                        </p:attrNameLst>
                                      </p:cBhvr>
                                      <p:to>
                                        <p:strVal val="hidden"/>
                                      </p:to>
                                    </p:set>
                                  </p:childTnLst>
                                </p:cTn>
                              </p:par>
                              <p:par>
                                <p:cTn id="364" presetID="2" presetClass="exit" presetSubtype="4" fill="hold" grpId="3" nodeType="withEffect">
                                  <p:stCondLst>
                                    <p:cond delay="0"/>
                                  </p:stCondLst>
                                  <p:childTnLst>
                                    <p:anim calcmode="lin" valueType="num">
                                      <p:cBhvr additive="base">
                                        <p:cTn id="365" dur="2000"/>
                                        <p:tgtEl>
                                          <p:spTgt spid="19"/>
                                        </p:tgtEl>
                                        <p:attrNameLst>
                                          <p:attrName>ppt_x</p:attrName>
                                        </p:attrNameLst>
                                      </p:cBhvr>
                                      <p:tavLst>
                                        <p:tav tm="0">
                                          <p:val>
                                            <p:strVal val="ppt_x"/>
                                          </p:val>
                                        </p:tav>
                                        <p:tav tm="100000">
                                          <p:val>
                                            <p:strVal val="ppt_x"/>
                                          </p:val>
                                        </p:tav>
                                      </p:tavLst>
                                    </p:anim>
                                    <p:anim calcmode="lin" valueType="num">
                                      <p:cBhvr additive="base">
                                        <p:cTn id="366" dur="2000"/>
                                        <p:tgtEl>
                                          <p:spTgt spid="19"/>
                                        </p:tgtEl>
                                        <p:attrNameLst>
                                          <p:attrName>ppt_y</p:attrName>
                                        </p:attrNameLst>
                                      </p:cBhvr>
                                      <p:tavLst>
                                        <p:tav tm="0">
                                          <p:val>
                                            <p:strVal val="ppt_y"/>
                                          </p:val>
                                        </p:tav>
                                        <p:tav tm="100000">
                                          <p:val>
                                            <p:strVal val="1+ppt_h/2"/>
                                          </p:val>
                                        </p:tav>
                                      </p:tavLst>
                                    </p:anim>
                                    <p:set>
                                      <p:cBhvr>
                                        <p:cTn id="367" dur="1" fill="hold">
                                          <p:stCondLst>
                                            <p:cond delay="1999"/>
                                          </p:stCondLst>
                                        </p:cTn>
                                        <p:tgtEl>
                                          <p:spTgt spid="19"/>
                                        </p:tgtEl>
                                        <p:attrNameLst>
                                          <p:attrName>style.visibility</p:attrName>
                                        </p:attrNameLst>
                                      </p:cBhvr>
                                      <p:to>
                                        <p:strVal val="hidden"/>
                                      </p:to>
                                    </p:set>
                                  </p:childTnLst>
                                </p:cTn>
                              </p:par>
                              <p:par>
                                <p:cTn id="368" presetID="2" presetClass="exit" presetSubtype="4" fill="hold" grpId="3" nodeType="withEffect">
                                  <p:stCondLst>
                                    <p:cond delay="0"/>
                                  </p:stCondLst>
                                  <p:childTnLst>
                                    <p:anim calcmode="lin" valueType="num">
                                      <p:cBhvr additive="base">
                                        <p:cTn id="369" dur="2000"/>
                                        <p:tgtEl>
                                          <p:spTgt spid="21"/>
                                        </p:tgtEl>
                                        <p:attrNameLst>
                                          <p:attrName>ppt_x</p:attrName>
                                        </p:attrNameLst>
                                      </p:cBhvr>
                                      <p:tavLst>
                                        <p:tav tm="0">
                                          <p:val>
                                            <p:strVal val="ppt_x"/>
                                          </p:val>
                                        </p:tav>
                                        <p:tav tm="100000">
                                          <p:val>
                                            <p:strVal val="ppt_x"/>
                                          </p:val>
                                        </p:tav>
                                      </p:tavLst>
                                    </p:anim>
                                    <p:anim calcmode="lin" valueType="num">
                                      <p:cBhvr additive="base">
                                        <p:cTn id="370" dur="2000"/>
                                        <p:tgtEl>
                                          <p:spTgt spid="21"/>
                                        </p:tgtEl>
                                        <p:attrNameLst>
                                          <p:attrName>ppt_y</p:attrName>
                                        </p:attrNameLst>
                                      </p:cBhvr>
                                      <p:tavLst>
                                        <p:tav tm="0">
                                          <p:val>
                                            <p:strVal val="ppt_y"/>
                                          </p:val>
                                        </p:tav>
                                        <p:tav tm="100000">
                                          <p:val>
                                            <p:strVal val="1+ppt_h/2"/>
                                          </p:val>
                                        </p:tav>
                                      </p:tavLst>
                                    </p:anim>
                                    <p:set>
                                      <p:cBhvr>
                                        <p:cTn id="371" dur="1" fill="hold">
                                          <p:stCondLst>
                                            <p:cond delay="1999"/>
                                          </p:stCondLst>
                                        </p:cTn>
                                        <p:tgtEl>
                                          <p:spTgt spid="21"/>
                                        </p:tgtEl>
                                        <p:attrNameLst>
                                          <p:attrName>style.visibility</p:attrName>
                                        </p:attrNameLst>
                                      </p:cBhvr>
                                      <p:to>
                                        <p:strVal val="hidden"/>
                                      </p:to>
                                    </p:set>
                                  </p:childTnLst>
                                </p:cTn>
                              </p:par>
                              <p:par>
                                <p:cTn id="372" presetID="2" presetClass="exit" presetSubtype="4" fill="hold" grpId="3" nodeType="withEffect">
                                  <p:stCondLst>
                                    <p:cond delay="0"/>
                                  </p:stCondLst>
                                  <p:childTnLst>
                                    <p:anim calcmode="lin" valueType="num">
                                      <p:cBhvr additive="base">
                                        <p:cTn id="373" dur="2000"/>
                                        <p:tgtEl>
                                          <p:spTgt spid="23"/>
                                        </p:tgtEl>
                                        <p:attrNameLst>
                                          <p:attrName>ppt_x</p:attrName>
                                        </p:attrNameLst>
                                      </p:cBhvr>
                                      <p:tavLst>
                                        <p:tav tm="0">
                                          <p:val>
                                            <p:strVal val="ppt_x"/>
                                          </p:val>
                                        </p:tav>
                                        <p:tav tm="100000">
                                          <p:val>
                                            <p:strVal val="ppt_x"/>
                                          </p:val>
                                        </p:tav>
                                      </p:tavLst>
                                    </p:anim>
                                    <p:anim calcmode="lin" valueType="num">
                                      <p:cBhvr additive="base">
                                        <p:cTn id="374" dur="2000"/>
                                        <p:tgtEl>
                                          <p:spTgt spid="23"/>
                                        </p:tgtEl>
                                        <p:attrNameLst>
                                          <p:attrName>ppt_y</p:attrName>
                                        </p:attrNameLst>
                                      </p:cBhvr>
                                      <p:tavLst>
                                        <p:tav tm="0">
                                          <p:val>
                                            <p:strVal val="ppt_y"/>
                                          </p:val>
                                        </p:tav>
                                        <p:tav tm="100000">
                                          <p:val>
                                            <p:strVal val="1+ppt_h/2"/>
                                          </p:val>
                                        </p:tav>
                                      </p:tavLst>
                                    </p:anim>
                                    <p:set>
                                      <p:cBhvr>
                                        <p:cTn id="375" dur="1" fill="hold">
                                          <p:stCondLst>
                                            <p:cond delay="1999"/>
                                          </p:stCondLst>
                                        </p:cTn>
                                        <p:tgtEl>
                                          <p:spTgt spid="23"/>
                                        </p:tgtEl>
                                        <p:attrNameLst>
                                          <p:attrName>style.visibility</p:attrName>
                                        </p:attrNameLst>
                                      </p:cBhvr>
                                      <p:to>
                                        <p:strVal val="hidden"/>
                                      </p:to>
                                    </p:set>
                                  </p:childTnLst>
                                </p:cTn>
                              </p:par>
                              <p:par>
                                <p:cTn id="376" presetID="2" presetClass="exit" presetSubtype="4" fill="hold" grpId="3" nodeType="withEffect">
                                  <p:stCondLst>
                                    <p:cond delay="0"/>
                                  </p:stCondLst>
                                  <p:childTnLst>
                                    <p:anim calcmode="lin" valueType="num">
                                      <p:cBhvr additive="base">
                                        <p:cTn id="377" dur="2000"/>
                                        <p:tgtEl>
                                          <p:spTgt spid="25"/>
                                        </p:tgtEl>
                                        <p:attrNameLst>
                                          <p:attrName>ppt_x</p:attrName>
                                        </p:attrNameLst>
                                      </p:cBhvr>
                                      <p:tavLst>
                                        <p:tav tm="0">
                                          <p:val>
                                            <p:strVal val="ppt_x"/>
                                          </p:val>
                                        </p:tav>
                                        <p:tav tm="100000">
                                          <p:val>
                                            <p:strVal val="ppt_x"/>
                                          </p:val>
                                        </p:tav>
                                      </p:tavLst>
                                    </p:anim>
                                    <p:anim calcmode="lin" valueType="num">
                                      <p:cBhvr additive="base">
                                        <p:cTn id="378" dur="2000"/>
                                        <p:tgtEl>
                                          <p:spTgt spid="25"/>
                                        </p:tgtEl>
                                        <p:attrNameLst>
                                          <p:attrName>ppt_y</p:attrName>
                                        </p:attrNameLst>
                                      </p:cBhvr>
                                      <p:tavLst>
                                        <p:tav tm="0">
                                          <p:val>
                                            <p:strVal val="ppt_y"/>
                                          </p:val>
                                        </p:tav>
                                        <p:tav tm="100000">
                                          <p:val>
                                            <p:strVal val="1+ppt_h/2"/>
                                          </p:val>
                                        </p:tav>
                                      </p:tavLst>
                                    </p:anim>
                                    <p:set>
                                      <p:cBhvr>
                                        <p:cTn id="379" dur="1" fill="hold">
                                          <p:stCondLst>
                                            <p:cond delay="1999"/>
                                          </p:stCondLst>
                                        </p:cTn>
                                        <p:tgtEl>
                                          <p:spTgt spid="25"/>
                                        </p:tgtEl>
                                        <p:attrNameLst>
                                          <p:attrName>style.visibility</p:attrName>
                                        </p:attrNameLst>
                                      </p:cBhvr>
                                      <p:to>
                                        <p:strVal val="hidden"/>
                                      </p:to>
                                    </p:set>
                                  </p:childTnLst>
                                </p:cTn>
                              </p:par>
                              <p:par>
                                <p:cTn id="380" presetID="2" presetClass="exit" presetSubtype="4" fill="hold" grpId="3" nodeType="withEffect">
                                  <p:stCondLst>
                                    <p:cond delay="0"/>
                                  </p:stCondLst>
                                  <p:childTnLst>
                                    <p:anim calcmode="lin" valueType="num">
                                      <p:cBhvr additive="base">
                                        <p:cTn id="381" dur="2000"/>
                                        <p:tgtEl>
                                          <p:spTgt spid="27"/>
                                        </p:tgtEl>
                                        <p:attrNameLst>
                                          <p:attrName>ppt_x</p:attrName>
                                        </p:attrNameLst>
                                      </p:cBhvr>
                                      <p:tavLst>
                                        <p:tav tm="0">
                                          <p:val>
                                            <p:strVal val="ppt_x"/>
                                          </p:val>
                                        </p:tav>
                                        <p:tav tm="100000">
                                          <p:val>
                                            <p:strVal val="ppt_x"/>
                                          </p:val>
                                        </p:tav>
                                      </p:tavLst>
                                    </p:anim>
                                    <p:anim calcmode="lin" valueType="num">
                                      <p:cBhvr additive="base">
                                        <p:cTn id="382" dur="2000"/>
                                        <p:tgtEl>
                                          <p:spTgt spid="27"/>
                                        </p:tgtEl>
                                        <p:attrNameLst>
                                          <p:attrName>ppt_y</p:attrName>
                                        </p:attrNameLst>
                                      </p:cBhvr>
                                      <p:tavLst>
                                        <p:tav tm="0">
                                          <p:val>
                                            <p:strVal val="ppt_y"/>
                                          </p:val>
                                        </p:tav>
                                        <p:tav tm="100000">
                                          <p:val>
                                            <p:strVal val="1+ppt_h/2"/>
                                          </p:val>
                                        </p:tav>
                                      </p:tavLst>
                                    </p:anim>
                                    <p:set>
                                      <p:cBhvr>
                                        <p:cTn id="383" dur="1" fill="hold">
                                          <p:stCondLst>
                                            <p:cond delay="1999"/>
                                          </p:stCondLst>
                                        </p:cTn>
                                        <p:tgtEl>
                                          <p:spTgt spid="27"/>
                                        </p:tgtEl>
                                        <p:attrNameLst>
                                          <p:attrName>style.visibility</p:attrName>
                                        </p:attrNameLst>
                                      </p:cBhvr>
                                      <p:to>
                                        <p:strVal val="hidden"/>
                                      </p:to>
                                    </p:set>
                                  </p:childTnLst>
                                </p:cTn>
                              </p:par>
                              <p:par>
                                <p:cTn id="384" presetID="2" presetClass="exit" presetSubtype="4" fill="hold" grpId="3" nodeType="withEffect">
                                  <p:stCondLst>
                                    <p:cond delay="0"/>
                                  </p:stCondLst>
                                  <p:childTnLst>
                                    <p:anim calcmode="lin" valueType="num">
                                      <p:cBhvr additive="base">
                                        <p:cTn id="385" dur="2000"/>
                                        <p:tgtEl>
                                          <p:spTgt spid="29"/>
                                        </p:tgtEl>
                                        <p:attrNameLst>
                                          <p:attrName>ppt_x</p:attrName>
                                        </p:attrNameLst>
                                      </p:cBhvr>
                                      <p:tavLst>
                                        <p:tav tm="0">
                                          <p:val>
                                            <p:strVal val="ppt_x"/>
                                          </p:val>
                                        </p:tav>
                                        <p:tav tm="100000">
                                          <p:val>
                                            <p:strVal val="ppt_x"/>
                                          </p:val>
                                        </p:tav>
                                      </p:tavLst>
                                    </p:anim>
                                    <p:anim calcmode="lin" valueType="num">
                                      <p:cBhvr additive="base">
                                        <p:cTn id="386" dur="2000"/>
                                        <p:tgtEl>
                                          <p:spTgt spid="29"/>
                                        </p:tgtEl>
                                        <p:attrNameLst>
                                          <p:attrName>ppt_y</p:attrName>
                                        </p:attrNameLst>
                                      </p:cBhvr>
                                      <p:tavLst>
                                        <p:tav tm="0">
                                          <p:val>
                                            <p:strVal val="ppt_y"/>
                                          </p:val>
                                        </p:tav>
                                        <p:tav tm="100000">
                                          <p:val>
                                            <p:strVal val="1+ppt_h/2"/>
                                          </p:val>
                                        </p:tav>
                                      </p:tavLst>
                                    </p:anim>
                                    <p:set>
                                      <p:cBhvr>
                                        <p:cTn id="387" dur="1" fill="hold">
                                          <p:stCondLst>
                                            <p:cond delay="1999"/>
                                          </p:stCondLst>
                                        </p:cTn>
                                        <p:tgtEl>
                                          <p:spTgt spid="29"/>
                                        </p:tgtEl>
                                        <p:attrNameLst>
                                          <p:attrName>style.visibility</p:attrName>
                                        </p:attrNameLst>
                                      </p:cBhvr>
                                      <p:to>
                                        <p:strVal val="hidden"/>
                                      </p:to>
                                    </p:set>
                                  </p:childTnLst>
                                </p:cTn>
                              </p:par>
                              <p:par>
                                <p:cTn id="388" presetID="2" presetClass="exit" presetSubtype="4" fill="hold" grpId="3" nodeType="withEffect">
                                  <p:stCondLst>
                                    <p:cond delay="0"/>
                                  </p:stCondLst>
                                  <p:childTnLst>
                                    <p:anim calcmode="lin" valueType="num">
                                      <p:cBhvr additive="base">
                                        <p:cTn id="389" dur="2000"/>
                                        <p:tgtEl>
                                          <p:spTgt spid="31"/>
                                        </p:tgtEl>
                                        <p:attrNameLst>
                                          <p:attrName>ppt_x</p:attrName>
                                        </p:attrNameLst>
                                      </p:cBhvr>
                                      <p:tavLst>
                                        <p:tav tm="0">
                                          <p:val>
                                            <p:strVal val="ppt_x"/>
                                          </p:val>
                                        </p:tav>
                                        <p:tav tm="100000">
                                          <p:val>
                                            <p:strVal val="ppt_x"/>
                                          </p:val>
                                        </p:tav>
                                      </p:tavLst>
                                    </p:anim>
                                    <p:anim calcmode="lin" valueType="num">
                                      <p:cBhvr additive="base">
                                        <p:cTn id="390" dur="2000"/>
                                        <p:tgtEl>
                                          <p:spTgt spid="31"/>
                                        </p:tgtEl>
                                        <p:attrNameLst>
                                          <p:attrName>ppt_y</p:attrName>
                                        </p:attrNameLst>
                                      </p:cBhvr>
                                      <p:tavLst>
                                        <p:tav tm="0">
                                          <p:val>
                                            <p:strVal val="ppt_y"/>
                                          </p:val>
                                        </p:tav>
                                        <p:tav tm="100000">
                                          <p:val>
                                            <p:strVal val="1+ppt_h/2"/>
                                          </p:val>
                                        </p:tav>
                                      </p:tavLst>
                                    </p:anim>
                                    <p:set>
                                      <p:cBhvr>
                                        <p:cTn id="391" dur="1" fill="hold">
                                          <p:stCondLst>
                                            <p:cond delay="1999"/>
                                          </p:stCondLst>
                                        </p:cTn>
                                        <p:tgtEl>
                                          <p:spTgt spid="31"/>
                                        </p:tgtEl>
                                        <p:attrNameLst>
                                          <p:attrName>style.visibility</p:attrName>
                                        </p:attrNameLst>
                                      </p:cBhvr>
                                      <p:to>
                                        <p:strVal val="hidden"/>
                                      </p:to>
                                    </p:set>
                                  </p:childTnLst>
                                </p:cTn>
                              </p:par>
                              <p:par>
                                <p:cTn id="392" presetID="2" presetClass="exit" presetSubtype="4" fill="hold" grpId="3" nodeType="withEffect">
                                  <p:stCondLst>
                                    <p:cond delay="0"/>
                                  </p:stCondLst>
                                  <p:childTnLst>
                                    <p:anim calcmode="lin" valueType="num">
                                      <p:cBhvr additive="base">
                                        <p:cTn id="393" dur="2000"/>
                                        <p:tgtEl>
                                          <p:spTgt spid="33"/>
                                        </p:tgtEl>
                                        <p:attrNameLst>
                                          <p:attrName>ppt_x</p:attrName>
                                        </p:attrNameLst>
                                      </p:cBhvr>
                                      <p:tavLst>
                                        <p:tav tm="0">
                                          <p:val>
                                            <p:strVal val="ppt_x"/>
                                          </p:val>
                                        </p:tav>
                                        <p:tav tm="100000">
                                          <p:val>
                                            <p:strVal val="ppt_x"/>
                                          </p:val>
                                        </p:tav>
                                      </p:tavLst>
                                    </p:anim>
                                    <p:anim calcmode="lin" valueType="num">
                                      <p:cBhvr additive="base">
                                        <p:cTn id="394" dur="2000"/>
                                        <p:tgtEl>
                                          <p:spTgt spid="33"/>
                                        </p:tgtEl>
                                        <p:attrNameLst>
                                          <p:attrName>ppt_y</p:attrName>
                                        </p:attrNameLst>
                                      </p:cBhvr>
                                      <p:tavLst>
                                        <p:tav tm="0">
                                          <p:val>
                                            <p:strVal val="ppt_y"/>
                                          </p:val>
                                        </p:tav>
                                        <p:tav tm="100000">
                                          <p:val>
                                            <p:strVal val="1+ppt_h/2"/>
                                          </p:val>
                                        </p:tav>
                                      </p:tavLst>
                                    </p:anim>
                                    <p:set>
                                      <p:cBhvr>
                                        <p:cTn id="395" dur="1" fill="hold">
                                          <p:stCondLst>
                                            <p:cond delay="1999"/>
                                          </p:stCondLst>
                                        </p:cTn>
                                        <p:tgtEl>
                                          <p:spTgt spid="33"/>
                                        </p:tgtEl>
                                        <p:attrNameLst>
                                          <p:attrName>style.visibility</p:attrName>
                                        </p:attrNameLst>
                                      </p:cBhvr>
                                      <p:to>
                                        <p:strVal val="hidden"/>
                                      </p:to>
                                    </p:set>
                                  </p:childTnLst>
                                </p:cTn>
                              </p:par>
                              <p:par>
                                <p:cTn id="396" presetID="2" presetClass="exit" presetSubtype="4" fill="hold" grpId="3" nodeType="withEffect">
                                  <p:stCondLst>
                                    <p:cond delay="0"/>
                                  </p:stCondLst>
                                  <p:childTnLst>
                                    <p:anim calcmode="lin" valueType="num">
                                      <p:cBhvr additive="base">
                                        <p:cTn id="397" dur="2000"/>
                                        <p:tgtEl>
                                          <p:spTgt spid="35"/>
                                        </p:tgtEl>
                                        <p:attrNameLst>
                                          <p:attrName>ppt_x</p:attrName>
                                        </p:attrNameLst>
                                      </p:cBhvr>
                                      <p:tavLst>
                                        <p:tav tm="0">
                                          <p:val>
                                            <p:strVal val="ppt_x"/>
                                          </p:val>
                                        </p:tav>
                                        <p:tav tm="100000">
                                          <p:val>
                                            <p:strVal val="ppt_x"/>
                                          </p:val>
                                        </p:tav>
                                      </p:tavLst>
                                    </p:anim>
                                    <p:anim calcmode="lin" valueType="num">
                                      <p:cBhvr additive="base">
                                        <p:cTn id="398" dur="2000"/>
                                        <p:tgtEl>
                                          <p:spTgt spid="35"/>
                                        </p:tgtEl>
                                        <p:attrNameLst>
                                          <p:attrName>ppt_y</p:attrName>
                                        </p:attrNameLst>
                                      </p:cBhvr>
                                      <p:tavLst>
                                        <p:tav tm="0">
                                          <p:val>
                                            <p:strVal val="ppt_y"/>
                                          </p:val>
                                        </p:tav>
                                        <p:tav tm="100000">
                                          <p:val>
                                            <p:strVal val="1+ppt_h/2"/>
                                          </p:val>
                                        </p:tav>
                                      </p:tavLst>
                                    </p:anim>
                                    <p:set>
                                      <p:cBhvr>
                                        <p:cTn id="399" dur="1" fill="hold">
                                          <p:stCondLst>
                                            <p:cond delay="1999"/>
                                          </p:stCondLst>
                                        </p:cTn>
                                        <p:tgtEl>
                                          <p:spTgt spid="35"/>
                                        </p:tgtEl>
                                        <p:attrNameLst>
                                          <p:attrName>style.visibility</p:attrName>
                                        </p:attrNameLst>
                                      </p:cBhvr>
                                      <p:to>
                                        <p:strVal val="hidden"/>
                                      </p:to>
                                    </p:set>
                                  </p:childTnLst>
                                </p:cTn>
                              </p:par>
                              <p:par>
                                <p:cTn id="400" presetID="2" presetClass="exit" presetSubtype="4" fill="hold" grpId="3" nodeType="withEffect">
                                  <p:stCondLst>
                                    <p:cond delay="0"/>
                                  </p:stCondLst>
                                  <p:childTnLst>
                                    <p:anim calcmode="lin" valueType="num">
                                      <p:cBhvr additive="base">
                                        <p:cTn id="401" dur="2000"/>
                                        <p:tgtEl>
                                          <p:spTgt spid="37"/>
                                        </p:tgtEl>
                                        <p:attrNameLst>
                                          <p:attrName>ppt_x</p:attrName>
                                        </p:attrNameLst>
                                      </p:cBhvr>
                                      <p:tavLst>
                                        <p:tav tm="0">
                                          <p:val>
                                            <p:strVal val="ppt_x"/>
                                          </p:val>
                                        </p:tav>
                                        <p:tav tm="100000">
                                          <p:val>
                                            <p:strVal val="ppt_x"/>
                                          </p:val>
                                        </p:tav>
                                      </p:tavLst>
                                    </p:anim>
                                    <p:anim calcmode="lin" valueType="num">
                                      <p:cBhvr additive="base">
                                        <p:cTn id="402" dur="2000"/>
                                        <p:tgtEl>
                                          <p:spTgt spid="37"/>
                                        </p:tgtEl>
                                        <p:attrNameLst>
                                          <p:attrName>ppt_y</p:attrName>
                                        </p:attrNameLst>
                                      </p:cBhvr>
                                      <p:tavLst>
                                        <p:tav tm="0">
                                          <p:val>
                                            <p:strVal val="ppt_y"/>
                                          </p:val>
                                        </p:tav>
                                        <p:tav tm="100000">
                                          <p:val>
                                            <p:strVal val="1+ppt_h/2"/>
                                          </p:val>
                                        </p:tav>
                                      </p:tavLst>
                                    </p:anim>
                                    <p:set>
                                      <p:cBhvr>
                                        <p:cTn id="403" dur="1" fill="hold">
                                          <p:stCondLst>
                                            <p:cond delay="1999"/>
                                          </p:stCondLst>
                                        </p:cTn>
                                        <p:tgtEl>
                                          <p:spTgt spid="37"/>
                                        </p:tgtEl>
                                        <p:attrNameLst>
                                          <p:attrName>style.visibility</p:attrName>
                                        </p:attrNameLst>
                                      </p:cBhvr>
                                      <p:to>
                                        <p:strVal val="hidden"/>
                                      </p:to>
                                    </p:set>
                                  </p:childTnLst>
                                </p:cTn>
                              </p:par>
                              <p:par>
                                <p:cTn id="404" presetID="2" presetClass="exit" presetSubtype="1" fill="hold" grpId="3" nodeType="withEffect">
                                  <p:stCondLst>
                                    <p:cond delay="0"/>
                                  </p:stCondLst>
                                  <p:childTnLst>
                                    <p:anim calcmode="lin" valueType="num">
                                      <p:cBhvr additive="base">
                                        <p:cTn id="405" dur="2000"/>
                                        <p:tgtEl>
                                          <p:spTgt spid="4"/>
                                        </p:tgtEl>
                                        <p:attrNameLst>
                                          <p:attrName>ppt_x</p:attrName>
                                        </p:attrNameLst>
                                      </p:cBhvr>
                                      <p:tavLst>
                                        <p:tav tm="0">
                                          <p:val>
                                            <p:strVal val="ppt_x"/>
                                          </p:val>
                                        </p:tav>
                                        <p:tav tm="100000">
                                          <p:val>
                                            <p:strVal val="ppt_x"/>
                                          </p:val>
                                        </p:tav>
                                      </p:tavLst>
                                    </p:anim>
                                    <p:anim calcmode="lin" valueType="num">
                                      <p:cBhvr additive="base">
                                        <p:cTn id="406" dur="2000"/>
                                        <p:tgtEl>
                                          <p:spTgt spid="4"/>
                                        </p:tgtEl>
                                        <p:attrNameLst>
                                          <p:attrName>ppt_y</p:attrName>
                                        </p:attrNameLst>
                                      </p:cBhvr>
                                      <p:tavLst>
                                        <p:tav tm="0">
                                          <p:val>
                                            <p:strVal val="ppt_y"/>
                                          </p:val>
                                        </p:tav>
                                        <p:tav tm="100000">
                                          <p:val>
                                            <p:strVal val="0-ppt_h/2"/>
                                          </p:val>
                                        </p:tav>
                                      </p:tavLst>
                                    </p:anim>
                                    <p:set>
                                      <p:cBhvr>
                                        <p:cTn id="407" dur="1" fill="hold">
                                          <p:stCondLst>
                                            <p:cond delay="1999"/>
                                          </p:stCondLst>
                                        </p:cTn>
                                        <p:tgtEl>
                                          <p:spTgt spid="4"/>
                                        </p:tgtEl>
                                        <p:attrNameLst>
                                          <p:attrName>style.visibility</p:attrName>
                                        </p:attrNameLst>
                                      </p:cBhvr>
                                      <p:to>
                                        <p:strVal val="hidden"/>
                                      </p:to>
                                    </p:set>
                                  </p:childTnLst>
                                </p:cTn>
                              </p:par>
                              <p:par>
                                <p:cTn id="408" presetID="2" presetClass="exit" presetSubtype="1" fill="hold" grpId="3" nodeType="withEffect">
                                  <p:stCondLst>
                                    <p:cond delay="0"/>
                                  </p:stCondLst>
                                  <p:childTnLst>
                                    <p:anim calcmode="lin" valueType="num">
                                      <p:cBhvr additive="base">
                                        <p:cTn id="409" dur="2000"/>
                                        <p:tgtEl>
                                          <p:spTgt spid="6"/>
                                        </p:tgtEl>
                                        <p:attrNameLst>
                                          <p:attrName>ppt_x</p:attrName>
                                        </p:attrNameLst>
                                      </p:cBhvr>
                                      <p:tavLst>
                                        <p:tav tm="0">
                                          <p:val>
                                            <p:strVal val="ppt_x"/>
                                          </p:val>
                                        </p:tav>
                                        <p:tav tm="100000">
                                          <p:val>
                                            <p:strVal val="ppt_x"/>
                                          </p:val>
                                        </p:tav>
                                      </p:tavLst>
                                    </p:anim>
                                    <p:anim calcmode="lin" valueType="num">
                                      <p:cBhvr additive="base">
                                        <p:cTn id="410" dur="2000"/>
                                        <p:tgtEl>
                                          <p:spTgt spid="6"/>
                                        </p:tgtEl>
                                        <p:attrNameLst>
                                          <p:attrName>ppt_y</p:attrName>
                                        </p:attrNameLst>
                                      </p:cBhvr>
                                      <p:tavLst>
                                        <p:tav tm="0">
                                          <p:val>
                                            <p:strVal val="ppt_y"/>
                                          </p:val>
                                        </p:tav>
                                        <p:tav tm="100000">
                                          <p:val>
                                            <p:strVal val="0-ppt_h/2"/>
                                          </p:val>
                                        </p:tav>
                                      </p:tavLst>
                                    </p:anim>
                                    <p:set>
                                      <p:cBhvr>
                                        <p:cTn id="411" dur="1" fill="hold">
                                          <p:stCondLst>
                                            <p:cond delay="1999"/>
                                          </p:stCondLst>
                                        </p:cTn>
                                        <p:tgtEl>
                                          <p:spTgt spid="6"/>
                                        </p:tgtEl>
                                        <p:attrNameLst>
                                          <p:attrName>style.visibility</p:attrName>
                                        </p:attrNameLst>
                                      </p:cBhvr>
                                      <p:to>
                                        <p:strVal val="hidden"/>
                                      </p:to>
                                    </p:set>
                                  </p:childTnLst>
                                </p:cTn>
                              </p:par>
                              <p:par>
                                <p:cTn id="412" presetID="2" presetClass="exit" presetSubtype="1" fill="hold" grpId="3" nodeType="withEffect">
                                  <p:stCondLst>
                                    <p:cond delay="0"/>
                                  </p:stCondLst>
                                  <p:childTnLst>
                                    <p:anim calcmode="lin" valueType="num">
                                      <p:cBhvr additive="base">
                                        <p:cTn id="413" dur="2000"/>
                                        <p:tgtEl>
                                          <p:spTgt spid="8"/>
                                        </p:tgtEl>
                                        <p:attrNameLst>
                                          <p:attrName>ppt_x</p:attrName>
                                        </p:attrNameLst>
                                      </p:cBhvr>
                                      <p:tavLst>
                                        <p:tav tm="0">
                                          <p:val>
                                            <p:strVal val="ppt_x"/>
                                          </p:val>
                                        </p:tav>
                                        <p:tav tm="100000">
                                          <p:val>
                                            <p:strVal val="ppt_x"/>
                                          </p:val>
                                        </p:tav>
                                      </p:tavLst>
                                    </p:anim>
                                    <p:anim calcmode="lin" valueType="num">
                                      <p:cBhvr additive="base">
                                        <p:cTn id="414" dur="2000"/>
                                        <p:tgtEl>
                                          <p:spTgt spid="8"/>
                                        </p:tgtEl>
                                        <p:attrNameLst>
                                          <p:attrName>ppt_y</p:attrName>
                                        </p:attrNameLst>
                                      </p:cBhvr>
                                      <p:tavLst>
                                        <p:tav tm="0">
                                          <p:val>
                                            <p:strVal val="ppt_y"/>
                                          </p:val>
                                        </p:tav>
                                        <p:tav tm="100000">
                                          <p:val>
                                            <p:strVal val="0-ppt_h/2"/>
                                          </p:val>
                                        </p:tav>
                                      </p:tavLst>
                                    </p:anim>
                                    <p:set>
                                      <p:cBhvr>
                                        <p:cTn id="415" dur="1" fill="hold">
                                          <p:stCondLst>
                                            <p:cond delay="1999"/>
                                          </p:stCondLst>
                                        </p:cTn>
                                        <p:tgtEl>
                                          <p:spTgt spid="8"/>
                                        </p:tgtEl>
                                        <p:attrNameLst>
                                          <p:attrName>style.visibility</p:attrName>
                                        </p:attrNameLst>
                                      </p:cBhvr>
                                      <p:to>
                                        <p:strVal val="hidden"/>
                                      </p:to>
                                    </p:set>
                                  </p:childTnLst>
                                </p:cTn>
                              </p:par>
                              <p:par>
                                <p:cTn id="416" presetID="2" presetClass="exit" presetSubtype="1" fill="hold" grpId="3" nodeType="withEffect">
                                  <p:stCondLst>
                                    <p:cond delay="0"/>
                                  </p:stCondLst>
                                  <p:childTnLst>
                                    <p:anim calcmode="lin" valueType="num">
                                      <p:cBhvr additive="base">
                                        <p:cTn id="417" dur="2000"/>
                                        <p:tgtEl>
                                          <p:spTgt spid="10"/>
                                        </p:tgtEl>
                                        <p:attrNameLst>
                                          <p:attrName>ppt_x</p:attrName>
                                        </p:attrNameLst>
                                      </p:cBhvr>
                                      <p:tavLst>
                                        <p:tav tm="0">
                                          <p:val>
                                            <p:strVal val="ppt_x"/>
                                          </p:val>
                                        </p:tav>
                                        <p:tav tm="100000">
                                          <p:val>
                                            <p:strVal val="ppt_x"/>
                                          </p:val>
                                        </p:tav>
                                      </p:tavLst>
                                    </p:anim>
                                    <p:anim calcmode="lin" valueType="num">
                                      <p:cBhvr additive="base">
                                        <p:cTn id="418" dur="2000"/>
                                        <p:tgtEl>
                                          <p:spTgt spid="10"/>
                                        </p:tgtEl>
                                        <p:attrNameLst>
                                          <p:attrName>ppt_y</p:attrName>
                                        </p:attrNameLst>
                                      </p:cBhvr>
                                      <p:tavLst>
                                        <p:tav tm="0">
                                          <p:val>
                                            <p:strVal val="ppt_y"/>
                                          </p:val>
                                        </p:tav>
                                        <p:tav tm="100000">
                                          <p:val>
                                            <p:strVal val="0-ppt_h/2"/>
                                          </p:val>
                                        </p:tav>
                                      </p:tavLst>
                                    </p:anim>
                                    <p:set>
                                      <p:cBhvr>
                                        <p:cTn id="419" dur="1" fill="hold">
                                          <p:stCondLst>
                                            <p:cond delay="1999"/>
                                          </p:stCondLst>
                                        </p:cTn>
                                        <p:tgtEl>
                                          <p:spTgt spid="10"/>
                                        </p:tgtEl>
                                        <p:attrNameLst>
                                          <p:attrName>style.visibility</p:attrName>
                                        </p:attrNameLst>
                                      </p:cBhvr>
                                      <p:to>
                                        <p:strVal val="hidden"/>
                                      </p:to>
                                    </p:set>
                                  </p:childTnLst>
                                </p:cTn>
                              </p:par>
                              <p:par>
                                <p:cTn id="420" presetID="2" presetClass="exit" presetSubtype="1" fill="hold" grpId="3" nodeType="withEffect">
                                  <p:stCondLst>
                                    <p:cond delay="0"/>
                                  </p:stCondLst>
                                  <p:childTnLst>
                                    <p:anim calcmode="lin" valueType="num">
                                      <p:cBhvr additive="base">
                                        <p:cTn id="421" dur="2000"/>
                                        <p:tgtEl>
                                          <p:spTgt spid="12"/>
                                        </p:tgtEl>
                                        <p:attrNameLst>
                                          <p:attrName>ppt_x</p:attrName>
                                        </p:attrNameLst>
                                      </p:cBhvr>
                                      <p:tavLst>
                                        <p:tav tm="0">
                                          <p:val>
                                            <p:strVal val="ppt_x"/>
                                          </p:val>
                                        </p:tav>
                                        <p:tav tm="100000">
                                          <p:val>
                                            <p:strVal val="ppt_x"/>
                                          </p:val>
                                        </p:tav>
                                      </p:tavLst>
                                    </p:anim>
                                    <p:anim calcmode="lin" valueType="num">
                                      <p:cBhvr additive="base">
                                        <p:cTn id="422" dur="2000"/>
                                        <p:tgtEl>
                                          <p:spTgt spid="12"/>
                                        </p:tgtEl>
                                        <p:attrNameLst>
                                          <p:attrName>ppt_y</p:attrName>
                                        </p:attrNameLst>
                                      </p:cBhvr>
                                      <p:tavLst>
                                        <p:tav tm="0">
                                          <p:val>
                                            <p:strVal val="ppt_y"/>
                                          </p:val>
                                        </p:tav>
                                        <p:tav tm="100000">
                                          <p:val>
                                            <p:strVal val="0-ppt_h/2"/>
                                          </p:val>
                                        </p:tav>
                                      </p:tavLst>
                                    </p:anim>
                                    <p:set>
                                      <p:cBhvr>
                                        <p:cTn id="423" dur="1" fill="hold">
                                          <p:stCondLst>
                                            <p:cond delay="1999"/>
                                          </p:stCondLst>
                                        </p:cTn>
                                        <p:tgtEl>
                                          <p:spTgt spid="12"/>
                                        </p:tgtEl>
                                        <p:attrNameLst>
                                          <p:attrName>style.visibility</p:attrName>
                                        </p:attrNameLst>
                                      </p:cBhvr>
                                      <p:to>
                                        <p:strVal val="hidden"/>
                                      </p:to>
                                    </p:set>
                                  </p:childTnLst>
                                </p:cTn>
                              </p:par>
                              <p:par>
                                <p:cTn id="424" presetID="2" presetClass="exit" presetSubtype="1" fill="hold" grpId="3" nodeType="withEffect">
                                  <p:stCondLst>
                                    <p:cond delay="0"/>
                                  </p:stCondLst>
                                  <p:childTnLst>
                                    <p:anim calcmode="lin" valueType="num">
                                      <p:cBhvr additive="base">
                                        <p:cTn id="425" dur="2000"/>
                                        <p:tgtEl>
                                          <p:spTgt spid="14"/>
                                        </p:tgtEl>
                                        <p:attrNameLst>
                                          <p:attrName>ppt_x</p:attrName>
                                        </p:attrNameLst>
                                      </p:cBhvr>
                                      <p:tavLst>
                                        <p:tav tm="0">
                                          <p:val>
                                            <p:strVal val="ppt_x"/>
                                          </p:val>
                                        </p:tav>
                                        <p:tav tm="100000">
                                          <p:val>
                                            <p:strVal val="ppt_x"/>
                                          </p:val>
                                        </p:tav>
                                      </p:tavLst>
                                    </p:anim>
                                    <p:anim calcmode="lin" valueType="num">
                                      <p:cBhvr additive="base">
                                        <p:cTn id="426" dur="2000"/>
                                        <p:tgtEl>
                                          <p:spTgt spid="14"/>
                                        </p:tgtEl>
                                        <p:attrNameLst>
                                          <p:attrName>ppt_y</p:attrName>
                                        </p:attrNameLst>
                                      </p:cBhvr>
                                      <p:tavLst>
                                        <p:tav tm="0">
                                          <p:val>
                                            <p:strVal val="ppt_y"/>
                                          </p:val>
                                        </p:tav>
                                        <p:tav tm="100000">
                                          <p:val>
                                            <p:strVal val="0-ppt_h/2"/>
                                          </p:val>
                                        </p:tav>
                                      </p:tavLst>
                                    </p:anim>
                                    <p:set>
                                      <p:cBhvr>
                                        <p:cTn id="427" dur="1" fill="hold">
                                          <p:stCondLst>
                                            <p:cond delay="1999"/>
                                          </p:stCondLst>
                                        </p:cTn>
                                        <p:tgtEl>
                                          <p:spTgt spid="14"/>
                                        </p:tgtEl>
                                        <p:attrNameLst>
                                          <p:attrName>style.visibility</p:attrName>
                                        </p:attrNameLst>
                                      </p:cBhvr>
                                      <p:to>
                                        <p:strVal val="hidden"/>
                                      </p:to>
                                    </p:set>
                                  </p:childTnLst>
                                </p:cTn>
                              </p:par>
                              <p:par>
                                <p:cTn id="428" presetID="2" presetClass="exit" presetSubtype="1" fill="hold" grpId="3" nodeType="withEffect">
                                  <p:stCondLst>
                                    <p:cond delay="0"/>
                                  </p:stCondLst>
                                  <p:childTnLst>
                                    <p:anim calcmode="lin" valueType="num">
                                      <p:cBhvr additive="base">
                                        <p:cTn id="429" dur="2000"/>
                                        <p:tgtEl>
                                          <p:spTgt spid="16"/>
                                        </p:tgtEl>
                                        <p:attrNameLst>
                                          <p:attrName>ppt_x</p:attrName>
                                        </p:attrNameLst>
                                      </p:cBhvr>
                                      <p:tavLst>
                                        <p:tav tm="0">
                                          <p:val>
                                            <p:strVal val="ppt_x"/>
                                          </p:val>
                                        </p:tav>
                                        <p:tav tm="100000">
                                          <p:val>
                                            <p:strVal val="ppt_x"/>
                                          </p:val>
                                        </p:tav>
                                      </p:tavLst>
                                    </p:anim>
                                    <p:anim calcmode="lin" valueType="num">
                                      <p:cBhvr additive="base">
                                        <p:cTn id="430" dur="2000"/>
                                        <p:tgtEl>
                                          <p:spTgt spid="16"/>
                                        </p:tgtEl>
                                        <p:attrNameLst>
                                          <p:attrName>ppt_y</p:attrName>
                                        </p:attrNameLst>
                                      </p:cBhvr>
                                      <p:tavLst>
                                        <p:tav tm="0">
                                          <p:val>
                                            <p:strVal val="ppt_y"/>
                                          </p:val>
                                        </p:tav>
                                        <p:tav tm="100000">
                                          <p:val>
                                            <p:strVal val="0-ppt_h/2"/>
                                          </p:val>
                                        </p:tav>
                                      </p:tavLst>
                                    </p:anim>
                                    <p:set>
                                      <p:cBhvr>
                                        <p:cTn id="431" dur="1" fill="hold">
                                          <p:stCondLst>
                                            <p:cond delay="1999"/>
                                          </p:stCondLst>
                                        </p:cTn>
                                        <p:tgtEl>
                                          <p:spTgt spid="16"/>
                                        </p:tgtEl>
                                        <p:attrNameLst>
                                          <p:attrName>style.visibility</p:attrName>
                                        </p:attrNameLst>
                                      </p:cBhvr>
                                      <p:to>
                                        <p:strVal val="hidden"/>
                                      </p:to>
                                    </p:set>
                                  </p:childTnLst>
                                </p:cTn>
                              </p:par>
                              <p:par>
                                <p:cTn id="432" presetID="2" presetClass="exit" presetSubtype="1" fill="hold" grpId="3" nodeType="withEffect">
                                  <p:stCondLst>
                                    <p:cond delay="0"/>
                                  </p:stCondLst>
                                  <p:childTnLst>
                                    <p:anim calcmode="lin" valueType="num">
                                      <p:cBhvr additive="base">
                                        <p:cTn id="433" dur="2000"/>
                                        <p:tgtEl>
                                          <p:spTgt spid="18"/>
                                        </p:tgtEl>
                                        <p:attrNameLst>
                                          <p:attrName>ppt_x</p:attrName>
                                        </p:attrNameLst>
                                      </p:cBhvr>
                                      <p:tavLst>
                                        <p:tav tm="0">
                                          <p:val>
                                            <p:strVal val="ppt_x"/>
                                          </p:val>
                                        </p:tav>
                                        <p:tav tm="100000">
                                          <p:val>
                                            <p:strVal val="ppt_x"/>
                                          </p:val>
                                        </p:tav>
                                      </p:tavLst>
                                    </p:anim>
                                    <p:anim calcmode="lin" valueType="num">
                                      <p:cBhvr additive="base">
                                        <p:cTn id="434" dur="2000"/>
                                        <p:tgtEl>
                                          <p:spTgt spid="18"/>
                                        </p:tgtEl>
                                        <p:attrNameLst>
                                          <p:attrName>ppt_y</p:attrName>
                                        </p:attrNameLst>
                                      </p:cBhvr>
                                      <p:tavLst>
                                        <p:tav tm="0">
                                          <p:val>
                                            <p:strVal val="ppt_y"/>
                                          </p:val>
                                        </p:tav>
                                        <p:tav tm="100000">
                                          <p:val>
                                            <p:strVal val="0-ppt_h/2"/>
                                          </p:val>
                                        </p:tav>
                                      </p:tavLst>
                                    </p:anim>
                                    <p:set>
                                      <p:cBhvr>
                                        <p:cTn id="435" dur="1" fill="hold">
                                          <p:stCondLst>
                                            <p:cond delay="1999"/>
                                          </p:stCondLst>
                                        </p:cTn>
                                        <p:tgtEl>
                                          <p:spTgt spid="18"/>
                                        </p:tgtEl>
                                        <p:attrNameLst>
                                          <p:attrName>style.visibility</p:attrName>
                                        </p:attrNameLst>
                                      </p:cBhvr>
                                      <p:to>
                                        <p:strVal val="hidden"/>
                                      </p:to>
                                    </p:set>
                                  </p:childTnLst>
                                </p:cTn>
                              </p:par>
                              <p:par>
                                <p:cTn id="436" presetID="2" presetClass="exit" presetSubtype="1" fill="hold" grpId="3" nodeType="withEffect">
                                  <p:stCondLst>
                                    <p:cond delay="0"/>
                                  </p:stCondLst>
                                  <p:childTnLst>
                                    <p:anim calcmode="lin" valueType="num">
                                      <p:cBhvr additive="base">
                                        <p:cTn id="437" dur="2000"/>
                                        <p:tgtEl>
                                          <p:spTgt spid="20"/>
                                        </p:tgtEl>
                                        <p:attrNameLst>
                                          <p:attrName>ppt_x</p:attrName>
                                        </p:attrNameLst>
                                      </p:cBhvr>
                                      <p:tavLst>
                                        <p:tav tm="0">
                                          <p:val>
                                            <p:strVal val="ppt_x"/>
                                          </p:val>
                                        </p:tav>
                                        <p:tav tm="100000">
                                          <p:val>
                                            <p:strVal val="ppt_x"/>
                                          </p:val>
                                        </p:tav>
                                      </p:tavLst>
                                    </p:anim>
                                    <p:anim calcmode="lin" valueType="num">
                                      <p:cBhvr additive="base">
                                        <p:cTn id="438" dur="2000"/>
                                        <p:tgtEl>
                                          <p:spTgt spid="20"/>
                                        </p:tgtEl>
                                        <p:attrNameLst>
                                          <p:attrName>ppt_y</p:attrName>
                                        </p:attrNameLst>
                                      </p:cBhvr>
                                      <p:tavLst>
                                        <p:tav tm="0">
                                          <p:val>
                                            <p:strVal val="ppt_y"/>
                                          </p:val>
                                        </p:tav>
                                        <p:tav tm="100000">
                                          <p:val>
                                            <p:strVal val="0-ppt_h/2"/>
                                          </p:val>
                                        </p:tav>
                                      </p:tavLst>
                                    </p:anim>
                                    <p:set>
                                      <p:cBhvr>
                                        <p:cTn id="439" dur="1" fill="hold">
                                          <p:stCondLst>
                                            <p:cond delay="1999"/>
                                          </p:stCondLst>
                                        </p:cTn>
                                        <p:tgtEl>
                                          <p:spTgt spid="20"/>
                                        </p:tgtEl>
                                        <p:attrNameLst>
                                          <p:attrName>style.visibility</p:attrName>
                                        </p:attrNameLst>
                                      </p:cBhvr>
                                      <p:to>
                                        <p:strVal val="hidden"/>
                                      </p:to>
                                    </p:set>
                                  </p:childTnLst>
                                </p:cTn>
                              </p:par>
                              <p:par>
                                <p:cTn id="440" presetID="2" presetClass="exit" presetSubtype="1" fill="hold" grpId="3" nodeType="withEffect">
                                  <p:stCondLst>
                                    <p:cond delay="0"/>
                                  </p:stCondLst>
                                  <p:childTnLst>
                                    <p:anim calcmode="lin" valueType="num">
                                      <p:cBhvr additive="base">
                                        <p:cTn id="441" dur="2000"/>
                                        <p:tgtEl>
                                          <p:spTgt spid="22"/>
                                        </p:tgtEl>
                                        <p:attrNameLst>
                                          <p:attrName>ppt_x</p:attrName>
                                        </p:attrNameLst>
                                      </p:cBhvr>
                                      <p:tavLst>
                                        <p:tav tm="0">
                                          <p:val>
                                            <p:strVal val="ppt_x"/>
                                          </p:val>
                                        </p:tav>
                                        <p:tav tm="100000">
                                          <p:val>
                                            <p:strVal val="ppt_x"/>
                                          </p:val>
                                        </p:tav>
                                      </p:tavLst>
                                    </p:anim>
                                    <p:anim calcmode="lin" valueType="num">
                                      <p:cBhvr additive="base">
                                        <p:cTn id="442" dur="2000"/>
                                        <p:tgtEl>
                                          <p:spTgt spid="22"/>
                                        </p:tgtEl>
                                        <p:attrNameLst>
                                          <p:attrName>ppt_y</p:attrName>
                                        </p:attrNameLst>
                                      </p:cBhvr>
                                      <p:tavLst>
                                        <p:tav tm="0">
                                          <p:val>
                                            <p:strVal val="ppt_y"/>
                                          </p:val>
                                        </p:tav>
                                        <p:tav tm="100000">
                                          <p:val>
                                            <p:strVal val="0-ppt_h/2"/>
                                          </p:val>
                                        </p:tav>
                                      </p:tavLst>
                                    </p:anim>
                                    <p:set>
                                      <p:cBhvr>
                                        <p:cTn id="443" dur="1" fill="hold">
                                          <p:stCondLst>
                                            <p:cond delay="1999"/>
                                          </p:stCondLst>
                                        </p:cTn>
                                        <p:tgtEl>
                                          <p:spTgt spid="22"/>
                                        </p:tgtEl>
                                        <p:attrNameLst>
                                          <p:attrName>style.visibility</p:attrName>
                                        </p:attrNameLst>
                                      </p:cBhvr>
                                      <p:to>
                                        <p:strVal val="hidden"/>
                                      </p:to>
                                    </p:set>
                                  </p:childTnLst>
                                </p:cTn>
                              </p:par>
                              <p:par>
                                <p:cTn id="444" presetID="2" presetClass="exit" presetSubtype="1" fill="hold" grpId="3" nodeType="withEffect">
                                  <p:stCondLst>
                                    <p:cond delay="0"/>
                                  </p:stCondLst>
                                  <p:childTnLst>
                                    <p:anim calcmode="lin" valueType="num">
                                      <p:cBhvr additive="base">
                                        <p:cTn id="445" dur="2000"/>
                                        <p:tgtEl>
                                          <p:spTgt spid="24"/>
                                        </p:tgtEl>
                                        <p:attrNameLst>
                                          <p:attrName>ppt_x</p:attrName>
                                        </p:attrNameLst>
                                      </p:cBhvr>
                                      <p:tavLst>
                                        <p:tav tm="0">
                                          <p:val>
                                            <p:strVal val="ppt_x"/>
                                          </p:val>
                                        </p:tav>
                                        <p:tav tm="100000">
                                          <p:val>
                                            <p:strVal val="ppt_x"/>
                                          </p:val>
                                        </p:tav>
                                      </p:tavLst>
                                    </p:anim>
                                    <p:anim calcmode="lin" valueType="num">
                                      <p:cBhvr additive="base">
                                        <p:cTn id="446" dur="2000"/>
                                        <p:tgtEl>
                                          <p:spTgt spid="24"/>
                                        </p:tgtEl>
                                        <p:attrNameLst>
                                          <p:attrName>ppt_y</p:attrName>
                                        </p:attrNameLst>
                                      </p:cBhvr>
                                      <p:tavLst>
                                        <p:tav tm="0">
                                          <p:val>
                                            <p:strVal val="ppt_y"/>
                                          </p:val>
                                        </p:tav>
                                        <p:tav tm="100000">
                                          <p:val>
                                            <p:strVal val="0-ppt_h/2"/>
                                          </p:val>
                                        </p:tav>
                                      </p:tavLst>
                                    </p:anim>
                                    <p:set>
                                      <p:cBhvr>
                                        <p:cTn id="447" dur="1" fill="hold">
                                          <p:stCondLst>
                                            <p:cond delay="1999"/>
                                          </p:stCondLst>
                                        </p:cTn>
                                        <p:tgtEl>
                                          <p:spTgt spid="24"/>
                                        </p:tgtEl>
                                        <p:attrNameLst>
                                          <p:attrName>style.visibility</p:attrName>
                                        </p:attrNameLst>
                                      </p:cBhvr>
                                      <p:to>
                                        <p:strVal val="hidden"/>
                                      </p:to>
                                    </p:set>
                                  </p:childTnLst>
                                </p:cTn>
                              </p:par>
                              <p:par>
                                <p:cTn id="448" presetID="2" presetClass="exit" presetSubtype="1" fill="hold" grpId="3" nodeType="withEffect">
                                  <p:stCondLst>
                                    <p:cond delay="0"/>
                                  </p:stCondLst>
                                  <p:childTnLst>
                                    <p:anim calcmode="lin" valueType="num">
                                      <p:cBhvr additive="base">
                                        <p:cTn id="449" dur="2000"/>
                                        <p:tgtEl>
                                          <p:spTgt spid="26"/>
                                        </p:tgtEl>
                                        <p:attrNameLst>
                                          <p:attrName>ppt_x</p:attrName>
                                        </p:attrNameLst>
                                      </p:cBhvr>
                                      <p:tavLst>
                                        <p:tav tm="0">
                                          <p:val>
                                            <p:strVal val="ppt_x"/>
                                          </p:val>
                                        </p:tav>
                                        <p:tav tm="100000">
                                          <p:val>
                                            <p:strVal val="ppt_x"/>
                                          </p:val>
                                        </p:tav>
                                      </p:tavLst>
                                    </p:anim>
                                    <p:anim calcmode="lin" valueType="num">
                                      <p:cBhvr additive="base">
                                        <p:cTn id="450" dur="2000"/>
                                        <p:tgtEl>
                                          <p:spTgt spid="26"/>
                                        </p:tgtEl>
                                        <p:attrNameLst>
                                          <p:attrName>ppt_y</p:attrName>
                                        </p:attrNameLst>
                                      </p:cBhvr>
                                      <p:tavLst>
                                        <p:tav tm="0">
                                          <p:val>
                                            <p:strVal val="ppt_y"/>
                                          </p:val>
                                        </p:tav>
                                        <p:tav tm="100000">
                                          <p:val>
                                            <p:strVal val="0-ppt_h/2"/>
                                          </p:val>
                                        </p:tav>
                                      </p:tavLst>
                                    </p:anim>
                                    <p:set>
                                      <p:cBhvr>
                                        <p:cTn id="451" dur="1" fill="hold">
                                          <p:stCondLst>
                                            <p:cond delay="1999"/>
                                          </p:stCondLst>
                                        </p:cTn>
                                        <p:tgtEl>
                                          <p:spTgt spid="26"/>
                                        </p:tgtEl>
                                        <p:attrNameLst>
                                          <p:attrName>style.visibility</p:attrName>
                                        </p:attrNameLst>
                                      </p:cBhvr>
                                      <p:to>
                                        <p:strVal val="hidden"/>
                                      </p:to>
                                    </p:set>
                                  </p:childTnLst>
                                </p:cTn>
                              </p:par>
                              <p:par>
                                <p:cTn id="452" presetID="2" presetClass="exit" presetSubtype="1" fill="hold" grpId="3" nodeType="withEffect">
                                  <p:stCondLst>
                                    <p:cond delay="0"/>
                                  </p:stCondLst>
                                  <p:childTnLst>
                                    <p:anim calcmode="lin" valueType="num">
                                      <p:cBhvr additive="base">
                                        <p:cTn id="453" dur="2000"/>
                                        <p:tgtEl>
                                          <p:spTgt spid="28"/>
                                        </p:tgtEl>
                                        <p:attrNameLst>
                                          <p:attrName>ppt_x</p:attrName>
                                        </p:attrNameLst>
                                      </p:cBhvr>
                                      <p:tavLst>
                                        <p:tav tm="0">
                                          <p:val>
                                            <p:strVal val="ppt_x"/>
                                          </p:val>
                                        </p:tav>
                                        <p:tav tm="100000">
                                          <p:val>
                                            <p:strVal val="ppt_x"/>
                                          </p:val>
                                        </p:tav>
                                      </p:tavLst>
                                    </p:anim>
                                    <p:anim calcmode="lin" valueType="num">
                                      <p:cBhvr additive="base">
                                        <p:cTn id="454" dur="2000"/>
                                        <p:tgtEl>
                                          <p:spTgt spid="28"/>
                                        </p:tgtEl>
                                        <p:attrNameLst>
                                          <p:attrName>ppt_y</p:attrName>
                                        </p:attrNameLst>
                                      </p:cBhvr>
                                      <p:tavLst>
                                        <p:tav tm="0">
                                          <p:val>
                                            <p:strVal val="ppt_y"/>
                                          </p:val>
                                        </p:tav>
                                        <p:tav tm="100000">
                                          <p:val>
                                            <p:strVal val="0-ppt_h/2"/>
                                          </p:val>
                                        </p:tav>
                                      </p:tavLst>
                                    </p:anim>
                                    <p:set>
                                      <p:cBhvr>
                                        <p:cTn id="455" dur="1" fill="hold">
                                          <p:stCondLst>
                                            <p:cond delay="1999"/>
                                          </p:stCondLst>
                                        </p:cTn>
                                        <p:tgtEl>
                                          <p:spTgt spid="28"/>
                                        </p:tgtEl>
                                        <p:attrNameLst>
                                          <p:attrName>style.visibility</p:attrName>
                                        </p:attrNameLst>
                                      </p:cBhvr>
                                      <p:to>
                                        <p:strVal val="hidden"/>
                                      </p:to>
                                    </p:set>
                                  </p:childTnLst>
                                </p:cTn>
                              </p:par>
                              <p:par>
                                <p:cTn id="456" presetID="2" presetClass="exit" presetSubtype="1" fill="hold" grpId="3" nodeType="withEffect">
                                  <p:stCondLst>
                                    <p:cond delay="0"/>
                                  </p:stCondLst>
                                  <p:childTnLst>
                                    <p:anim calcmode="lin" valueType="num">
                                      <p:cBhvr additive="base">
                                        <p:cTn id="457" dur="2000"/>
                                        <p:tgtEl>
                                          <p:spTgt spid="30"/>
                                        </p:tgtEl>
                                        <p:attrNameLst>
                                          <p:attrName>ppt_x</p:attrName>
                                        </p:attrNameLst>
                                      </p:cBhvr>
                                      <p:tavLst>
                                        <p:tav tm="0">
                                          <p:val>
                                            <p:strVal val="ppt_x"/>
                                          </p:val>
                                        </p:tav>
                                        <p:tav tm="100000">
                                          <p:val>
                                            <p:strVal val="ppt_x"/>
                                          </p:val>
                                        </p:tav>
                                      </p:tavLst>
                                    </p:anim>
                                    <p:anim calcmode="lin" valueType="num">
                                      <p:cBhvr additive="base">
                                        <p:cTn id="458" dur="2000"/>
                                        <p:tgtEl>
                                          <p:spTgt spid="30"/>
                                        </p:tgtEl>
                                        <p:attrNameLst>
                                          <p:attrName>ppt_y</p:attrName>
                                        </p:attrNameLst>
                                      </p:cBhvr>
                                      <p:tavLst>
                                        <p:tav tm="0">
                                          <p:val>
                                            <p:strVal val="ppt_y"/>
                                          </p:val>
                                        </p:tav>
                                        <p:tav tm="100000">
                                          <p:val>
                                            <p:strVal val="0-ppt_h/2"/>
                                          </p:val>
                                        </p:tav>
                                      </p:tavLst>
                                    </p:anim>
                                    <p:set>
                                      <p:cBhvr>
                                        <p:cTn id="459" dur="1" fill="hold">
                                          <p:stCondLst>
                                            <p:cond delay="1999"/>
                                          </p:stCondLst>
                                        </p:cTn>
                                        <p:tgtEl>
                                          <p:spTgt spid="30"/>
                                        </p:tgtEl>
                                        <p:attrNameLst>
                                          <p:attrName>style.visibility</p:attrName>
                                        </p:attrNameLst>
                                      </p:cBhvr>
                                      <p:to>
                                        <p:strVal val="hidden"/>
                                      </p:to>
                                    </p:set>
                                  </p:childTnLst>
                                </p:cTn>
                              </p:par>
                              <p:par>
                                <p:cTn id="460" presetID="2" presetClass="exit" presetSubtype="1" fill="hold" grpId="3" nodeType="withEffect">
                                  <p:stCondLst>
                                    <p:cond delay="0"/>
                                  </p:stCondLst>
                                  <p:childTnLst>
                                    <p:anim calcmode="lin" valueType="num">
                                      <p:cBhvr additive="base">
                                        <p:cTn id="461" dur="2000"/>
                                        <p:tgtEl>
                                          <p:spTgt spid="32"/>
                                        </p:tgtEl>
                                        <p:attrNameLst>
                                          <p:attrName>ppt_x</p:attrName>
                                        </p:attrNameLst>
                                      </p:cBhvr>
                                      <p:tavLst>
                                        <p:tav tm="0">
                                          <p:val>
                                            <p:strVal val="ppt_x"/>
                                          </p:val>
                                        </p:tav>
                                        <p:tav tm="100000">
                                          <p:val>
                                            <p:strVal val="ppt_x"/>
                                          </p:val>
                                        </p:tav>
                                      </p:tavLst>
                                    </p:anim>
                                    <p:anim calcmode="lin" valueType="num">
                                      <p:cBhvr additive="base">
                                        <p:cTn id="462" dur="2000"/>
                                        <p:tgtEl>
                                          <p:spTgt spid="32"/>
                                        </p:tgtEl>
                                        <p:attrNameLst>
                                          <p:attrName>ppt_y</p:attrName>
                                        </p:attrNameLst>
                                      </p:cBhvr>
                                      <p:tavLst>
                                        <p:tav tm="0">
                                          <p:val>
                                            <p:strVal val="ppt_y"/>
                                          </p:val>
                                        </p:tav>
                                        <p:tav tm="100000">
                                          <p:val>
                                            <p:strVal val="0-ppt_h/2"/>
                                          </p:val>
                                        </p:tav>
                                      </p:tavLst>
                                    </p:anim>
                                    <p:set>
                                      <p:cBhvr>
                                        <p:cTn id="463" dur="1" fill="hold">
                                          <p:stCondLst>
                                            <p:cond delay="1999"/>
                                          </p:stCondLst>
                                        </p:cTn>
                                        <p:tgtEl>
                                          <p:spTgt spid="32"/>
                                        </p:tgtEl>
                                        <p:attrNameLst>
                                          <p:attrName>style.visibility</p:attrName>
                                        </p:attrNameLst>
                                      </p:cBhvr>
                                      <p:to>
                                        <p:strVal val="hidden"/>
                                      </p:to>
                                    </p:set>
                                  </p:childTnLst>
                                </p:cTn>
                              </p:par>
                              <p:par>
                                <p:cTn id="464" presetID="2" presetClass="exit" presetSubtype="1" fill="hold" grpId="3" nodeType="withEffect">
                                  <p:stCondLst>
                                    <p:cond delay="0"/>
                                  </p:stCondLst>
                                  <p:childTnLst>
                                    <p:anim calcmode="lin" valueType="num">
                                      <p:cBhvr additive="base">
                                        <p:cTn id="465" dur="2000"/>
                                        <p:tgtEl>
                                          <p:spTgt spid="34"/>
                                        </p:tgtEl>
                                        <p:attrNameLst>
                                          <p:attrName>ppt_x</p:attrName>
                                        </p:attrNameLst>
                                      </p:cBhvr>
                                      <p:tavLst>
                                        <p:tav tm="0">
                                          <p:val>
                                            <p:strVal val="ppt_x"/>
                                          </p:val>
                                        </p:tav>
                                        <p:tav tm="100000">
                                          <p:val>
                                            <p:strVal val="ppt_x"/>
                                          </p:val>
                                        </p:tav>
                                      </p:tavLst>
                                    </p:anim>
                                    <p:anim calcmode="lin" valueType="num">
                                      <p:cBhvr additive="base">
                                        <p:cTn id="466" dur="2000"/>
                                        <p:tgtEl>
                                          <p:spTgt spid="34"/>
                                        </p:tgtEl>
                                        <p:attrNameLst>
                                          <p:attrName>ppt_y</p:attrName>
                                        </p:attrNameLst>
                                      </p:cBhvr>
                                      <p:tavLst>
                                        <p:tav tm="0">
                                          <p:val>
                                            <p:strVal val="ppt_y"/>
                                          </p:val>
                                        </p:tav>
                                        <p:tav tm="100000">
                                          <p:val>
                                            <p:strVal val="0-ppt_h/2"/>
                                          </p:val>
                                        </p:tav>
                                      </p:tavLst>
                                    </p:anim>
                                    <p:set>
                                      <p:cBhvr>
                                        <p:cTn id="467" dur="1" fill="hold">
                                          <p:stCondLst>
                                            <p:cond delay="1999"/>
                                          </p:stCondLst>
                                        </p:cTn>
                                        <p:tgtEl>
                                          <p:spTgt spid="34"/>
                                        </p:tgtEl>
                                        <p:attrNameLst>
                                          <p:attrName>style.visibility</p:attrName>
                                        </p:attrNameLst>
                                      </p:cBhvr>
                                      <p:to>
                                        <p:strVal val="hidden"/>
                                      </p:to>
                                    </p:set>
                                  </p:childTnLst>
                                </p:cTn>
                              </p:par>
                              <p:par>
                                <p:cTn id="468" presetID="2" presetClass="exit" presetSubtype="1" fill="hold" grpId="3" nodeType="withEffect">
                                  <p:stCondLst>
                                    <p:cond delay="0"/>
                                  </p:stCondLst>
                                  <p:childTnLst>
                                    <p:anim calcmode="lin" valueType="num">
                                      <p:cBhvr additive="base">
                                        <p:cTn id="469" dur="2000"/>
                                        <p:tgtEl>
                                          <p:spTgt spid="36"/>
                                        </p:tgtEl>
                                        <p:attrNameLst>
                                          <p:attrName>ppt_x</p:attrName>
                                        </p:attrNameLst>
                                      </p:cBhvr>
                                      <p:tavLst>
                                        <p:tav tm="0">
                                          <p:val>
                                            <p:strVal val="ppt_x"/>
                                          </p:val>
                                        </p:tav>
                                        <p:tav tm="100000">
                                          <p:val>
                                            <p:strVal val="ppt_x"/>
                                          </p:val>
                                        </p:tav>
                                      </p:tavLst>
                                    </p:anim>
                                    <p:anim calcmode="lin" valueType="num">
                                      <p:cBhvr additive="base">
                                        <p:cTn id="470" dur="2000"/>
                                        <p:tgtEl>
                                          <p:spTgt spid="36"/>
                                        </p:tgtEl>
                                        <p:attrNameLst>
                                          <p:attrName>ppt_y</p:attrName>
                                        </p:attrNameLst>
                                      </p:cBhvr>
                                      <p:tavLst>
                                        <p:tav tm="0">
                                          <p:val>
                                            <p:strVal val="ppt_y"/>
                                          </p:val>
                                        </p:tav>
                                        <p:tav tm="100000">
                                          <p:val>
                                            <p:strVal val="0-ppt_h/2"/>
                                          </p:val>
                                        </p:tav>
                                      </p:tavLst>
                                    </p:anim>
                                    <p:set>
                                      <p:cBhvr>
                                        <p:cTn id="471" dur="1" fill="hold">
                                          <p:stCondLst>
                                            <p:cond delay="1999"/>
                                          </p:stCondLst>
                                        </p:cTn>
                                        <p:tgtEl>
                                          <p:spTgt spid="36"/>
                                        </p:tgtEl>
                                        <p:attrNameLst>
                                          <p:attrName>style.visibility</p:attrName>
                                        </p:attrNameLst>
                                      </p:cBhvr>
                                      <p:to>
                                        <p:strVal val="hidden"/>
                                      </p:to>
                                    </p:set>
                                  </p:childTnLst>
                                </p:cTn>
                              </p:par>
                              <p:par>
                                <p:cTn id="472" presetID="2" presetClass="exit" presetSubtype="1" fill="hold" grpId="3" nodeType="withEffect">
                                  <p:stCondLst>
                                    <p:cond delay="0"/>
                                  </p:stCondLst>
                                  <p:childTnLst>
                                    <p:anim calcmode="lin" valueType="num">
                                      <p:cBhvr additive="base">
                                        <p:cTn id="473" dur="2000"/>
                                        <p:tgtEl>
                                          <p:spTgt spid="38"/>
                                        </p:tgtEl>
                                        <p:attrNameLst>
                                          <p:attrName>ppt_x</p:attrName>
                                        </p:attrNameLst>
                                      </p:cBhvr>
                                      <p:tavLst>
                                        <p:tav tm="0">
                                          <p:val>
                                            <p:strVal val="ppt_x"/>
                                          </p:val>
                                        </p:tav>
                                        <p:tav tm="100000">
                                          <p:val>
                                            <p:strVal val="ppt_x"/>
                                          </p:val>
                                        </p:tav>
                                      </p:tavLst>
                                    </p:anim>
                                    <p:anim calcmode="lin" valueType="num">
                                      <p:cBhvr additive="base">
                                        <p:cTn id="474" dur="2000"/>
                                        <p:tgtEl>
                                          <p:spTgt spid="38"/>
                                        </p:tgtEl>
                                        <p:attrNameLst>
                                          <p:attrName>ppt_y</p:attrName>
                                        </p:attrNameLst>
                                      </p:cBhvr>
                                      <p:tavLst>
                                        <p:tav tm="0">
                                          <p:val>
                                            <p:strVal val="ppt_y"/>
                                          </p:val>
                                        </p:tav>
                                        <p:tav tm="100000">
                                          <p:val>
                                            <p:strVal val="0-ppt_h/2"/>
                                          </p:val>
                                        </p:tav>
                                      </p:tavLst>
                                    </p:anim>
                                    <p:set>
                                      <p:cBhvr>
                                        <p:cTn id="475" dur="1" fill="hold">
                                          <p:stCondLst>
                                            <p:cond delay="1999"/>
                                          </p:stCondLst>
                                        </p:cTn>
                                        <p:tgtEl>
                                          <p:spTgt spid="38"/>
                                        </p:tgtEl>
                                        <p:attrNameLst>
                                          <p:attrName>style.visibility</p:attrName>
                                        </p:attrNameLst>
                                      </p:cBhvr>
                                      <p:to>
                                        <p:strVal val="hidden"/>
                                      </p:to>
                                    </p:set>
                                  </p:childTnLst>
                                </p:cTn>
                              </p:par>
                              <p:par>
                                <p:cTn id="476" presetID="8" presetClass="emph" presetSubtype="0" fill="hold" grpId="4" nodeType="withEffect">
                                  <p:stCondLst>
                                    <p:cond delay="0"/>
                                  </p:stCondLst>
                                  <p:childTnLst>
                                    <p:animRot by="21600000">
                                      <p:cBhvr>
                                        <p:cTn id="477" dur="2000" fill="hold"/>
                                        <p:tgtEl>
                                          <p:spTgt spid="5"/>
                                        </p:tgtEl>
                                        <p:attrNameLst>
                                          <p:attrName>r</p:attrName>
                                        </p:attrNameLst>
                                      </p:cBhvr>
                                    </p:animRot>
                                  </p:childTnLst>
                                </p:cTn>
                              </p:par>
                              <p:par>
                                <p:cTn id="478" presetID="8" presetClass="emph" presetSubtype="0" fill="hold" grpId="4" nodeType="withEffect">
                                  <p:stCondLst>
                                    <p:cond delay="0"/>
                                  </p:stCondLst>
                                  <p:childTnLst>
                                    <p:animRot by="21600000">
                                      <p:cBhvr>
                                        <p:cTn id="479" dur="2000" fill="hold"/>
                                        <p:tgtEl>
                                          <p:spTgt spid="9"/>
                                        </p:tgtEl>
                                        <p:attrNameLst>
                                          <p:attrName>r</p:attrName>
                                        </p:attrNameLst>
                                      </p:cBhvr>
                                    </p:animRot>
                                  </p:childTnLst>
                                </p:cTn>
                              </p:par>
                              <p:par>
                                <p:cTn id="480" presetID="8" presetClass="emph" presetSubtype="0" fill="hold" grpId="4" nodeType="withEffect">
                                  <p:stCondLst>
                                    <p:cond delay="0"/>
                                  </p:stCondLst>
                                  <p:childTnLst>
                                    <p:animRot by="21600000">
                                      <p:cBhvr>
                                        <p:cTn id="481" dur="2000" fill="hold"/>
                                        <p:tgtEl>
                                          <p:spTgt spid="13"/>
                                        </p:tgtEl>
                                        <p:attrNameLst>
                                          <p:attrName>r</p:attrName>
                                        </p:attrNameLst>
                                      </p:cBhvr>
                                    </p:animRot>
                                  </p:childTnLst>
                                </p:cTn>
                              </p:par>
                              <p:par>
                                <p:cTn id="482" presetID="8" presetClass="emph" presetSubtype="0" fill="hold" grpId="4" nodeType="withEffect">
                                  <p:stCondLst>
                                    <p:cond delay="0"/>
                                  </p:stCondLst>
                                  <p:childTnLst>
                                    <p:animRot by="21600000">
                                      <p:cBhvr>
                                        <p:cTn id="483" dur="2000" fill="hold"/>
                                        <p:tgtEl>
                                          <p:spTgt spid="17"/>
                                        </p:tgtEl>
                                        <p:attrNameLst>
                                          <p:attrName>r</p:attrName>
                                        </p:attrNameLst>
                                      </p:cBhvr>
                                    </p:animRot>
                                  </p:childTnLst>
                                </p:cTn>
                              </p:par>
                              <p:par>
                                <p:cTn id="484" presetID="8" presetClass="emph" presetSubtype="0" fill="hold" grpId="4" nodeType="withEffect">
                                  <p:stCondLst>
                                    <p:cond delay="0"/>
                                  </p:stCondLst>
                                  <p:childTnLst>
                                    <p:animRot by="21600000">
                                      <p:cBhvr>
                                        <p:cTn id="485" dur="2000" fill="hold"/>
                                        <p:tgtEl>
                                          <p:spTgt spid="21"/>
                                        </p:tgtEl>
                                        <p:attrNameLst>
                                          <p:attrName>r</p:attrName>
                                        </p:attrNameLst>
                                      </p:cBhvr>
                                    </p:animRot>
                                  </p:childTnLst>
                                </p:cTn>
                              </p:par>
                              <p:par>
                                <p:cTn id="486" presetID="8" presetClass="emph" presetSubtype="0" fill="hold" grpId="4" nodeType="withEffect">
                                  <p:stCondLst>
                                    <p:cond delay="0"/>
                                  </p:stCondLst>
                                  <p:childTnLst>
                                    <p:animRot by="21600000">
                                      <p:cBhvr>
                                        <p:cTn id="487" dur="2000" fill="hold"/>
                                        <p:tgtEl>
                                          <p:spTgt spid="25"/>
                                        </p:tgtEl>
                                        <p:attrNameLst>
                                          <p:attrName>r</p:attrName>
                                        </p:attrNameLst>
                                      </p:cBhvr>
                                    </p:animRot>
                                  </p:childTnLst>
                                </p:cTn>
                              </p:par>
                              <p:par>
                                <p:cTn id="488" presetID="8" presetClass="emph" presetSubtype="0" fill="hold" grpId="4" nodeType="withEffect">
                                  <p:stCondLst>
                                    <p:cond delay="0"/>
                                  </p:stCondLst>
                                  <p:childTnLst>
                                    <p:animRot by="21600000">
                                      <p:cBhvr>
                                        <p:cTn id="489" dur="2000" fill="hold"/>
                                        <p:tgtEl>
                                          <p:spTgt spid="29"/>
                                        </p:tgtEl>
                                        <p:attrNameLst>
                                          <p:attrName>r</p:attrName>
                                        </p:attrNameLst>
                                      </p:cBhvr>
                                    </p:animRot>
                                  </p:childTnLst>
                                </p:cTn>
                              </p:par>
                              <p:par>
                                <p:cTn id="490" presetID="8" presetClass="emph" presetSubtype="0" fill="hold" grpId="4" nodeType="withEffect">
                                  <p:stCondLst>
                                    <p:cond delay="0"/>
                                  </p:stCondLst>
                                  <p:childTnLst>
                                    <p:animRot by="21600000">
                                      <p:cBhvr>
                                        <p:cTn id="491" dur="2000" fill="hold"/>
                                        <p:tgtEl>
                                          <p:spTgt spid="33"/>
                                        </p:tgtEl>
                                        <p:attrNameLst>
                                          <p:attrName>r</p:attrName>
                                        </p:attrNameLst>
                                      </p:cBhvr>
                                    </p:animRot>
                                  </p:childTnLst>
                                </p:cTn>
                              </p:par>
                              <p:par>
                                <p:cTn id="492" presetID="8" presetClass="emph" presetSubtype="0" fill="hold" grpId="4" nodeType="withEffect">
                                  <p:stCondLst>
                                    <p:cond delay="0"/>
                                  </p:stCondLst>
                                  <p:childTnLst>
                                    <p:animRot by="21600000">
                                      <p:cBhvr>
                                        <p:cTn id="493" dur="2000" fill="hold"/>
                                        <p:tgtEl>
                                          <p:spTgt spid="37"/>
                                        </p:tgtEl>
                                        <p:attrNameLst>
                                          <p:attrName>r</p:attrName>
                                        </p:attrNameLst>
                                      </p:cBhvr>
                                    </p:animRot>
                                  </p:childTnLst>
                                </p:cTn>
                              </p:par>
                              <p:par>
                                <p:cTn id="494" presetID="8" presetClass="emph" presetSubtype="0" fill="hold" grpId="4" nodeType="withEffect">
                                  <p:stCondLst>
                                    <p:cond delay="0"/>
                                  </p:stCondLst>
                                  <p:childTnLst>
                                    <p:animRot by="-21600000">
                                      <p:cBhvr>
                                        <p:cTn id="495" dur="2000" fill="hold"/>
                                        <p:tgtEl>
                                          <p:spTgt spid="3"/>
                                        </p:tgtEl>
                                        <p:attrNameLst>
                                          <p:attrName>r</p:attrName>
                                        </p:attrNameLst>
                                      </p:cBhvr>
                                    </p:animRot>
                                  </p:childTnLst>
                                </p:cTn>
                              </p:par>
                              <p:par>
                                <p:cTn id="496" presetID="8" presetClass="emph" presetSubtype="0" fill="hold" grpId="4" nodeType="withEffect">
                                  <p:stCondLst>
                                    <p:cond delay="0"/>
                                  </p:stCondLst>
                                  <p:childTnLst>
                                    <p:animRot by="-21600000">
                                      <p:cBhvr>
                                        <p:cTn id="497" dur="2000" fill="hold"/>
                                        <p:tgtEl>
                                          <p:spTgt spid="7"/>
                                        </p:tgtEl>
                                        <p:attrNameLst>
                                          <p:attrName>r</p:attrName>
                                        </p:attrNameLst>
                                      </p:cBhvr>
                                    </p:animRot>
                                  </p:childTnLst>
                                </p:cTn>
                              </p:par>
                              <p:par>
                                <p:cTn id="498" presetID="8" presetClass="emph" presetSubtype="0" fill="hold" grpId="4" nodeType="withEffect">
                                  <p:stCondLst>
                                    <p:cond delay="0"/>
                                  </p:stCondLst>
                                  <p:childTnLst>
                                    <p:animRot by="-21600000">
                                      <p:cBhvr>
                                        <p:cTn id="499" dur="2000" fill="hold"/>
                                        <p:tgtEl>
                                          <p:spTgt spid="11"/>
                                        </p:tgtEl>
                                        <p:attrNameLst>
                                          <p:attrName>r</p:attrName>
                                        </p:attrNameLst>
                                      </p:cBhvr>
                                    </p:animRot>
                                  </p:childTnLst>
                                </p:cTn>
                              </p:par>
                              <p:par>
                                <p:cTn id="500" presetID="8" presetClass="emph" presetSubtype="0" fill="hold" grpId="4" nodeType="withEffect">
                                  <p:stCondLst>
                                    <p:cond delay="0"/>
                                  </p:stCondLst>
                                  <p:childTnLst>
                                    <p:animRot by="-21600000">
                                      <p:cBhvr>
                                        <p:cTn id="501" dur="2000" fill="hold"/>
                                        <p:tgtEl>
                                          <p:spTgt spid="15"/>
                                        </p:tgtEl>
                                        <p:attrNameLst>
                                          <p:attrName>r</p:attrName>
                                        </p:attrNameLst>
                                      </p:cBhvr>
                                    </p:animRot>
                                  </p:childTnLst>
                                </p:cTn>
                              </p:par>
                              <p:par>
                                <p:cTn id="502" presetID="8" presetClass="emph" presetSubtype="0" fill="hold" grpId="4" nodeType="withEffect">
                                  <p:stCondLst>
                                    <p:cond delay="0"/>
                                  </p:stCondLst>
                                  <p:childTnLst>
                                    <p:animRot by="-21600000">
                                      <p:cBhvr>
                                        <p:cTn id="503" dur="2000" fill="hold"/>
                                        <p:tgtEl>
                                          <p:spTgt spid="19"/>
                                        </p:tgtEl>
                                        <p:attrNameLst>
                                          <p:attrName>r</p:attrName>
                                        </p:attrNameLst>
                                      </p:cBhvr>
                                    </p:animRot>
                                  </p:childTnLst>
                                </p:cTn>
                              </p:par>
                              <p:par>
                                <p:cTn id="504" presetID="8" presetClass="emph" presetSubtype="0" fill="hold" grpId="4" nodeType="withEffect">
                                  <p:stCondLst>
                                    <p:cond delay="0"/>
                                  </p:stCondLst>
                                  <p:childTnLst>
                                    <p:animRot by="-21600000">
                                      <p:cBhvr>
                                        <p:cTn id="505" dur="2000" fill="hold"/>
                                        <p:tgtEl>
                                          <p:spTgt spid="23"/>
                                        </p:tgtEl>
                                        <p:attrNameLst>
                                          <p:attrName>r</p:attrName>
                                        </p:attrNameLst>
                                      </p:cBhvr>
                                    </p:animRot>
                                  </p:childTnLst>
                                </p:cTn>
                              </p:par>
                              <p:par>
                                <p:cTn id="506" presetID="8" presetClass="emph" presetSubtype="0" fill="hold" grpId="4" nodeType="withEffect">
                                  <p:stCondLst>
                                    <p:cond delay="0"/>
                                  </p:stCondLst>
                                  <p:childTnLst>
                                    <p:animRot by="-21600000">
                                      <p:cBhvr>
                                        <p:cTn id="507" dur="2000" fill="hold"/>
                                        <p:tgtEl>
                                          <p:spTgt spid="27"/>
                                        </p:tgtEl>
                                        <p:attrNameLst>
                                          <p:attrName>r</p:attrName>
                                        </p:attrNameLst>
                                      </p:cBhvr>
                                    </p:animRot>
                                  </p:childTnLst>
                                </p:cTn>
                              </p:par>
                              <p:par>
                                <p:cTn id="508" presetID="8" presetClass="emph" presetSubtype="0" fill="hold" grpId="4" nodeType="withEffect">
                                  <p:stCondLst>
                                    <p:cond delay="0"/>
                                  </p:stCondLst>
                                  <p:childTnLst>
                                    <p:animRot by="-21600000">
                                      <p:cBhvr>
                                        <p:cTn id="509" dur="2000" fill="hold"/>
                                        <p:tgtEl>
                                          <p:spTgt spid="31"/>
                                        </p:tgtEl>
                                        <p:attrNameLst>
                                          <p:attrName>r</p:attrName>
                                        </p:attrNameLst>
                                      </p:cBhvr>
                                    </p:animRot>
                                  </p:childTnLst>
                                </p:cTn>
                              </p:par>
                              <p:par>
                                <p:cTn id="510" presetID="8" presetClass="emph" presetSubtype="0" fill="hold" grpId="4" nodeType="withEffect">
                                  <p:stCondLst>
                                    <p:cond delay="0"/>
                                  </p:stCondLst>
                                  <p:childTnLst>
                                    <p:animRot by="-21600000">
                                      <p:cBhvr>
                                        <p:cTn id="511" dur="2000" fill="hold"/>
                                        <p:tgtEl>
                                          <p:spTgt spid="35"/>
                                        </p:tgtEl>
                                        <p:attrNameLst>
                                          <p:attrName>r</p:attrName>
                                        </p:attrNameLst>
                                      </p:cBhvr>
                                    </p:animRot>
                                  </p:childTnLst>
                                </p:cTn>
                              </p:par>
                              <p:par>
                                <p:cTn id="512" presetID="8" presetClass="emph" presetSubtype="0" fill="hold" grpId="4" nodeType="withEffect">
                                  <p:stCondLst>
                                    <p:cond delay="0"/>
                                  </p:stCondLst>
                                  <p:childTnLst>
                                    <p:animRot by="21600000">
                                      <p:cBhvr>
                                        <p:cTn id="513" dur="2000" fill="hold"/>
                                        <p:tgtEl>
                                          <p:spTgt spid="4"/>
                                        </p:tgtEl>
                                        <p:attrNameLst>
                                          <p:attrName>r</p:attrName>
                                        </p:attrNameLst>
                                      </p:cBhvr>
                                    </p:animRot>
                                  </p:childTnLst>
                                </p:cTn>
                              </p:par>
                              <p:par>
                                <p:cTn id="514" presetID="8" presetClass="emph" presetSubtype="0" fill="hold" grpId="4" nodeType="withEffect">
                                  <p:stCondLst>
                                    <p:cond delay="0"/>
                                  </p:stCondLst>
                                  <p:childTnLst>
                                    <p:animRot by="21600000">
                                      <p:cBhvr>
                                        <p:cTn id="515" dur="2000" fill="hold"/>
                                        <p:tgtEl>
                                          <p:spTgt spid="8"/>
                                        </p:tgtEl>
                                        <p:attrNameLst>
                                          <p:attrName>r</p:attrName>
                                        </p:attrNameLst>
                                      </p:cBhvr>
                                    </p:animRot>
                                  </p:childTnLst>
                                </p:cTn>
                              </p:par>
                              <p:par>
                                <p:cTn id="516" presetID="8" presetClass="emph" presetSubtype="0" fill="hold" grpId="4" nodeType="withEffect">
                                  <p:stCondLst>
                                    <p:cond delay="0"/>
                                  </p:stCondLst>
                                  <p:childTnLst>
                                    <p:animRot by="21600000">
                                      <p:cBhvr>
                                        <p:cTn id="517" dur="2000" fill="hold"/>
                                        <p:tgtEl>
                                          <p:spTgt spid="12"/>
                                        </p:tgtEl>
                                        <p:attrNameLst>
                                          <p:attrName>r</p:attrName>
                                        </p:attrNameLst>
                                      </p:cBhvr>
                                    </p:animRot>
                                  </p:childTnLst>
                                </p:cTn>
                              </p:par>
                              <p:par>
                                <p:cTn id="518" presetID="8" presetClass="emph" presetSubtype="0" fill="hold" grpId="4" nodeType="withEffect">
                                  <p:stCondLst>
                                    <p:cond delay="0"/>
                                  </p:stCondLst>
                                  <p:childTnLst>
                                    <p:animRot by="21600000">
                                      <p:cBhvr>
                                        <p:cTn id="519" dur="2000" fill="hold"/>
                                        <p:tgtEl>
                                          <p:spTgt spid="16"/>
                                        </p:tgtEl>
                                        <p:attrNameLst>
                                          <p:attrName>r</p:attrName>
                                        </p:attrNameLst>
                                      </p:cBhvr>
                                    </p:animRot>
                                  </p:childTnLst>
                                </p:cTn>
                              </p:par>
                              <p:par>
                                <p:cTn id="520" presetID="8" presetClass="emph" presetSubtype="0" fill="hold" grpId="4" nodeType="withEffect">
                                  <p:stCondLst>
                                    <p:cond delay="0"/>
                                  </p:stCondLst>
                                  <p:childTnLst>
                                    <p:animRot by="21600000">
                                      <p:cBhvr>
                                        <p:cTn id="521" dur="2000" fill="hold"/>
                                        <p:tgtEl>
                                          <p:spTgt spid="20"/>
                                        </p:tgtEl>
                                        <p:attrNameLst>
                                          <p:attrName>r</p:attrName>
                                        </p:attrNameLst>
                                      </p:cBhvr>
                                    </p:animRot>
                                  </p:childTnLst>
                                </p:cTn>
                              </p:par>
                              <p:par>
                                <p:cTn id="522" presetID="8" presetClass="emph" presetSubtype="0" fill="hold" grpId="4" nodeType="withEffect">
                                  <p:stCondLst>
                                    <p:cond delay="0"/>
                                  </p:stCondLst>
                                  <p:childTnLst>
                                    <p:animRot by="21600000">
                                      <p:cBhvr>
                                        <p:cTn id="523" dur="2000" fill="hold"/>
                                        <p:tgtEl>
                                          <p:spTgt spid="24"/>
                                        </p:tgtEl>
                                        <p:attrNameLst>
                                          <p:attrName>r</p:attrName>
                                        </p:attrNameLst>
                                      </p:cBhvr>
                                    </p:animRot>
                                  </p:childTnLst>
                                </p:cTn>
                              </p:par>
                              <p:par>
                                <p:cTn id="524" presetID="8" presetClass="emph" presetSubtype="0" fill="hold" grpId="4" nodeType="withEffect">
                                  <p:stCondLst>
                                    <p:cond delay="0"/>
                                  </p:stCondLst>
                                  <p:childTnLst>
                                    <p:animRot by="21600000">
                                      <p:cBhvr>
                                        <p:cTn id="525" dur="2000" fill="hold"/>
                                        <p:tgtEl>
                                          <p:spTgt spid="28"/>
                                        </p:tgtEl>
                                        <p:attrNameLst>
                                          <p:attrName>r</p:attrName>
                                        </p:attrNameLst>
                                      </p:cBhvr>
                                    </p:animRot>
                                  </p:childTnLst>
                                </p:cTn>
                              </p:par>
                              <p:par>
                                <p:cTn id="526" presetID="8" presetClass="emph" presetSubtype="0" fill="hold" grpId="4" nodeType="withEffect">
                                  <p:stCondLst>
                                    <p:cond delay="0"/>
                                  </p:stCondLst>
                                  <p:childTnLst>
                                    <p:animRot by="21600000">
                                      <p:cBhvr>
                                        <p:cTn id="527" dur="2000" fill="hold"/>
                                        <p:tgtEl>
                                          <p:spTgt spid="32"/>
                                        </p:tgtEl>
                                        <p:attrNameLst>
                                          <p:attrName>r</p:attrName>
                                        </p:attrNameLst>
                                      </p:cBhvr>
                                    </p:animRot>
                                  </p:childTnLst>
                                </p:cTn>
                              </p:par>
                              <p:par>
                                <p:cTn id="528" presetID="8" presetClass="emph" presetSubtype="0" fill="hold" grpId="4" nodeType="withEffect">
                                  <p:stCondLst>
                                    <p:cond delay="0"/>
                                  </p:stCondLst>
                                  <p:childTnLst>
                                    <p:animRot by="21600000">
                                      <p:cBhvr>
                                        <p:cTn id="529" dur="2000" fill="hold"/>
                                        <p:tgtEl>
                                          <p:spTgt spid="36"/>
                                        </p:tgtEl>
                                        <p:attrNameLst>
                                          <p:attrName>r</p:attrName>
                                        </p:attrNameLst>
                                      </p:cBhvr>
                                    </p:animRot>
                                  </p:childTnLst>
                                </p:cTn>
                              </p:par>
                              <p:par>
                                <p:cTn id="530" presetID="8" presetClass="emph" presetSubtype="0" fill="hold" grpId="4" nodeType="withEffect">
                                  <p:stCondLst>
                                    <p:cond delay="0"/>
                                  </p:stCondLst>
                                  <p:childTnLst>
                                    <p:animRot by="-21600000">
                                      <p:cBhvr>
                                        <p:cTn id="531" dur="2000" fill="hold"/>
                                        <p:tgtEl>
                                          <p:spTgt spid="6"/>
                                        </p:tgtEl>
                                        <p:attrNameLst>
                                          <p:attrName>r</p:attrName>
                                        </p:attrNameLst>
                                      </p:cBhvr>
                                    </p:animRot>
                                  </p:childTnLst>
                                </p:cTn>
                              </p:par>
                              <p:par>
                                <p:cTn id="532" presetID="8" presetClass="emph" presetSubtype="0" fill="hold" grpId="4" nodeType="withEffect">
                                  <p:stCondLst>
                                    <p:cond delay="0"/>
                                  </p:stCondLst>
                                  <p:childTnLst>
                                    <p:animRot by="-21600000">
                                      <p:cBhvr>
                                        <p:cTn id="533" dur="2000" fill="hold"/>
                                        <p:tgtEl>
                                          <p:spTgt spid="10"/>
                                        </p:tgtEl>
                                        <p:attrNameLst>
                                          <p:attrName>r</p:attrName>
                                        </p:attrNameLst>
                                      </p:cBhvr>
                                    </p:animRot>
                                  </p:childTnLst>
                                </p:cTn>
                              </p:par>
                              <p:par>
                                <p:cTn id="534" presetID="8" presetClass="emph" presetSubtype="0" fill="hold" grpId="4" nodeType="withEffect">
                                  <p:stCondLst>
                                    <p:cond delay="0"/>
                                  </p:stCondLst>
                                  <p:childTnLst>
                                    <p:animRot by="-21600000">
                                      <p:cBhvr>
                                        <p:cTn id="535" dur="2000" fill="hold"/>
                                        <p:tgtEl>
                                          <p:spTgt spid="14"/>
                                        </p:tgtEl>
                                        <p:attrNameLst>
                                          <p:attrName>r</p:attrName>
                                        </p:attrNameLst>
                                      </p:cBhvr>
                                    </p:animRot>
                                  </p:childTnLst>
                                </p:cTn>
                              </p:par>
                              <p:par>
                                <p:cTn id="536" presetID="8" presetClass="emph" presetSubtype="0" fill="hold" grpId="4" nodeType="withEffect">
                                  <p:stCondLst>
                                    <p:cond delay="0"/>
                                  </p:stCondLst>
                                  <p:childTnLst>
                                    <p:animRot by="-21600000">
                                      <p:cBhvr>
                                        <p:cTn id="537" dur="2000" fill="hold"/>
                                        <p:tgtEl>
                                          <p:spTgt spid="18"/>
                                        </p:tgtEl>
                                        <p:attrNameLst>
                                          <p:attrName>r</p:attrName>
                                        </p:attrNameLst>
                                      </p:cBhvr>
                                    </p:animRot>
                                  </p:childTnLst>
                                </p:cTn>
                              </p:par>
                              <p:par>
                                <p:cTn id="538" presetID="8" presetClass="emph" presetSubtype="0" fill="hold" grpId="4" nodeType="withEffect">
                                  <p:stCondLst>
                                    <p:cond delay="0"/>
                                  </p:stCondLst>
                                  <p:childTnLst>
                                    <p:animRot by="-21600000">
                                      <p:cBhvr>
                                        <p:cTn id="539" dur="2000" fill="hold"/>
                                        <p:tgtEl>
                                          <p:spTgt spid="22"/>
                                        </p:tgtEl>
                                        <p:attrNameLst>
                                          <p:attrName>r</p:attrName>
                                        </p:attrNameLst>
                                      </p:cBhvr>
                                    </p:animRot>
                                  </p:childTnLst>
                                </p:cTn>
                              </p:par>
                              <p:par>
                                <p:cTn id="540" presetID="8" presetClass="emph" presetSubtype="0" fill="hold" grpId="4" nodeType="withEffect">
                                  <p:stCondLst>
                                    <p:cond delay="0"/>
                                  </p:stCondLst>
                                  <p:childTnLst>
                                    <p:animRot by="-21600000">
                                      <p:cBhvr>
                                        <p:cTn id="541" dur="2000" fill="hold"/>
                                        <p:tgtEl>
                                          <p:spTgt spid="26"/>
                                        </p:tgtEl>
                                        <p:attrNameLst>
                                          <p:attrName>r</p:attrName>
                                        </p:attrNameLst>
                                      </p:cBhvr>
                                    </p:animRot>
                                  </p:childTnLst>
                                </p:cTn>
                              </p:par>
                              <p:par>
                                <p:cTn id="542" presetID="8" presetClass="emph" presetSubtype="0" fill="hold" grpId="4" nodeType="withEffect">
                                  <p:stCondLst>
                                    <p:cond delay="0"/>
                                  </p:stCondLst>
                                  <p:childTnLst>
                                    <p:animRot by="-21600000">
                                      <p:cBhvr>
                                        <p:cTn id="543" dur="2000" fill="hold"/>
                                        <p:tgtEl>
                                          <p:spTgt spid="30"/>
                                        </p:tgtEl>
                                        <p:attrNameLst>
                                          <p:attrName>r</p:attrName>
                                        </p:attrNameLst>
                                      </p:cBhvr>
                                    </p:animRot>
                                  </p:childTnLst>
                                </p:cTn>
                              </p:par>
                              <p:par>
                                <p:cTn id="544" presetID="8" presetClass="emph" presetSubtype="0" fill="hold" grpId="4" nodeType="withEffect">
                                  <p:stCondLst>
                                    <p:cond delay="0"/>
                                  </p:stCondLst>
                                  <p:childTnLst>
                                    <p:animRot by="-21600000">
                                      <p:cBhvr>
                                        <p:cTn id="545" dur="2000" fill="hold"/>
                                        <p:tgtEl>
                                          <p:spTgt spid="34"/>
                                        </p:tgtEl>
                                        <p:attrNameLst>
                                          <p:attrName>r</p:attrName>
                                        </p:attrNameLst>
                                      </p:cBhvr>
                                    </p:animRot>
                                  </p:childTnLst>
                                </p:cTn>
                              </p:par>
                              <p:par>
                                <p:cTn id="546" presetID="8" presetClass="emph" presetSubtype="0" fill="hold" grpId="4" nodeType="withEffect">
                                  <p:stCondLst>
                                    <p:cond delay="0"/>
                                  </p:stCondLst>
                                  <p:childTnLst>
                                    <p:animRot by="-21600000">
                                      <p:cBhvr>
                                        <p:cTn id="547" dur="2000" fill="hold"/>
                                        <p:tgtEl>
                                          <p:spTgt spid="38"/>
                                        </p:tgtEl>
                                        <p:attrNameLst>
                                          <p:attrName>r</p:attrName>
                                        </p:attrNameLst>
                                      </p:cBhvr>
                                    </p:animRot>
                                  </p:childTnLst>
                                </p:cTn>
                              </p:par>
                              <p:par>
                                <p:cTn id="548" presetID="23" presetClass="entr" presetSubtype="288" fill="hold" nodeType="withEffect">
                                  <p:stCondLst>
                                    <p:cond delay="0"/>
                                  </p:stCondLst>
                                  <p:childTnLst>
                                    <p:set>
                                      <p:cBhvr>
                                        <p:cTn id="549" dur="1" fill="hold">
                                          <p:stCondLst>
                                            <p:cond delay="0"/>
                                          </p:stCondLst>
                                        </p:cTn>
                                        <p:tgtEl>
                                          <p:spTgt spid="2"/>
                                        </p:tgtEl>
                                        <p:attrNameLst>
                                          <p:attrName>style.visibility</p:attrName>
                                        </p:attrNameLst>
                                      </p:cBhvr>
                                      <p:to>
                                        <p:strVal val="visible"/>
                                      </p:to>
                                    </p:set>
                                    <p:anim calcmode="lin" valueType="num">
                                      <p:cBhvr>
                                        <p:cTn id="550" dur="2000" fill="hold"/>
                                        <p:tgtEl>
                                          <p:spTgt spid="2"/>
                                        </p:tgtEl>
                                        <p:attrNameLst>
                                          <p:attrName>ppt_w</p:attrName>
                                        </p:attrNameLst>
                                      </p:cBhvr>
                                      <p:tavLst>
                                        <p:tav tm="0">
                                          <p:val>
                                            <p:strVal val="4/3*#ppt_w"/>
                                          </p:val>
                                        </p:tav>
                                        <p:tav tm="100000">
                                          <p:val>
                                            <p:strVal val="#ppt_w"/>
                                          </p:val>
                                        </p:tav>
                                      </p:tavLst>
                                    </p:anim>
                                    <p:anim calcmode="lin" valueType="num">
                                      <p:cBhvr>
                                        <p:cTn id="551" dur="2000" fill="hold"/>
                                        <p:tgtEl>
                                          <p:spTgt spid="2"/>
                                        </p:tgtEl>
                                        <p:attrNameLst>
                                          <p:attrName>ppt_h</p:attrName>
                                        </p:attrNameLst>
                                      </p:cBhvr>
                                      <p:tavLst>
                                        <p:tav tm="0">
                                          <p:val>
                                            <p:strVal val="4/3*#ppt_h"/>
                                          </p:val>
                                        </p:tav>
                                        <p:tav tm="100000">
                                          <p:val>
                                            <p:strVal val="#ppt_h"/>
                                          </p:val>
                                        </p:tav>
                                      </p:tavLst>
                                    </p:anim>
                                  </p:childTnLst>
                                </p:cTn>
                              </p:par>
                              <p:par>
                                <p:cTn id="552" presetID="16" presetClass="entr" presetSubtype="42" fill="hold" nodeType="withEffect">
                                  <p:stCondLst>
                                    <p:cond delay="0"/>
                                  </p:stCondLst>
                                  <p:childTnLst>
                                    <p:set>
                                      <p:cBhvr>
                                        <p:cTn id="553" dur="1" fill="hold">
                                          <p:stCondLst>
                                            <p:cond delay="0"/>
                                          </p:stCondLst>
                                        </p:cTn>
                                        <p:tgtEl>
                                          <p:spTgt spid="2"/>
                                        </p:tgtEl>
                                        <p:attrNameLst>
                                          <p:attrName>style.visibility</p:attrName>
                                        </p:attrNameLst>
                                      </p:cBhvr>
                                      <p:to>
                                        <p:strVal val="visible"/>
                                      </p:to>
                                    </p:set>
                                    <p:animEffect transition="in" filter="barn(outHorizontal)">
                                      <p:cBhvr>
                                        <p:cTn id="554"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3" grpId="4" animBg="1"/>
      <p:bldP spid="4" grpId="0" animBg="1"/>
      <p:bldP spid="4" grpId="1" animBg="1"/>
      <p:bldP spid="4" grpId="2" animBg="1"/>
      <p:bldP spid="4" grpId="3" animBg="1"/>
      <p:bldP spid="4" grpId="4" animBg="1"/>
      <p:bldP spid="5" grpId="0" animBg="1"/>
      <p:bldP spid="5" grpId="1" animBg="1"/>
      <p:bldP spid="5" grpId="2" animBg="1"/>
      <p:bldP spid="5" grpId="3" animBg="1"/>
      <p:bldP spid="5" grpId="4" animBg="1"/>
      <p:bldP spid="6" grpId="0" animBg="1"/>
      <p:bldP spid="6" grpId="1" animBg="1"/>
      <p:bldP spid="6" grpId="2" animBg="1"/>
      <p:bldP spid="6" grpId="3" animBg="1"/>
      <p:bldP spid="6" grpId="4" animBg="1"/>
      <p:bldP spid="7" grpId="0" animBg="1"/>
      <p:bldP spid="7" grpId="1" animBg="1"/>
      <p:bldP spid="7" grpId="2" animBg="1"/>
      <p:bldP spid="7" grpId="3" animBg="1"/>
      <p:bldP spid="7" grpId="4" animBg="1"/>
      <p:bldP spid="8" grpId="0" animBg="1"/>
      <p:bldP spid="8" grpId="1" animBg="1"/>
      <p:bldP spid="8" grpId="2" animBg="1"/>
      <p:bldP spid="8" grpId="3" animBg="1"/>
      <p:bldP spid="8" grpId="4" animBg="1"/>
      <p:bldP spid="9" grpId="0" animBg="1"/>
      <p:bldP spid="9" grpId="1" animBg="1"/>
      <p:bldP spid="9" grpId="2" animBg="1"/>
      <p:bldP spid="9" grpId="3" animBg="1"/>
      <p:bldP spid="9" grpId="4" animBg="1"/>
      <p:bldP spid="10" grpId="0" animBg="1"/>
      <p:bldP spid="10" grpId="1" animBg="1"/>
      <p:bldP spid="10" grpId="2" animBg="1"/>
      <p:bldP spid="10" grpId="3" animBg="1"/>
      <p:bldP spid="10" grpId="4" animBg="1"/>
      <p:bldP spid="11" grpId="0" animBg="1"/>
      <p:bldP spid="11" grpId="1" animBg="1"/>
      <p:bldP spid="11" grpId="2" animBg="1"/>
      <p:bldP spid="11" grpId="3" animBg="1"/>
      <p:bldP spid="11" grpId="4" animBg="1"/>
      <p:bldP spid="12" grpId="0" animBg="1"/>
      <p:bldP spid="12" grpId="1" animBg="1"/>
      <p:bldP spid="12" grpId="2" animBg="1"/>
      <p:bldP spid="12" grpId="3" animBg="1"/>
      <p:bldP spid="12" grpId="4" animBg="1"/>
      <p:bldP spid="13" grpId="0" animBg="1"/>
      <p:bldP spid="13" grpId="1" animBg="1"/>
      <p:bldP spid="13" grpId="2" animBg="1"/>
      <p:bldP spid="13" grpId="3" animBg="1"/>
      <p:bldP spid="13" grpId="4" animBg="1"/>
      <p:bldP spid="14" grpId="0" animBg="1"/>
      <p:bldP spid="14" grpId="1" animBg="1"/>
      <p:bldP spid="14" grpId="2" animBg="1"/>
      <p:bldP spid="14" grpId="3" animBg="1"/>
      <p:bldP spid="14" grpId="4" animBg="1"/>
      <p:bldP spid="15" grpId="0" animBg="1"/>
      <p:bldP spid="15" grpId="1" animBg="1"/>
      <p:bldP spid="15" grpId="2" animBg="1"/>
      <p:bldP spid="15" grpId="3" animBg="1"/>
      <p:bldP spid="15" grpId="4" animBg="1"/>
      <p:bldP spid="16" grpId="0" animBg="1"/>
      <p:bldP spid="16" grpId="1" animBg="1"/>
      <p:bldP spid="16" grpId="2" animBg="1"/>
      <p:bldP spid="16" grpId="3" animBg="1"/>
      <p:bldP spid="16" grpId="4" animBg="1"/>
      <p:bldP spid="17" grpId="0" animBg="1"/>
      <p:bldP spid="17" grpId="1" animBg="1"/>
      <p:bldP spid="17" grpId="2" animBg="1"/>
      <p:bldP spid="17" grpId="3" animBg="1"/>
      <p:bldP spid="17" grpId="4" animBg="1"/>
      <p:bldP spid="18" grpId="0" animBg="1"/>
      <p:bldP spid="18" grpId="1" animBg="1"/>
      <p:bldP spid="18" grpId="2" animBg="1"/>
      <p:bldP spid="18" grpId="3" animBg="1"/>
      <p:bldP spid="18" grpId="4" animBg="1"/>
      <p:bldP spid="19" grpId="0" animBg="1"/>
      <p:bldP spid="19" grpId="1" animBg="1"/>
      <p:bldP spid="19" grpId="2" animBg="1"/>
      <p:bldP spid="19" grpId="3" animBg="1"/>
      <p:bldP spid="19" grpId="4" animBg="1"/>
      <p:bldP spid="20" grpId="0" animBg="1"/>
      <p:bldP spid="20" grpId="1" animBg="1"/>
      <p:bldP spid="20" grpId="2" animBg="1"/>
      <p:bldP spid="20" grpId="3" animBg="1"/>
      <p:bldP spid="20" grpId="4" animBg="1"/>
      <p:bldP spid="21" grpId="0" animBg="1"/>
      <p:bldP spid="21" grpId="1" animBg="1"/>
      <p:bldP spid="21" grpId="2" animBg="1"/>
      <p:bldP spid="21" grpId="3" animBg="1"/>
      <p:bldP spid="21" grpId="4" animBg="1"/>
      <p:bldP spid="22" grpId="0" animBg="1"/>
      <p:bldP spid="22" grpId="1" animBg="1"/>
      <p:bldP spid="22" grpId="2" animBg="1"/>
      <p:bldP spid="22" grpId="3" animBg="1"/>
      <p:bldP spid="22" grpId="4" animBg="1"/>
      <p:bldP spid="23" grpId="0" animBg="1"/>
      <p:bldP spid="23" grpId="1" animBg="1"/>
      <p:bldP spid="23" grpId="2" animBg="1"/>
      <p:bldP spid="23" grpId="3" animBg="1"/>
      <p:bldP spid="23" grpId="4" animBg="1"/>
      <p:bldP spid="24" grpId="0" animBg="1"/>
      <p:bldP spid="24" grpId="1" animBg="1"/>
      <p:bldP spid="24" grpId="2" animBg="1"/>
      <p:bldP spid="24" grpId="3" animBg="1"/>
      <p:bldP spid="24" grpId="4" animBg="1"/>
      <p:bldP spid="25" grpId="0" animBg="1"/>
      <p:bldP spid="25" grpId="1" animBg="1"/>
      <p:bldP spid="25" grpId="2" animBg="1"/>
      <p:bldP spid="25" grpId="3" animBg="1"/>
      <p:bldP spid="25" grpId="4" animBg="1"/>
      <p:bldP spid="26" grpId="0" animBg="1"/>
      <p:bldP spid="26" grpId="1" animBg="1"/>
      <p:bldP spid="26" grpId="2" animBg="1"/>
      <p:bldP spid="26" grpId="3" animBg="1"/>
      <p:bldP spid="26" grpId="4" animBg="1"/>
      <p:bldP spid="27" grpId="0" animBg="1"/>
      <p:bldP spid="27" grpId="1" animBg="1"/>
      <p:bldP spid="27" grpId="2" animBg="1"/>
      <p:bldP spid="27" grpId="3" animBg="1"/>
      <p:bldP spid="27" grpId="4" animBg="1"/>
      <p:bldP spid="28" grpId="0" animBg="1"/>
      <p:bldP spid="28" grpId="1" animBg="1"/>
      <p:bldP spid="28" grpId="2" animBg="1"/>
      <p:bldP spid="28" grpId="3" animBg="1"/>
      <p:bldP spid="28" grpId="4" animBg="1"/>
      <p:bldP spid="29" grpId="0" animBg="1"/>
      <p:bldP spid="29" grpId="1" animBg="1"/>
      <p:bldP spid="29" grpId="2" animBg="1"/>
      <p:bldP spid="29" grpId="3" animBg="1"/>
      <p:bldP spid="29" grpId="4" animBg="1"/>
      <p:bldP spid="30" grpId="0" animBg="1"/>
      <p:bldP spid="30" grpId="1" animBg="1"/>
      <p:bldP spid="30" grpId="2" animBg="1"/>
      <p:bldP spid="30" grpId="3" animBg="1"/>
      <p:bldP spid="30" grpId="4" animBg="1"/>
      <p:bldP spid="31" grpId="0" animBg="1"/>
      <p:bldP spid="31" grpId="1" animBg="1"/>
      <p:bldP spid="31" grpId="2" animBg="1"/>
      <p:bldP spid="31" grpId="3" animBg="1"/>
      <p:bldP spid="31" grpId="4" animBg="1"/>
      <p:bldP spid="32" grpId="0" animBg="1"/>
      <p:bldP spid="32" grpId="1" animBg="1"/>
      <p:bldP spid="32" grpId="2" animBg="1"/>
      <p:bldP spid="32" grpId="3" animBg="1"/>
      <p:bldP spid="32" grpId="4" animBg="1"/>
      <p:bldP spid="33" grpId="0" animBg="1"/>
      <p:bldP spid="33" grpId="1" animBg="1"/>
      <p:bldP spid="33" grpId="2" animBg="1"/>
      <p:bldP spid="33" grpId="3" animBg="1"/>
      <p:bldP spid="33" grpId="4" animBg="1"/>
      <p:bldP spid="34" grpId="0" animBg="1"/>
      <p:bldP spid="34" grpId="1" animBg="1"/>
      <p:bldP spid="34" grpId="2" animBg="1"/>
      <p:bldP spid="34" grpId="3" animBg="1"/>
      <p:bldP spid="34" grpId="4" animBg="1"/>
      <p:bldP spid="35" grpId="0" animBg="1"/>
      <p:bldP spid="35" grpId="1" animBg="1"/>
      <p:bldP spid="35" grpId="2" animBg="1"/>
      <p:bldP spid="35" grpId="3" animBg="1"/>
      <p:bldP spid="35" grpId="4" animBg="1"/>
      <p:bldP spid="36" grpId="0" animBg="1"/>
      <p:bldP spid="36" grpId="1" animBg="1"/>
      <p:bldP spid="36" grpId="2" animBg="1"/>
      <p:bldP spid="36" grpId="3" animBg="1"/>
      <p:bldP spid="36" grpId="4" animBg="1"/>
      <p:bldP spid="37" grpId="0" animBg="1"/>
      <p:bldP spid="37" grpId="1" animBg="1"/>
      <p:bldP spid="37" grpId="2" animBg="1"/>
      <p:bldP spid="37" grpId="3" animBg="1"/>
      <p:bldP spid="37" grpId="4" animBg="1"/>
      <p:bldP spid="38" grpId="0" animBg="1"/>
      <p:bldP spid="38" grpId="1" animBg="1"/>
      <p:bldP spid="38" grpId="2" animBg="1"/>
      <p:bldP spid="38" grpId="3" animBg="1"/>
      <p:bldP spid="38" grpId="4" animBg="1"/>
      <p:bldP spid="39"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bg>
      <p:bgPr>
        <a:gradFill>
          <a:gsLst>
            <a:gs pos="0">
              <a:srgbClr val="002060"/>
            </a:gs>
            <a:gs pos="39999">
              <a:srgbClr val="85C2FF"/>
            </a:gs>
            <a:gs pos="70000">
              <a:srgbClr val="C4D6EB"/>
            </a:gs>
            <a:gs pos="100000">
              <a:srgbClr val="FFEBFA"/>
            </a:gs>
          </a:gsLst>
          <a:lin ang="5400000" scaled="0"/>
        </a:gradFill>
        <a:effectLst/>
      </p:bgPr>
    </p:bg>
    <p:spTree>
      <p:nvGrpSpPr>
        <p:cNvPr id="1" name=""/>
        <p:cNvGrpSpPr/>
        <p:nvPr/>
      </p:nvGrpSpPr>
      <p:grpSpPr>
        <a:xfrm>
          <a:off x="0" y="0"/>
          <a:ext cx="0" cy="0"/>
          <a:chOff x="0" y="0"/>
          <a:chExt cx="0" cy="0"/>
        </a:xfrm>
      </p:grpSpPr>
      <p:pic>
        <p:nvPicPr>
          <p:cNvPr id="3" name="2 Imagen" descr="cadre_pour_video_1_by_kidpaddleetcie-d97hc1z.png"/>
          <p:cNvPicPr>
            <a:picLocks noChangeAspect="1"/>
          </p:cNvPicPr>
          <p:nvPr/>
        </p:nvPicPr>
        <p:blipFill>
          <a:blip r:embed="rId2"/>
          <a:stretch>
            <a:fillRect/>
          </a:stretch>
        </p:blipFill>
        <p:spPr>
          <a:xfrm>
            <a:off x="0" y="0"/>
            <a:ext cx="9144000" cy="5143500"/>
          </a:xfrm>
          <a:prstGeom prst="rect">
            <a:avLst/>
          </a:prstGeom>
        </p:spPr>
      </p:pic>
      <p:sp>
        <p:nvSpPr>
          <p:cNvPr id="5" name="4 Rectángulo"/>
          <p:cNvSpPr/>
          <p:nvPr/>
        </p:nvSpPr>
        <p:spPr>
          <a:xfrm>
            <a:off x="1071538" y="1428742"/>
            <a:ext cx="7215238" cy="2585323"/>
          </a:xfrm>
          <a:prstGeom prst="rect">
            <a:avLst/>
          </a:prstGeom>
        </p:spPr>
        <p:txBody>
          <a:bodyPr wrap="square">
            <a:spAutoFit/>
            <a:scene3d>
              <a:camera prst="orthographicFront"/>
              <a:lightRig rig="balanced" dir="t">
                <a:rot lat="0" lon="0" rev="2100000"/>
              </a:lightRig>
            </a:scene3d>
            <a:sp3d extrusionH="57150" prstMaterial="metal">
              <a:bevelT w="38100" h="25400"/>
              <a:contourClr>
                <a:schemeClr val="bg2"/>
              </a:contourClr>
            </a:sp3d>
          </a:bodyPr>
          <a:lstStyle/>
          <a:p>
            <a:pPr algn="ctr"/>
            <a:r>
              <a:rPr lang="es-PE" b="1" dirty="0" smtClean="0">
                <a:ln w="50800"/>
                <a:solidFill>
                  <a:schemeClr val="bg1">
                    <a:shade val="50000"/>
                  </a:schemeClr>
                </a:solidFill>
              </a:rPr>
              <a:t>A menudo, tenemos las herramientas para conseguir nuestros objetivos, pero no lo conseguimos porque nos falta esa fuerza de voluntad, o persistencia. Entrenar la voluntad reduce la tasa de ejecución de los impulsos negativos del 70% al 17%. Un estudio de la Universidad de Chicago, realizado por el psicólogo </a:t>
            </a:r>
            <a:r>
              <a:rPr lang="es-PE" b="1" dirty="0" err="1" smtClean="0">
                <a:ln w="50800"/>
                <a:solidFill>
                  <a:schemeClr val="bg1">
                    <a:shade val="50000"/>
                  </a:schemeClr>
                </a:solidFill>
              </a:rPr>
              <a:t>Wilhelm</a:t>
            </a:r>
            <a:r>
              <a:rPr lang="es-PE" b="1" dirty="0" smtClean="0">
                <a:ln w="50800"/>
                <a:solidFill>
                  <a:schemeClr val="bg1">
                    <a:shade val="50000"/>
                  </a:schemeClr>
                </a:solidFill>
              </a:rPr>
              <a:t> </a:t>
            </a:r>
            <a:r>
              <a:rPr lang="es-PE" b="1" dirty="0" err="1" smtClean="0">
                <a:ln w="50800"/>
                <a:solidFill>
                  <a:schemeClr val="bg1">
                    <a:shade val="50000"/>
                  </a:schemeClr>
                </a:solidFill>
              </a:rPr>
              <a:t>Hofmann</a:t>
            </a:r>
            <a:r>
              <a:rPr lang="es-PE" b="1" dirty="0" smtClean="0">
                <a:ln w="50800"/>
                <a:solidFill>
                  <a:schemeClr val="bg1">
                    <a:shade val="50000"/>
                  </a:schemeClr>
                </a:solidFill>
              </a:rPr>
              <a:t>, demostró que cuando las personas ceden a un deseo o impulso, lo ejecutan aproximadamente el 70% de las veces, mientras que cuando se resisten los ejecutan solo el 17%. “Es decir, </a:t>
            </a:r>
            <a:r>
              <a:rPr lang="es-PE" b="1" dirty="0" smtClean="0">
                <a:ln w="50800"/>
                <a:solidFill>
                  <a:schemeClr val="bg1">
                    <a:shade val="50000"/>
                  </a:schemeClr>
                </a:solidFill>
              </a:rPr>
              <a:t>se frena </a:t>
            </a:r>
            <a:r>
              <a:rPr lang="es-PE" b="1" dirty="0" smtClean="0">
                <a:ln w="50800"/>
                <a:solidFill>
                  <a:schemeClr val="bg1">
                    <a:shade val="50000"/>
                  </a:schemeClr>
                </a:solidFill>
              </a:rPr>
              <a:t>más del 80% de los impulsos no deseados”, explica el especialista.</a:t>
            </a:r>
            <a:endParaRPr lang="es-PE" b="1" dirty="0">
              <a:ln w="50800"/>
              <a:solidFill>
                <a:schemeClr val="bg1">
                  <a:shade val="50000"/>
                </a:schemeClr>
              </a:solidFill>
            </a:endParaRPr>
          </a:p>
        </p:txBody>
      </p:sp>
      <p:sp>
        <p:nvSpPr>
          <p:cNvPr id="4" name="3 Rectángulo"/>
          <p:cNvSpPr/>
          <p:nvPr/>
        </p:nvSpPr>
        <p:spPr>
          <a:xfrm>
            <a:off x="-285784" y="-214332"/>
            <a:ext cx="9787006" cy="5715040"/>
          </a:xfrm>
          <a:prstGeom prst="rect">
            <a:avLst/>
          </a:prstGeom>
          <a:gradFill>
            <a:gsLst>
              <a:gs pos="0">
                <a:srgbClr val="DDEBCF"/>
              </a:gs>
              <a:gs pos="50000">
                <a:srgbClr val="9CB86E"/>
              </a:gs>
              <a:gs pos="100000">
                <a:srgbClr val="156B13"/>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4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5).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Medio marco"/>
          <p:cNvSpPr/>
          <p:nvPr/>
        </p:nvSpPr>
        <p:spPr>
          <a:xfrm>
            <a:off x="4643438" y="2643188"/>
            <a:ext cx="2286016" cy="2143140"/>
          </a:xfrm>
          <a:prstGeom prst="halfFrame">
            <a:avLst>
              <a:gd name="adj1" fmla="val 9793"/>
              <a:gd name="adj2" fmla="val 9793"/>
            </a:avLst>
          </a:prstGeom>
          <a:blipFill dpi="0" rotWithShape="1">
            <a:blip r:embed="rId3">
              <a:duotone>
                <a:schemeClr val="accent2">
                  <a:shade val="45000"/>
                  <a:satMod val="135000"/>
                </a:schemeClr>
                <a:prstClr val="white"/>
              </a:duotone>
              <a:lum contras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 name="3 Medio marco"/>
          <p:cNvSpPr/>
          <p:nvPr/>
        </p:nvSpPr>
        <p:spPr>
          <a:xfrm rot="5400000">
            <a:off x="2464579" y="2678907"/>
            <a:ext cx="2214578" cy="2143140"/>
          </a:xfrm>
          <a:prstGeom prst="halfFrame">
            <a:avLst>
              <a:gd name="adj1" fmla="val 9793"/>
              <a:gd name="adj2" fmla="val 9793"/>
            </a:avLst>
          </a:prstGeom>
          <a:blipFill dpi="0" rotWithShape="1">
            <a:blip r:embed="rId3">
              <a:duotone>
                <a:schemeClr val="accent2">
                  <a:shade val="45000"/>
                  <a:satMod val="135000"/>
                </a:schemeClr>
                <a:prstClr val="white"/>
              </a:duotone>
              <a:lum contras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 name="4 Medio marco"/>
          <p:cNvSpPr/>
          <p:nvPr/>
        </p:nvSpPr>
        <p:spPr>
          <a:xfrm rot="10800000">
            <a:off x="2500298" y="500048"/>
            <a:ext cx="2143140" cy="2143140"/>
          </a:xfrm>
          <a:prstGeom prst="halfFrame">
            <a:avLst>
              <a:gd name="adj1" fmla="val 9793"/>
              <a:gd name="adj2" fmla="val 9793"/>
            </a:avLst>
          </a:prstGeom>
          <a:blipFill dpi="0" rotWithShape="1">
            <a:blip r:embed="rId3">
              <a:duotone>
                <a:schemeClr val="accent2">
                  <a:shade val="45000"/>
                  <a:satMod val="135000"/>
                </a:schemeClr>
                <a:prstClr val="white"/>
              </a:duotone>
              <a:lum contras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Medio marco"/>
          <p:cNvSpPr/>
          <p:nvPr/>
        </p:nvSpPr>
        <p:spPr>
          <a:xfrm rot="16200000">
            <a:off x="4714876" y="428610"/>
            <a:ext cx="2143140" cy="2286016"/>
          </a:xfrm>
          <a:prstGeom prst="halfFrame">
            <a:avLst>
              <a:gd name="adj1" fmla="val 9793"/>
              <a:gd name="adj2" fmla="val 9793"/>
            </a:avLst>
          </a:prstGeom>
          <a:blipFill dpi="0" rotWithShape="1">
            <a:blip r:embed="rId3">
              <a:duotone>
                <a:schemeClr val="accent2">
                  <a:shade val="45000"/>
                  <a:satMod val="135000"/>
                </a:schemeClr>
                <a:prstClr val="white"/>
              </a:duotone>
              <a:lum contras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Medio marco"/>
          <p:cNvSpPr/>
          <p:nvPr/>
        </p:nvSpPr>
        <p:spPr>
          <a:xfrm>
            <a:off x="4786314" y="2857502"/>
            <a:ext cx="1928826" cy="1785950"/>
          </a:xfrm>
          <a:prstGeom prst="halfFrame">
            <a:avLst>
              <a:gd name="adj1" fmla="val 9793"/>
              <a:gd name="adj2" fmla="val 9793"/>
            </a:avLst>
          </a:prstGeom>
          <a:blipFill dpi="0" rotWithShape="1">
            <a:blip r:embed="rId3">
              <a:duotone>
                <a:schemeClr val="accent2">
                  <a:shade val="45000"/>
                  <a:satMod val="135000"/>
                </a:schemeClr>
                <a:prstClr val="white"/>
              </a:duotone>
              <a:lum contras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Medio marco"/>
          <p:cNvSpPr/>
          <p:nvPr/>
        </p:nvSpPr>
        <p:spPr>
          <a:xfrm rot="10800000">
            <a:off x="2714612" y="785800"/>
            <a:ext cx="1714512" cy="1643074"/>
          </a:xfrm>
          <a:prstGeom prst="halfFrame">
            <a:avLst>
              <a:gd name="adj1" fmla="val 9793"/>
              <a:gd name="adj2" fmla="val 9793"/>
            </a:avLst>
          </a:prstGeom>
          <a:blipFill dpi="0" rotWithShape="1">
            <a:blip r:embed="rId3">
              <a:duotone>
                <a:schemeClr val="accent2">
                  <a:shade val="45000"/>
                  <a:satMod val="135000"/>
                </a:schemeClr>
                <a:prstClr val="white"/>
              </a:duotone>
              <a:lum contras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Medio marco"/>
          <p:cNvSpPr/>
          <p:nvPr/>
        </p:nvSpPr>
        <p:spPr>
          <a:xfrm rot="16200000">
            <a:off x="4929190" y="642924"/>
            <a:ext cx="1714512" cy="1857388"/>
          </a:xfrm>
          <a:prstGeom prst="halfFrame">
            <a:avLst>
              <a:gd name="adj1" fmla="val 9793"/>
              <a:gd name="adj2" fmla="val 9793"/>
            </a:avLst>
          </a:prstGeom>
          <a:blipFill dpi="0" rotWithShape="1">
            <a:blip r:embed="rId3">
              <a:duotone>
                <a:schemeClr val="accent2">
                  <a:shade val="45000"/>
                  <a:satMod val="135000"/>
                </a:schemeClr>
                <a:prstClr val="white"/>
              </a:duotone>
              <a:lum contras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Medio marco"/>
          <p:cNvSpPr/>
          <p:nvPr/>
        </p:nvSpPr>
        <p:spPr>
          <a:xfrm rot="5400000">
            <a:off x="2678893" y="2893221"/>
            <a:ext cx="1857388" cy="1785950"/>
          </a:xfrm>
          <a:prstGeom prst="halfFrame">
            <a:avLst>
              <a:gd name="adj1" fmla="val 9793"/>
              <a:gd name="adj2" fmla="val 9793"/>
            </a:avLst>
          </a:prstGeom>
          <a:blipFill dpi="0" rotWithShape="1">
            <a:blip r:embed="rId3">
              <a:duotone>
                <a:schemeClr val="accent2">
                  <a:shade val="45000"/>
                  <a:satMod val="135000"/>
                </a:schemeClr>
                <a:prstClr val="white"/>
              </a:duotone>
              <a:lum contras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Medio marco"/>
          <p:cNvSpPr/>
          <p:nvPr/>
        </p:nvSpPr>
        <p:spPr>
          <a:xfrm rot="10800000">
            <a:off x="2857488" y="928676"/>
            <a:ext cx="1428760" cy="1357322"/>
          </a:xfrm>
          <a:prstGeom prst="halfFrame">
            <a:avLst>
              <a:gd name="adj1" fmla="val 9793"/>
              <a:gd name="adj2" fmla="val 9793"/>
            </a:avLst>
          </a:prstGeom>
          <a:blipFill dpi="0" rotWithShape="1">
            <a:blip r:embed="rId3">
              <a:duotone>
                <a:schemeClr val="accent2">
                  <a:shade val="45000"/>
                  <a:satMod val="135000"/>
                </a:schemeClr>
                <a:prstClr val="white"/>
              </a:duotone>
              <a:lum contras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Medio marco"/>
          <p:cNvSpPr/>
          <p:nvPr/>
        </p:nvSpPr>
        <p:spPr>
          <a:xfrm rot="16200000">
            <a:off x="5072066" y="785800"/>
            <a:ext cx="1428760" cy="1571636"/>
          </a:xfrm>
          <a:prstGeom prst="halfFrame">
            <a:avLst>
              <a:gd name="adj1" fmla="val 9793"/>
              <a:gd name="adj2" fmla="val 9793"/>
            </a:avLst>
          </a:prstGeom>
          <a:blipFill dpi="0" rotWithShape="1">
            <a:blip r:embed="rId3">
              <a:duotone>
                <a:schemeClr val="accent2">
                  <a:shade val="45000"/>
                  <a:satMod val="135000"/>
                </a:schemeClr>
                <a:prstClr val="white"/>
              </a:duotone>
              <a:lum contras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Medio marco"/>
          <p:cNvSpPr/>
          <p:nvPr/>
        </p:nvSpPr>
        <p:spPr>
          <a:xfrm>
            <a:off x="4929190" y="3000378"/>
            <a:ext cx="1633550" cy="1490674"/>
          </a:xfrm>
          <a:prstGeom prst="halfFrame">
            <a:avLst>
              <a:gd name="adj1" fmla="val 9793"/>
              <a:gd name="adj2" fmla="val 9793"/>
            </a:avLst>
          </a:prstGeom>
          <a:blipFill dpi="0" rotWithShape="1">
            <a:blip r:embed="rId3">
              <a:duotone>
                <a:schemeClr val="accent2">
                  <a:shade val="45000"/>
                  <a:satMod val="135000"/>
                </a:schemeClr>
                <a:prstClr val="white"/>
              </a:duotone>
              <a:lum contras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Medio marco"/>
          <p:cNvSpPr/>
          <p:nvPr/>
        </p:nvSpPr>
        <p:spPr>
          <a:xfrm rot="5400000">
            <a:off x="2821769" y="3036097"/>
            <a:ext cx="1571636" cy="1500198"/>
          </a:xfrm>
          <a:prstGeom prst="halfFrame">
            <a:avLst>
              <a:gd name="adj1" fmla="val 9793"/>
              <a:gd name="adj2" fmla="val 9793"/>
            </a:avLst>
          </a:prstGeom>
          <a:blipFill dpi="0" rotWithShape="1">
            <a:blip r:embed="rId3">
              <a:duotone>
                <a:schemeClr val="accent2">
                  <a:shade val="45000"/>
                  <a:satMod val="135000"/>
                </a:schemeClr>
                <a:prstClr val="white"/>
              </a:duotone>
              <a:lum contras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Rectángulo"/>
          <p:cNvSpPr/>
          <p:nvPr/>
        </p:nvSpPr>
        <p:spPr>
          <a:xfrm>
            <a:off x="-285784" y="-214332"/>
            <a:ext cx="9787006" cy="5715040"/>
          </a:xfrm>
          <a:prstGeom prst="rect">
            <a:avLst/>
          </a:prstGeom>
          <a:gradFill>
            <a:gsLst>
              <a:gs pos="0">
                <a:srgbClr val="DDEBCF"/>
              </a:gs>
              <a:gs pos="50000">
                <a:srgbClr val="9CB86E"/>
              </a:gs>
              <a:gs pos="100000">
                <a:srgbClr val="156B13"/>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5"/>
                                        </p:tgtEl>
                                        <p:attrNameLst>
                                          <p:attrName>style.visibility</p:attrName>
                                        </p:attrNameLst>
                                      </p:cBhvr>
                                      <p:to>
                                        <p:strVal val="hidden"/>
                                      </p:to>
                                    </p:set>
                                  </p:childTnLst>
                                </p:cTn>
                              </p:par>
                              <p:par>
                                <p:cTn id="7" presetID="2" presetClass="entr" presetSubtype="6" fill="hold" grpId="0" nodeType="withEffect">
                                  <p:stCondLst>
                                    <p:cond delay="0"/>
                                  </p:stCondLst>
                                  <p:childTnLst>
                                    <p:set>
                                      <p:cBhvr>
                                        <p:cTn id="8" dur="1" fill="hold">
                                          <p:stCondLst>
                                            <p:cond delay="0"/>
                                          </p:stCondLst>
                                        </p:cTn>
                                        <p:tgtEl>
                                          <p:spTgt spid="5"/>
                                        </p:tgtEl>
                                        <p:attrNameLst>
                                          <p:attrName>style.visibility</p:attrName>
                                        </p:attrNameLst>
                                      </p:cBhvr>
                                      <p:to>
                                        <p:strVal val="visible"/>
                                      </p:to>
                                    </p:set>
                                    <p:anim calcmode="lin" valueType="num">
                                      <p:cBhvr additive="base">
                                        <p:cTn id="9" dur="2000" fill="hold"/>
                                        <p:tgtEl>
                                          <p:spTgt spid="5"/>
                                        </p:tgtEl>
                                        <p:attrNameLst>
                                          <p:attrName>ppt_x</p:attrName>
                                        </p:attrNameLst>
                                      </p:cBhvr>
                                      <p:tavLst>
                                        <p:tav tm="0">
                                          <p:val>
                                            <p:strVal val="1+#ppt_w/2"/>
                                          </p:val>
                                        </p:tav>
                                        <p:tav tm="100000">
                                          <p:val>
                                            <p:strVal val="#ppt_x"/>
                                          </p:val>
                                        </p:tav>
                                      </p:tavLst>
                                    </p:anim>
                                    <p:anim calcmode="lin" valueType="num">
                                      <p:cBhvr additive="base">
                                        <p:cTn id="10" dur="2000" fill="hold"/>
                                        <p:tgtEl>
                                          <p:spTgt spid="5"/>
                                        </p:tgtEl>
                                        <p:attrNameLst>
                                          <p:attrName>ppt_y</p:attrName>
                                        </p:attrNameLst>
                                      </p:cBhvr>
                                      <p:tavLst>
                                        <p:tav tm="0">
                                          <p:val>
                                            <p:strVal val="1+#ppt_h/2"/>
                                          </p:val>
                                        </p:tav>
                                        <p:tav tm="100000">
                                          <p:val>
                                            <p:strVal val="#ppt_y"/>
                                          </p:val>
                                        </p:tav>
                                      </p:tavLst>
                                    </p:anim>
                                  </p:childTnLst>
                                </p:cTn>
                              </p:par>
                              <p:par>
                                <p:cTn id="11" presetID="2" presetClass="entr" presetSubtype="6" fill="hold" grpId="0" nodeType="withEffect">
                                  <p:stCondLst>
                                    <p:cond delay="0"/>
                                  </p:stCondLst>
                                  <p:childTnLst>
                                    <p:set>
                                      <p:cBhvr>
                                        <p:cTn id="12" dur="1" fill="hold">
                                          <p:stCondLst>
                                            <p:cond delay="0"/>
                                          </p:stCondLst>
                                        </p:cTn>
                                        <p:tgtEl>
                                          <p:spTgt spid="8"/>
                                        </p:tgtEl>
                                        <p:attrNameLst>
                                          <p:attrName>style.visibility</p:attrName>
                                        </p:attrNameLst>
                                      </p:cBhvr>
                                      <p:to>
                                        <p:strVal val="visible"/>
                                      </p:to>
                                    </p:set>
                                    <p:anim calcmode="lin" valueType="num">
                                      <p:cBhvr additive="base">
                                        <p:cTn id="13" dur="2000" fill="hold"/>
                                        <p:tgtEl>
                                          <p:spTgt spid="8"/>
                                        </p:tgtEl>
                                        <p:attrNameLst>
                                          <p:attrName>ppt_x</p:attrName>
                                        </p:attrNameLst>
                                      </p:cBhvr>
                                      <p:tavLst>
                                        <p:tav tm="0">
                                          <p:val>
                                            <p:strVal val="1+#ppt_w/2"/>
                                          </p:val>
                                        </p:tav>
                                        <p:tav tm="100000">
                                          <p:val>
                                            <p:strVal val="#ppt_x"/>
                                          </p:val>
                                        </p:tav>
                                      </p:tavLst>
                                    </p:anim>
                                    <p:anim calcmode="lin" valueType="num">
                                      <p:cBhvr additive="base">
                                        <p:cTn id="14" dur="2000" fill="hold"/>
                                        <p:tgtEl>
                                          <p:spTgt spid="8"/>
                                        </p:tgtEl>
                                        <p:attrNameLst>
                                          <p:attrName>ppt_y</p:attrName>
                                        </p:attrNameLst>
                                      </p:cBhvr>
                                      <p:tavLst>
                                        <p:tav tm="0">
                                          <p:val>
                                            <p:strVal val="1+#ppt_h/2"/>
                                          </p:val>
                                        </p:tav>
                                        <p:tav tm="100000">
                                          <p:val>
                                            <p:strVal val="#ppt_y"/>
                                          </p:val>
                                        </p:tav>
                                      </p:tavLst>
                                    </p:anim>
                                  </p:childTnLst>
                                </p:cTn>
                              </p:par>
                              <p:par>
                                <p:cTn id="15" presetID="2" presetClass="entr" presetSubtype="6" fill="hold" grpId="0" nodeType="withEffect">
                                  <p:stCondLst>
                                    <p:cond delay="0"/>
                                  </p:stCondLst>
                                  <p:childTnLst>
                                    <p:set>
                                      <p:cBhvr>
                                        <p:cTn id="16" dur="1" fill="hold">
                                          <p:stCondLst>
                                            <p:cond delay="0"/>
                                          </p:stCondLst>
                                        </p:cTn>
                                        <p:tgtEl>
                                          <p:spTgt spid="11"/>
                                        </p:tgtEl>
                                        <p:attrNameLst>
                                          <p:attrName>style.visibility</p:attrName>
                                        </p:attrNameLst>
                                      </p:cBhvr>
                                      <p:to>
                                        <p:strVal val="visible"/>
                                      </p:to>
                                    </p:set>
                                    <p:anim calcmode="lin" valueType="num">
                                      <p:cBhvr additive="base">
                                        <p:cTn id="17" dur="2000" fill="hold"/>
                                        <p:tgtEl>
                                          <p:spTgt spid="11"/>
                                        </p:tgtEl>
                                        <p:attrNameLst>
                                          <p:attrName>ppt_x</p:attrName>
                                        </p:attrNameLst>
                                      </p:cBhvr>
                                      <p:tavLst>
                                        <p:tav tm="0">
                                          <p:val>
                                            <p:strVal val="1+#ppt_w/2"/>
                                          </p:val>
                                        </p:tav>
                                        <p:tav tm="100000">
                                          <p:val>
                                            <p:strVal val="#ppt_x"/>
                                          </p:val>
                                        </p:tav>
                                      </p:tavLst>
                                    </p:anim>
                                    <p:anim calcmode="lin" valueType="num">
                                      <p:cBhvr additive="base">
                                        <p:cTn id="18" dur="2000" fill="hold"/>
                                        <p:tgtEl>
                                          <p:spTgt spid="11"/>
                                        </p:tgtEl>
                                        <p:attrNameLst>
                                          <p:attrName>ppt_y</p:attrName>
                                        </p:attrNameLst>
                                      </p:cBhvr>
                                      <p:tavLst>
                                        <p:tav tm="0">
                                          <p:val>
                                            <p:strVal val="1+#ppt_h/2"/>
                                          </p:val>
                                        </p:tav>
                                        <p:tav tm="100000">
                                          <p:val>
                                            <p:strVal val="#ppt_y"/>
                                          </p:val>
                                        </p:tav>
                                      </p:tavLst>
                                    </p:anim>
                                  </p:childTnLst>
                                </p:cTn>
                              </p:par>
                              <p:par>
                                <p:cTn id="19" presetID="2" presetClass="entr" presetSubtype="12" fill="hold" grpId="0" nodeType="with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additive="base">
                                        <p:cTn id="21" dur="2000" fill="hold"/>
                                        <p:tgtEl>
                                          <p:spTgt spid="6"/>
                                        </p:tgtEl>
                                        <p:attrNameLst>
                                          <p:attrName>ppt_x</p:attrName>
                                        </p:attrNameLst>
                                      </p:cBhvr>
                                      <p:tavLst>
                                        <p:tav tm="0">
                                          <p:val>
                                            <p:strVal val="0-#ppt_w/2"/>
                                          </p:val>
                                        </p:tav>
                                        <p:tav tm="100000">
                                          <p:val>
                                            <p:strVal val="#ppt_x"/>
                                          </p:val>
                                        </p:tav>
                                      </p:tavLst>
                                    </p:anim>
                                    <p:anim calcmode="lin" valueType="num">
                                      <p:cBhvr additive="base">
                                        <p:cTn id="22" dur="2000" fill="hold"/>
                                        <p:tgtEl>
                                          <p:spTgt spid="6"/>
                                        </p:tgtEl>
                                        <p:attrNameLst>
                                          <p:attrName>ppt_y</p:attrName>
                                        </p:attrNameLst>
                                      </p:cBhvr>
                                      <p:tavLst>
                                        <p:tav tm="0">
                                          <p:val>
                                            <p:strVal val="1+#ppt_h/2"/>
                                          </p:val>
                                        </p:tav>
                                        <p:tav tm="100000">
                                          <p:val>
                                            <p:strVal val="#ppt_y"/>
                                          </p:val>
                                        </p:tav>
                                      </p:tavLst>
                                    </p:anim>
                                  </p:childTnLst>
                                </p:cTn>
                              </p:par>
                              <p:par>
                                <p:cTn id="23" presetID="2" presetClass="entr" presetSubtype="12" fill="hold" grpId="0" nodeType="withEffect">
                                  <p:stCondLst>
                                    <p:cond delay="0"/>
                                  </p:stCondLst>
                                  <p:childTnLst>
                                    <p:set>
                                      <p:cBhvr>
                                        <p:cTn id="24" dur="1" fill="hold">
                                          <p:stCondLst>
                                            <p:cond delay="0"/>
                                          </p:stCondLst>
                                        </p:cTn>
                                        <p:tgtEl>
                                          <p:spTgt spid="9"/>
                                        </p:tgtEl>
                                        <p:attrNameLst>
                                          <p:attrName>style.visibility</p:attrName>
                                        </p:attrNameLst>
                                      </p:cBhvr>
                                      <p:to>
                                        <p:strVal val="visible"/>
                                      </p:to>
                                    </p:set>
                                    <p:anim calcmode="lin" valueType="num">
                                      <p:cBhvr additive="base">
                                        <p:cTn id="25" dur="2000" fill="hold"/>
                                        <p:tgtEl>
                                          <p:spTgt spid="9"/>
                                        </p:tgtEl>
                                        <p:attrNameLst>
                                          <p:attrName>ppt_x</p:attrName>
                                        </p:attrNameLst>
                                      </p:cBhvr>
                                      <p:tavLst>
                                        <p:tav tm="0">
                                          <p:val>
                                            <p:strVal val="0-#ppt_w/2"/>
                                          </p:val>
                                        </p:tav>
                                        <p:tav tm="100000">
                                          <p:val>
                                            <p:strVal val="#ppt_x"/>
                                          </p:val>
                                        </p:tav>
                                      </p:tavLst>
                                    </p:anim>
                                    <p:anim calcmode="lin" valueType="num">
                                      <p:cBhvr additive="base">
                                        <p:cTn id="26" dur="2000" fill="hold"/>
                                        <p:tgtEl>
                                          <p:spTgt spid="9"/>
                                        </p:tgtEl>
                                        <p:attrNameLst>
                                          <p:attrName>ppt_y</p:attrName>
                                        </p:attrNameLst>
                                      </p:cBhvr>
                                      <p:tavLst>
                                        <p:tav tm="0">
                                          <p:val>
                                            <p:strVal val="1+#ppt_h/2"/>
                                          </p:val>
                                        </p:tav>
                                        <p:tav tm="100000">
                                          <p:val>
                                            <p:strVal val="#ppt_y"/>
                                          </p:val>
                                        </p:tav>
                                      </p:tavLst>
                                    </p:anim>
                                  </p:childTnLst>
                                </p:cTn>
                              </p:par>
                              <p:par>
                                <p:cTn id="27" presetID="2" presetClass="entr" presetSubtype="12" fill="hold" grpId="0" nodeType="withEffect">
                                  <p:stCondLst>
                                    <p:cond delay="0"/>
                                  </p:stCondLst>
                                  <p:childTnLst>
                                    <p:set>
                                      <p:cBhvr>
                                        <p:cTn id="28" dur="1" fill="hold">
                                          <p:stCondLst>
                                            <p:cond delay="0"/>
                                          </p:stCondLst>
                                        </p:cTn>
                                        <p:tgtEl>
                                          <p:spTgt spid="12"/>
                                        </p:tgtEl>
                                        <p:attrNameLst>
                                          <p:attrName>style.visibility</p:attrName>
                                        </p:attrNameLst>
                                      </p:cBhvr>
                                      <p:to>
                                        <p:strVal val="visible"/>
                                      </p:to>
                                    </p:set>
                                    <p:anim calcmode="lin" valueType="num">
                                      <p:cBhvr additive="base">
                                        <p:cTn id="29" dur="2000" fill="hold"/>
                                        <p:tgtEl>
                                          <p:spTgt spid="12"/>
                                        </p:tgtEl>
                                        <p:attrNameLst>
                                          <p:attrName>ppt_x</p:attrName>
                                        </p:attrNameLst>
                                      </p:cBhvr>
                                      <p:tavLst>
                                        <p:tav tm="0">
                                          <p:val>
                                            <p:strVal val="0-#ppt_w/2"/>
                                          </p:val>
                                        </p:tav>
                                        <p:tav tm="100000">
                                          <p:val>
                                            <p:strVal val="#ppt_x"/>
                                          </p:val>
                                        </p:tav>
                                      </p:tavLst>
                                    </p:anim>
                                    <p:anim calcmode="lin" valueType="num">
                                      <p:cBhvr additive="base">
                                        <p:cTn id="30" dur="2000" fill="hold"/>
                                        <p:tgtEl>
                                          <p:spTgt spid="12"/>
                                        </p:tgtEl>
                                        <p:attrNameLst>
                                          <p:attrName>ppt_y</p:attrName>
                                        </p:attrNameLst>
                                      </p:cBhvr>
                                      <p:tavLst>
                                        <p:tav tm="0">
                                          <p:val>
                                            <p:strVal val="1+#ppt_h/2"/>
                                          </p:val>
                                        </p:tav>
                                        <p:tav tm="100000">
                                          <p:val>
                                            <p:strVal val="#ppt_y"/>
                                          </p:val>
                                        </p:tav>
                                      </p:tavLst>
                                    </p:anim>
                                  </p:childTnLst>
                                </p:cTn>
                              </p:par>
                              <p:par>
                                <p:cTn id="31" presetID="2" presetClass="entr" presetSubtype="9" fill="hold" grpId="0" nodeType="withEffect">
                                  <p:stCondLst>
                                    <p:cond delay="0"/>
                                  </p:stCondLst>
                                  <p:childTnLst>
                                    <p:set>
                                      <p:cBhvr>
                                        <p:cTn id="32" dur="1" fill="hold">
                                          <p:stCondLst>
                                            <p:cond delay="0"/>
                                          </p:stCondLst>
                                        </p:cTn>
                                        <p:tgtEl>
                                          <p:spTgt spid="3"/>
                                        </p:tgtEl>
                                        <p:attrNameLst>
                                          <p:attrName>style.visibility</p:attrName>
                                        </p:attrNameLst>
                                      </p:cBhvr>
                                      <p:to>
                                        <p:strVal val="visible"/>
                                      </p:to>
                                    </p:set>
                                    <p:anim calcmode="lin" valueType="num">
                                      <p:cBhvr additive="base">
                                        <p:cTn id="33" dur="2000" fill="hold"/>
                                        <p:tgtEl>
                                          <p:spTgt spid="3"/>
                                        </p:tgtEl>
                                        <p:attrNameLst>
                                          <p:attrName>ppt_x</p:attrName>
                                        </p:attrNameLst>
                                      </p:cBhvr>
                                      <p:tavLst>
                                        <p:tav tm="0">
                                          <p:val>
                                            <p:strVal val="0-#ppt_w/2"/>
                                          </p:val>
                                        </p:tav>
                                        <p:tav tm="100000">
                                          <p:val>
                                            <p:strVal val="#ppt_x"/>
                                          </p:val>
                                        </p:tav>
                                      </p:tavLst>
                                    </p:anim>
                                    <p:anim calcmode="lin" valueType="num">
                                      <p:cBhvr additive="base">
                                        <p:cTn id="34" dur="2000" fill="hold"/>
                                        <p:tgtEl>
                                          <p:spTgt spid="3"/>
                                        </p:tgtEl>
                                        <p:attrNameLst>
                                          <p:attrName>ppt_y</p:attrName>
                                        </p:attrNameLst>
                                      </p:cBhvr>
                                      <p:tavLst>
                                        <p:tav tm="0">
                                          <p:val>
                                            <p:strVal val="0-#ppt_h/2"/>
                                          </p:val>
                                        </p:tav>
                                        <p:tav tm="100000">
                                          <p:val>
                                            <p:strVal val="#ppt_y"/>
                                          </p:val>
                                        </p:tav>
                                      </p:tavLst>
                                    </p:anim>
                                  </p:childTnLst>
                                </p:cTn>
                              </p:par>
                              <p:par>
                                <p:cTn id="35" presetID="2" presetClass="entr" presetSubtype="9" fill="hold" grpId="0" nodeType="withEffect">
                                  <p:stCondLst>
                                    <p:cond delay="0"/>
                                  </p:stCondLst>
                                  <p:childTnLst>
                                    <p:set>
                                      <p:cBhvr>
                                        <p:cTn id="36" dur="1" fill="hold">
                                          <p:stCondLst>
                                            <p:cond delay="0"/>
                                          </p:stCondLst>
                                        </p:cTn>
                                        <p:tgtEl>
                                          <p:spTgt spid="7"/>
                                        </p:tgtEl>
                                        <p:attrNameLst>
                                          <p:attrName>style.visibility</p:attrName>
                                        </p:attrNameLst>
                                      </p:cBhvr>
                                      <p:to>
                                        <p:strVal val="visible"/>
                                      </p:to>
                                    </p:set>
                                    <p:anim calcmode="lin" valueType="num">
                                      <p:cBhvr additive="base">
                                        <p:cTn id="37" dur="2000" fill="hold"/>
                                        <p:tgtEl>
                                          <p:spTgt spid="7"/>
                                        </p:tgtEl>
                                        <p:attrNameLst>
                                          <p:attrName>ppt_x</p:attrName>
                                        </p:attrNameLst>
                                      </p:cBhvr>
                                      <p:tavLst>
                                        <p:tav tm="0">
                                          <p:val>
                                            <p:strVal val="0-#ppt_w/2"/>
                                          </p:val>
                                        </p:tav>
                                        <p:tav tm="100000">
                                          <p:val>
                                            <p:strVal val="#ppt_x"/>
                                          </p:val>
                                        </p:tav>
                                      </p:tavLst>
                                    </p:anim>
                                    <p:anim calcmode="lin" valueType="num">
                                      <p:cBhvr additive="base">
                                        <p:cTn id="38" dur="2000" fill="hold"/>
                                        <p:tgtEl>
                                          <p:spTgt spid="7"/>
                                        </p:tgtEl>
                                        <p:attrNameLst>
                                          <p:attrName>ppt_y</p:attrName>
                                        </p:attrNameLst>
                                      </p:cBhvr>
                                      <p:tavLst>
                                        <p:tav tm="0">
                                          <p:val>
                                            <p:strVal val="0-#ppt_h/2"/>
                                          </p:val>
                                        </p:tav>
                                        <p:tav tm="100000">
                                          <p:val>
                                            <p:strVal val="#ppt_y"/>
                                          </p:val>
                                        </p:tav>
                                      </p:tavLst>
                                    </p:anim>
                                  </p:childTnLst>
                                </p:cTn>
                              </p:par>
                              <p:par>
                                <p:cTn id="39" presetID="2" presetClass="entr" presetSubtype="9" fill="hold" grpId="0" nodeType="withEffect">
                                  <p:stCondLst>
                                    <p:cond delay="0"/>
                                  </p:stCondLst>
                                  <p:childTnLst>
                                    <p:set>
                                      <p:cBhvr>
                                        <p:cTn id="40" dur="1" fill="hold">
                                          <p:stCondLst>
                                            <p:cond delay="0"/>
                                          </p:stCondLst>
                                        </p:cTn>
                                        <p:tgtEl>
                                          <p:spTgt spid="13"/>
                                        </p:tgtEl>
                                        <p:attrNameLst>
                                          <p:attrName>style.visibility</p:attrName>
                                        </p:attrNameLst>
                                      </p:cBhvr>
                                      <p:to>
                                        <p:strVal val="visible"/>
                                      </p:to>
                                    </p:set>
                                    <p:anim calcmode="lin" valueType="num">
                                      <p:cBhvr additive="base">
                                        <p:cTn id="41" dur="2000" fill="hold"/>
                                        <p:tgtEl>
                                          <p:spTgt spid="13"/>
                                        </p:tgtEl>
                                        <p:attrNameLst>
                                          <p:attrName>ppt_x</p:attrName>
                                        </p:attrNameLst>
                                      </p:cBhvr>
                                      <p:tavLst>
                                        <p:tav tm="0">
                                          <p:val>
                                            <p:strVal val="0-#ppt_w/2"/>
                                          </p:val>
                                        </p:tav>
                                        <p:tav tm="100000">
                                          <p:val>
                                            <p:strVal val="#ppt_x"/>
                                          </p:val>
                                        </p:tav>
                                      </p:tavLst>
                                    </p:anim>
                                    <p:anim calcmode="lin" valueType="num">
                                      <p:cBhvr additive="base">
                                        <p:cTn id="42" dur="2000" fill="hold"/>
                                        <p:tgtEl>
                                          <p:spTgt spid="13"/>
                                        </p:tgtEl>
                                        <p:attrNameLst>
                                          <p:attrName>ppt_y</p:attrName>
                                        </p:attrNameLst>
                                      </p:cBhvr>
                                      <p:tavLst>
                                        <p:tav tm="0">
                                          <p:val>
                                            <p:strVal val="0-#ppt_h/2"/>
                                          </p:val>
                                        </p:tav>
                                        <p:tav tm="100000">
                                          <p:val>
                                            <p:strVal val="#ppt_y"/>
                                          </p:val>
                                        </p:tav>
                                      </p:tavLst>
                                    </p:anim>
                                  </p:childTnLst>
                                </p:cTn>
                              </p:par>
                              <p:par>
                                <p:cTn id="43" presetID="2" presetClass="entr" presetSubtype="3" fill="hold" grpId="0" nodeType="withEffect">
                                  <p:stCondLst>
                                    <p:cond delay="0"/>
                                  </p:stCondLst>
                                  <p:childTnLst>
                                    <p:set>
                                      <p:cBhvr>
                                        <p:cTn id="44" dur="1" fill="hold">
                                          <p:stCondLst>
                                            <p:cond delay="0"/>
                                          </p:stCondLst>
                                        </p:cTn>
                                        <p:tgtEl>
                                          <p:spTgt spid="4"/>
                                        </p:tgtEl>
                                        <p:attrNameLst>
                                          <p:attrName>style.visibility</p:attrName>
                                        </p:attrNameLst>
                                      </p:cBhvr>
                                      <p:to>
                                        <p:strVal val="visible"/>
                                      </p:to>
                                    </p:set>
                                    <p:anim calcmode="lin" valueType="num">
                                      <p:cBhvr additive="base">
                                        <p:cTn id="45" dur="2000" fill="hold"/>
                                        <p:tgtEl>
                                          <p:spTgt spid="4"/>
                                        </p:tgtEl>
                                        <p:attrNameLst>
                                          <p:attrName>ppt_x</p:attrName>
                                        </p:attrNameLst>
                                      </p:cBhvr>
                                      <p:tavLst>
                                        <p:tav tm="0">
                                          <p:val>
                                            <p:strVal val="1+#ppt_w/2"/>
                                          </p:val>
                                        </p:tav>
                                        <p:tav tm="100000">
                                          <p:val>
                                            <p:strVal val="#ppt_x"/>
                                          </p:val>
                                        </p:tav>
                                      </p:tavLst>
                                    </p:anim>
                                    <p:anim calcmode="lin" valueType="num">
                                      <p:cBhvr additive="base">
                                        <p:cTn id="46" dur="2000" fill="hold"/>
                                        <p:tgtEl>
                                          <p:spTgt spid="4"/>
                                        </p:tgtEl>
                                        <p:attrNameLst>
                                          <p:attrName>ppt_y</p:attrName>
                                        </p:attrNameLst>
                                      </p:cBhvr>
                                      <p:tavLst>
                                        <p:tav tm="0">
                                          <p:val>
                                            <p:strVal val="0-#ppt_h/2"/>
                                          </p:val>
                                        </p:tav>
                                        <p:tav tm="100000">
                                          <p:val>
                                            <p:strVal val="#ppt_y"/>
                                          </p:val>
                                        </p:tav>
                                      </p:tavLst>
                                    </p:anim>
                                  </p:childTnLst>
                                </p:cTn>
                              </p:par>
                              <p:par>
                                <p:cTn id="47" presetID="2" presetClass="entr" presetSubtype="3" fill="hold" grpId="0" nodeType="withEffect">
                                  <p:stCondLst>
                                    <p:cond delay="0"/>
                                  </p:stCondLst>
                                  <p:childTnLst>
                                    <p:set>
                                      <p:cBhvr>
                                        <p:cTn id="48" dur="1" fill="hold">
                                          <p:stCondLst>
                                            <p:cond delay="0"/>
                                          </p:stCondLst>
                                        </p:cTn>
                                        <p:tgtEl>
                                          <p:spTgt spid="10"/>
                                        </p:tgtEl>
                                        <p:attrNameLst>
                                          <p:attrName>style.visibility</p:attrName>
                                        </p:attrNameLst>
                                      </p:cBhvr>
                                      <p:to>
                                        <p:strVal val="visible"/>
                                      </p:to>
                                    </p:set>
                                    <p:anim calcmode="lin" valueType="num">
                                      <p:cBhvr additive="base">
                                        <p:cTn id="49" dur="2000" fill="hold"/>
                                        <p:tgtEl>
                                          <p:spTgt spid="10"/>
                                        </p:tgtEl>
                                        <p:attrNameLst>
                                          <p:attrName>ppt_x</p:attrName>
                                        </p:attrNameLst>
                                      </p:cBhvr>
                                      <p:tavLst>
                                        <p:tav tm="0">
                                          <p:val>
                                            <p:strVal val="1+#ppt_w/2"/>
                                          </p:val>
                                        </p:tav>
                                        <p:tav tm="100000">
                                          <p:val>
                                            <p:strVal val="#ppt_x"/>
                                          </p:val>
                                        </p:tav>
                                      </p:tavLst>
                                    </p:anim>
                                    <p:anim calcmode="lin" valueType="num">
                                      <p:cBhvr additive="base">
                                        <p:cTn id="50" dur="2000" fill="hold"/>
                                        <p:tgtEl>
                                          <p:spTgt spid="10"/>
                                        </p:tgtEl>
                                        <p:attrNameLst>
                                          <p:attrName>ppt_y</p:attrName>
                                        </p:attrNameLst>
                                      </p:cBhvr>
                                      <p:tavLst>
                                        <p:tav tm="0">
                                          <p:val>
                                            <p:strVal val="0-#ppt_h/2"/>
                                          </p:val>
                                        </p:tav>
                                        <p:tav tm="100000">
                                          <p:val>
                                            <p:strVal val="#ppt_y"/>
                                          </p:val>
                                        </p:tav>
                                      </p:tavLst>
                                    </p:anim>
                                  </p:childTnLst>
                                </p:cTn>
                              </p:par>
                              <p:par>
                                <p:cTn id="51" presetID="2" presetClass="entr" presetSubtype="3" fill="hold" grpId="0" nodeType="withEffect">
                                  <p:stCondLst>
                                    <p:cond delay="0"/>
                                  </p:stCondLst>
                                  <p:childTnLst>
                                    <p:set>
                                      <p:cBhvr>
                                        <p:cTn id="52" dur="1" fill="hold">
                                          <p:stCondLst>
                                            <p:cond delay="0"/>
                                          </p:stCondLst>
                                        </p:cTn>
                                        <p:tgtEl>
                                          <p:spTgt spid="14"/>
                                        </p:tgtEl>
                                        <p:attrNameLst>
                                          <p:attrName>style.visibility</p:attrName>
                                        </p:attrNameLst>
                                      </p:cBhvr>
                                      <p:to>
                                        <p:strVal val="visible"/>
                                      </p:to>
                                    </p:set>
                                    <p:anim calcmode="lin" valueType="num">
                                      <p:cBhvr additive="base">
                                        <p:cTn id="53" dur="2000" fill="hold"/>
                                        <p:tgtEl>
                                          <p:spTgt spid="14"/>
                                        </p:tgtEl>
                                        <p:attrNameLst>
                                          <p:attrName>ppt_x</p:attrName>
                                        </p:attrNameLst>
                                      </p:cBhvr>
                                      <p:tavLst>
                                        <p:tav tm="0">
                                          <p:val>
                                            <p:strVal val="1+#ppt_w/2"/>
                                          </p:val>
                                        </p:tav>
                                        <p:tav tm="100000">
                                          <p:val>
                                            <p:strVal val="#ppt_x"/>
                                          </p:val>
                                        </p:tav>
                                      </p:tavLst>
                                    </p:anim>
                                    <p:anim calcmode="lin" valueType="num">
                                      <p:cBhvr additive="base">
                                        <p:cTn id="54" dur="2000" fill="hold"/>
                                        <p:tgtEl>
                                          <p:spTgt spid="14"/>
                                        </p:tgtEl>
                                        <p:attrNameLst>
                                          <p:attrName>ppt_y</p:attrName>
                                        </p:attrNameLst>
                                      </p:cBhvr>
                                      <p:tavLst>
                                        <p:tav tm="0">
                                          <p:val>
                                            <p:strVal val="0-#ppt_h/2"/>
                                          </p:val>
                                        </p:tav>
                                        <p:tav tm="100000">
                                          <p:val>
                                            <p:strVal val="#ppt_y"/>
                                          </p:val>
                                        </p:tav>
                                      </p:tavLst>
                                    </p:anim>
                                  </p:childTnLst>
                                </p:cTn>
                              </p:par>
                              <p:par>
                                <p:cTn id="55" presetID="19" presetClass="entr" presetSubtype="10" fill="hold" grpId="1" nodeType="withEffect">
                                  <p:stCondLst>
                                    <p:cond delay="0"/>
                                  </p:stCondLst>
                                  <p:childTnLst>
                                    <p:set>
                                      <p:cBhvr>
                                        <p:cTn id="56" dur="1" fill="hold">
                                          <p:stCondLst>
                                            <p:cond delay="0"/>
                                          </p:stCondLst>
                                        </p:cTn>
                                        <p:tgtEl>
                                          <p:spTgt spid="3"/>
                                        </p:tgtEl>
                                        <p:attrNameLst>
                                          <p:attrName>style.visibility</p:attrName>
                                        </p:attrNameLst>
                                      </p:cBhvr>
                                      <p:to>
                                        <p:strVal val="visible"/>
                                      </p:to>
                                    </p:set>
                                    <p:anim calcmode="lin" valueType="num">
                                      <p:cBhvr>
                                        <p:cTn id="57" dur="2000" fill="hold"/>
                                        <p:tgtEl>
                                          <p:spTgt spid="3"/>
                                        </p:tgtEl>
                                        <p:attrNameLst>
                                          <p:attrName>ppt_w</p:attrName>
                                        </p:attrNameLst>
                                      </p:cBhvr>
                                      <p:tavLst>
                                        <p:tav tm="0" fmla="#ppt_w*sin(2.5*pi*$)">
                                          <p:val>
                                            <p:fltVal val="0"/>
                                          </p:val>
                                        </p:tav>
                                        <p:tav tm="100000">
                                          <p:val>
                                            <p:fltVal val="1"/>
                                          </p:val>
                                        </p:tav>
                                      </p:tavLst>
                                    </p:anim>
                                    <p:anim calcmode="lin" valueType="num">
                                      <p:cBhvr>
                                        <p:cTn id="58" dur="2000" fill="hold"/>
                                        <p:tgtEl>
                                          <p:spTgt spid="3"/>
                                        </p:tgtEl>
                                        <p:attrNameLst>
                                          <p:attrName>ppt_h</p:attrName>
                                        </p:attrNameLst>
                                      </p:cBhvr>
                                      <p:tavLst>
                                        <p:tav tm="0">
                                          <p:val>
                                            <p:strVal val="#ppt_h"/>
                                          </p:val>
                                        </p:tav>
                                        <p:tav tm="100000">
                                          <p:val>
                                            <p:strVal val="#ppt_h"/>
                                          </p:val>
                                        </p:tav>
                                      </p:tavLst>
                                    </p:anim>
                                  </p:childTnLst>
                                </p:cTn>
                              </p:par>
                              <p:par>
                                <p:cTn id="59" presetID="19" presetClass="entr" presetSubtype="10" fill="hold" grpId="1" nodeType="withEffect">
                                  <p:stCondLst>
                                    <p:cond delay="0"/>
                                  </p:stCondLst>
                                  <p:childTnLst>
                                    <p:set>
                                      <p:cBhvr>
                                        <p:cTn id="60" dur="1" fill="hold">
                                          <p:stCondLst>
                                            <p:cond delay="0"/>
                                          </p:stCondLst>
                                        </p:cTn>
                                        <p:tgtEl>
                                          <p:spTgt spid="4"/>
                                        </p:tgtEl>
                                        <p:attrNameLst>
                                          <p:attrName>style.visibility</p:attrName>
                                        </p:attrNameLst>
                                      </p:cBhvr>
                                      <p:to>
                                        <p:strVal val="visible"/>
                                      </p:to>
                                    </p:set>
                                    <p:anim calcmode="lin" valueType="num">
                                      <p:cBhvr>
                                        <p:cTn id="61" dur="2000" fill="hold"/>
                                        <p:tgtEl>
                                          <p:spTgt spid="4"/>
                                        </p:tgtEl>
                                        <p:attrNameLst>
                                          <p:attrName>ppt_w</p:attrName>
                                        </p:attrNameLst>
                                      </p:cBhvr>
                                      <p:tavLst>
                                        <p:tav tm="0" fmla="#ppt_w*sin(2.5*pi*$)">
                                          <p:val>
                                            <p:fltVal val="0"/>
                                          </p:val>
                                        </p:tav>
                                        <p:tav tm="100000">
                                          <p:val>
                                            <p:fltVal val="1"/>
                                          </p:val>
                                        </p:tav>
                                      </p:tavLst>
                                    </p:anim>
                                    <p:anim calcmode="lin" valueType="num">
                                      <p:cBhvr>
                                        <p:cTn id="62" dur="2000" fill="hold"/>
                                        <p:tgtEl>
                                          <p:spTgt spid="4"/>
                                        </p:tgtEl>
                                        <p:attrNameLst>
                                          <p:attrName>ppt_h</p:attrName>
                                        </p:attrNameLst>
                                      </p:cBhvr>
                                      <p:tavLst>
                                        <p:tav tm="0">
                                          <p:val>
                                            <p:strVal val="#ppt_h"/>
                                          </p:val>
                                        </p:tav>
                                        <p:tav tm="100000">
                                          <p:val>
                                            <p:strVal val="#ppt_h"/>
                                          </p:val>
                                        </p:tav>
                                      </p:tavLst>
                                    </p:anim>
                                  </p:childTnLst>
                                </p:cTn>
                              </p:par>
                              <p:par>
                                <p:cTn id="63" presetID="19" presetClass="entr" presetSubtype="10" fill="hold" grpId="1" nodeType="withEffect">
                                  <p:stCondLst>
                                    <p:cond delay="0"/>
                                  </p:stCondLst>
                                  <p:childTnLst>
                                    <p:set>
                                      <p:cBhvr>
                                        <p:cTn id="64" dur="1" fill="hold">
                                          <p:stCondLst>
                                            <p:cond delay="0"/>
                                          </p:stCondLst>
                                        </p:cTn>
                                        <p:tgtEl>
                                          <p:spTgt spid="5"/>
                                        </p:tgtEl>
                                        <p:attrNameLst>
                                          <p:attrName>style.visibility</p:attrName>
                                        </p:attrNameLst>
                                      </p:cBhvr>
                                      <p:to>
                                        <p:strVal val="visible"/>
                                      </p:to>
                                    </p:set>
                                    <p:anim calcmode="lin" valueType="num">
                                      <p:cBhvr>
                                        <p:cTn id="65" dur="2000" fill="hold"/>
                                        <p:tgtEl>
                                          <p:spTgt spid="5"/>
                                        </p:tgtEl>
                                        <p:attrNameLst>
                                          <p:attrName>ppt_w</p:attrName>
                                        </p:attrNameLst>
                                      </p:cBhvr>
                                      <p:tavLst>
                                        <p:tav tm="0" fmla="#ppt_w*sin(2.5*pi*$)">
                                          <p:val>
                                            <p:fltVal val="0"/>
                                          </p:val>
                                        </p:tav>
                                        <p:tav tm="100000">
                                          <p:val>
                                            <p:fltVal val="1"/>
                                          </p:val>
                                        </p:tav>
                                      </p:tavLst>
                                    </p:anim>
                                    <p:anim calcmode="lin" valueType="num">
                                      <p:cBhvr>
                                        <p:cTn id="66" dur="2000" fill="hold"/>
                                        <p:tgtEl>
                                          <p:spTgt spid="5"/>
                                        </p:tgtEl>
                                        <p:attrNameLst>
                                          <p:attrName>ppt_h</p:attrName>
                                        </p:attrNameLst>
                                      </p:cBhvr>
                                      <p:tavLst>
                                        <p:tav tm="0">
                                          <p:val>
                                            <p:strVal val="#ppt_h"/>
                                          </p:val>
                                        </p:tav>
                                        <p:tav tm="100000">
                                          <p:val>
                                            <p:strVal val="#ppt_h"/>
                                          </p:val>
                                        </p:tav>
                                      </p:tavLst>
                                    </p:anim>
                                  </p:childTnLst>
                                </p:cTn>
                              </p:par>
                              <p:par>
                                <p:cTn id="67" presetID="19" presetClass="entr" presetSubtype="10" fill="hold" grpId="1" nodeType="withEffect">
                                  <p:stCondLst>
                                    <p:cond delay="0"/>
                                  </p:stCondLst>
                                  <p:childTnLst>
                                    <p:set>
                                      <p:cBhvr>
                                        <p:cTn id="68" dur="1" fill="hold">
                                          <p:stCondLst>
                                            <p:cond delay="0"/>
                                          </p:stCondLst>
                                        </p:cTn>
                                        <p:tgtEl>
                                          <p:spTgt spid="6"/>
                                        </p:tgtEl>
                                        <p:attrNameLst>
                                          <p:attrName>style.visibility</p:attrName>
                                        </p:attrNameLst>
                                      </p:cBhvr>
                                      <p:to>
                                        <p:strVal val="visible"/>
                                      </p:to>
                                    </p:set>
                                    <p:anim calcmode="lin" valueType="num">
                                      <p:cBhvr>
                                        <p:cTn id="69" dur="2000" fill="hold"/>
                                        <p:tgtEl>
                                          <p:spTgt spid="6"/>
                                        </p:tgtEl>
                                        <p:attrNameLst>
                                          <p:attrName>ppt_w</p:attrName>
                                        </p:attrNameLst>
                                      </p:cBhvr>
                                      <p:tavLst>
                                        <p:tav tm="0" fmla="#ppt_w*sin(2.5*pi*$)">
                                          <p:val>
                                            <p:fltVal val="0"/>
                                          </p:val>
                                        </p:tav>
                                        <p:tav tm="100000">
                                          <p:val>
                                            <p:fltVal val="1"/>
                                          </p:val>
                                        </p:tav>
                                      </p:tavLst>
                                    </p:anim>
                                    <p:anim calcmode="lin" valueType="num">
                                      <p:cBhvr>
                                        <p:cTn id="70" dur="2000" fill="hold"/>
                                        <p:tgtEl>
                                          <p:spTgt spid="6"/>
                                        </p:tgtEl>
                                        <p:attrNameLst>
                                          <p:attrName>ppt_h</p:attrName>
                                        </p:attrNameLst>
                                      </p:cBhvr>
                                      <p:tavLst>
                                        <p:tav tm="0">
                                          <p:val>
                                            <p:strVal val="#ppt_h"/>
                                          </p:val>
                                        </p:tav>
                                        <p:tav tm="100000">
                                          <p:val>
                                            <p:strVal val="#ppt_h"/>
                                          </p:val>
                                        </p:tav>
                                      </p:tavLst>
                                    </p:anim>
                                  </p:childTnLst>
                                </p:cTn>
                              </p:par>
                              <p:par>
                                <p:cTn id="71" presetID="19" presetClass="entr" presetSubtype="10" fill="hold" grpId="1" nodeType="withEffect">
                                  <p:stCondLst>
                                    <p:cond delay="0"/>
                                  </p:stCondLst>
                                  <p:childTnLst>
                                    <p:set>
                                      <p:cBhvr>
                                        <p:cTn id="72" dur="1" fill="hold">
                                          <p:stCondLst>
                                            <p:cond delay="0"/>
                                          </p:stCondLst>
                                        </p:cTn>
                                        <p:tgtEl>
                                          <p:spTgt spid="7"/>
                                        </p:tgtEl>
                                        <p:attrNameLst>
                                          <p:attrName>style.visibility</p:attrName>
                                        </p:attrNameLst>
                                      </p:cBhvr>
                                      <p:to>
                                        <p:strVal val="visible"/>
                                      </p:to>
                                    </p:set>
                                    <p:anim calcmode="lin" valueType="num">
                                      <p:cBhvr>
                                        <p:cTn id="73" dur="2000" fill="hold"/>
                                        <p:tgtEl>
                                          <p:spTgt spid="7"/>
                                        </p:tgtEl>
                                        <p:attrNameLst>
                                          <p:attrName>ppt_w</p:attrName>
                                        </p:attrNameLst>
                                      </p:cBhvr>
                                      <p:tavLst>
                                        <p:tav tm="0" fmla="#ppt_w*sin(2.5*pi*$)">
                                          <p:val>
                                            <p:fltVal val="0"/>
                                          </p:val>
                                        </p:tav>
                                        <p:tav tm="100000">
                                          <p:val>
                                            <p:fltVal val="1"/>
                                          </p:val>
                                        </p:tav>
                                      </p:tavLst>
                                    </p:anim>
                                    <p:anim calcmode="lin" valueType="num">
                                      <p:cBhvr>
                                        <p:cTn id="74" dur="2000" fill="hold"/>
                                        <p:tgtEl>
                                          <p:spTgt spid="7"/>
                                        </p:tgtEl>
                                        <p:attrNameLst>
                                          <p:attrName>ppt_h</p:attrName>
                                        </p:attrNameLst>
                                      </p:cBhvr>
                                      <p:tavLst>
                                        <p:tav tm="0">
                                          <p:val>
                                            <p:strVal val="#ppt_h"/>
                                          </p:val>
                                        </p:tav>
                                        <p:tav tm="100000">
                                          <p:val>
                                            <p:strVal val="#ppt_h"/>
                                          </p:val>
                                        </p:tav>
                                      </p:tavLst>
                                    </p:anim>
                                  </p:childTnLst>
                                </p:cTn>
                              </p:par>
                              <p:par>
                                <p:cTn id="75" presetID="19" presetClass="entr" presetSubtype="10" fill="hold" grpId="1" nodeType="withEffect">
                                  <p:stCondLst>
                                    <p:cond delay="0"/>
                                  </p:stCondLst>
                                  <p:childTnLst>
                                    <p:set>
                                      <p:cBhvr>
                                        <p:cTn id="76" dur="1" fill="hold">
                                          <p:stCondLst>
                                            <p:cond delay="0"/>
                                          </p:stCondLst>
                                        </p:cTn>
                                        <p:tgtEl>
                                          <p:spTgt spid="8"/>
                                        </p:tgtEl>
                                        <p:attrNameLst>
                                          <p:attrName>style.visibility</p:attrName>
                                        </p:attrNameLst>
                                      </p:cBhvr>
                                      <p:to>
                                        <p:strVal val="visible"/>
                                      </p:to>
                                    </p:set>
                                    <p:anim calcmode="lin" valueType="num">
                                      <p:cBhvr>
                                        <p:cTn id="77" dur="2000" fill="hold"/>
                                        <p:tgtEl>
                                          <p:spTgt spid="8"/>
                                        </p:tgtEl>
                                        <p:attrNameLst>
                                          <p:attrName>ppt_w</p:attrName>
                                        </p:attrNameLst>
                                      </p:cBhvr>
                                      <p:tavLst>
                                        <p:tav tm="0" fmla="#ppt_w*sin(2.5*pi*$)">
                                          <p:val>
                                            <p:fltVal val="0"/>
                                          </p:val>
                                        </p:tav>
                                        <p:tav tm="100000">
                                          <p:val>
                                            <p:fltVal val="1"/>
                                          </p:val>
                                        </p:tav>
                                      </p:tavLst>
                                    </p:anim>
                                    <p:anim calcmode="lin" valueType="num">
                                      <p:cBhvr>
                                        <p:cTn id="78" dur="2000" fill="hold"/>
                                        <p:tgtEl>
                                          <p:spTgt spid="8"/>
                                        </p:tgtEl>
                                        <p:attrNameLst>
                                          <p:attrName>ppt_h</p:attrName>
                                        </p:attrNameLst>
                                      </p:cBhvr>
                                      <p:tavLst>
                                        <p:tav tm="0">
                                          <p:val>
                                            <p:strVal val="#ppt_h"/>
                                          </p:val>
                                        </p:tav>
                                        <p:tav tm="100000">
                                          <p:val>
                                            <p:strVal val="#ppt_h"/>
                                          </p:val>
                                        </p:tav>
                                      </p:tavLst>
                                    </p:anim>
                                  </p:childTnLst>
                                </p:cTn>
                              </p:par>
                              <p:par>
                                <p:cTn id="79" presetID="19" presetClass="entr" presetSubtype="10" fill="hold" grpId="1" nodeType="withEffect">
                                  <p:stCondLst>
                                    <p:cond delay="0"/>
                                  </p:stCondLst>
                                  <p:childTnLst>
                                    <p:set>
                                      <p:cBhvr>
                                        <p:cTn id="80" dur="1" fill="hold">
                                          <p:stCondLst>
                                            <p:cond delay="0"/>
                                          </p:stCondLst>
                                        </p:cTn>
                                        <p:tgtEl>
                                          <p:spTgt spid="9"/>
                                        </p:tgtEl>
                                        <p:attrNameLst>
                                          <p:attrName>style.visibility</p:attrName>
                                        </p:attrNameLst>
                                      </p:cBhvr>
                                      <p:to>
                                        <p:strVal val="visible"/>
                                      </p:to>
                                    </p:set>
                                    <p:anim calcmode="lin" valueType="num">
                                      <p:cBhvr>
                                        <p:cTn id="81" dur="2000" fill="hold"/>
                                        <p:tgtEl>
                                          <p:spTgt spid="9"/>
                                        </p:tgtEl>
                                        <p:attrNameLst>
                                          <p:attrName>ppt_w</p:attrName>
                                        </p:attrNameLst>
                                      </p:cBhvr>
                                      <p:tavLst>
                                        <p:tav tm="0" fmla="#ppt_w*sin(2.5*pi*$)">
                                          <p:val>
                                            <p:fltVal val="0"/>
                                          </p:val>
                                        </p:tav>
                                        <p:tav tm="100000">
                                          <p:val>
                                            <p:fltVal val="1"/>
                                          </p:val>
                                        </p:tav>
                                      </p:tavLst>
                                    </p:anim>
                                    <p:anim calcmode="lin" valueType="num">
                                      <p:cBhvr>
                                        <p:cTn id="82" dur="2000" fill="hold"/>
                                        <p:tgtEl>
                                          <p:spTgt spid="9"/>
                                        </p:tgtEl>
                                        <p:attrNameLst>
                                          <p:attrName>ppt_h</p:attrName>
                                        </p:attrNameLst>
                                      </p:cBhvr>
                                      <p:tavLst>
                                        <p:tav tm="0">
                                          <p:val>
                                            <p:strVal val="#ppt_h"/>
                                          </p:val>
                                        </p:tav>
                                        <p:tav tm="100000">
                                          <p:val>
                                            <p:strVal val="#ppt_h"/>
                                          </p:val>
                                        </p:tav>
                                      </p:tavLst>
                                    </p:anim>
                                  </p:childTnLst>
                                </p:cTn>
                              </p:par>
                              <p:par>
                                <p:cTn id="83" presetID="19" presetClass="entr" presetSubtype="10" fill="hold" grpId="1" nodeType="withEffect">
                                  <p:stCondLst>
                                    <p:cond delay="0"/>
                                  </p:stCondLst>
                                  <p:childTnLst>
                                    <p:set>
                                      <p:cBhvr>
                                        <p:cTn id="84" dur="1" fill="hold">
                                          <p:stCondLst>
                                            <p:cond delay="0"/>
                                          </p:stCondLst>
                                        </p:cTn>
                                        <p:tgtEl>
                                          <p:spTgt spid="10"/>
                                        </p:tgtEl>
                                        <p:attrNameLst>
                                          <p:attrName>style.visibility</p:attrName>
                                        </p:attrNameLst>
                                      </p:cBhvr>
                                      <p:to>
                                        <p:strVal val="visible"/>
                                      </p:to>
                                    </p:set>
                                    <p:anim calcmode="lin" valueType="num">
                                      <p:cBhvr>
                                        <p:cTn id="85" dur="2000" fill="hold"/>
                                        <p:tgtEl>
                                          <p:spTgt spid="10"/>
                                        </p:tgtEl>
                                        <p:attrNameLst>
                                          <p:attrName>ppt_w</p:attrName>
                                        </p:attrNameLst>
                                      </p:cBhvr>
                                      <p:tavLst>
                                        <p:tav tm="0" fmla="#ppt_w*sin(2.5*pi*$)">
                                          <p:val>
                                            <p:fltVal val="0"/>
                                          </p:val>
                                        </p:tav>
                                        <p:tav tm="100000">
                                          <p:val>
                                            <p:fltVal val="1"/>
                                          </p:val>
                                        </p:tav>
                                      </p:tavLst>
                                    </p:anim>
                                    <p:anim calcmode="lin" valueType="num">
                                      <p:cBhvr>
                                        <p:cTn id="86" dur="2000" fill="hold"/>
                                        <p:tgtEl>
                                          <p:spTgt spid="10"/>
                                        </p:tgtEl>
                                        <p:attrNameLst>
                                          <p:attrName>ppt_h</p:attrName>
                                        </p:attrNameLst>
                                      </p:cBhvr>
                                      <p:tavLst>
                                        <p:tav tm="0">
                                          <p:val>
                                            <p:strVal val="#ppt_h"/>
                                          </p:val>
                                        </p:tav>
                                        <p:tav tm="100000">
                                          <p:val>
                                            <p:strVal val="#ppt_h"/>
                                          </p:val>
                                        </p:tav>
                                      </p:tavLst>
                                    </p:anim>
                                  </p:childTnLst>
                                </p:cTn>
                              </p:par>
                              <p:par>
                                <p:cTn id="87" presetID="19" presetClass="entr" presetSubtype="10" fill="hold" grpId="1" nodeType="withEffect">
                                  <p:stCondLst>
                                    <p:cond delay="0"/>
                                  </p:stCondLst>
                                  <p:childTnLst>
                                    <p:set>
                                      <p:cBhvr>
                                        <p:cTn id="88" dur="1" fill="hold">
                                          <p:stCondLst>
                                            <p:cond delay="0"/>
                                          </p:stCondLst>
                                        </p:cTn>
                                        <p:tgtEl>
                                          <p:spTgt spid="11"/>
                                        </p:tgtEl>
                                        <p:attrNameLst>
                                          <p:attrName>style.visibility</p:attrName>
                                        </p:attrNameLst>
                                      </p:cBhvr>
                                      <p:to>
                                        <p:strVal val="visible"/>
                                      </p:to>
                                    </p:set>
                                    <p:anim calcmode="lin" valueType="num">
                                      <p:cBhvr>
                                        <p:cTn id="89" dur="2000" fill="hold"/>
                                        <p:tgtEl>
                                          <p:spTgt spid="11"/>
                                        </p:tgtEl>
                                        <p:attrNameLst>
                                          <p:attrName>ppt_w</p:attrName>
                                        </p:attrNameLst>
                                      </p:cBhvr>
                                      <p:tavLst>
                                        <p:tav tm="0" fmla="#ppt_w*sin(2.5*pi*$)">
                                          <p:val>
                                            <p:fltVal val="0"/>
                                          </p:val>
                                        </p:tav>
                                        <p:tav tm="100000">
                                          <p:val>
                                            <p:fltVal val="1"/>
                                          </p:val>
                                        </p:tav>
                                      </p:tavLst>
                                    </p:anim>
                                    <p:anim calcmode="lin" valueType="num">
                                      <p:cBhvr>
                                        <p:cTn id="90" dur="2000" fill="hold"/>
                                        <p:tgtEl>
                                          <p:spTgt spid="11"/>
                                        </p:tgtEl>
                                        <p:attrNameLst>
                                          <p:attrName>ppt_h</p:attrName>
                                        </p:attrNameLst>
                                      </p:cBhvr>
                                      <p:tavLst>
                                        <p:tav tm="0">
                                          <p:val>
                                            <p:strVal val="#ppt_h"/>
                                          </p:val>
                                        </p:tav>
                                        <p:tav tm="100000">
                                          <p:val>
                                            <p:strVal val="#ppt_h"/>
                                          </p:val>
                                        </p:tav>
                                      </p:tavLst>
                                    </p:anim>
                                  </p:childTnLst>
                                </p:cTn>
                              </p:par>
                              <p:par>
                                <p:cTn id="91" presetID="19" presetClass="entr" presetSubtype="10" fill="hold" grpId="1" nodeType="withEffect">
                                  <p:stCondLst>
                                    <p:cond delay="0"/>
                                  </p:stCondLst>
                                  <p:childTnLst>
                                    <p:set>
                                      <p:cBhvr>
                                        <p:cTn id="92" dur="1" fill="hold">
                                          <p:stCondLst>
                                            <p:cond delay="0"/>
                                          </p:stCondLst>
                                        </p:cTn>
                                        <p:tgtEl>
                                          <p:spTgt spid="12"/>
                                        </p:tgtEl>
                                        <p:attrNameLst>
                                          <p:attrName>style.visibility</p:attrName>
                                        </p:attrNameLst>
                                      </p:cBhvr>
                                      <p:to>
                                        <p:strVal val="visible"/>
                                      </p:to>
                                    </p:set>
                                    <p:anim calcmode="lin" valueType="num">
                                      <p:cBhvr>
                                        <p:cTn id="93" dur="2000" fill="hold"/>
                                        <p:tgtEl>
                                          <p:spTgt spid="12"/>
                                        </p:tgtEl>
                                        <p:attrNameLst>
                                          <p:attrName>ppt_w</p:attrName>
                                        </p:attrNameLst>
                                      </p:cBhvr>
                                      <p:tavLst>
                                        <p:tav tm="0" fmla="#ppt_w*sin(2.5*pi*$)">
                                          <p:val>
                                            <p:fltVal val="0"/>
                                          </p:val>
                                        </p:tav>
                                        <p:tav tm="100000">
                                          <p:val>
                                            <p:fltVal val="1"/>
                                          </p:val>
                                        </p:tav>
                                      </p:tavLst>
                                    </p:anim>
                                    <p:anim calcmode="lin" valueType="num">
                                      <p:cBhvr>
                                        <p:cTn id="94" dur="2000" fill="hold"/>
                                        <p:tgtEl>
                                          <p:spTgt spid="12"/>
                                        </p:tgtEl>
                                        <p:attrNameLst>
                                          <p:attrName>ppt_h</p:attrName>
                                        </p:attrNameLst>
                                      </p:cBhvr>
                                      <p:tavLst>
                                        <p:tav tm="0">
                                          <p:val>
                                            <p:strVal val="#ppt_h"/>
                                          </p:val>
                                        </p:tav>
                                        <p:tav tm="100000">
                                          <p:val>
                                            <p:strVal val="#ppt_h"/>
                                          </p:val>
                                        </p:tav>
                                      </p:tavLst>
                                    </p:anim>
                                  </p:childTnLst>
                                </p:cTn>
                              </p:par>
                              <p:par>
                                <p:cTn id="95" presetID="19" presetClass="entr" presetSubtype="10" fill="hold" grpId="1" nodeType="withEffect">
                                  <p:stCondLst>
                                    <p:cond delay="0"/>
                                  </p:stCondLst>
                                  <p:childTnLst>
                                    <p:set>
                                      <p:cBhvr>
                                        <p:cTn id="96" dur="1" fill="hold">
                                          <p:stCondLst>
                                            <p:cond delay="0"/>
                                          </p:stCondLst>
                                        </p:cTn>
                                        <p:tgtEl>
                                          <p:spTgt spid="13"/>
                                        </p:tgtEl>
                                        <p:attrNameLst>
                                          <p:attrName>style.visibility</p:attrName>
                                        </p:attrNameLst>
                                      </p:cBhvr>
                                      <p:to>
                                        <p:strVal val="visible"/>
                                      </p:to>
                                    </p:set>
                                    <p:anim calcmode="lin" valueType="num">
                                      <p:cBhvr>
                                        <p:cTn id="97" dur="2000" fill="hold"/>
                                        <p:tgtEl>
                                          <p:spTgt spid="13"/>
                                        </p:tgtEl>
                                        <p:attrNameLst>
                                          <p:attrName>ppt_w</p:attrName>
                                        </p:attrNameLst>
                                      </p:cBhvr>
                                      <p:tavLst>
                                        <p:tav tm="0" fmla="#ppt_w*sin(2.5*pi*$)">
                                          <p:val>
                                            <p:fltVal val="0"/>
                                          </p:val>
                                        </p:tav>
                                        <p:tav tm="100000">
                                          <p:val>
                                            <p:fltVal val="1"/>
                                          </p:val>
                                        </p:tav>
                                      </p:tavLst>
                                    </p:anim>
                                    <p:anim calcmode="lin" valueType="num">
                                      <p:cBhvr>
                                        <p:cTn id="98" dur="2000" fill="hold"/>
                                        <p:tgtEl>
                                          <p:spTgt spid="13"/>
                                        </p:tgtEl>
                                        <p:attrNameLst>
                                          <p:attrName>ppt_h</p:attrName>
                                        </p:attrNameLst>
                                      </p:cBhvr>
                                      <p:tavLst>
                                        <p:tav tm="0">
                                          <p:val>
                                            <p:strVal val="#ppt_h"/>
                                          </p:val>
                                        </p:tav>
                                        <p:tav tm="100000">
                                          <p:val>
                                            <p:strVal val="#ppt_h"/>
                                          </p:val>
                                        </p:tav>
                                      </p:tavLst>
                                    </p:anim>
                                  </p:childTnLst>
                                </p:cTn>
                              </p:par>
                              <p:par>
                                <p:cTn id="99" presetID="19" presetClass="entr" presetSubtype="10" fill="hold" grpId="1" nodeType="withEffect">
                                  <p:stCondLst>
                                    <p:cond delay="0"/>
                                  </p:stCondLst>
                                  <p:childTnLst>
                                    <p:set>
                                      <p:cBhvr>
                                        <p:cTn id="100" dur="1" fill="hold">
                                          <p:stCondLst>
                                            <p:cond delay="0"/>
                                          </p:stCondLst>
                                        </p:cTn>
                                        <p:tgtEl>
                                          <p:spTgt spid="14"/>
                                        </p:tgtEl>
                                        <p:attrNameLst>
                                          <p:attrName>style.visibility</p:attrName>
                                        </p:attrNameLst>
                                      </p:cBhvr>
                                      <p:to>
                                        <p:strVal val="visible"/>
                                      </p:to>
                                    </p:set>
                                    <p:anim calcmode="lin" valueType="num">
                                      <p:cBhvr>
                                        <p:cTn id="101" dur="2000" fill="hold"/>
                                        <p:tgtEl>
                                          <p:spTgt spid="14"/>
                                        </p:tgtEl>
                                        <p:attrNameLst>
                                          <p:attrName>ppt_w</p:attrName>
                                        </p:attrNameLst>
                                      </p:cBhvr>
                                      <p:tavLst>
                                        <p:tav tm="0" fmla="#ppt_w*sin(2.5*pi*$)">
                                          <p:val>
                                            <p:fltVal val="0"/>
                                          </p:val>
                                        </p:tav>
                                        <p:tav tm="100000">
                                          <p:val>
                                            <p:fltVal val="1"/>
                                          </p:val>
                                        </p:tav>
                                      </p:tavLst>
                                    </p:anim>
                                    <p:anim calcmode="lin" valueType="num">
                                      <p:cBhvr>
                                        <p:cTn id="102" dur="2000" fill="hold"/>
                                        <p:tgtEl>
                                          <p:spTgt spid="14"/>
                                        </p:tgtEl>
                                        <p:attrNameLst>
                                          <p:attrName>ppt_h</p:attrName>
                                        </p:attrNameLst>
                                      </p:cBhvr>
                                      <p:tavLst>
                                        <p:tav tm="0">
                                          <p:val>
                                            <p:strVal val="#ppt_h"/>
                                          </p:val>
                                        </p:tav>
                                        <p:tav tm="100000">
                                          <p:val>
                                            <p:strVal val="#ppt_h"/>
                                          </p:val>
                                        </p:tav>
                                      </p:tavLst>
                                    </p:anim>
                                  </p:childTnLst>
                                </p:cTn>
                              </p:par>
                              <p:par>
                                <p:cTn id="103" presetID="3" presetClass="entr" presetSubtype="5" fill="hold" grpId="2" nodeType="withEffect">
                                  <p:stCondLst>
                                    <p:cond delay="0"/>
                                  </p:stCondLst>
                                  <p:childTnLst>
                                    <p:set>
                                      <p:cBhvr>
                                        <p:cTn id="104" dur="1" fill="hold">
                                          <p:stCondLst>
                                            <p:cond delay="0"/>
                                          </p:stCondLst>
                                        </p:cTn>
                                        <p:tgtEl>
                                          <p:spTgt spid="3"/>
                                        </p:tgtEl>
                                        <p:attrNameLst>
                                          <p:attrName>style.visibility</p:attrName>
                                        </p:attrNameLst>
                                      </p:cBhvr>
                                      <p:to>
                                        <p:strVal val="visible"/>
                                      </p:to>
                                    </p:set>
                                    <p:animEffect transition="in" filter="blinds(vertical)">
                                      <p:cBhvr>
                                        <p:cTn id="105" dur="2000"/>
                                        <p:tgtEl>
                                          <p:spTgt spid="3"/>
                                        </p:tgtEl>
                                      </p:cBhvr>
                                    </p:animEffect>
                                  </p:childTnLst>
                                </p:cTn>
                              </p:par>
                              <p:par>
                                <p:cTn id="106" presetID="3" presetClass="entr" presetSubtype="5" fill="hold" grpId="2" nodeType="withEffect">
                                  <p:stCondLst>
                                    <p:cond delay="0"/>
                                  </p:stCondLst>
                                  <p:childTnLst>
                                    <p:set>
                                      <p:cBhvr>
                                        <p:cTn id="107" dur="1" fill="hold">
                                          <p:stCondLst>
                                            <p:cond delay="0"/>
                                          </p:stCondLst>
                                        </p:cTn>
                                        <p:tgtEl>
                                          <p:spTgt spid="4"/>
                                        </p:tgtEl>
                                        <p:attrNameLst>
                                          <p:attrName>style.visibility</p:attrName>
                                        </p:attrNameLst>
                                      </p:cBhvr>
                                      <p:to>
                                        <p:strVal val="visible"/>
                                      </p:to>
                                    </p:set>
                                    <p:animEffect transition="in" filter="blinds(vertical)">
                                      <p:cBhvr>
                                        <p:cTn id="108" dur="2000"/>
                                        <p:tgtEl>
                                          <p:spTgt spid="4"/>
                                        </p:tgtEl>
                                      </p:cBhvr>
                                    </p:animEffect>
                                  </p:childTnLst>
                                </p:cTn>
                              </p:par>
                              <p:par>
                                <p:cTn id="109" presetID="3" presetClass="entr" presetSubtype="5" fill="hold" grpId="2" nodeType="withEffect">
                                  <p:stCondLst>
                                    <p:cond delay="0"/>
                                  </p:stCondLst>
                                  <p:childTnLst>
                                    <p:set>
                                      <p:cBhvr>
                                        <p:cTn id="110" dur="1" fill="hold">
                                          <p:stCondLst>
                                            <p:cond delay="0"/>
                                          </p:stCondLst>
                                        </p:cTn>
                                        <p:tgtEl>
                                          <p:spTgt spid="5"/>
                                        </p:tgtEl>
                                        <p:attrNameLst>
                                          <p:attrName>style.visibility</p:attrName>
                                        </p:attrNameLst>
                                      </p:cBhvr>
                                      <p:to>
                                        <p:strVal val="visible"/>
                                      </p:to>
                                    </p:set>
                                    <p:animEffect transition="in" filter="blinds(vertical)">
                                      <p:cBhvr>
                                        <p:cTn id="111" dur="2000"/>
                                        <p:tgtEl>
                                          <p:spTgt spid="5"/>
                                        </p:tgtEl>
                                      </p:cBhvr>
                                    </p:animEffect>
                                  </p:childTnLst>
                                </p:cTn>
                              </p:par>
                              <p:par>
                                <p:cTn id="112" presetID="3" presetClass="entr" presetSubtype="5" fill="hold" grpId="2" nodeType="withEffect">
                                  <p:stCondLst>
                                    <p:cond delay="0"/>
                                  </p:stCondLst>
                                  <p:childTnLst>
                                    <p:set>
                                      <p:cBhvr>
                                        <p:cTn id="113" dur="1" fill="hold">
                                          <p:stCondLst>
                                            <p:cond delay="0"/>
                                          </p:stCondLst>
                                        </p:cTn>
                                        <p:tgtEl>
                                          <p:spTgt spid="6"/>
                                        </p:tgtEl>
                                        <p:attrNameLst>
                                          <p:attrName>style.visibility</p:attrName>
                                        </p:attrNameLst>
                                      </p:cBhvr>
                                      <p:to>
                                        <p:strVal val="visible"/>
                                      </p:to>
                                    </p:set>
                                    <p:animEffect transition="in" filter="blinds(vertical)">
                                      <p:cBhvr>
                                        <p:cTn id="114" dur="2000"/>
                                        <p:tgtEl>
                                          <p:spTgt spid="6"/>
                                        </p:tgtEl>
                                      </p:cBhvr>
                                    </p:animEffect>
                                  </p:childTnLst>
                                </p:cTn>
                              </p:par>
                              <p:par>
                                <p:cTn id="115" presetID="3" presetClass="entr" presetSubtype="5" fill="hold" grpId="2" nodeType="withEffect">
                                  <p:stCondLst>
                                    <p:cond delay="0"/>
                                  </p:stCondLst>
                                  <p:childTnLst>
                                    <p:set>
                                      <p:cBhvr>
                                        <p:cTn id="116" dur="1" fill="hold">
                                          <p:stCondLst>
                                            <p:cond delay="0"/>
                                          </p:stCondLst>
                                        </p:cTn>
                                        <p:tgtEl>
                                          <p:spTgt spid="7"/>
                                        </p:tgtEl>
                                        <p:attrNameLst>
                                          <p:attrName>style.visibility</p:attrName>
                                        </p:attrNameLst>
                                      </p:cBhvr>
                                      <p:to>
                                        <p:strVal val="visible"/>
                                      </p:to>
                                    </p:set>
                                    <p:animEffect transition="in" filter="blinds(vertical)">
                                      <p:cBhvr>
                                        <p:cTn id="117" dur="2000"/>
                                        <p:tgtEl>
                                          <p:spTgt spid="7"/>
                                        </p:tgtEl>
                                      </p:cBhvr>
                                    </p:animEffect>
                                  </p:childTnLst>
                                </p:cTn>
                              </p:par>
                              <p:par>
                                <p:cTn id="118" presetID="3" presetClass="entr" presetSubtype="5" fill="hold" grpId="2" nodeType="withEffect">
                                  <p:stCondLst>
                                    <p:cond delay="0"/>
                                  </p:stCondLst>
                                  <p:childTnLst>
                                    <p:set>
                                      <p:cBhvr>
                                        <p:cTn id="119" dur="1" fill="hold">
                                          <p:stCondLst>
                                            <p:cond delay="0"/>
                                          </p:stCondLst>
                                        </p:cTn>
                                        <p:tgtEl>
                                          <p:spTgt spid="8"/>
                                        </p:tgtEl>
                                        <p:attrNameLst>
                                          <p:attrName>style.visibility</p:attrName>
                                        </p:attrNameLst>
                                      </p:cBhvr>
                                      <p:to>
                                        <p:strVal val="visible"/>
                                      </p:to>
                                    </p:set>
                                    <p:animEffect transition="in" filter="blinds(vertical)">
                                      <p:cBhvr>
                                        <p:cTn id="120" dur="2000"/>
                                        <p:tgtEl>
                                          <p:spTgt spid="8"/>
                                        </p:tgtEl>
                                      </p:cBhvr>
                                    </p:animEffect>
                                  </p:childTnLst>
                                </p:cTn>
                              </p:par>
                              <p:par>
                                <p:cTn id="121" presetID="3" presetClass="entr" presetSubtype="5" fill="hold" grpId="2" nodeType="withEffect">
                                  <p:stCondLst>
                                    <p:cond delay="0"/>
                                  </p:stCondLst>
                                  <p:childTnLst>
                                    <p:set>
                                      <p:cBhvr>
                                        <p:cTn id="122" dur="1" fill="hold">
                                          <p:stCondLst>
                                            <p:cond delay="0"/>
                                          </p:stCondLst>
                                        </p:cTn>
                                        <p:tgtEl>
                                          <p:spTgt spid="9"/>
                                        </p:tgtEl>
                                        <p:attrNameLst>
                                          <p:attrName>style.visibility</p:attrName>
                                        </p:attrNameLst>
                                      </p:cBhvr>
                                      <p:to>
                                        <p:strVal val="visible"/>
                                      </p:to>
                                    </p:set>
                                    <p:animEffect transition="in" filter="blinds(vertical)">
                                      <p:cBhvr>
                                        <p:cTn id="123" dur="2000"/>
                                        <p:tgtEl>
                                          <p:spTgt spid="9"/>
                                        </p:tgtEl>
                                      </p:cBhvr>
                                    </p:animEffect>
                                  </p:childTnLst>
                                </p:cTn>
                              </p:par>
                              <p:par>
                                <p:cTn id="124" presetID="3" presetClass="entr" presetSubtype="5" fill="hold" grpId="2" nodeType="withEffect">
                                  <p:stCondLst>
                                    <p:cond delay="0"/>
                                  </p:stCondLst>
                                  <p:childTnLst>
                                    <p:set>
                                      <p:cBhvr>
                                        <p:cTn id="125" dur="1" fill="hold">
                                          <p:stCondLst>
                                            <p:cond delay="0"/>
                                          </p:stCondLst>
                                        </p:cTn>
                                        <p:tgtEl>
                                          <p:spTgt spid="10"/>
                                        </p:tgtEl>
                                        <p:attrNameLst>
                                          <p:attrName>style.visibility</p:attrName>
                                        </p:attrNameLst>
                                      </p:cBhvr>
                                      <p:to>
                                        <p:strVal val="visible"/>
                                      </p:to>
                                    </p:set>
                                    <p:animEffect transition="in" filter="blinds(vertical)">
                                      <p:cBhvr>
                                        <p:cTn id="126" dur="2000"/>
                                        <p:tgtEl>
                                          <p:spTgt spid="10"/>
                                        </p:tgtEl>
                                      </p:cBhvr>
                                    </p:animEffect>
                                  </p:childTnLst>
                                </p:cTn>
                              </p:par>
                              <p:par>
                                <p:cTn id="127" presetID="3" presetClass="entr" presetSubtype="5" fill="hold" grpId="2" nodeType="withEffect">
                                  <p:stCondLst>
                                    <p:cond delay="0"/>
                                  </p:stCondLst>
                                  <p:childTnLst>
                                    <p:set>
                                      <p:cBhvr>
                                        <p:cTn id="128" dur="1" fill="hold">
                                          <p:stCondLst>
                                            <p:cond delay="0"/>
                                          </p:stCondLst>
                                        </p:cTn>
                                        <p:tgtEl>
                                          <p:spTgt spid="11"/>
                                        </p:tgtEl>
                                        <p:attrNameLst>
                                          <p:attrName>style.visibility</p:attrName>
                                        </p:attrNameLst>
                                      </p:cBhvr>
                                      <p:to>
                                        <p:strVal val="visible"/>
                                      </p:to>
                                    </p:set>
                                    <p:animEffect transition="in" filter="blinds(vertical)">
                                      <p:cBhvr>
                                        <p:cTn id="129" dur="2000"/>
                                        <p:tgtEl>
                                          <p:spTgt spid="11"/>
                                        </p:tgtEl>
                                      </p:cBhvr>
                                    </p:animEffect>
                                  </p:childTnLst>
                                </p:cTn>
                              </p:par>
                              <p:par>
                                <p:cTn id="130" presetID="3" presetClass="entr" presetSubtype="5" fill="hold" grpId="2" nodeType="withEffect">
                                  <p:stCondLst>
                                    <p:cond delay="0"/>
                                  </p:stCondLst>
                                  <p:childTnLst>
                                    <p:set>
                                      <p:cBhvr>
                                        <p:cTn id="131" dur="1" fill="hold">
                                          <p:stCondLst>
                                            <p:cond delay="0"/>
                                          </p:stCondLst>
                                        </p:cTn>
                                        <p:tgtEl>
                                          <p:spTgt spid="12"/>
                                        </p:tgtEl>
                                        <p:attrNameLst>
                                          <p:attrName>style.visibility</p:attrName>
                                        </p:attrNameLst>
                                      </p:cBhvr>
                                      <p:to>
                                        <p:strVal val="visible"/>
                                      </p:to>
                                    </p:set>
                                    <p:animEffect transition="in" filter="blinds(vertical)">
                                      <p:cBhvr>
                                        <p:cTn id="132" dur="2000"/>
                                        <p:tgtEl>
                                          <p:spTgt spid="12"/>
                                        </p:tgtEl>
                                      </p:cBhvr>
                                    </p:animEffect>
                                  </p:childTnLst>
                                </p:cTn>
                              </p:par>
                              <p:par>
                                <p:cTn id="133" presetID="3" presetClass="entr" presetSubtype="5" fill="hold" grpId="2" nodeType="withEffect">
                                  <p:stCondLst>
                                    <p:cond delay="0"/>
                                  </p:stCondLst>
                                  <p:childTnLst>
                                    <p:set>
                                      <p:cBhvr>
                                        <p:cTn id="134" dur="1" fill="hold">
                                          <p:stCondLst>
                                            <p:cond delay="0"/>
                                          </p:stCondLst>
                                        </p:cTn>
                                        <p:tgtEl>
                                          <p:spTgt spid="13"/>
                                        </p:tgtEl>
                                        <p:attrNameLst>
                                          <p:attrName>style.visibility</p:attrName>
                                        </p:attrNameLst>
                                      </p:cBhvr>
                                      <p:to>
                                        <p:strVal val="visible"/>
                                      </p:to>
                                    </p:set>
                                    <p:animEffect transition="in" filter="blinds(vertical)">
                                      <p:cBhvr>
                                        <p:cTn id="135" dur="2000"/>
                                        <p:tgtEl>
                                          <p:spTgt spid="13"/>
                                        </p:tgtEl>
                                      </p:cBhvr>
                                    </p:animEffect>
                                  </p:childTnLst>
                                </p:cTn>
                              </p:par>
                              <p:par>
                                <p:cTn id="136" presetID="3" presetClass="entr" presetSubtype="5" fill="hold" grpId="2" nodeType="withEffect">
                                  <p:stCondLst>
                                    <p:cond delay="0"/>
                                  </p:stCondLst>
                                  <p:childTnLst>
                                    <p:set>
                                      <p:cBhvr>
                                        <p:cTn id="137" dur="1" fill="hold">
                                          <p:stCondLst>
                                            <p:cond delay="0"/>
                                          </p:stCondLst>
                                        </p:cTn>
                                        <p:tgtEl>
                                          <p:spTgt spid="14"/>
                                        </p:tgtEl>
                                        <p:attrNameLst>
                                          <p:attrName>style.visibility</p:attrName>
                                        </p:attrNameLst>
                                      </p:cBhvr>
                                      <p:to>
                                        <p:strVal val="visible"/>
                                      </p:to>
                                    </p:set>
                                    <p:animEffect transition="in" filter="blinds(vertical)">
                                      <p:cBhvr>
                                        <p:cTn id="138" dur="2000"/>
                                        <p:tgtEl>
                                          <p:spTgt spid="14"/>
                                        </p:tgtEl>
                                      </p:cBhvr>
                                    </p:animEffect>
                                  </p:childTnLst>
                                </p:cTn>
                              </p:par>
                            </p:childTnLst>
                          </p:cTn>
                        </p:par>
                        <p:par>
                          <p:cTn id="139" fill="hold">
                            <p:stCondLst>
                              <p:cond delay="2000"/>
                            </p:stCondLst>
                            <p:childTnLst>
                              <p:par>
                                <p:cTn id="140" presetID="2" presetClass="exit" presetSubtype="6" fill="hold" grpId="3" nodeType="afterEffect">
                                  <p:stCondLst>
                                    <p:cond delay="0"/>
                                  </p:stCondLst>
                                  <p:childTnLst>
                                    <p:anim calcmode="lin" valueType="num">
                                      <p:cBhvr additive="base">
                                        <p:cTn id="141" dur="2000"/>
                                        <p:tgtEl>
                                          <p:spTgt spid="5"/>
                                        </p:tgtEl>
                                        <p:attrNameLst>
                                          <p:attrName>ppt_x</p:attrName>
                                        </p:attrNameLst>
                                      </p:cBhvr>
                                      <p:tavLst>
                                        <p:tav tm="0">
                                          <p:val>
                                            <p:strVal val="ppt_x"/>
                                          </p:val>
                                        </p:tav>
                                        <p:tav tm="100000">
                                          <p:val>
                                            <p:strVal val="1+ppt_w/2"/>
                                          </p:val>
                                        </p:tav>
                                      </p:tavLst>
                                    </p:anim>
                                    <p:anim calcmode="lin" valueType="num">
                                      <p:cBhvr additive="base">
                                        <p:cTn id="142" dur="2000"/>
                                        <p:tgtEl>
                                          <p:spTgt spid="5"/>
                                        </p:tgtEl>
                                        <p:attrNameLst>
                                          <p:attrName>ppt_y</p:attrName>
                                        </p:attrNameLst>
                                      </p:cBhvr>
                                      <p:tavLst>
                                        <p:tav tm="0">
                                          <p:val>
                                            <p:strVal val="ppt_y"/>
                                          </p:val>
                                        </p:tav>
                                        <p:tav tm="100000">
                                          <p:val>
                                            <p:strVal val="1+ppt_h/2"/>
                                          </p:val>
                                        </p:tav>
                                      </p:tavLst>
                                    </p:anim>
                                    <p:set>
                                      <p:cBhvr>
                                        <p:cTn id="143" dur="1" fill="hold">
                                          <p:stCondLst>
                                            <p:cond delay="1999"/>
                                          </p:stCondLst>
                                        </p:cTn>
                                        <p:tgtEl>
                                          <p:spTgt spid="5"/>
                                        </p:tgtEl>
                                        <p:attrNameLst>
                                          <p:attrName>style.visibility</p:attrName>
                                        </p:attrNameLst>
                                      </p:cBhvr>
                                      <p:to>
                                        <p:strVal val="hidden"/>
                                      </p:to>
                                    </p:set>
                                  </p:childTnLst>
                                </p:cTn>
                              </p:par>
                              <p:par>
                                <p:cTn id="144" presetID="2" presetClass="exit" presetSubtype="6" fill="hold" grpId="3" nodeType="withEffect">
                                  <p:stCondLst>
                                    <p:cond delay="0"/>
                                  </p:stCondLst>
                                  <p:childTnLst>
                                    <p:anim calcmode="lin" valueType="num">
                                      <p:cBhvr additive="base">
                                        <p:cTn id="145" dur="2000"/>
                                        <p:tgtEl>
                                          <p:spTgt spid="8"/>
                                        </p:tgtEl>
                                        <p:attrNameLst>
                                          <p:attrName>ppt_x</p:attrName>
                                        </p:attrNameLst>
                                      </p:cBhvr>
                                      <p:tavLst>
                                        <p:tav tm="0">
                                          <p:val>
                                            <p:strVal val="ppt_x"/>
                                          </p:val>
                                        </p:tav>
                                        <p:tav tm="100000">
                                          <p:val>
                                            <p:strVal val="1+ppt_w/2"/>
                                          </p:val>
                                        </p:tav>
                                      </p:tavLst>
                                    </p:anim>
                                    <p:anim calcmode="lin" valueType="num">
                                      <p:cBhvr additive="base">
                                        <p:cTn id="146" dur="2000"/>
                                        <p:tgtEl>
                                          <p:spTgt spid="8"/>
                                        </p:tgtEl>
                                        <p:attrNameLst>
                                          <p:attrName>ppt_y</p:attrName>
                                        </p:attrNameLst>
                                      </p:cBhvr>
                                      <p:tavLst>
                                        <p:tav tm="0">
                                          <p:val>
                                            <p:strVal val="ppt_y"/>
                                          </p:val>
                                        </p:tav>
                                        <p:tav tm="100000">
                                          <p:val>
                                            <p:strVal val="1+ppt_h/2"/>
                                          </p:val>
                                        </p:tav>
                                      </p:tavLst>
                                    </p:anim>
                                    <p:set>
                                      <p:cBhvr>
                                        <p:cTn id="147" dur="1" fill="hold">
                                          <p:stCondLst>
                                            <p:cond delay="1999"/>
                                          </p:stCondLst>
                                        </p:cTn>
                                        <p:tgtEl>
                                          <p:spTgt spid="8"/>
                                        </p:tgtEl>
                                        <p:attrNameLst>
                                          <p:attrName>style.visibility</p:attrName>
                                        </p:attrNameLst>
                                      </p:cBhvr>
                                      <p:to>
                                        <p:strVal val="hidden"/>
                                      </p:to>
                                    </p:set>
                                  </p:childTnLst>
                                </p:cTn>
                              </p:par>
                              <p:par>
                                <p:cTn id="148" presetID="2" presetClass="exit" presetSubtype="6" fill="hold" grpId="3" nodeType="withEffect">
                                  <p:stCondLst>
                                    <p:cond delay="0"/>
                                  </p:stCondLst>
                                  <p:childTnLst>
                                    <p:anim calcmode="lin" valueType="num">
                                      <p:cBhvr additive="base">
                                        <p:cTn id="149" dur="2000"/>
                                        <p:tgtEl>
                                          <p:spTgt spid="11"/>
                                        </p:tgtEl>
                                        <p:attrNameLst>
                                          <p:attrName>ppt_x</p:attrName>
                                        </p:attrNameLst>
                                      </p:cBhvr>
                                      <p:tavLst>
                                        <p:tav tm="0">
                                          <p:val>
                                            <p:strVal val="ppt_x"/>
                                          </p:val>
                                        </p:tav>
                                        <p:tav tm="100000">
                                          <p:val>
                                            <p:strVal val="1+ppt_w/2"/>
                                          </p:val>
                                        </p:tav>
                                      </p:tavLst>
                                    </p:anim>
                                    <p:anim calcmode="lin" valueType="num">
                                      <p:cBhvr additive="base">
                                        <p:cTn id="150" dur="2000"/>
                                        <p:tgtEl>
                                          <p:spTgt spid="11"/>
                                        </p:tgtEl>
                                        <p:attrNameLst>
                                          <p:attrName>ppt_y</p:attrName>
                                        </p:attrNameLst>
                                      </p:cBhvr>
                                      <p:tavLst>
                                        <p:tav tm="0">
                                          <p:val>
                                            <p:strVal val="ppt_y"/>
                                          </p:val>
                                        </p:tav>
                                        <p:tav tm="100000">
                                          <p:val>
                                            <p:strVal val="1+ppt_h/2"/>
                                          </p:val>
                                        </p:tav>
                                      </p:tavLst>
                                    </p:anim>
                                    <p:set>
                                      <p:cBhvr>
                                        <p:cTn id="151" dur="1" fill="hold">
                                          <p:stCondLst>
                                            <p:cond delay="1999"/>
                                          </p:stCondLst>
                                        </p:cTn>
                                        <p:tgtEl>
                                          <p:spTgt spid="11"/>
                                        </p:tgtEl>
                                        <p:attrNameLst>
                                          <p:attrName>style.visibility</p:attrName>
                                        </p:attrNameLst>
                                      </p:cBhvr>
                                      <p:to>
                                        <p:strVal val="hidden"/>
                                      </p:to>
                                    </p:set>
                                  </p:childTnLst>
                                </p:cTn>
                              </p:par>
                              <p:par>
                                <p:cTn id="152" presetID="2" presetClass="exit" presetSubtype="12" fill="hold" grpId="3" nodeType="withEffect">
                                  <p:stCondLst>
                                    <p:cond delay="0"/>
                                  </p:stCondLst>
                                  <p:childTnLst>
                                    <p:anim calcmode="lin" valueType="num">
                                      <p:cBhvr additive="base">
                                        <p:cTn id="153" dur="2000"/>
                                        <p:tgtEl>
                                          <p:spTgt spid="6"/>
                                        </p:tgtEl>
                                        <p:attrNameLst>
                                          <p:attrName>ppt_x</p:attrName>
                                        </p:attrNameLst>
                                      </p:cBhvr>
                                      <p:tavLst>
                                        <p:tav tm="0">
                                          <p:val>
                                            <p:strVal val="ppt_x"/>
                                          </p:val>
                                        </p:tav>
                                        <p:tav tm="100000">
                                          <p:val>
                                            <p:strVal val="0-ppt_w/2"/>
                                          </p:val>
                                        </p:tav>
                                      </p:tavLst>
                                    </p:anim>
                                    <p:anim calcmode="lin" valueType="num">
                                      <p:cBhvr additive="base">
                                        <p:cTn id="154" dur="2000"/>
                                        <p:tgtEl>
                                          <p:spTgt spid="6"/>
                                        </p:tgtEl>
                                        <p:attrNameLst>
                                          <p:attrName>ppt_y</p:attrName>
                                        </p:attrNameLst>
                                      </p:cBhvr>
                                      <p:tavLst>
                                        <p:tav tm="0">
                                          <p:val>
                                            <p:strVal val="ppt_y"/>
                                          </p:val>
                                        </p:tav>
                                        <p:tav tm="100000">
                                          <p:val>
                                            <p:strVal val="1+ppt_h/2"/>
                                          </p:val>
                                        </p:tav>
                                      </p:tavLst>
                                    </p:anim>
                                    <p:set>
                                      <p:cBhvr>
                                        <p:cTn id="155" dur="1" fill="hold">
                                          <p:stCondLst>
                                            <p:cond delay="1999"/>
                                          </p:stCondLst>
                                        </p:cTn>
                                        <p:tgtEl>
                                          <p:spTgt spid="6"/>
                                        </p:tgtEl>
                                        <p:attrNameLst>
                                          <p:attrName>style.visibility</p:attrName>
                                        </p:attrNameLst>
                                      </p:cBhvr>
                                      <p:to>
                                        <p:strVal val="hidden"/>
                                      </p:to>
                                    </p:set>
                                  </p:childTnLst>
                                </p:cTn>
                              </p:par>
                              <p:par>
                                <p:cTn id="156" presetID="2" presetClass="exit" presetSubtype="12" fill="hold" grpId="3" nodeType="withEffect">
                                  <p:stCondLst>
                                    <p:cond delay="0"/>
                                  </p:stCondLst>
                                  <p:childTnLst>
                                    <p:anim calcmode="lin" valueType="num">
                                      <p:cBhvr additive="base">
                                        <p:cTn id="157" dur="2000"/>
                                        <p:tgtEl>
                                          <p:spTgt spid="9"/>
                                        </p:tgtEl>
                                        <p:attrNameLst>
                                          <p:attrName>ppt_x</p:attrName>
                                        </p:attrNameLst>
                                      </p:cBhvr>
                                      <p:tavLst>
                                        <p:tav tm="0">
                                          <p:val>
                                            <p:strVal val="ppt_x"/>
                                          </p:val>
                                        </p:tav>
                                        <p:tav tm="100000">
                                          <p:val>
                                            <p:strVal val="0-ppt_w/2"/>
                                          </p:val>
                                        </p:tav>
                                      </p:tavLst>
                                    </p:anim>
                                    <p:anim calcmode="lin" valueType="num">
                                      <p:cBhvr additive="base">
                                        <p:cTn id="158" dur="2000"/>
                                        <p:tgtEl>
                                          <p:spTgt spid="9"/>
                                        </p:tgtEl>
                                        <p:attrNameLst>
                                          <p:attrName>ppt_y</p:attrName>
                                        </p:attrNameLst>
                                      </p:cBhvr>
                                      <p:tavLst>
                                        <p:tav tm="0">
                                          <p:val>
                                            <p:strVal val="ppt_y"/>
                                          </p:val>
                                        </p:tav>
                                        <p:tav tm="100000">
                                          <p:val>
                                            <p:strVal val="1+ppt_h/2"/>
                                          </p:val>
                                        </p:tav>
                                      </p:tavLst>
                                    </p:anim>
                                    <p:set>
                                      <p:cBhvr>
                                        <p:cTn id="159" dur="1" fill="hold">
                                          <p:stCondLst>
                                            <p:cond delay="1999"/>
                                          </p:stCondLst>
                                        </p:cTn>
                                        <p:tgtEl>
                                          <p:spTgt spid="9"/>
                                        </p:tgtEl>
                                        <p:attrNameLst>
                                          <p:attrName>style.visibility</p:attrName>
                                        </p:attrNameLst>
                                      </p:cBhvr>
                                      <p:to>
                                        <p:strVal val="hidden"/>
                                      </p:to>
                                    </p:set>
                                  </p:childTnLst>
                                </p:cTn>
                              </p:par>
                              <p:par>
                                <p:cTn id="160" presetID="2" presetClass="exit" presetSubtype="12" fill="hold" grpId="3" nodeType="withEffect">
                                  <p:stCondLst>
                                    <p:cond delay="0"/>
                                  </p:stCondLst>
                                  <p:childTnLst>
                                    <p:anim calcmode="lin" valueType="num">
                                      <p:cBhvr additive="base">
                                        <p:cTn id="161" dur="2000"/>
                                        <p:tgtEl>
                                          <p:spTgt spid="12"/>
                                        </p:tgtEl>
                                        <p:attrNameLst>
                                          <p:attrName>ppt_x</p:attrName>
                                        </p:attrNameLst>
                                      </p:cBhvr>
                                      <p:tavLst>
                                        <p:tav tm="0">
                                          <p:val>
                                            <p:strVal val="ppt_x"/>
                                          </p:val>
                                        </p:tav>
                                        <p:tav tm="100000">
                                          <p:val>
                                            <p:strVal val="0-ppt_w/2"/>
                                          </p:val>
                                        </p:tav>
                                      </p:tavLst>
                                    </p:anim>
                                    <p:anim calcmode="lin" valueType="num">
                                      <p:cBhvr additive="base">
                                        <p:cTn id="162" dur="2000"/>
                                        <p:tgtEl>
                                          <p:spTgt spid="12"/>
                                        </p:tgtEl>
                                        <p:attrNameLst>
                                          <p:attrName>ppt_y</p:attrName>
                                        </p:attrNameLst>
                                      </p:cBhvr>
                                      <p:tavLst>
                                        <p:tav tm="0">
                                          <p:val>
                                            <p:strVal val="ppt_y"/>
                                          </p:val>
                                        </p:tav>
                                        <p:tav tm="100000">
                                          <p:val>
                                            <p:strVal val="1+ppt_h/2"/>
                                          </p:val>
                                        </p:tav>
                                      </p:tavLst>
                                    </p:anim>
                                    <p:set>
                                      <p:cBhvr>
                                        <p:cTn id="163" dur="1" fill="hold">
                                          <p:stCondLst>
                                            <p:cond delay="1999"/>
                                          </p:stCondLst>
                                        </p:cTn>
                                        <p:tgtEl>
                                          <p:spTgt spid="12"/>
                                        </p:tgtEl>
                                        <p:attrNameLst>
                                          <p:attrName>style.visibility</p:attrName>
                                        </p:attrNameLst>
                                      </p:cBhvr>
                                      <p:to>
                                        <p:strVal val="hidden"/>
                                      </p:to>
                                    </p:set>
                                  </p:childTnLst>
                                </p:cTn>
                              </p:par>
                              <p:par>
                                <p:cTn id="164" presetID="2" presetClass="exit" presetSubtype="9" fill="hold" grpId="3" nodeType="withEffect">
                                  <p:stCondLst>
                                    <p:cond delay="0"/>
                                  </p:stCondLst>
                                  <p:childTnLst>
                                    <p:anim calcmode="lin" valueType="num">
                                      <p:cBhvr additive="base">
                                        <p:cTn id="165" dur="2000"/>
                                        <p:tgtEl>
                                          <p:spTgt spid="3"/>
                                        </p:tgtEl>
                                        <p:attrNameLst>
                                          <p:attrName>ppt_x</p:attrName>
                                        </p:attrNameLst>
                                      </p:cBhvr>
                                      <p:tavLst>
                                        <p:tav tm="0">
                                          <p:val>
                                            <p:strVal val="ppt_x"/>
                                          </p:val>
                                        </p:tav>
                                        <p:tav tm="100000">
                                          <p:val>
                                            <p:strVal val="0-ppt_w/2"/>
                                          </p:val>
                                        </p:tav>
                                      </p:tavLst>
                                    </p:anim>
                                    <p:anim calcmode="lin" valueType="num">
                                      <p:cBhvr additive="base">
                                        <p:cTn id="166" dur="2000"/>
                                        <p:tgtEl>
                                          <p:spTgt spid="3"/>
                                        </p:tgtEl>
                                        <p:attrNameLst>
                                          <p:attrName>ppt_y</p:attrName>
                                        </p:attrNameLst>
                                      </p:cBhvr>
                                      <p:tavLst>
                                        <p:tav tm="0">
                                          <p:val>
                                            <p:strVal val="ppt_y"/>
                                          </p:val>
                                        </p:tav>
                                        <p:tav tm="100000">
                                          <p:val>
                                            <p:strVal val="0-ppt_h/2"/>
                                          </p:val>
                                        </p:tav>
                                      </p:tavLst>
                                    </p:anim>
                                    <p:set>
                                      <p:cBhvr>
                                        <p:cTn id="167" dur="1" fill="hold">
                                          <p:stCondLst>
                                            <p:cond delay="1999"/>
                                          </p:stCondLst>
                                        </p:cTn>
                                        <p:tgtEl>
                                          <p:spTgt spid="3"/>
                                        </p:tgtEl>
                                        <p:attrNameLst>
                                          <p:attrName>style.visibility</p:attrName>
                                        </p:attrNameLst>
                                      </p:cBhvr>
                                      <p:to>
                                        <p:strVal val="hidden"/>
                                      </p:to>
                                    </p:set>
                                  </p:childTnLst>
                                </p:cTn>
                              </p:par>
                              <p:par>
                                <p:cTn id="168" presetID="2" presetClass="exit" presetSubtype="9" fill="hold" grpId="3" nodeType="withEffect">
                                  <p:stCondLst>
                                    <p:cond delay="0"/>
                                  </p:stCondLst>
                                  <p:childTnLst>
                                    <p:anim calcmode="lin" valueType="num">
                                      <p:cBhvr additive="base">
                                        <p:cTn id="169" dur="2000"/>
                                        <p:tgtEl>
                                          <p:spTgt spid="7"/>
                                        </p:tgtEl>
                                        <p:attrNameLst>
                                          <p:attrName>ppt_x</p:attrName>
                                        </p:attrNameLst>
                                      </p:cBhvr>
                                      <p:tavLst>
                                        <p:tav tm="0">
                                          <p:val>
                                            <p:strVal val="ppt_x"/>
                                          </p:val>
                                        </p:tav>
                                        <p:tav tm="100000">
                                          <p:val>
                                            <p:strVal val="0-ppt_w/2"/>
                                          </p:val>
                                        </p:tav>
                                      </p:tavLst>
                                    </p:anim>
                                    <p:anim calcmode="lin" valueType="num">
                                      <p:cBhvr additive="base">
                                        <p:cTn id="170" dur="2000"/>
                                        <p:tgtEl>
                                          <p:spTgt spid="7"/>
                                        </p:tgtEl>
                                        <p:attrNameLst>
                                          <p:attrName>ppt_y</p:attrName>
                                        </p:attrNameLst>
                                      </p:cBhvr>
                                      <p:tavLst>
                                        <p:tav tm="0">
                                          <p:val>
                                            <p:strVal val="ppt_y"/>
                                          </p:val>
                                        </p:tav>
                                        <p:tav tm="100000">
                                          <p:val>
                                            <p:strVal val="0-ppt_h/2"/>
                                          </p:val>
                                        </p:tav>
                                      </p:tavLst>
                                    </p:anim>
                                    <p:set>
                                      <p:cBhvr>
                                        <p:cTn id="171" dur="1" fill="hold">
                                          <p:stCondLst>
                                            <p:cond delay="1999"/>
                                          </p:stCondLst>
                                        </p:cTn>
                                        <p:tgtEl>
                                          <p:spTgt spid="7"/>
                                        </p:tgtEl>
                                        <p:attrNameLst>
                                          <p:attrName>style.visibility</p:attrName>
                                        </p:attrNameLst>
                                      </p:cBhvr>
                                      <p:to>
                                        <p:strVal val="hidden"/>
                                      </p:to>
                                    </p:set>
                                  </p:childTnLst>
                                </p:cTn>
                              </p:par>
                              <p:par>
                                <p:cTn id="172" presetID="2" presetClass="exit" presetSubtype="9" fill="hold" grpId="3" nodeType="withEffect">
                                  <p:stCondLst>
                                    <p:cond delay="0"/>
                                  </p:stCondLst>
                                  <p:childTnLst>
                                    <p:anim calcmode="lin" valueType="num">
                                      <p:cBhvr additive="base">
                                        <p:cTn id="173" dur="2000"/>
                                        <p:tgtEl>
                                          <p:spTgt spid="13"/>
                                        </p:tgtEl>
                                        <p:attrNameLst>
                                          <p:attrName>ppt_x</p:attrName>
                                        </p:attrNameLst>
                                      </p:cBhvr>
                                      <p:tavLst>
                                        <p:tav tm="0">
                                          <p:val>
                                            <p:strVal val="ppt_x"/>
                                          </p:val>
                                        </p:tav>
                                        <p:tav tm="100000">
                                          <p:val>
                                            <p:strVal val="0-ppt_w/2"/>
                                          </p:val>
                                        </p:tav>
                                      </p:tavLst>
                                    </p:anim>
                                    <p:anim calcmode="lin" valueType="num">
                                      <p:cBhvr additive="base">
                                        <p:cTn id="174" dur="2000"/>
                                        <p:tgtEl>
                                          <p:spTgt spid="13"/>
                                        </p:tgtEl>
                                        <p:attrNameLst>
                                          <p:attrName>ppt_y</p:attrName>
                                        </p:attrNameLst>
                                      </p:cBhvr>
                                      <p:tavLst>
                                        <p:tav tm="0">
                                          <p:val>
                                            <p:strVal val="ppt_y"/>
                                          </p:val>
                                        </p:tav>
                                        <p:tav tm="100000">
                                          <p:val>
                                            <p:strVal val="0-ppt_h/2"/>
                                          </p:val>
                                        </p:tav>
                                      </p:tavLst>
                                    </p:anim>
                                    <p:set>
                                      <p:cBhvr>
                                        <p:cTn id="175" dur="1" fill="hold">
                                          <p:stCondLst>
                                            <p:cond delay="1999"/>
                                          </p:stCondLst>
                                        </p:cTn>
                                        <p:tgtEl>
                                          <p:spTgt spid="13"/>
                                        </p:tgtEl>
                                        <p:attrNameLst>
                                          <p:attrName>style.visibility</p:attrName>
                                        </p:attrNameLst>
                                      </p:cBhvr>
                                      <p:to>
                                        <p:strVal val="hidden"/>
                                      </p:to>
                                    </p:set>
                                  </p:childTnLst>
                                </p:cTn>
                              </p:par>
                              <p:par>
                                <p:cTn id="176" presetID="2" presetClass="exit" presetSubtype="3" fill="hold" grpId="3" nodeType="withEffect">
                                  <p:stCondLst>
                                    <p:cond delay="0"/>
                                  </p:stCondLst>
                                  <p:childTnLst>
                                    <p:anim calcmode="lin" valueType="num">
                                      <p:cBhvr additive="base">
                                        <p:cTn id="177" dur="2000"/>
                                        <p:tgtEl>
                                          <p:spTgt spid="4"/>
                                        </p:tgtEl>
                                        <p:attrNameLst>
                                          <p:attrName>ppt_x</p:attrName>
                                        </p:attrNameLst>
                                      </p:cBhvr>
                                      <p:tavLst>
                                        <p:tav tm="0">
                                          <p:val>
                                            <p:strVal val="ppt_x"/>
                                          </p:val>
                                        </p:tav>
                                        <p:tav tm="100000">
                                          <p:val>
                                            <p:strVal val="1+ppt_w/2"/>
                                          </p:val>
                                        </p:tav>
                                      </p:tavLst>
                                    </p:anim>
                                    <p:anim calcmode="lin" valueType="num">
                                      <p:cBhvr additive="base">
                                        <p:cTn id="178" dur="2000"/>
                                        <p:tgtEl>
                                          <p:spTgt spid="4"/>
                                        </p:tgtEl>
                                        <p:attrNameLst>
                                          <p:attrName>ppt_y</p:attrName>
                                        </p:attrNameLst>
                                      </p:cBhvr>
                                      <p:tavLst>
                                        <p:tav tm="0">
                                          <p:val>
                                            <p:strVal val="ppt_y"/>
                                          </p:val>
                                        </p:tav>
                                        <p:tav tm="100000">
                                          <p:val>
                                            <p:strVal val="0-ppt_h/2"/>
                                          </p:val>
                                        </p:tav>
                                      </p:tavLst>
                                    </p:anim>
                                    <p:set>
                                      <p:cBhvr>
                                        <p:cTn id="179" dur="1" fill="hold">
                                          <p:stCondLst>
                                            <p:cond delay="1999"/>
                                          </p:stCondLst>
                                        </p:cTn>
                                        <p:tgtEl>
                                          <p:spTgt spid="4"/>
                                        </p:tgtEl>
                                        <p:attrNameLst>
                                          <p:attrName>style.visibility</p:attrName>
                                        </p:attrNameLst>
                                      </p:cBhvr>
                                      <p:to>
                                        <p:strVal val="hidden"/>
                                      </p:to>
                                    </p:set>
                                  </p:childTnLst>
                                </p:cTn>
                              </p:par>
                              <p:par>
                                <p:cTn id="180" presetID="2" presetClass="exit" presetSubtype="3" fill="hold" grpId="3" nodeType="withEffect">
                                  <p:stCondLst>
                                    <p:cond delay="0"/>
                                  </p:stCondLst>
                                  <p:childTnLst>
                                    <p:anim calcmode="lin" valueType="num">
                                      <p:cBhvr additive="base">
                                        <p:cTn id="181" dur="2000"/>
                                        <p:tgtEl>
                                          <p:spTgt spid="10"/>
                                        </p:tgtEl>
                                        <p:attrNameLst>
                                          <p:attrName>ppt_x</p:attrName>
                                        </p:attrNameLst>
                                      </p:cBhvr>
                                      <p:tavLst>
                                        <p:tav tm="0">
                                          <p:val>
                                            <p:strVal val="ppt_x"/>
                                          </p:val>
                                        </p:tav>
                                        <p:tav tm="100000">
                                          <p:val>
                                            <p:strVal val="1+ppt_w/2"/>
                                          </p:val>
                                        </p:tav>
                                      </p:tavLst>
                                    </p:anim>
                                    <p:anim calcmode="lin" valueType="num">
                                      <p:cBhvr additive="base">
                                        <p:cTn id="182" dur="2000"/>
                                        <p:tgtEl>
                                          <p:spTgt spid="10"/>
                                        </p:tgtEl>
                                        <p:attrNameLst>
                                          <p:attrName>ppt_y</p:attrName>
                                        </p:attrNameLst>
                                      </p:cBhvr>
                                      <p:tavLst>
                                        <p:tav tm="0">
                                          <p:val>
                                            <p:strVal val="ppt_y"/>
                                          </p:val>
                                        </p:tav>
                                        <p:tav tm="100000">
                                          <p:val>
                                            <p:strVal val="0-ppt_h/2"/>
                                          </p:val>
                                        </p:tav>
                                      </p:tavLst>
                                    </p:anim>
                                    <p:set>
                                      <p:cBhvr>
                                        <p:cTn id="183" dur="1" fill="hold">
                                          <p:stCondLst>
                                            <p:cond delay="1999"/>
                                          </p:stCondLst>
                                        </p:cTn>
                                        <p:tgtEl>
                                          <p:spTgt spid="10"/>
                                        </p:tgtEl>
                                        <p:attrNameLst>
                                          <p:attrName>style.visibility</p:attrName>
                                        </p:attrNameLst>
                                      </p:cBhvr>
                                      <p:to>
                                        <p:strVal val="hidden"/>
                                      </p:to>
                                    </p:set>
                                  </p:childTnLst>
                                </p:cTn>
                              </p:par>
                              <p:par>
                                <p:cTn id="184" presetID="2" presetClass="exit" presetSubtype="3" fill="hold" grpId="3" nodeType="withEffect">
                                  <p:stCondLst>
                                    <p:cond delay="0"/>
                                  </p:stCondLst>
                                  <p:childTnLst>
                                    <p:anim calcmode="lin" valueType="num">
                                      <p:cBhvr additive="base">
                                        <p:cTn id="185" dur="2000"/>
                                        <p:tgtEl>
                                          <p:spTgt spid="14"/>
                                        </p:tgtEl>
                                        <p:attrNameLst>
                                          <p:attrName>ppt_x</p:attrName>
                                        </p:attrNameLst>
                                      </p:cBhvr>
                                      <p:tavLst>
                                        <p:tav tm="0">
                                          <p:val>
                                            <p:strVal val="ppt_x"/>
                                          </p:val>
                                        </p:tav>
                                        <p:tav tm="100000">
                                          <p:val>
                                            <p:strVal val="1+ppt_w/2"/>
                                          </p:val>
                                        </p:tav>
                                      </p:tavLst>
                                    </p:anim>
                                    <p:anim calcmode="lin" valueType="num">
                                      <p:cBhvr additive="base">
                                        <p:cTn id="186" dur="2000"/>
                                        <p:tgtEl>
                                          <p:spTgt spid="14"/>
                                        </p:tgtEl>
                                        <p:attrNameLst>
                                          <p:attrName>ppt_y</p:attrName>
                                        </p:attrNameLst>
                                      </p:cBhvr>
                                      <p:tavLst>
                                        <p:tav tm="0">
                                          <p:val>
                                            <p:strVal val="ppt_y"/>
                                          </p:val>
                                        </p:tav>
                                        <p:tav tm="100000">
                                          <p:val>
                                            <p:strVal val="0-ppt_h/2"/>
                                          </p:val>
                                        </p:tav>
                                      </p:tavLst>
                                    </p:anim>
                                    <p:set>
                                      <p:cBhvr>
                                        <p:cTn id="187" dur="1" fill="hold">
                                          <p:stCondLst>
                                            <p:cond delay="1999"/>
                                          </p:stCondLst>
                                        </p:cTn>
                                        <p:tgtEl>
                                          <p:spTgt spid="14"/>
                                        </p:tgtEl>
                                        <p:attrNameLst>
                                          <p:attrName>style.visibility</p:attrName>
                                        </p:attrNameLst>
                                      </p:cBhvr>
                                      <p:to>
                                        <p:strVal val="hidden"/>
                                      </p:to>
                                    </p:set>
                                  </p:childTnLst>
                                </p:cTn>
                              </p:par>
                              <p:par>
                                <p:cTn id="188" presetID="19" presetClass="exit" presetSubtype="10" fill="hold" grpId="4" nodeType="withEffect">
                                  <p:stCondLst>
                                    <p:cond delay="0"/>
                                  </p:stCondLst>
                                  <p:childTnLst>
                                    <p:anim calcmode="lin" valueType="num">
                                      <p:cBhvr>
                                        <p:cTn id="189" dur="2000"/>
                                        <p:tgtEl>
                                          <p:spTgt spid="3"/>
                                        </p:tgtEl>
                                        <p:attrNameLst>
                                          <p:attrName>ppt_h</p:attrName>
                                        </p:attrNameLst>
                                      </p:cBhvr>
                                      <p:tavLst>
                                        <p:tav tm="0">
                                          <p:val>
                                            <p:strVal val="ppt_h"/>
                                          </p:val>
                                        </p:tav>
                                        <p:tav tm="100000">
                                          <p:val>
                                            <p:strVal val="ppt_h"/>
                                          </p:val>
                                        </p:tav>
                                      </p:tavLst>
                                    </p:anim>
                                    <p:anim calcmode="lin" valueType="num">
                                      <p:cBhvr>
                                        <p:cTn id="190" dur="2000"/>
                                        <p:tgtEl>
                                          <p:spTgt spid="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91" dur="1" fill="hold">
                                          <p:stCondLst>
                                            <p:cond delay="1999"/>
                                          </p:stCondLst>
                                        </p:cTn>
                                        <p:tgtEl>
                                          <p:spTgt spid="3"/>
                                        </p:tgtEl>
                                        <p:attrNameLst>
                                          <p:attrName>style.visibility</p:attrName>
                                        </p:attrNameLst>
                                      </p:cBhvr>
                                      <p:to>
                                        <p:strVal val="hidden"/>
                                      </p:to>
                                    </p:set>
                                  </p:childTnLst>
                                </p:cTn>
                              </p:par>
                              <p:par>
                                <p:cTn id="192" presetID="19" presetClass="exit" presetSubtype="10" fill="hold" grpId="4" nodeType="withEffect">
                                  <p:stCondLst>
                                    <p:cond delay="0"/>
                                  </p:stCondLst>
                                  <p:childTnLst>
                                    <p:anim calcmode="lin" valueType="num">
                                      <p:cBhvr>
                                        <p:cTn id="193" dur="2000"/>
                                        <p:tgtEl>
                                          <p:spTgt spid="4"/>
                                        </p:tgtEl>
                                        <p:attrNameLst>
                                          <p:attrName>ppt_h</p:attrName>
                                        </p:attrNameLst>
                                      </p:cBhvr>
                                      <p:tavLst>
                                        <p:tav tm="0">
                                          <p:val>
                                            <p:strVal val="ppt_h"/>
                                          </p:val>
                                        </p:tav>
                                        <p:tav tm="100000">
                                          <p:val>
                                            <p:strVal val="ppt_h"/>
                                          </p:val>
                                        </p:tav>
                                      </p:tavLst>
                                    </p:anim>
                                    <p:anim calcmode="lin" valueType="num">
                                      <p:cBhvr>
                                        <p:cTn id="194" dur="2000"/>
                                        <p:tgtEl>
                                          <p:spTgt spid="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95" dur="1" fill="hold">
                                          <p:stCondLst>
                                            <p:cond delay="1999"/>
                                          </p:stCondLst>
                                        </p:cTn>
                                        <p:tgtEl>
                                          <p:spTgt spid="4"/>
                                        </p:tgtEl>
                                        <p:attrNameLst>
                                          <p:attrName>style.visibility</p:attrName>
                                        </p:attrNameLst>
                                      </p:cBhvr>
                                      <p:to>
                                        <p:strVal val="hidden"/>
                                      </p:to>
                                    </p:set>
                                  </p:childTnLst>
                                </p:cTn>
                              </p:par>
                              <p:par>
                                <p:cTn id="196" presetID="19" presetClass="exit" presetSubtype="10" fill="hold" grpId="4" nodeType="withEffect">
                                  <p:stCondLst>
                                    <p:cond delay="0"/>
                                  </p:stCondLst>
                                  <p:childTnLst>
                                    <p:anim calcmode="lin" valueType="num">
                                      <p:cBhvr>
                                        <p:cTn id="197" dur="2000"/>
                                        <p:tgtEl>
                                          <p:spTgt spid="5"/>
                                        </p:tgtEl>
                                        <p:attrNameLst>
                                          <p:attrName>ppt_h</p:attrName>
                                        </p:attrNameLst>
                                      </p:cBhvr>
                                      <p:tavLst>
                                        <p:tav tm="0">
                                          <p:val>
                                            <p:strVal val="ppt_h"/>
                                          </p:val>
                                        </p:tav>
                                        <p:tav tm="100000">
                                          <p:val>
                                            <p:strVal val="ppt_h"/>
                                          </p:val>
                                        </p:tav>
                                      </p:tavLst>
                                    </p:anim>
                                    <p:anim calcmode="lin" valueType="num">
                                      <p:cBhvr>
                                        <p:cTn id="198" dur="2000"/>
                                        <p:tgtEl>
                                          <p:spTgt spid="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99" dur="1" fill="hold">
                                          <p:stCondLst>
                                            <p:cond delay="1999"/>
                                          </p:stCondLst>
                                        </p:cTn>
                                        <p:tgtEl>
                                          <p:spTgt spid="5"/>
                                        </p:tgtEl>
                                        <p:attrNameLst>
                                          <p:attrName>style.visibility</p:attrName>
                                        </p:attrNameLst>
                                      </p:cBhvr>
                                      <p:to>
                                        <p:strVal val="hidden"/>
                                      </p:to>
                                    </p:set>
                                  </p:childTnLst>
                                </p:cTn>
                              </p:par>
                              <p:par>
                                <p:cTn id="200" presetID="19" presetClass="exit" presetSubtype="10" fill="hold" grpId="4" nodeType="withEffect">
                                  <p:stCondLst>
                                    <p:cond delay="0"/>
                                  </p:stCondLst>
                                  <p:childTnLst>
                                    <p:anim calcmode="lin" valueType="num">
                                      <p:cBhvr>
                                        <p:cTn id="201" dur="2000"/>
                                        <p:tgtEl>
                                          <p:spTgt spid="6"/>
                                        </p:tgtEl>
                                        <p:attrNameLst>
                                          <p:attrName>ppt_h</p:attrName>
                                        </p:attrNameLst>
                                      </p:cBhvr>
                                      <p:tavLst>
                                        <p:tav tm="0">
                                          <p:val>
                                            <p:strVal val="ppt_h"/>
                                          </p:val>
                                        </p:tav>
                                        <p:tav tm="100000">
                                          <p:val>
                                            <p:strVal val="ppt_h"/>
                                          </p:val>
                                        </p:tav>
                                      </p:tavLst>
                                    </p:anim>
                                    <p:anim calcmode="lin" valueType="num">
                                      <p:cBhvr>
                                        <p:cTn id="202" dur="2000"/>
                                        <p:tgtEl>
                                          <p:spTgt spid="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03" dur="1" fill="hold">
                                          <p:stCondLst>
                                            <p:cond delay="1999"/>
                                          </p:stCondLst>
                                        </p:cTn>
                                        <p:tgtEl>
                                          <p:spTgt spid="6"/>
                                        </p:tgtEl>
                                        <p:attrNameLst>
                                          <p:attrName>style.visibility</p:attrName>
                                        </p:attrNameLst>
                                      </p:cBhvr>
                                      <p:to>
                                        <p:strVal val="hidden"/>
                                      </p:to>
                                    </p:set>
                                  </p:childTnLst>
                                </p:cTn>
                              </p:par>
                              <p:par>
                                <p:cTn id="204" presetID="19" presetClass="exit" presetSubtype="10" fill="hold" grpId="4" nodeType="withEffect">
                                  <p:stCondLst>
                                    <p:cond delay="0"/>
                                  </p:stCondLst>
                                  <p:childTnLst>
                                    <p:anim calcmode="lin" valueType="num">
                                      <p:cBhvr>
                                        <p:cTn id="205" dur="2000"/>
                                        <p:tgtEl>
                                          <p:spTgt spid="7"/>
                                        </p:tgtEl>
                                        <p:attrNameLst>
                                          <p:attrName>ppt_h</p:attrName>
                                        </p:attrNameLst>
                                      </p:cBhvr>
                                      <p:tavLst>
                                        <p:tav tm="0">
                                          <p:val>
                                            <p:strVal val="ppt_h"/>
                                          </p:val>
                                        </p:tav>
                                        <p:tav tm="100000">
                                          <p:val>
                                            <p:strVal val="ppt_h"/>
                                          </p:val>
                                        </p:tav>
                                      </p:tavLst>
                                    </p:anim>
                                    <p:anim calcmode="lin" valueType="num">
                                      <p:cBhvr>
                                        <p:cTn id="206" dur="2000"/>
                                        <p:tgtEl>
                                          <p:spTgt spid="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07" dur="1" fill="hold">
                                          <p:stCondLst>
                                            <p:cond delay="1999"/>
                                          </p:stCondLst>
                                        </p:cTn>
                                        <p:tgtEl>
                                          <p:spTgt spid="7"/>
                                        </p:tgtEl>
                                        <p:attrNameLst>
                                          <p:attrName>style.visibility</p:attrName>
                                        </p:attrNameLst>
                                      </p:cBhvr>
                                      <p:to>
                                        <p:strVal val="hidden"/>
                                      </p:to>
                                    </p:set>
                                  </p:childTnLst>
                                </p:cTn>
                              </p:par>
                              <p:par>
                                <p:cTn id="208" presetID="19" presetClass="exit" presetSubtype="10" fill="hold" grpId="4" nodeType="withEffect">
                                  <p:stCondLst>
                                    <p:cond delay="0"/>
                                  </p:stCondLst>
                                  <p:childTnLst>
                                    <p:anim calcmode="lin" valueType="num">
                                      <p:cBhvr>
                                        <p:cTn id="209" dur="2000"/>
                                        <p:tgtEl>
                                          <p:spTgt spid="8"/>
                                        </p:tgtEl>
                                        <p:attrNameLst>
                                          <p:attrName>ppt_h</p:attrName>
                                        </p:attrNameLst>
                                      </p:cBhvr>
                                      <p:tavLst>
                                        <p:tav tm="0">
                                          <p:val>
                                            <p:strVal val="ppt_h"/>
                                          </p:val>
                                        </p:tav>
                                        <p:tav tm="100000">
                                          <p:val>
                                            <p:strVal val="ppt_h"/>
                                          </p:val>
                                        </p:tav>
                                      </p:tavLst>
                                    </p:anim>
                                    <p:anim calcmode="lin" valueType="num">
                                      <p:cBhvr>
                                        <p:cTn id="210" dur="2000"/>
                                        <p:tgtEl>
                                          <p:spTgt spid="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11" dur="1" fill="hold">
                                          <p:stCondLst>
                                            <p:cond delay="1999"/>
                                          </p:stCondLst>
                                        </p:cTn>
                                        <p:tgtEl>
                                          <p:spTgt spid="8"/>
                                        </p:tgtEl>
                                        <p:attrNameLst>
                                          <p:attrName>style.visibility</p:attrName>
                                        </p:attrNameLst>
                                      </p:cBhvr>
                                      <p:to>
                                        <p:strVal val="hidden"/>
                                      </p:to>
                                    </p:set>
                                  </p:childTnLst>
                                </p:cTn>
                              </p:par>
                              <p:par>
                                <p:cTn id="212" presetID="19" presetClass="exit" presetSubtype="10" fill="hold" grpId="4" nodeType="withEffect">
                                  <p:stCondLst>
                                    <p:cond delay="0"/>
                                  </p:stCondLst>
                                  <p:childTnLst>
                                    <p:anim calcmode="lin" valueType="num">
                                      <p:cBhvr>
                                        <p:cTn id="213" dur="2000"/>
                                        <p:tgtEl>
                                          <p:spTgt spid="9"/>
                                        </p:tgtEl>
                                        <p:attrNameLst>
                                          <p:attrName>ppt_h</p:attrName>
                                        </p:attrNameLst>
                                      </p:cBhvr>
                                      <p:tavLst>
                                        <p:tav tm="0">
                                          <p:val>
                                            <p:strVal val="ppt_h"/>
                                          </p:val>
                                        </p:tav>
                                        <p:tav tm="100000">
                                          <p:val>
                                            <p:strVal val="ppt_h"/>
                                          </p:val>
                                        </p:tav>
                                      </p:tavLst>
                                    </p:anim>
                                    <p:anim calcmode="lin" valueType="num">
                                      <p:cBhvr>
                                        <p:cTn id="214" dur="2000"/>
                                        <p:tgtEl>
                                          <p:spTgt spid="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15" dur="1" fill="hold">
                                          <p:stCondLst>
                                            <p:cond delay="1999"/>
                                          </p:stCondLst>
                                        </p:cTn>
                                        <p:tgtEl>
                                          <p:spTgt spid="9"/>
                                        </p:tgtEl>
                                        <p:attrNameLst>
                                          <p:attrName>style.visibility</p:attrName>
                                        </p:attrNameLst>
                                      </p:cBhvr>
                                      <p:to>
                                        <p:strVal val="hidden"/>
                                      </p:to>
                                    </p:set>
                                  </p:childTnLst>
                                </p:cTn>
                              </p:par>
                              <p:par>
                                <p:cTn id="216" presetID="19" presetClass="exit" presetSubtype="10" fill="hold" grpId="4" nodeType="withEffect">
                                  <p:stCondLst>
                                    <p:cond delay="0"/>
                                  </p:stCondLst>
                                  <p:childTnLst>
                                    <p:anim calcmode="lin" valueType="num">
                                      <p:cBhvr>
                                        <p:cTn id="217" dur="2000"/>
                                        <p:tgtEl>
                                          <p:spTgt spid="10"/>
                                        </p:tgtEl>
                                        <p:attrNameLst>
                                          <p:attrName>ppt_h</p:attrName>
                                        </p:attrNameLst>
                                      </p:cBhvr>
                                      <p:tavLst>
                                        <p:tav tm="0">
                                          <p:val>
                                            <p:strVal val="ppt_h"/>
                                          </p:val>
                                        </p:tav>
                                        <p:tav tm="100000">
                                          <p:val>
                                            <p:strVal val="ppt_h"/>
                                          </p:val>
                                        </p:tav>
                                      </p:tavLst>
                                    </p:anim>
                                    <p:anim calcmode="lin" valueType="num">
                                      <p:cBhvr>
                                        <p:cTn id="218" dur="2000"/>
                                        <p:tgtEl>
                                          <p:spTgt spid="1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19" dur="1" fill="hold">
                                          <p:stCondLst>
                                            <p:cond delay="1999"/>
                                          </p:stCondLst>
                                        </p:cTn>
                                        <p:tgtEl>
                                          <p:spTgt spid="10"/>
                                        </p:tgtEl>
                                        <p:attrNameLst>
                                          <p:attrName>style.visibility</p:attrName>
                                        </p:attrNameLst>
                                      </p:cBhvr>
                                      <p:to>
                                        <p:strVal val="hidden"/>
                                      </p:to>
                                    </p:set>
                                  </p:childTnLst>
                                </p:cTn>
                              </p:par>
                              <p:par>
                                <p:cTn id="220" presetID="19" presetClass="exit" presetSubtype="10" fill="hold" grpId="4" nodeType="withEffect">
                                  <p:stCondLst>
                                    <p:cond delay="0"/>
                                  </p:stCondLst>
                                  <p:childTnLst>
                                    <p:anim calcmode="lin" valueType="num">
                                      <p:cBhvr>
                                        <p:cTn id="221" dur="2000"/>
                                        <p:tgtEl>
                                          <p:spTgt spid="11"/>
                                        </p:tgtEl>
                                        <p:attrNameLst>
                                          <p:attrName>ppt_h</p:attrName>
                                        </p:attrNameLst>
                                      </p:cBhvr>
                                      <p:tavLst>
                                        <p:tav tm="0">
                                          <p:val>
                                            <p:strVal val="ppt_h"/>
                                          </p:val>
                                        </p:tav>
                                        <p:tav tm="100000">
                                          <p:val>
                                            <p:strVal val="ppt_h"/>
                                          </p:val>
                                        </p:tav>
                                      </p:tavLst>
                                    </p:anim>
                                    <p:anim calcmode="lin" valueType="num">
                                      <p:cBhvr>
                                        <p:cTn id="222" dur="2000"/>
                                        <p:tgtEl>
                                          <p:spTgt spid="11"/>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23" dur="1" fill="hold">
                                          <p:stCondLst>
                                            <p:cond delay="1999"/>
                                          </p:stCondLst>
                                        </p:cTn>
                                        <p:tgtEl>
                                          <p:spTgt spid="11"/>
                                        </p:tgtEl>
                                        <p:attrNameLst>
                                          <p:attrName>style.visibility</p:attrName>
                                        </p:attrNameLst>
                                      </p:cBhvr>
                                      <p:to>
                                        <p:strVal val="hidden"/>
                                      </p:to>
                                    </p:set>
                                  </p:childTnLst>
                                </p:cTn>
                              </p:par>
                              <p:par>
                                <p:cTn id="224" presetID="19" presetClass="exit" presetSubtype="10" fill="hold" grpId="4" nodeType="withEffect">
                                  <p:stCondLst>
                                    <p:cond delay="0"/>
                                  </p:stCondLst>
                                  <p:childTnLst>
                                    <p:anim calcmode="lin" valueType="num">
                                      <p:cBhvr>
                                        <p:cTn id="225" dur="2000"/>
                                        <p:tgtEl>
                                          <p:spTgt spid="12"/>
                                        </p:tgtEl>
                                        <p:attrNameLst>
                                          <p:attrName>ppt_h</p:attrName>
                                        </p:attrNameLst>
                                      </p:cBhvr>
                                      <p:tavLst>
                                        <p:tav tm="0">
                                          <p:val>
                                            <p:strVal val="ppt_h"/>
                                          </p:val>
                                        </p:tav>
                                        <p:tav tm="100000">
                                          <p:val>
                                            <p:strVal val="ppt_h"/>
                                          </p:val>
                                        </p:tav>
                                      </p:tavLst>
                                    </p:anim>
                                    <p:anim calcmode="lin" valueType="num">
                                      <p:cBhvr>
                                        <p:cTn id="226" dur="2000"/>
                                        <p:tgtEl>
                                          <p:spTgt spid="12"/>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27" dur="1" fill="hold">
                                          <p:stCondLst>
                                            <p:cond delay="1999"/>
                                          </p:stCondLst>
                                        </p:cTn>
                                        <p:tgtEl>
                                          <p:spTgt spid="12"/>
                                        </p:tgtEl>
                                        <p:attrNameLst>
                                          <p:attrName>style.visibility</p:attrName>
                                        </p:attrNameLst>
                                      </p:cBhvr>
                                      <p:to>
                                        <p:strVal val="hidden"/>
                                      </p:to>
                                    </p:set>
                                  </p:childTnLst>
                                </p:cTn>
                              </p:par>
                              <p:par>
                                <p:cTn id="228" presetID="19" presetClass="exit" presetSubtype="10" fill="hold" grpId="4" nodeType="withEffect">
                                  <p:stCondLst>
                                    <p:cond delay="0"/>
                                  </p:stCondLst>
                                  <p:childTnLst>
                                    <p:anim calcmode="lin" valueType="num">
                                      <p:cBhvr>
                                        <p:cTn id="229" dur="2000"/>
                                        <p:tgtEl>
                                          <p:spTgt spid="13"/>
                                        </p:tgtEl>
                                        <p:attrNameLst>
                                          <p:attrName>ppt_h</p:attrName>
                                        </p:attrNameLst>
                                      </p:cBhvr>
                                      <p:tavLst>
                                        <p:tav tm="0">
                                          <p:val>
                                            <p:strVal val="ppt_h"/>
                                          </p:val>
                                        </p:tav>
                                        <p:tav tm="100000">
                                          <p:val>
                                            <p:strVal val="ppt_h"/>
                                          </p:val>
                                        </p:tav>
                                      </p:tavLst>
                                    </p:anim>
                                    <p:anim calcmode="lin" valueType="num">
                                      <p:cBhvr>
                                        <p:cTn id="230" dur="2000"/>
                                        <p:tgtEl>
                                          <p:spTgt spid="1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31" dur="1" fill="hold">
                                          <p:stCondLst>
                                            <p:cond delay="1999"/>
                                          </p:stCondLst>
                                        </p:cTn>
                                        <p:tgtEl>
                                          <p:spTgt spid="13"/>
                                        </p:tgtEl>
                                        <p:attrNameLst>
                                          <p:attrName>style.visibility</p:attrName>
                                        </p:attrNameLst>
                                      </p:cBhvr>
                                      <p:to>
                                        <p:strVal val="hidden"/>
                                      </p:to>
                                    </p:set>
                                  </p:childTnLst>
                                </p:cTn>
                              </p:par>
                              <p:par>
                                <p:cTn id="232" presetID="19" presetClass="exit" presetSubtype="10" fill="hold" grpId="4" nodeType="withEffect">
                                  <p:stCondLst>
                                    <p:cond delay="0"/>
                                  </p:stCondLst>
                                  <p:childTnLst>
                                    <p:anim calcmode="lin" valueType="num">
                                      <p:cBhvr>
                                        <p:cTn id="233" dur="2000"/>
                                        <p:tgtEl>
                                          <p:spTgt spid="14"/>
                                        </p:tgtEl>
                                        <p:attrNameLst>
                                          <p:attrName>ppt_h</p:attrName>
                                        </p:attrNameLst>
                                      </p:cBhvr>
                                      <p:tavLst>
                                        <p:tav tm="0">
                                          <p:val>
                                            <p:strVal val="ppt_h"/>
                                          </p:val>
                                        </p:tav>
                                        <p:tav tm="100000">
                                          <p:val>
                                            <p:strVal val="ppt_h"/>
                                          </p:val>
                                        </p:tav>
                                      </p:tavLst>
                                    </p:anim>
                                    <p:anim calcmode="lin" valueType="num">
                                      <p:cBhvr>
                                        <p:cTn id="234" dur="2000"/>
                                        <p:tgtEl>
                                          <p:spTgt spid="1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35" dur="1" fill="hold">
                                          <p:stCondLst>
                                            <p:cond delay="1999"/>
                                          </p:stCondLst>
                                        </p:cTn>
                                        <p:tgtEl>
                                          <p:spTgt spid="14"/>
                                        </p:tgtEl>
                                        <p:attrNameLst>
                                          <p:attrName>style.visibility</p:attrName>
                                        </p:attrNameLst>
                                      </p:cBhvr>
                                      <p:to>
                                        <p:strVal val="hidden"/>
                                      </p:to>
                                    </p:set>
                                  </p:childTnLst>
                                </p:cTn>
                              </p:par>
                              <p:par>
                                <p:cTn id="236" presetID="17" presetClass="entr" presetSubtype="10" fill="hold" nodeType="withEffect">
                                  <p:stCondLst>
                                    <p:cond delay="0"/>
                                  </p:stCondLst>
                                  <p:childTnLst>
                                    <p:set>
                                      <p:cBhvr>
                                        <p:cTn id="237" dur="1" fill="hold">
                                          <p:stCondLst>
                                            <p:cond delay="0"/>
                                          </p:stCondLst>
                                        </p:cTn>
                                        <p:tgtEl>
                                          <p:spTgt spid="2"/>
                                        </p:tgtEl>
                                        <p:attrNameLst>
                                          <p:attrName>style.visibility</p:attrName>
                                        </p:attrNameLst>
                                      </p:cBhvr>
                                      <p:to>
                                        <p:strVal val="visible"/>
                                      </p:to>
                                    </p:set>
                                    <p:anim calcmode="lin" valueType="num">
                                      <p:cBhvr>
                                        <p:cTn id="238" dur="2000" fill="hold"/>
                                        <p:tgtEl>
                                          <p:spTgt spid="2"/>
                                        </p:tgtEl>
                                        <p:attrNameLst>
                                          <p:attrName>ppt_w</p:attrName>
                                        </p:attrNameLst>
                                      </p:cBhvr>
                                      <p:tavLst>
                                        <p:tav tm="0">
                                          <p:val>
                                            <p:fltVal val="0"/>
                                          </p:val>
                                        </p:tav>
                                        <p:tav tm="100000">
                                          <p:val>
                                            <p:strVal val="#ppt_w"/>
                                          </p:val>
                                        </p:tav>
                                      </p:tavLst>
                                    </p:anim>
                                    <p:anim calcmode="lin" valueType="num">
                                      <p:cBhvr>
                                        <p:cTn id="239"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3" grpId="4" animBg="1"/>
      <p:bldP spid="4" grpId="0" animBg="1"/>
      <p:bldP spid="4" grpId="1" animBg="1"/>
      <p:bldP spid="4" grpId="2" animBg="1"/>
      <p:bldP spid="4" grpId="3" animBg="1"/>
      <p:bldP spid="4" grpId="4" animBg="1"/>
      <p:bldP spid="5" grpId="0" animBg="1"/>
      <p:bldP spid="5" grpId="1" animBg="1"/>
      <p:bldP spid="5" grpId="2" animBg="1"/>
      <p:bldP spid="5" grpId="3" animBg="1"/>
      <p:bldP spid="5" grpId="4" animBg="1"/>
      <p:bldP spid="6" grpId="0" animBg="1"/>
      <p:bldP spid="6" grpId="1" animBg="1"/>
      <p:bldP spid="6" grpId="2" animBg="1"/>
      <p:bldP spid="6" grpId="3" animBg="1"/>
      <p:bldP spid="6" grpId="4" animBg="1"/>
      <p:bldP spid="7" grpId="0" animBg="1"/>
      <p:bldP spid="7" grpId="1" animBg="1"/>
      <p:bldP spid="7" grpId="2" animBg="1"/>
      <p:bldP spid="7" grpId="3" animBg="1"/>
      <p:bldP spid="7" grpId="4" animBg="1"/>
      <p:bldP spid="8" grpId="0" animBg="1"/>
      <p:bldP spid="8" grpId="1" animBg="1"/>
      <p:bldP spid="8" grpId="2" animBg="1"/>
      <p:bldP spid="8" grpId="3" animBg="1"/>
      <p:bldP spid="8" grpId="4" animBg="1"/>
      <p:bldP spid="9" grpId="0" animBg="1"/>
      <p:bldP spid="9" grpId="1" animBg="1"/>
      <p:bldP spid="9" grpId="2" animBg="1"/>
      <p:bldP spid="9" grpId="3" animBg="1"/>
      <p:bldP spid="9" grpId="4" animBg="1"/>
      <p:bldP spid="10" grpId="0" animBg="1"/>
      <p:bldP spid="10" grpId="1" animBg="1"/>
      <p:bldP spid="10" grpId="2" animBg="1"/>
      <p:bldP spid="10" grpId="3" animBg="1"/>
      <p:bldP spid="10" grpId="4" animBg="1"/>
      <p:bldP spid="11" grpId="0" animBg="1"/>
      <p:bldP spid="11" grpId="1" animBg="1"/>
      <p:bldP spid="11" grpId="2" animBg="1"/>
      <p:bldP spid="11" grpId="3" animBg="1"/>
      <p:bldP spid="11" grpId="4" animBg="1"/>
      <p:bldP spid="12" grpId="0" animBg="1"/>
      <p:bldP spid="12" grpId="1" animBg="1"/>
      <p:bldP spid="12" grpId="2" animBg="1"/>
      <p:bldP spid="12" grpId="3" animBg="1"/>
      <p:bldP spid="12" grpId="4" animBg="1"/>
      <p:bldP spid="13" grpId="0" animBg="1"/>
      <p:bldP spid="13" grpId="1" animBg="1"/>
      <p:bldP spid="13" grpId="2" animBg="1"/>
      <p:bldP spid="13" grpId="3" animBg="1"/>
      <p:bldP spid="13" grpId="4" animBg="1"/>
      <p:bldP spid="14" grpId="0" animBg="1"/>
      <p:bldP spid="14" grpId="1" animBg="1"/>
      <p:bldP spid="14" grpId="2" animBg="1"/>
      <p:bldP spid="14" grpId="3" animBg="1"/>
      <p:bldP spid="14" grpId="4" animBg="1"/>
      <p:bldP spid="15"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2).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Rectángulo"/>
          <p:cNvSpPr/>
          <p:nvPr/>
        </p:nvSpPr>
        <p:spPr>
          <a:xfrm rot="958054">
            <a:off x="-3592" y="2261472"/>
            <a:ext cx="1403744" cy="170766"/>
          </a:xfrm>
          <a:prstGeom prst="rect">
            <a:avLst/>
          </a:prstGeom>
          <a:blipFill dpi="0" rotWithShape="1">
            <a:blip r:embed="rId3">
              <a:duotone>
                <a:schemeClr val="accent6">
                  <a:shade val="45000"/>
                  <a:satMod val="135000"/>
                </a:schemeClr>
                <a:prstClr val="white"/>
              </a:duotone>
              <a:lum contrast="40000"/>
            </a:blip>
            <a:srcRect/>
            <a:stretch>
              <a:fillRect/>
            </a:stretch>
          </a:blip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Rectángulo"/>
          <p:cNvSpPr/>
          <p:nvPr/>
        </p:nvSpPr>
        <p:spPr>
          <a:xfrm rot="20637084">
            <a:off x="-3749" y="2762460"/>
            <a:ext cx="1403744" cy="170766"/>
          </a:xfrm>
          <a:prstGeom prst="rect">
            <a:avLst/>
          </a:prstGeom>
          <a:blipFill dpi="0" rotWithShape="1">
            <a:blip r:embed="rId3">
              <a:duotone>
                <a:schemeClr val="accent6">
                  <a:shade val="45000"/>
                  <a:satMod val="135000"/>
                </a:schemeClr>
                <a:prstClr val="white"/>
              </a:duotone>
              <a:lum contrast="40000"/>
            </a:blip>
            <a:srcRect/>
            <a:stretch>
              <a:fillRect/>
            </a:stretch>
          </a:blip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Rectángulo"/>
          <p:cNvSpPr/>
          <p:nvPr/>
        </p:nvSpPr>
        <p:spPr>
          <a:xfrm rot="958054">
            <a:off x="639318" y="2261472"/>
            <a:ext cx="1403744" cy="170766"/>
          </a:xfrm>
          <a:prstGeom prst="rect">
            <a:avLst/>
          </a:prstGeom>
          <a:blipFill dpi="0" rotWithShape="1">
            <a:blip r:embed="rId3">
              <a:duotone>
                <a:schemeClr val="accent6">
                  <a:shade val="45000"/>
                  <a:satMod val="135000"/>
                </a:schemeClr>
                <a:prstClr val="white"/>
              </a:duotone>
              <a:lum contrast="40000"/>
            </a:blip>
            <a:srcRect/>
            <a:stretch>
              <a:fillRect/>
            </a:stretch>
          </a:blip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rot="20637084">
            <a:off x="639161" y="2762460"/>
            <a:ext cx="1403744" cy="170766"/>
          </a:xfrm>
          <a:prstGeom prst="rect">
            <a:avLst/>
          </a:prstGeom>
          <a:blipFill dpi="0" rotWithShape="1">
            <a:blip r:embed="rId3">
              <a:duotone>
                <a:schemeClr val="accent6">
                  <a:shade val="45000"/>
                  <a:satMod val="135000"/>
                </a:schemeClr>
                <a:prstClr val="white"/>
              </a:duotone>
              <a:lum contrast="40000"/>
            </a:blip>
            <a:srcRect/>
            <a:stretch>
              <a:fillRect/>
            </a:stretch>
          </a:blip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rot="958054">
            <a:off x="1353731" y="2261470"/>
            <a:ext cx="1403744" cy="170766"/>
          </a:xfrm>
          <a:prstGeom prst="rect">
            <a:avLst/>
          </a:prstGeom>
          <a:blipFill dpi="0" rotWithShape="1">
            <a:blip r:embed="rId3">
              <a:duotone>
                <a:schemeClr val="accent6">
                  <a:shade val="45000"/>
                  <a:satMod val="135000"/>
                </a:schemeClr>
                <a:prstClr val="white"/>
              </a:duotone>
              <a:lum contrast="40000"/>
            </a:blip>
            <a:srcRect/>
            <a:stretch>
              <a:fillRect/>
            </a:stretch>
          </a:blip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rot="20637084">
            <a:off x="1353574" y="2762458"/>
            <a:ext cx="1403744" cy="170766"/>
          </a:xfrm>
          <a:prstGeom prst="rect">
            <a:avLst/>
          </a:prstGeom>
          <a:blipFill dpi="0" rotWithShape="1">
            <a:blip r:embed="rId3">
              <a:duotone>
                <a:schemeClr val="accent6">
                  <a:shade val="45000"/>
                  <a:satMod val="135000"/>
                </a:schemeClr>
                <a:prstClr val="white"/>
              </a:duotone>
              <a:lum contrast="40000"/>
            </a:blip>
            <a:srcRect/>
            <a:stretch>
              <a:fillRect/>
            </a:stretch>
          </a:blip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rot="958054">
            <a:off x="1996641" y="2261470"/>
            <a:ext cx="1403744" cy="170766"/>
          </a:xfrm>
          <a:prstGeom prst="rect">
            <a:avLst/>
          </a:prstGeom>
          <a:blipFill dpi="0" rotWithShape="1">
            <a:blip r:embed="rId3">
              <a:duotone>
                <a:schemeClr val="accent6">
                  <a:shade val="45000"/>
                  <a:satMod val="135000"/>
                </a:schemeClr>
                <a:prstClr val="white"/>
              </a:duotone>
              <a:lum contrast="40000"/>
            </a:blip>
            <a:srcRect/>
            <a:stretch>
              <a:fillRect/>
            </a:stretch>
          </a:blip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rot="20637084">
            <a:off x="1996484" y="2762458"/>
            <a:ext cx="1403744" cy="170766"/>
          </a:xfrm>
          <a:prstGeom prst="rect">
            <a:avLst/>
          </a:prstGeom>
          <a:blipFill dpi="0" rotWithShape="1">
            <a:blip r:embed="rId3">
              <a:duotone>
                <a:schemeClr val="accent6">
                  <a:shade val="45000"/>
                  <a:satMod val="135000"/>
                </a:schemeClr>
                <a:prstClr val="white"/>
              </a:duotone>
              <a:lum contrast="40000"/>
            </a:blip>
            <a:srcRect/>
            <a:stretch>
              <a:fillRect/>
            </a:stretch>
          </a:blip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rot="958054">
            <a:off x="2639613" y="2261474"/>
            <a:ext cx="1403744" cy="170766"/>
          </a:xfrm>
          <a:prstGeom prst="rect">
            <a:avLst/>
          </a:prstGeom>
          <a:blipFill dpi="0" rotWithShape="1">
            <a:blip r:embed="rId3">
              <a:duotone>
                <a:schemeClr val="accent6">
                  <a:shade val="45000"/>
                  <a:satMod val="135000"/>
                </a:schemeClr>
                <a:prstClr val="white"/>
              </a:duotone>
              <a:lum contrast="40000"/>
            </a:blip>
            <a:srcRect/>
            <a:stretch>
              <a:fillRect/>
            </a:stretch>
          </a:blip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rot="20637084">
            <a:off x="2639456" y="2762462"/>
            <a:ext cx="1403744" cy="170766"/>
          </a:xfrm>
          <a:prstGeom prst="rect">
            <a:avLst/>
          </a:prstGeom>
          <a:blipFill dpi="0" rotWithShape="1">
            <a:blip r:embed="rId3">
              <a:duotone>
                <a:schemeClr val="accent6">
                  <a:shade val="45000"/>
                  <a:satMod val="135000"/>
                </a:schemeClr>
                <a:prstClr val="white"/>
              </a:duotone>
              <a:lum contrast="40000"/>
            </a:blip>
            <a:srcRect/>
            <a:stretch>
              <a:fillRect/>
            </a:stretch>
          </a:blip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rot="958054">
            <a:off x="3282523" y="2261474"/>
            <a:ext cx="1403744" cy="170766"/>
          </a:xfrm>
          <a:prstGeom prst="rect">
            <a:avLst/>
          </a:prstGeom>
          <a:blipFill dpi="0" rotWithShape="1">
            <a:blip r:embed="rId3">
              <a:duotone>
                <a:schemeClr val="accent6">
                  <a:shade val="45000"/>
                  <a:satMod val="135000"/>
                </a:schemeClr>
                <a:prstClr val="white"/>
              </a:duotone>
              <a:lum contrast="40000"/>
            </a:blip>
            <a:srcRect/>
            <a:stretch>
              <a:fillRect/>
            </a:stretch>
          </a:blip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rot="20637084">
            <a:off x="3282366" y="2762462"/>
            <a:ext cx="1403744" cy="170766"/>
          </a:xfrm>
          <a:prstGeom prst="rect">
            <a:avLst/>
          </a:prstGeom>
          <a:blipFill dpi="0" rotWithShape="1">
            <a:blip r:embed="rId3">
              <a:duotone>
                <a:schemeClr val="accent6">
                  <a:shade val="45000"/>
                  <a:satMod val="135000"/>
                </a:schemeClr>
                <a:prstClr val="white"/>
              </a:duotone>
              <a:lum contrast="40000"/>
            </a:blip>
            <a:srcRect/>
            <a:stretch>
              <a:fillRect/>
            </a:stretch>
          </a:blip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rot="20637084">
            <a:off x="7744004" y="2262390"/>
            <a:ext cx="1403744" cy="170766"/>
          </a:xfrm>
          <a:prstGeom prst="rect">
            <a:avLst/>
          </a:prstGeom>
          <a:blipFill dpi="0" rotWithShape="1">
            <a:blip r:embed="rId3">
              <a:duotone>
                <a:schemeClr val="accent6">
                  <a:shade val="45000"/>
                  <a:satMod val="135000"/>
                </a:schemeClr>
                <a:prstClr val="white"/>
              </a:duotone>
              <a:lum contrast="40000"/>
            </a:blip>
            <a:srcRect/>
            <a:stretch>
              <a:fillRect/>
            </a:stretch>
          </a:blip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rot="958054">
            <a:off x="7743846" y="2761536"/>
            <a:ext cx="1403744" cy="170766"/>
          </a:xfrm>
          <a:prstGeom prst="rect">
            <a:avLst/>
          </a:prstGeom>
          <a:blipFill dpi="0" rotWithShape="1">
            <a:blip r:embed="rId3">
              <a:duotone>
                <a:schemeClr val="accent6">
                  <a:shade val="45000"/>
                  <a:satMod val="135000"/>
                </a:schemeClr>
                <a:prstClr val="white"/>
              </a:duotone>
              <a:lum contrast="40000"/>
            </a:blip>
            <a:srcRect/>
            <a:stretch>
              <a:fillRect/>
            </a:stretch>
          </a:blip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rot="20637084">
            <a:off x="7283212" y="2262390"/>
            <a:ext cx="1403744" cy="170766"/>
          </a:xfrm>
          <a:prstGeom prst="rect">
            <a:avLst/>
          </a:prstGeom>
          <a:blipFill dpi="0" rotWithShape="1">
            <a:blip r:embed="rId3">
              <a:duotone>
                <a:schemeClr val="accent6">
                  <a:shade val="45000"/>
                  <a:satMod val="135000"/>
                </a:schemeClr>
                <a:prstClr val="white"/>
              </a:duotone>
              <a:lum contrast="40000"/>
            </a:blip>
            <a:srcRect/>
            <a:stretch>
              <a:fillRect/>
            </a:stretch>
          </a:blip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rot="958054">
            <a:off x="7283054" y="2761536"/>
            <a:ext cx="1403744" cy="170766"/>
          </a:xfrm>
          <a:prstGeom prst="rect">
            <a:avLst/>
          </a:prstGeom>
          <a:blipFill dpi="0" rotWithShape="1">
            <a:blip r:embed="rId3">
              <a:duotone>
                <a:schemeClr val="accent6">
                  <a:shade val="45000"/>
                  <a:satMod val="135000"/>
                </a:schemeClr>
                <a:prstClr val="white"/>
              </a:duotone>
              <a:lum contrast="40000"/>
            </a:blip>
            <a:srcRect/>
            <a:stretch>
              <a:fillRect/>
            </a:stretch>
          </a:blip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rot="20637084">
            <a:off x="6672435" y="2262390"/>
            <a:ext cx="1403744" cy="170766"/>
          </a:xfrm>
          <a:prstGeom prst="rect">
            <a:avLst/>
          </a:prstGeom>
          <a:blipFill dpi="0" rotWithShape="1">
            <a:blip r:embed="rId3">
              <a:duotone>
                <a:schemeClr val="accent6">
                  <a:shade val="45000"/>
                  <a:satMod val="135000"/>
                </a:schemeClr>
                <a:prstClr val="white"/>
              </a:duotone>
              <a:lum contrast="40000"/>
            </a:blip>
            <a:srcRect/>
            <a:stretch>
              <a:fillRect/>
            </a:stretch>
          </a:blip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ectángulo"/>
          <p:cNvSpPr/>
          <p:nvPr/>
        </p:nvSpPr>
        <p:spPr>
          <a:xfrm rot="958054">
            <a:off x="6672277" y="2761536"/>
            <a:ext cx="1403744" cy="170766"/>
          </a:xfrm>
          <a:prstGeom prst="rect">
            <a:avLst/>
          </a:prstGeom>
          <a:blipFill dpi="0" rotWithShape="1">
            <a:blip r:embed="rId3">
              <a:duotone>
                <a:schemeClr val="accent6">
                  <a:shade val="45000"/>
                  <a:satMod val="135000"/>
                </a:schemeClr>
                <a:prstClr val="white"/>
              </a:duotone>
              <a:lum contrast="40000"/>
            </a:blip>
            <a:srcRect/>
            <a:stretch>
              <a:fillRect/>
            </a:stretch>
          </a:blip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ectángulo"/>
          <p:cNvSpPr/>
          <p:nvPr/>
        </p:nvSpPr>
        <p:spPr>
          <a:xfrm rot="20637084">
            <a:off x="5997326" y="2262390"/>
            <a:ext cx="1403744" cy="170766"/>
          </a:xfrm>
          <a:prstGeom prst="rect">
            <a:avLst/>
          </a:prstGeom>
          <a:blipFill dpi="0" rotWithShape="1">
            <a:blip r:embed="rId3">
              <a:duotone>
                <a:schemeClr val="accent6">
                  <a:shade val="45000"/>
                  <a:satMod val="135000"/>
                </a:schemeClr>
                <a:prstClr val="white"/>
              </a:duotone>
              <a:lum contrast="40000"/>
            </a:blip>
            <a:srcRect/>
            <a:stretch>
              <a:fillRect/>
            </a:stretch>
          </a:blip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Rectángulo"/>
          <p:cNvSpPr/>
          <p:nvPr/>
        </p:nvSpPr>
        <p:spPr>
          <a:xfrm rot="958054">
            <a:off x="5997168" y="2761536"/>
            <a:ext cx="1403744" cy="170766"/>
          </a:xfrm>
          <a:prstGeom prst="rect">
            <a:avLst/>
          </a:prstGeom>
          <a:blipFill dpi="0" rotWithShape="1">
            <a:blip r:embed="rId3">
              <a:duotone>
                <a:schemeClr val="accent6">
                  <a:shade val="45000"/>
                  <a:satMod val="135000"/>
                </a:schemeClr>
                <a:prstClr val="white"/>
              </a:duotone>
              <a:lum contrast="40000"/>
            </a:blip>
            <a:srcRect/>
            <a:stretch>
              <a:fillRect/>
            </a:stretch>
          </a:blip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Rectángulo"/>
          <p:cNvSpPr/>
          <p:nvPr/>
        </p:nvSpPr>
        <p:spPr>
          <a:xfrm rot="20637084">
            <a:off x="5347279" y="2262389"/>
            <a:ext cx="1403744" cy="170766"/>
          </a:xfrm>
          <a:prstGeom prst="rect">
            <a:avLst/>
          </a:prstGeom>
          <a:blipFill dpi="0" rotWithShape="1">
            <a:blip r:embed="rId3">
              <a:duotone>
                <a:schemeClr val="accent6">
                  <a:shade val="45000"/>
                  <a:satMod val="135000"/>
                </a:schemeClr>
                <a:prstClr val="white"/>
              </a:duotone>
              <a:lum contrast="40000"/>
            </a:blip>
            <a:srcRect/>
            <a:stretch>
              <a:fillRect/>
            </a:stretch>
          </a:blip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Rectángulo"/>
          <p:cNvSpPr/>
          <p:nvPr/>
        </p:nvSpPr>
        <p:spPr>
          <a:xfrm rot="958054">
            <a:off x="5347121" y="2761535"/>
            <a:ext cx="1403744" cy="170766"/>
          </a:xfrm>
          <a:prstGeom prst="rect">
            <a:avLst/>
          </a:prstGeom>
          <a:blipFill dpi="0" rotWithShape="1">
            <a:blip r:embed="rId3">
              <a:duotone>
                <a:schemeClr val="accent6">
                  <a:shade val="45000"/>
                  <a:satMod val="135000"/>
                </a:schemeClr>
                <a:prstClr val="white"/>
              </a:duotone>
              <a:lum contrast="40000"/>
            </a:blip>
            <a:srcRect/>
            <a:stretch>
              <a:fillRect/>
            </a:stretch>
          </a:blip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Rectángulo"/>
          <p:cNvSpPr/>
          <p:nvPr/>
        </p:nvSpPr>
        <p:spPr>
          <a:xfrm rot="20637084">
            <a:off x="4672170" y="2262389"/>
            <a:ext cx="1403744" cy="170766"/>
          </a:xfrm>
          <a:prstGeom prst="rect">
            <a:avLst/>
          </a:prstGeom>
          <a:blipFill dpi="0" rotWithShape="1">
            <a:blip r:embed="rId3">
              <a:duotone>
                <a:schemeClr val="accent6">
                  <a:shade val="45000"/>
                  <a:satMod val="135000"/>
                </a:schemeClr>
                <a:prstClr val="white"/>
              </a:duotone>
              <a:lum contrast="40000"/>
            </a:blip>
            <a:srcRect/>
            <a:stretch>
              <a:fillRect/>
            </a:stretch>
          </a:blip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Rectángulo"/>
          <p:cNvSpPr/>
          <p:nvPr/>
        </p:nvSpPr>
        <p:spPr>
          <a:xfrm rot="958054">
            <a:off x="4672012" y="2761535"/>
            <a:ext cx="1403744" cy="170766"/>
          </a:xfrm>
          <a:prstGeom prst="rect">
            <a:avLst/>
          </a:prstGeom>
          <a:blipFill dpi="0" rotWithShape="1">
            <a:blip r:embed="rId3">
              <a:duotone>
                <a:schemeClr val="accent6">
                  <a:shade val="45000"/>
                  <a:satMod val="135000"/>
                </a:schemeClr>
                <a:prstClr val="white"/>
              </a:duotone>
              <a:lum contrast="40000"/>
            </a:blip>
            <a:srcRect/>
            <a:stretch>
              <a:fillRect/>
            </a:stretch>
          </a:blip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Rectángulo"/>
          <p:cNvSpPr/>
          <p:nvPr/>
        </p:nvSpPr>
        <p:spPr>
          <a:xfrm>
            <a:off x="-285784" y="-214332"/>
            <a:ext cx="9787006" cy="5715040"/>
          </a:xfrm>
          <a:prstGeom prst="rect">
            <a:avLst/>
          </a:prstGeom>
          <a:gradFill>
            <a:gsLst>
              <a:gs pos="0">
                <a:srgbClr val="DDEBCF"/>
              </a:gs>
              <a:gs pos="50000">
                <a:srgbClr val="9CB86E"/>
              </a:gs>
              <a:gs pos="100000">
                <a:srgbClr val="156B13"/>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27"/>
                                        </p:tgtEl>
                                        <p:attrNameLst>
                                          <p:attrName>style.visibility</p:attrName>
                                        </p:attrNameLst>
                                      </p:cBhvr>
                                      <p:to>
                                        <p:strVal val="hidden"/>
                                      </p:to>
                                    </p:set>
                                  </p:childTnLst>
                                </p:cTn>
                              </p:par>
                              <p:par>
                                <p:cTn id="7" presetID="2" presetClass="entr" presetSubtype="9" fill="hold" grpId="0"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additive="base">
                                        <p:cTn id="9" dur="2000" fill="hold"/>
                                        <p:tgtEl>
                                          <p:spTgt spid="3"/>
                                        </p:tgtEl>
                                        <p:attrNameLst>
                                          <p:attrName>ppt_x</p:attrName>
                                        </p:attrNameLst>
                                      </p:cBhvr>
                                      <p:tavLst>
                                        <p:tav tm="0">
                                          <p:val>
                                            <p:strVal val="0-#ppt_w/2"/>
                                          </p:val>
                                        </p:tav>
                                        <p:tav tm="100000">
                                          <p:val>
                                            <p:strVal val="#ppt_x"/>
                                          </p:val>
                                        </p:tav>
                                      </p:tavLst>
                                    </p:anim>
                                    <p:anim calcmode="lin" valueType="num">
                                      <p:cBhvr additive="base">
                                        <p:cTn id="10" dur="2000" fill="hold"/>
                                        <p:tgtEl>
                                          <p:spTgt spid="3"/>
                                        </p:tgtEl>
                                        <p:attrNameLst>
                                          <p:attrName>ppt_y</p:attrName>
                                        </p:attrNameLst>
                                      </p:cBhvr>
                                      <p:tavLst>
                                        <p:tav tm="0">
                                          <p:val>
                                            <p:strVal val="0-#ppt_h/2"/>
                                          </p:val>
                                        </p:tav>
                                        <p:tav tm="100000">
                                          <p:val>
                                            <p:strVal val="#ppt_y"/>
                                          </p:val>
                                        </p:tav>
                                      </p:tavLst>
                                    </p:anim>
                                  </p:childTnLst>
                                </p:cTn>
                              </p:par>
                              <p:par>
                                <p:cTn id="11" presetID="2" presetClass="entr" presetSubtype="9" fill="hold" grpId="0"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2000" fill="hold"/>
                                        <p:tgtEl>
                                          <p:spTgt spid="5"/>
                                        </p:tgtEl>
                                        <p:attrNameLst>
                                          <p:attrName>ppt_x</p:attrName>
                                        </p:attrNameLst>
                                      </p:cBhvr>
                                      <p:tavLst>
                                        <p:tav tm="0">
                                          <p:val>
                                            <p:strVal val="0-#ppt_w/2"/>
                                          </p:val>
                                        </p:tav>
                                        <p:tav tm="100000">
                                          <p:val>
                                            <p:strVal val="#ppt_x"/>
                                          </p:val>
                                        </p:tav>
                                      </p:tavLst>
                                    </p:anim>
                                    <p:anim calcmode="lin" valueType="num">
                                      <p:cBhvr additive="base">
                                        <p:cTn id="14" dur="2000" fill="hold"/>
                                        <p:tgtEl>
                                          <p:spTgt spid="5"/>
                                        </p:tgtEl>
                                        <p:attrNameLst>
                                          <p:attrName>ppt_y</p:attrName>
                                        </p:attrNameLst>
                                      </p:cBhvr>
                                      <p:tavLst>
                                        <p:tav tm="0">
                                          <p:val>
                                            <p:strVal val="0-#ppt_h/2"/>
                                          </p:val>
                                        </p:tav>
                                        <p:tav tm="100000">
                                          <p:val>
                                            <p:strVal val="#ppt_y"/>
                                          </p:val>
                                        </p:tav>
                                      </p:tavLst>
                                    </p:anim>
                                  </p:childTnLst>
                                </p:cTn>
                              </p:par>
                              <p:par>
                                <p:cTn id="15" presetID="2" presetClass="entr" presetSubtype="9" fill="hold" grpId="0" nodeType="withEffect">
                                  <p:stCondLst>
                                    <p:cond delay="0"/>
                                  </p:stCondLst>
                                  <p:childTnLst>
                                    <p:set>
                                      <p:cBhvr>
                                        <p:cTn id="16" dur="1" fill="hold">
                                          <p:stCondLst>
                                            <p:cond delay="0"/>
                                          </p:stCondLst>
                                        </p:cTn>
                                        <p:tgtEl>
                                          <p:spTgt spid="7"/>
                                        </p:tgtEl>
                                        <p:attrNameLst>
                                          <p:attrName>style.visibility</p:attrName>
                                        </p:attrNameLst>
                                      </p:cBhvr>
                                      <p:to>
                                        <p:strVal val="visible"/>
                                      </p:to>
                                    </p:set>
                                    <p:anim calcmode="lin" valueType="num">
                                      <p:cBhvr additive="base">
                                        <p:cTn id="17" dur="2000" fill="hold"/>
                                        <p:tgtEl>
                                          <p:spTgt spid="7"/>
                                        </p:tgtEl>
                                        <p:attrNameLst>
                                          <p:attrName>ppt_x</p:attrName>
                                        </p:attrNameLst>
                                      </p:cBhvr>
                                      <p:tavLst>
                                        <p:tav tm="0">
                                          <p:val>
                                            <p:strVal val="0-#ppt_w/2"/>
                                          </p:val>
                                        </p:tav>
                                        <p:tav tm="100000">
                                          <p:val>
                                            <p:strVal val="#ppt_x"/>
                                          </p:val>
                                        </p:tav>
                                      </p:tavLst>
                                    </p:anim>
                                    <p:anim calcmode="lin" valueType="num">
                                      <p:cBhvr additive="base">
                                        <p:cTn id="18" dur="2000" fill="hold"/>
                                        <p:tgtEl>
                                          <p:spTgt spid="7"/>
                                        </p:tgtEl>
                                        <p:attrNameLst>
                                          <p:attrName>ppt_y</p:attrName>
                                        </p:attrNameLst>
                                      </p:cBhvr>
                                      <p:tavLst>
                                        <p:tav tm="0">
                                          <p:val>
                                            <p:strVal val="0-#ppt_h/2"/>
                                          </p:val>
                                        </p:tav>
                                        <p:tav tm="100000">
                                          <p:val>
                                            <p:strVal val="#ppt_y"/>
                                          </p:val>
                                        </p:tav>
                                      </p:tavLst>
                                    </p:anim>
                                  </p:childTnLst>
                                </p:cTn>
                              </p:par>
                              <p:par>
                                <p:cTn id="19" presetID="2" presetClass="entr" presetSubtype="9" fill="hold" grpId="0" nodeType="withEffect">
                                  <p:stCondLst>
                                    <p:cond delay="0"/>
                                  </p:stCondLst>
                                  <p:childTnLst>
                                    <p:set>
                                      <p:cBhvr>
                                        <p:cTn id="20" dur="1" fill="hold">
                                          <p:stCondLst>
                                            <p:cond delay="0"/>
                                          </p:stCondLst>
                                        </p:cTn>
                                        <p:tgtEl>
                                          <p:spTgt spid="9"/>
                                        </p:tgtEl>
                                        <p:attrNameLst>
                                          <p:attrName>style.visibility</p:attrName>
                                        </p:attrNameLst>
                                      </p:cBhvr>
                                      <p:to>
                                        <p:strVal val="visible"/>
                                      </p:to>
                                    </p:set>
                                    <p:anim calcmode="lin" valueType="num">
                                      <p:cBhvr additive="base">
                                        <p:cTn id="21" dur="2000" fill="hold"/>
                                        <p:tgtEl>
                                          <p:spTgt spid="9"/>
                                        </p:tgtEl>
                                        <p:attrNameLst>
                                          <p:attrName>ppt_x</p:attrName>
                                        </p:attrNameLst>
                                      </p:cBhvr>
                                      <p:tavLst>
                                        <p:tav tm="0">
                                          <p:val>
                                            <p:strVal val="0-#ppt_w/2"/>
                                          </p:val>
                                        </p:tav>
                                        <p:tav tm="100000">
                                          <p:val>
                                            <p:strVal val="#ppt_x"/>
                                          </p:val>
                                        </p:tav>
                                      </p:tavLst>
                                    </p:anim>
                                    <p:anim calcmode="lin" valueType="num">
                                      <p:cBhvr additive="base">
                                        <p:cTn id="22" dur="2000" fill="hold"/>
                                        <p:tgtEl>
                                          <p:spTgt spid="9"/>
                                        </p:tgtEl>
                                        <p:attrNameLst>
                                          <p:attrName>ppt_y</p:attrName>
                                        </p:attrNameLst>
                                      </p:cBhvr>
                                      <p:tavLst>
                                        <p:tav tm="0">
                                          <p:val>
                                            <p:strVal val="0-#ppt_h/2"/>
                                          </p:val>
                                        </p:tav>
                                        <p:tav tm="100000">
                                          <p:val>
                                            <p:strVal val="#ppt_y"/>
                                          </p:val>
                                        </p:tav>
                                      </p:tavLst>
                                    </p:anim>
                                  </p:childTnLst>
                                </p:cTn>
                              </p:par>
                              <p:par>
                                <p:cTn id="23" presetID="2" presetClass="entr" presetSubtype="9" fill="hold" grpId="0" nodeType="withEffect">
                                  <p:stCondLst>
                                    <p:cond delay="0"/>
                                  </p:stCondLst>
                                  <p:childTnLst>
                                    <p:set>
                                      <p:cBhvr>
                                        <p:cTn id="24" dur="1" fill="hold">
                                          <p:stCondLst>
                                            <p:cond delay="0"/>
                                          </p:stCondLst>
                                        </p:cTn>
                                        <p:tgtEl>
                                          <p:spTgt spid="11"/>
                                        </p:tgtEl>
                                        <p:attrNameLst>
                                          <p:attrName>style.visibility</p:attrName>
                                        </p:attrNameLst>
                                      </p:cBhvr>
                                      <p:to>
                                        <p:strVal val="visible"/>
                                      </p:to>
                                    </p:set>
                                    <p:anim calcmode="lin" valueType="num">
                                      <p:cBhvr additive="base">
                                        <p:cTn id="25" dur="2000" fill="hold"/>
                                        <p:tgtEl>
                                          <p:spTgt spid="11"/>
                                        </p:tgtEl>
                                        <p:attrNameLst>
                                          <p:attrName>ppt_x</p:attrName>
                                        </p:attrNameLst>
                                      </p:cBhvr>
                                      <p:tavLst>
                                        <p:tav tm="0">
                                          <p:val>
                                            <p:strVal val="0-#ppt_w/2"/>
                                          </p:val>
                                        </p:tav>
                                        <p:tav tm="100000">
                                          <p:val>
                                            <p:strVal val="#ppt_x"/>
                                          </p:val>
                                        </p:tav>
                                      </p:tavLst>
                                    </p:anim>
                                    <p:anim calcmode="lin" valueType="num">
                                      <p:cBhvr additive="base">
                                        <p:cTn id="26" dur="2000" fill="hold"/>
                                        <p:tgtEl>
                                          <p:spTgt spid="11"/>
                                        </p:tgtEl>
                                        <p:attrNameLst>
                                          <p:attrName>ppt_y</p:attrName>
                                        </p:attrNameLst>
                                      </p:cBhvr>
                                      <p:tavLst>
                                        <p:tav tm="0">
                                          <p:val>
                                            <p:strVal val="0-#ppt_h/2"/>
                                          </p:val>
                                        </p:tav>
                                        <p:tav tm="100000">
                                          <p:val>
                                            <p:strVal val="#ppt_y"/>
                                          </p:val>
                                        </p:tav>
                                      </p:tavLst>
                                    </p:anim>
                                  </p:childTnLst>
                                </p:cTn>
                              </p:par>
                              <p:par>
                                <p:cTn id="27" presetID="2" presetClass="entr" presetSubtype="9" fill="hold" grpId="0" nodeType="withEffect">
                                  <p:stCondLst>
                                    <p:cond delay="0"/>
                                  </p:stCondLst>
                                  <p:childTnLst>
                                    <p:set>
                                      <p:cBhvr>
                                        <p:cTn id="28" dur="1" fill="hold">
                                          <p:stCondLst>
                                            <p:cond delay="0"/>
                                          </p:stCondLst>
                                        </p:cTn>
                                        <p:tgtEl>
                                          <p:spTgt spid="13"/>
                                        </p:tgtEl>
                                        <p:attrNameLst>
                                          <p:attrName>style.visibility</p:attrName>
                                        </p:attrNameLst>
                                      </p:cBhvr>
                                      <p:to>
                                        <p:strVal val="visible"/>
                                      </p:to>
                                    </p:set>
                                    <p:anim calcmode="lin" valueType="num">
                                      <p:cBhvr additive="base">
                                        <p:cTn id="29" dur="2000" fill="hold"/>
                                        <p:tgtEl>
                                          <p:spTgt spid="13"/>
                                        </p:tgtEl>
                                        <p:attrNameLst>
                                          <p:attrName>ppt_x</p:attrName>
                                        </p:attrNameLst>
                                      </p:cBhvr>
                                      <p:tavLst>
                                        <p:tav tm="0">
                                          <p:val>
                                            <p:strVal val="0-#ppt_w/2"/>
                                          </p:val>
                                        </p:tav>
                                        <p:tav tm="100000">
                                          <p:val>
                                            <p:strVal val="#ppt_x"/>
                                          </p:val>
                                        </p:tav>
                                      </p:tavLst>
                                    </p:anim>
                                    <p:anim calcmode="lin" valueType="num">
                                      <p:cBhvr additive="base">
                                        <p:cTn id="30" dur="2000" fill="hold"/>
                                        <p:tgtEl>
                                          <p:spTgt spid="13"/>
                                        </p:tgtEl>
                                        <p:attrNameLst>
                                          <p:attrName>ppt_y</p:attrName>
                                        </p:attrNameLst>
                                      </p:cBhvr>
                                      <p:tavLst>
                                        <p:tav tm="0">
                                          <p:val>
                                            <p:strVal val="0-#ppt_h/2"/>
                                          </p:val>
                                        </p:tav>
                                        <p:tav tm="100000">
                                          <p:val>
                                            <p:strVal val="#ppt_y"/>
                                          </p:val>
                                        </p:tav>
                                      </p:tavLst>
                                    </p:anim>
                                  </p:childTnLst>
                                </p:cTn>
                              </p:par>
                              <p:par>
                                <p:cTn id="31" presetID="2" presetClass="entr" presetSubtype="12" fill="hold" grpId="0" nodeType="withEffect">
                                  <p:stCondLst>
                                    <p:cond delay="0"/>
                                  </p:stCondLst>
                                  <p:childTnLst>
                                    <p:set>
                                      <p:cBhvr>
                                        <p:cTn id="32" dur="1" fill="hold">
                                          <p:stCondLst>
                                            <p:cond delay="0"/>
                                          </p:stCondLst>
                                        </p:cTn>
                                        <p:tgtEl>
                                          <p:spTgt spid="4"/>
                                        </p:tgtEl>
                                        <p:attrNameLst>
                                          <p:attrName>style.visibility</p:attrName>
                                        </p:attrNameLst>
                                      </p:cBhvr>
                                      <p:to>
                                        <p:strVal val="visible"/>
                                      </p:to>
                                    </p:set>
                                    <p:anim calcmode="lin" valueType="num">
                                      <p:cBhvr additive="base">
                                        <p:cTn id="33" dur="2000" fill="hold"/>
                                        <p:tgtEl>
                                          <p:spTgt spid="4"/>
                                        </p:tgtEl>
                                        <p:attrNameLst>
                                          <p:attrName>ppt_x</p:attrName>
                                        </p:attrNameLst>
                                      </p:cBhvr>
                                      <p:tavLst>
                                        <p:tav tm="0">
                                          <p:val>
                                            <p:strVal val="0-#ppt_w/2"/>
                                          </p:val>
                                        </p:tav>
                                        <p:tav tm="100000">
                                          <p:val>
                                            <p:strVal val="#ppt_x"/>
                                          </p:val>
                                        </p:tav>
                                      </p:tavLst>
                                    </p:anim>
                                    <p:anim calcmode="lin" valueType="num">
                                      <p:cBhvr additive="base">
                                        <p:cTn id="34" dur="2000" fill="hold"/>
                                        <p:tgtEl>
                                          <p:spTgt spid="4"/>
                                        </p:tgtEl>
                                        <p:attrNameLst>
                                          <p:attrName>ppt_y</p:attrName>
                                        </p:attrNameLst>
                                      </p:cBhvr>
                                      <p:tavLst>
                                        <p:tav tm="0">
                                          <p:val>
                                            <p:strVal val="1+#ppt_h/2"/>
                                          </p:val>
                                        </p:tav>
                                        <p:tav tm="100000">
                                          <p:val>
                                            <p:strVal val="#ppt_y"/>
                                          </p:val>
                                        </p:tav>
                                      </p:tavLst>
                                    </p:anim>
                                  </p:childTnLst>
                                </p:cTn>
                              </p:par>
                              <p:par>
                                <p:cTn id="35" presetID="2" presetClass="entr" presetSubtype="12" fill="hold" grpId="0" nodeType="withEffect">
                                  <p:stCondLst>
                                    <p:cond delay="0"/>
                                  </p:stCondLst>
                                  <p:childTnLst>
                                    <p:set>
                                      <p:cBhvr>
                                        <p:cTn id="36" dur="1" fill="hold">
                                          <p:stCondLst>
                                            <p:cond delay="0"/>
                                          </p:stCondLst>
                                        </p:cTn>
                                        <p:tgtEl>
                                          <p:spTgt spid="6"/>
                                        </p:tgtEl>
                                        <p:attrNameLst>
                                          <p:attrName>style.visibility</p:attrName>
                                        </p:attrNameLst>
                                      </p:cBhvr>
                                      <p:to>
                                        <p:strVal val="visible"/>
                                      </p:to>
                                    </p:set>
                                    <p:anim calcmode="lin" valueType="num">
                                      <p:cBhvr additive="base">
                                        <p:cTn id="37" dur="2000" fill="hold"/>
                                        <p:tgtEl>
                                          <p:spTgt spid="6"/>
                                        </p:tgtEl>
                                        <p:attrNameLst>
                                          <p:attrName>ppt_x</p:attrName>
                                        </p:attrNameLst>
                                      </p:cBhvr>
                                      <p:tavLst>
                                        <p:tav tm="0">
                                          <p:val>
                                            <p:strVal val="0-#ppt_w/2"/>
                                          </p:val>
                                        </p:tav>
                                        <p:tav tm="100000">
                                          <p:val>
                                            <p:strVal val="#ppt_x"/>
                                          </p:val>
                                        </p:tav>
                                      </p:tavLst>
                                    </p:anim>
                                    <p:anim calcmode="lin" valueType="num">
                                      <p:cBhvr additive="base">
                                        <p:cTn id="38" dur="2000" fill="hold"/>
                                        <p:tgtEl>
                                          <p:spTgt spid="6"/>
                                        </p:tgtEl>
                                        <p:attrNameLst>
                                          <p:attrName>ppt_y</p:attrName>
                                        </p:attrNameLst>
                                      </p:cBhvr>
                                      <p:tavLst>
                                        <p:tav tm="0">
                                          <p:val>
                                            <p:strVal val="1+#ppt_h/2"/>
                                          </p:val>
                                        </p:tav>
                                        <p:tav tm="100000">
                                          <p:val>
                                            <p:strVal val="#ppt_y"/>
                                          </p:val>
                                        </p:tav>
                                      </p:tavLst>
                                    </p:anim>
                                  </p:childTnLst>
                                </p:cTn>
                              </p:par>
                              <p:par>
                                <p:cTn id="39" presetID="2" presetClass="entr" presetSubtype="12" fill="hold" grpId="0" nodeType="withEffect">
                                  <p:stCondLst>
                                    <p:cond delay="0"/>
                                  </p:stCondLst>
                                  <p:childTnLst>
                                    <p:set>
                                      <p:cBhvr>
                                        <p:cTn id="40" dur="1" fill="hold">
                                          <p:stCondLst>
                                            <p:cond delay="0"/>
                                          </p:stCondLst>
                                        </p:cTn>
                                        <p:tgtEl>
                                          <p:spTgt spid="8"/>
                                        </p:tgtEl>
                                        <p:attrNameLst>
                                          <p:attrName>style.visibility</p:attrName>
                                        </p:attrNameLst>
                                      </p:cBhvr>
                                      <p:to>
                                        <p:strVal val="visible"/>
                                      </p:to>
                                    </p:set>
                                    <p:anim calcmode="lin" valueType="num">
                                      <p:cBhvr additive="base">
                                        <p:cTn id="41" dur="2000" fill="hold"/>
                                        <p:tgtEl>
                                          <p:spTgt spid="8"/>
                                        </p:tgtEl>
                                        <p:attrNameLst>
                                          <p:attrName>ppt_x</p:attrName>
                                        </p:attrNameLst>
                                      </p:cBhvr>
                                      <p:tavLst>
                                        <p:tav tm="0">
                                          <p:val>
                                            <p:strVal val="0-#ppt_w/2"/>
                                          </p:val>
                                        </p:tav>
                                        <p:tav tm="100000">
                                          <p:val>
                                            <p:strVal val="#ppt_x"/>
                                          </p:val>
                                        </p:tav>
                                      </p:tavLst>
                                    </p:anim>
                                    <p:anim calcmode="lin" valueType="num">
                                      <p:cBhvr additive="base">
                                        <p:cTn id="42" dur="2000" fill="hold"/>
                                        <p:tgtEl>
                                          <p:spTgt spid="8"/>
                                        </p:tgtEl>
                                        <p:attrNameLst>
                                          <p:attrName>ppt_y</p:attrName>
                                        </p:attrNameLst>
                                      </p:cBhvr>
                                      <p:tavLst>
                                        <p:tav tm="0">
                                          <p:val>
                                            <p:strVal val="1+#ppt_h/2"/>
                                          </p:val>
                                        </p:tav>
                                        <p:tav tm="100000">
                                          <p:val>
                                            <p:strVal val="#ppt_y"/>
                                          </p:val>
                                        </p:tav>
                                      </p:tavLst>
                                    </p:anim>
                                  </p:childTnLst>
                                </p:cTn>
                              </p:par>
                              <p:par>
                                <p:cTn id="43" presetID="2" presetClass="entr" presetSubtype="12" fill="hold" grpId="0" nodeType="withEffect">
                                  <p:stCondLst>
                                    <p:cond delay="0"/>
                                  </p:stCondLst>
                                  <p:childTnLst>
                                    <p:set>
                                      <p:cBhvr>
                                        <p:cTn id="44" dur="1" fill="hold">
                                          <p:stCondLst>
                                            <p:cond delay="0"/>
                                          </p:stCondLst>
                                        </p:cTn>
                                        <p:tgtEl>
                                          <p:spTgt spid="10"/>
                                        </p:tgtEl>
                                        <p:attrNameLst>
                                          <p:attrName>style.visibility</p:attrName>
                                        </p:attrNameLst>
                                      </p:cBhvr>
                                      <p:to>
                                        <p:strVal val="visible"/>
                                      </p:to>
                                    </p:set>
                                    <p:anim calcmode="lin" valueType="num">
                                      <p:cBhvr additive="base">
                                        <p:cTn id="45" dur="2000" fill="hold"/>
                                        <p:tgtEl>
                                          <p:spTgt spid="10"/>
                                        </p:tgtEl>
                                        <p:attrNameLst>
                                          <p:attrName>ppt_x</p:attrName>
                                        </p:attrNameLst>
                                      </p:cBhvr>
                                      <p:tavLst>
                                        <p:tav tm="0">
                                          <p:val>
                                            <p:strVal val="0-#ppt_w/2"/>
                                          </p:val>
                                        </p:tav>
                                        <p:tav tm="100000">
                                          <p:val>
                                            <p:strVal val="#ppt_x"/>
                                          </p:val>
                                        </p:tav>
                                      </p:tavLst>
                                    </p:anim>
                                    <p:anim calcmode="lin" valueType="num">
                                      <p:cBhvr additive="base">
                                        <p:cTn id="46" dur="2000" fill="hold"/>
                                        <p:tgtEl>
                                          <p:spTgt spid="10"/>
                                        </p:tgtEl>
                                        <p:attrNameLst>
                                          <p:attrName>ppt_y</p:attrName>
                                        </p:attrNameLst>
                                      </p:cBhvr>
                                      <p:tavLst>
                                        <p:tav tm="0">
                                          <p:val>
                                            <p:strVal val="1+#ppt_h/2"/>
                                          </p:val>
                                        </p:tav>
                                        <p:tav tm="100000">
                                          <p:val>
                                            <p:strVal val="#ppt_y"/>
                                          </p:val>
                                        </p:tav>
                                      </p:tavLst>
                                    </p:anim>
                                  </p:childTnLst>
                                </p:cTn>
                              </p:par>
                              <p:par>
                                <p:cTn id="47" presetID="2" presetClass="entr" presetSubtype="12" fill="hold" grpId="0" nodeType="withEffect">
                                  <p:stCondLst>
                                    <p:cond delay="0"/>
                                  </p:stCondLst>
                                  <p:childTnLst>
                                    <p:set>
                                      <p:cBhvr>
                                        <p:cTn id="48" dur="1" fill="hold">
                                          <p:stCondLst>
                                            <p:cond delay="0"/>
                                          </p:stCondLst>
                                        </p:cTn>
                                        <p:tgtEl>
                                          <p:spTgt spid="12"/>
                                        </p:tgtEl>
                                        <p:attrNameLst>
                                          <p:attrName>style.visibility</p:attrName>
                                        </p:attrNameLst>
                                      </p:cBhvr>
                                      <p:to>
                                        <p:strVal val="visible"/>
                                      </p:to>
                                    </p:set>
                                    <p:anim calcmode="lin" valueType="num">
                                      <p:cBhvr additive="base">
                                        <p:cTn id="49" dur="2000" fill="hold"/>
                                        <p:tgtEl>
                                          <p:spTgt spid="12"/>
                                        </p:tgtEl>
                                        <p:attrNameLst>
                                          <p:attrName>ppt_x</p:attrName>
                                        </p:attrNameLst>
                                      </p:cBhvr>
                                      <p:tavLst>
                                        <p:tav tm="0">
                                          <p:val>
                                            <p:strVal val="0-#ppt_w/2"/>
                                          </p:val>
                                        </p:tav>
                                        <p:tav tm="100000">
                                          <p:val>
                                            <p:strVal val="#ppt_x"/>
                                          </p:val>
                                        </p:tav>
                                      </p:tavLst>
                                    </p:anim>
                                    <p:anim calcmode="lin" valueType="num">
                                      <p:cBhvr additive="base">
                                        <p:cTn id="50" dur="2000" fill="hold"/>
                                        <p:tgtEl>
                                          <p:spTgt spid="12"/>
                                        </p:tgtEl>
                                        <p:attrNameLst>
                                          <p:attrName>ppt_y</p:attrName>
                                        </p:attrNameLst>
                                      </p:cBhvr>
                                      <p:tavLst>
                                        <p:tav tm="0">
                                          <p:val>
                                            <p:strVal val="1+#ppt_h/2"/>
                                          </p:val>
                                        </p:tav>
                                        <p:tav tm="100000">
                                          <p:val>
                                            <p:strVal val="#ppt_y"/>
                                          </p:val>
                                        </p:tav>
                                      </p:tavLst>
                                    </p:anim>
                                  </p:childTnLst>
                                </p:cTn>
                              </p:par>
                              <p:par>
                                <p:cTn id="51" presetID="2" presetClass="entr" presetSubtype="12" fill="hold" grpId="0" nodeType="withEffect">
                                  <p:stCondLst>
                                    <p:cond delay="0"/>
                                  </p:stCondLst>
                                  <p:childTnLst>
                                    <p:set>
                                      <p:cBhvr>
                                        <p:cTn id="52" dur="1" fill="hold">
                                          <p:stCondLst>
                                            <p:cond delay="0"/>
                                          </p:stCondLst>
                                        </p:cTn>
                                        <p:tgtEl>
                                          <p:spTgt spid="14"/>
                                        </p:tgtEl>
                                        <p:attrNameLst>
                                          <p:attrName>style.visibility</p:attrName>
                                        </p:attrNameLst>
                                      </p:cBhvr>
                                      <p:to>
                                        <p:strVal val="visible"/>
                                      </p:to>
                                    </p:set>
                                    <p:anim calcmode="lin" valueType="num">
                                      <p:cBhvr additive="base">
                                        <p:cTn id="53" dur="2000" fill="hold"/>
                                        <p:tgtEl>
                                          <p:spTgt spid="14"/>
                                        </p:tgtEl>
                                        <p:attrNameLst>
                                          <p:attrName>ppt_x</p:attrName>
                                        </p:attrNameLst>
                                      </p:cBhvr>
                                      <p:tavLst>
                                        <p:tav tm="0">
                                          <p:val>
                                            <p:strVal val="0-#ppt_w/2"/>
                                          </p:val>
                                        </p:tav>
                                        <p:tav tm="100000">
                                          <p:val>
                                            <p:strVal val="#ppt_x"/>
                                          </p:val>
                                        </p:tav>
                                      </p:tavLst>
                                    </p:anim>
                                    <p:anim calcmode="lin" valueType="num">
                                      <p:cBhvr additive="base">
                                        <p:cTn id="54" dur="2000" fill="hold"/>
                                        <p:tgtEl>
                                          <p:spTgt spid="14"/>
                                        </p:tgtEl>
                                        <p:attrNameLst>
                                          <p:attrName>ppt_y</p:attrName>
                                        </p:attrNameLst>
                                      </p:cBhvr>
                                      <p:tavLst>
                                        <p:tav tm="0">
                                          <p:val>
                                            <p:strVal val="1+#ppt_h/2"/>
                                          </p:val>
                                        </p:tav>
                                        <p:tav tm="100000">
                                          <p:val>
                                            <p:strVal val="#ppt_y"/>
                                          </p:val>
                                        </p:tav>
                                      </p:tavLst>
                                    </p:anim>
                                  </p:childTnLst>
                                </p:cTn>
                              </p:par>
                              <p:par>
                                <p:cTn id="55" presetID="3" presetClass="entr" presetSubtype="5" fill="hold" grpId="1" nodeType="withEffect">
                                  <p:stCondLst>
                                    <p:cond delay="0"/>
                                  </p:stCondLst>
                                  <p:childTnLst>
                                    <p:set>
                                      <p:cBhvr>
                                        <p:cTn id="56" dur="1" fill="hold">
                                          <p:stCondLst>
                                            <p:cond delay="0"/>
                                          </p:stCondLst>
                                        </p:cTn>
                                        <p:tgtEl>
                                          <p:spTgt spid="3"/>
                                        </p:tgtEl>
                                        <p:attrNameLst>
                                          <p:attrName>style.visibility</p:attrName>
                                        </p:attrNameLst>
                                      </p:cBhvr>
                                      <p:to>
                                        <p:strVal val="visible"/>
                                      </p:to>
                                    </p:set>
                                    <p:animEffect transition="in" filter="blinds(vertical)">
                                      <p:cBhvr>
                                        <p:cTn id="57" dur="2000"/>
                                        <p:tgtEl>
                                          <p:spTgt spid="3"/>
                                        </p:tgtEl>
                                      </p:cBhvr>
                                    </p:animEffect>
                                  </p:childTnLst>
                                </p:cTn>
                              </p:par>
                              <p:par>
                                <p:cTn id="58" presetID="3" presetClass="entr" presetSubtype="5" fill="hold" grpId="1" nodeType="withEffect">
                                  <p:stCondLst>
                                    <p:cond delay="0"/>
                                  </p:stCondLst>
                                  <p:childTnLst>
                                    <p:set>
                                      <p:cBhvr>
                                        <p:cTn id="59" dur="1" fill="hold">
                                          <p:stCondLst>
                                            <p:cond delay="0"/>
                                          </p:stCondLst>
                                        </p:cTn>
                                        <p:tgtEl>
                                          <p:spTgt spid="4"/>
                                        </p:tgtEl>
                                        <p:attrNameLst>
                                          <p:attrName>style.visibility</p:attrName>
                                        </p:attrNameLst>
                                      </p:cBhvr>
                                      <p:to>
                                        <p:strVal val="visible"/>
                                      </p:to>
                                    </p:set>
                                    <p:animEffect transition="in" filter="blinds(vertical)">
                                      <p:cBhvr>
                                        <p:cTn id="60" dur="2000"/>
                                        <p:tgtEl>
                                          <p:spTgt spid="4"/>
                                        </p:tgtEl>
                                      </p:cBhvr>
                                    </p:animEffect>
                                  </p:childTnLst>
                                </p:cTn>
                              </p:par>
                              <p:par>
                                <p:cTn id="61" presetID="3" presetClass="entr" presetSubtype="5" fill="hold" grpId="1" nodeType="withEffect">
                                  <p:stCondLst>
                                    <p:cond delay="0"/>
                                  </p:stCondLst>
                                  <p:childTnLst>
                                    <p:set>
                                      <p:cBhvr>
                                        <p:cTn id="62" dur="1" fill="hold">
                                          <p:stCondLst>
                                            <p:cond delay="0"/>
                                          </p:stCondLst>
                                        </p:cTn>
                                        <p:tgtEl>
                                          <p:spTgt spid="5"/>
                                        </p:tgtEl>
                                        <p:attrNameLst>
                                          <p:attrName>style.visibility</p:attrName>
                                        </p:attrNameLst>
                                      </p:cBhvr>
                                      <p:to>
                                        <p:strVal val="visible"/>
                                      </p:to>
                                    </p:set>
                                    <p:animEffect transition="in" filter="blinds(vertical)">
                                      <p:cBhvr>
                                        <p:cTn id="63" dur="2000"/>
                                        <p:tgtEl>
                                          <p:spTgt spid="5"/>
                                        </p:tgtEl>
                                      </p:cBhvr>
                                    </p:animEffect>
                                  </p:childTnLst>
                                </p:cTn>
                              </p:par>
                              <p:par>
                                <p:cTn id="64" presetID="3" presetClass="entr" presetSubtype="5" fill="hold" grpId="1" nodeType="withEffect">
                                  <p:stCondLst>
                                    <p:cond delay="0"/>
                                  </p:stCondLst>
                                  <p:childTnLst>
                                    <p:set>
                                      <p:cBhvr>
                                        <p:cTn id="65" dur="1" fill="hold">
                                          <p:stCondLst>
                                            <p:cond delay="0"/>
                                          </p:stCondLst>
                                        </p:cTn>
                                        <p:tgtEl>
                                          <p:spTgt spid="6"/>
                                        </p:tgtEl>
                                        <p:attrNameLst>
                                          <p:attrName>style.visibility</p:attrName>
                                        </p:attrNameLst>
                                      </p:cBhvr>
                                      <p:to>
                                        <p:strVal val="visible"/>
                                      </p:to>
                                    </p:set>
                                    <p:animEffect transition="in" filter="blinds(vertical)">
                                      <p:cBhvr>
                                        <p:cTn id="66" dur="2000"/>
                                        <p:tgtEl>
                                          <p:spTgt spid="6"/>
                                        </p:tgtEl>
                                      </p:cBhvr>
                                    </p:animEffect>
                                  </p:childTnLst>
                                </p:cTn>
                              </p:par>
                              <p:par>
                                <p:cTn id="67" presetID="3" presetClass="entr" presetSubtype="5" fill="hold" grpId="1" nodeType="withEffect">
                                  <p:stCondLst>
                                    <p:cond delay="0"/>
                                  </p:stCondLst>
                                  <p:childTnLst>
                                    <p:set>
                                      <p:cBhvr>
                                        <p:cTn id="68" dur="1" fill="hold">
                                          <p:stCondLst>
                                            <p:cond delay="0"/>
                                          </p:stCondLst>
                                        </p:cTn>
                                        <p:tgtEl>
                                          <p:spTgt spid="7"/>
                                        </p:tgtEl>
                                        <p:attrNameLst>
                                          <p:attrName>style.visibility</p:attrName>
                                        </p:attrNameLst>
                                      </p:cBhvr>
                                      <p:to>
                                        <p:strVal val="visible"/>
                                      </p:to>
                                    </p:set>
                                    <p:animEffect transition="in" filter="blinds(vertical)">
                                      <p:cBhvr>
                                        <p:cTn id="69" dur="2000"/>
                                        <p:tgtEl>
                                          <p:spTgt spid="7"/>
                                        </p:tgtEl>
                                      </p:cBhvr>
                                    </p:animEffect>
                                  </p:childTnLst>
                                </p:cTn>
                              </p:par>
                              <p:par>
                                <p:cTn id="70" presetID="3" presetClass="entr" presetSubtype="5" fill="hold" grpId="1" nodeType="withEffect">
                                  <p:stCondLst>
                                    <p:cond delay="0"/>
                                  </p:stCondLst>
                                  <p:childTnLst>
                                    <p:set>
                                      <p:cBhvr>
                                        <p:cTn id="71" dur="1" fill="hold">
                                          <p:stCondLst>
                                            <p:cond delay="0"/>
                                          </p:stCondLst>
                                        </p:cTn>
                                        <p:tgtEl>
                                          <p:spTgt spid="8"/>
                                        </p:tgtEl>
                                        <p:attrNameLst>
                                          <p:attrName>style.visibility</p:attrName>
                                        </p:attrNameLst>
                                      </p:cBhvr>
                                      <p:to>
                                        <p:strVal val="visible"/>
                                      </p:to>
                                    </p:set>
                                    <p:animEffect transition="in" filter="blinds(vertical)">
                                      <p:cBhvr>
                                        <p:cTn id="72" dur="2000"/>
                                        <p:tgtEl>
                                          <p:spTgt spid="8"/>
                                        </p:tgtEl>
                                      </p:cBhvr>
                                    </p:animEffect>
                                  </p:childTnLst>
                                </p:cTn>
                              </p:par>
                              <p:par>
                                <p:cTn id="73" presetID="3" presetClass="entr" presetSubtype="5" fill="hold" grpId="1" nodeType="withEffect">
                                  <p:stCondLst>
                                    <p:cond delay="0"/>
                                  </p:stCondLst>
                                  <p:childTnLst>
                                    <p:set>
                                      <p:cBhvr>
                                        <p:cTn id="74" dur="1" fill="hold">
                                          <p:stCondLst>
                                            <p:cond delay="0"/>
                                          </p:stCondLst>
                                        </p:cTn>
                                        <p:tgtEl>
                                          <p:spTgt spid="9"/>
                                        </p:tgtEl>
                                        <p:attrNameLst>
                                          <p:attrName>style.visibility</p:attrName>
                                        </p:attrNameLst>
                                      </p:cBhvr>
                                      <p:to>
                                        <p:strVal val="visible"/>
                                      </p:to>
                                    </p:set>
                                    <p:animEffect transition="in" filter="blinds(vertical)">
                                      <p:cBhvr>
                                        <p:cTn id="75" dur="2000"/>
                                        <p:tgtEl>
                                          <p:spTgt spid="9"/>
                                        </p:tgtEl>
                                      </p:cBhvr>
                                    </p:animEffect>
                                  </p:childTnLst>
                                </p:cTn>
                              </p:par>
                              <p:par>
                                <p:cTn id="76" presetID="3" presetClass="entr" presetSubtype="5" fill="hold" grpId="1" nodeType="withEffect">
                                  <p:stCondLst>
                                    <p:cond delay="0"/>
                                  </p:stCondLst>
                                  <p:childTnLst>
                                    <p:set>
                                      <p:cBhvr>
                                        <p:cTn id="77" dur="1" fill="hold">
                                          <p:stCondLst>
                                            <p:cond delay="0"/>
                                          </p:stCondLst>
                                        </p:cTn>
                                        <p:tgtEl>
                                          <p:spTgt spid="10"/>
                                        </p:tgtEl>
                                        <p:attrNameLst>
                                          <p:attrName>style.visibility</p:attrName>
                                        </p:attrNameLst>
                                      </p:cBhvr>
                                      <p:to>
                                        <p:strVal val="visible"/>
                                      </p:to>
                                    </p:set>
                                    <p:animEffect transition="in" filter="blinds(vertical)">
                                      <p:cBhvr>
                                        <p:cTn id="78" dur="2000"/>
                                        <p:tgtEl>
                                          <p:spTgt spid="10"/>
                                        </p:tgtEl>
                                      </p:cBhvr>
                                    </p:animEffect>
                                  </p:childTnLst>
                                </p:cTn>
                              </p:par>
                              <p:par>
                                <p:cTn id="79" presetID="3" presetClass="entr" presetSubtype="5" fill="hold" grpId="1" nodeType="withEffect">
                                  <p:stCondLst>
                                    <p:cond delay="0"/>
                                  </p:stCondLst>
                                  <p:childTnLst>
                                    <p:set>
                                      <p:cBhvr>
                                        <p:cTn id="80" dur="1" fill="hold">
                                          <p:stCondLst>
                                            <p:cond delay="0"/>
                                          </p:stCondLst>
                                        </p:cTn>
                                        <p:tgtEl>
                                          <p:spTgt spid="11"/>
                                        </p:tgtEl>
                                        <p:attrNameLst>
                                          <p:attrName>style.visibility</p:attrName>
                                        </p:attrNameLst>
                                      </p:cBhvr>
                                      <p:to>
                                        <p:strVal val="visible"/>
                                      </p:to>
                                    </p:set>
                                    <p:animEffect transition="in" filter="blinds(vertical)">
                                      <p:cBhvr>
                                        <p:cTn id="81" dur="2000"/>
                                        <p:tgtEl>
                                          <p:spTgt spid="11"/>
                                        </p:tgtEl>
                                      </p:cBhvr>
                                    </p:animEffect>
                                  </p:childTnLst>
                                </p:cTn>
                              </p:par>
                              <p:par>
                                <p:cTn id="82" presetID="3" presetClass="entr" presetSubtype="5" fill="hold" grpId="1" nodeType="withEffect">
                                  <p:stCondLst>
                                    <p:cond delay="0"/>
                                  </p:stCondLst>
                                  <p:childTnLst>
                                    <p:set>
                                      <p:cBhvr>
                                        <p:cTn id="83" dur="1" fill="hold">
                                          <p:stCondLst>
                                            <p:cond delay="0"/>
                                          </p:stCondLst>
                                        </p:cTn>
                                        <p:tgtEl>
                                          <p:spTgt spid="12"/>
                                        </p:tgtEl>
                                        <p:attrNameLst>
                                          <p:attrName>style.visibility</p:attrName>
                                        </p:attrNameLst>
                                      </p:cBhvr>
                                      <p:to>
                                        <p:strVal val="visible"/>
                                      </p:to>
                                    </p:set>
                                    <p:animEffect transition="in" filter="blinds(vertical)">
                                      <p:cBhvr>
                                        <p:cTn id="84" dur="2000"/>
                                        <p:tgtEl>
                                          <p:spTgt spid="12"/>
                                        </p:tgtEl>
                                      </p:cBhvr>
                                    </p:animEffect>
                                  </p:childTnLst>
                                </p:cTn>
                              </p:par>
                              <p:par>
                                <p:cTn id="85" presetID="3" presetClass="entr" presetSubtype="5" fill="hold" grpId="1" nodeType="withEffect">
                                  <p:stCondLst>
                                    <p:cond delay="0"/>
                                  </p:stCondLst>
                                  <p:childTnLst>
                                    <p:set>
                                      <p:cBhvr>
                                        <p:cTn id="86" dur="1" fill="hold">
                                          <p:stCondLst>
                                            <p:cond delay="0"/>
                                          </p:stCondLst>
                                        </p:cTn>
                                        <p:tgtEl>
                                          <p:spTgt spid="13"/>
                                        </p:tgtEl>
                                        <p:attrNameLst>
                                          <p:attrName>style.visibility</p:attrName>
                                        </p:attrNameLst>
                                      </p:cBhvr>
                                      <p:to>
                                        <p:strVal val="visible"/>
                                      </p:to>
                                    </p:set>
                                    <p:animEffect transition="in" filter="blinds(vertical)">
                                      <p:cBhvr>
                                        <p:cTn id="87" dur="2000"/>
                                        <p:tgtEl>
                                          <p:spTgt spid="13"/>
                                        </p:tgtEl>
                                      </p:cBhvr>
                                    </p:animEffect>
                                  </p:childTnLst>
                                </p:cTn>
                              </p:par>
                              <p:par>
                                <p:cTn id="88" presetID="3" presetClass="entr" presetSubtype="5" fill="hold" grpId="1" nodeType="withEffect">
                                  <p:stCondLst>
                                    <p:cond delay="0"/>
                                  </p:stCondLst>
                                  <p:childTnLst>
                                    <p:set>
                                      <p:cBhvr>
                                        <p:cTn id="89" dur="1" fill="hold">
                                          <p:stCondLst>
                                            <p:cond delay="0"/>
                                          </p:stCondLst>
                                        </p:cTn>
                                        <p:tgtEl>
                                          <p:spTgt spid="14"/>
                                        </p:tgtEl>
                                        <p:attrNameLst>
                                          <p:attrName>style.visibility</p:attrName>
                                        </p:attrNameLst>
                                      </p:cBhvr>
                                      <p:to>
                                        <p:strVal val="visible"/>
                                      </p:to>
                                    </p:set>
                                    <p:animEffect transition="in" filter="blinds(vertical)">
                                      <p:cBhvr>
                                        <p:cTn id="90" dur="2000"/>
                                        <p:tgtEl>
                                          <p:spTgt spid="14"/>
                                        </p:tgtEl>
                                      </p:cBhvr>
                                    </p:animEffect>
                                  </p:childTnLst>
                                </p:cTn>
                              </p:par>
                              <p:par>
                                <p:cTn id="91" presetID="2" presetClass="entr" presetSubtype="3" fill="hold" grpId="0" nodeType="withEffect">
                                  <p:stCondLst>
                                    <p:cond delay="0"/>
                                  </p:stCondLst>
                                  <p:childTnLst>
                                    <p:set>
                                      <p:cBhvr>
                                        <p:cTn id="92" dur="1" fill="hold">
                                          <p:stCondLst>
                                            <p:cond delay="0"/>
                                          </p:stCondLst>
                                        </p:cTn>
                                        <p:tgtEl>
                                          <p:spTgt spid="15"/>
                                        </p:tgtEl>
                                        <p:attrNameLst>
                                          <p:attrName>style.visibility</p:attrName>
                                        </p:attrNameLst>
                                      </p:cBhvr>
                                      <p:to>
                                        <p:strVal val="visible"/>
                                      </p:to>
                                    </p:set>
                                    <p:anim calcmode="lin" valueType="num">
                                      <p:cBhvr additive="base">
                                        <p:cTn id="93" dur="2000" fill="hold"/>
                                        <p:tgtEl>
                                          <p:spTgt spid="15"/>
                                        </p:tgtEl>
                                        <p:attrNameLst>
                                          <p:attrName>ppt_x</p:attrName>
                                        </p:attrNameLst>
                                      </p:cBhvr>
                                      <p:tavLst>
                                        <p:tav tm="0">
                                          <p:val>
                                            <p:strVal val="1+#ppt_w/2"/>
                                          </p:val>
                                        </p:tav>
                                        <p:tav tm="100000">
                                          <p:val>
                                            <p:strVal val="#ppt_x"/>
                                          </p:val>
                                        </p:tav>
                                      </p:tavLst>
                                    </p:anim>
                                    <p:anim calcmode="lin" valueType="num">
                                      <p:cBhvr additive="base">
                                        <p:cTn id="94" dur="2000" fill="hold"/>
                                        <p:tgtEl>
                                          <p:spTgt spid="15"/>
                                        </p:tgtEl>
                                        <p:attrNameLst>
                                          <p:attrName>ppt_y</p:attrName>
                                        </p:attrNameLst>
                                      </p:cBhvr>
                                      <p:tavLst>
                                        <p:tav tm="0">
                                          <p:val>
                                            <p:strVal val="0-#ppt_h/2"/>
                                          </p:val>
                                        </p:tav>
                                        <p:tav tm="100000">
                                          <p:val>
                                            <p:strVal val="#ppt_y"/>
                                          </p:val>
                                        </p:tav>
                                      </p:tavLst>
                                    </p:anim>
                                  </p:childTnLst>
                                </p:cTn>
                              </p:par>
                              <p:par>
                                <p:cTn id="95" presetID="2" presetClass="entr" presetSubtype="6" fill="hold" grpId="0" nodeType="withEffect">
                                  <p:stCondLst>
                                    <p:cond delay="0"/>
                                  </p:stCondLst>
                                  <p:childTnLst>
                                    <p:set>
                                      <p:cBhvr>
                                        <p:cTn id="96" dur="1" fill="hold">
                                          <p:stCondLst>
                                            <p:cond delay="0"/>
                                          </p:stCondLst>
                                        </p:cTn>
                                        <p:tgtEl>
                                          <p:spTgt spid="16"/>
                                        </p:tgtEl>
                                        <p:attrNameLst>
                                          <p:attrName>style.visibility</p:attrName>
                                        </p:attrNameLst>
                                      </p:cBhvr>
                                      <p:to>
                                        <p:strVal val="visible"/>
                                      </p:to>
                                    </p:set>
                                    <p:anim calcmode="lin" valueType="num">
                                      <p:cBhvr additive="base">
                                        <p:cTn id="97" dur="2000" fill="hold"/>
                                        <p:tgtEl>
                                          <p:spTgt spid="16"/>
                                        </p:tgtEl>
                                        <p:attrNameLst>
                                          <p:attrName>ppt_x</p:attrName>
                                        </p:attrNameLst>
                                      </p:cBhvr>
                                      <p:tavLst>
                                        <p:tav tm="0">
                                          <p:val>
                                            <p:strVal val="1+#ppt_w/2"/>
                                          </p:val>
                                        </p:tav>
                                        <p:tav tm="100000">
                                          <p:val>
                                            <p:strVal val="#ppt_x"/>
                                          </p:val>
                                        </p:tav>
                                      </p:tavLst>
                                    </p:anim>
                                    <p:anim calcmode="lin" valueType="num">
                                      <p:cBhvr additive="base">
                                        <p:cTn id="98" dur="2000" fill="hold"/>
                                        <p:tgtEl>
                                          <p:spTgt spid="16"/>
                                        </p:tgtEl>
                                        <p:attrNameLst>
                                          <p:attrName>ppt_y</p:attrName>
                                        </p:attrNameLst>
                                      </p:cBhvr>
                                      <p:tavLst>
                                        <p:tav tm="0">
                                          <p:val>
                                            <p:strVal val="1+#ppt_h/2"/>
                                          </p:val>
                                        </p:tav>
                                        <p:tav tm="100000">
                                          <p:val>
                                            <p:strVal val="#ppt_y"/>
                                          </p:val>
                                        </p:tav>
                                      </p:tavLst>
                                    </p:anim>
                                  </p:childTnLst>
                                </p:cTn>
                              </p:par>
                              <p:par>
                                <p:cTn id="99" presetID="2" presetClass="entr" presetSubtype="3" fill="hold" grpId="0" nodeType="withEffect">
                                  <p:stCondLst>
                                    <p:cond delay="0"/>
                                  </p:stCondLst>
                                  <p:childTnLst>
                                    <p:set>
                                      <p:cBhvr>
                                        <p:cTn id="100" dur="1" fill="hold">
                                          <p:stCondLst>
                                            <p:cond delay="0"/>
                                          </p:stCondLst>
                                        </p:cTn>
                                        <p:tgtEl>
                                          <p:spTgt spid="17"/>
                                        </p:tgtEl>
                                        <p:attrNameLst>
                                          <p:attrName>style.visibility</p:attrName>
                                        </p:attrNameLst>
                                      </p:cBhvr>
                                      <p:to>
                                        <p:strVal val="visible"/>
                                      </p:to>
                                    </p:set>
                                    <p:anim calcmode="lin" valueType="num">
                                      <p:cBhvr additive="base">
                                        <p:cTn id="101" dur="2000" fill="hold"/>
                                        <p:tgtEl>
                                          <p:spTgt spid="17"/>
                                        </p:tgtEl>
                                        <p:attrNameLst>
                                          <p:attrName>ppt_x</p:attrName>
                                        </p:attrNameLst>
                                      </p:cBhvr>
                                      <p:tavLst>
                                        <p:tav tm="0">
                                          <p:val>
                                            <p:strVal val="1+#ppt_w/2"/>
                                          </p:val>
                                        </p:tav>
                                        <p:tav tm="100000">
                                          <p:val>
                                            <p:strVal val="#ppt_x"/>
                                          </p:val>
                                        </p:tav>
                                      </p:tavLst>
                                    </p:anim>
                                    <p:anim calcmode="lin" valueType="num">
                                      <p:cBhvr additive="base">
                                        <p:cTn id="102" dur="2000" fill="hold"/>
                                        <p:tgtEl>
                                          <p:spTgt spid="17"/>
                                        </p:tgtEl>
                                        <p:attrNameLst>
                                          <p:attrName>ppt_y</p:attrName>
                                        </p:attrNameLst>
                                      </p:cBhvr>
                                      <p:tavLst>
                                        <p:tav tm="0">
                                          <p:val>
                                            <p:strVal val="0-#ppt_h/2"/>
                                          </p:val>
                                        </p:tav>
                                        <p:tav tm="100000">
                                          <p:val>
                                            <p:strVal val="#ppt_y"/>
                                          </p:val>
                                        </p:tav>
                                      </p:tavLst>
                                    </p:anim>
                                  </p:childTnLst>
                                </p:cTn>
                              </p:par>
                              <p:par>
                                <p:cTn id="103" presetID="2" presetClass="entr" presetSubtype="6" fill="hold" grpId="0" nodeType="withEffect">
                                  <p:stCondLst>
                                    <p:cond delay="0"/>
                                  </p:stCondLst>
                                  <p:childTnLst>
                                    <p:set>
                                      <p:cBhvr>
                                        <p:cTn id="104" dur="1" fill="hold">
                                          <p:stCondLst>
                                            <p:cond delay="0"/>
                                          </p:stCondLst>
                                        </p:cTn>
                                        <p:tgtEl>
                                          <p:spTgt spid="18"/>
                                        </p:tgtEl>
                                        <p:attrNameLst>
                                          <p:attrName>style.visibility</p:attrName>
                                        </p:attrNameLst>
                                      </p:cBhvr>
                                      <p:to>
                                        <p:strVal val="visible"/>
                                      </p:to>
                                    </p:set>
                                    <p:anim calcmode="lin" valueType="num">
                                      <p:cBhvr additive="base">
                                        <p:cTn id="105" dur="2000" fill="hold"/>
                                        <p:tgtEl>
                                          <p:spTgt spid="18"/>
                                        </p:tgtEl>
                                        <p:attrNameLst>
                                          <p:attrName>ppt_x</p:attrName>
                                        </p:attrNameLst>
                                      </p:cBhvr>
                                      <p:tavLst>
                                        <p:tav tm="0">
                                          <p:val>
                                            <p:strVal val="1+#ppt_w/2"/>
                                          </p:val>
                                        </p:tav>
                                        <p:tav tm="100000">
                                          <p:val>
                                            <p:strVal val="#ppt_x"/>
                                          </p:val>
                                        </p:tav>
                                      </p:tavLst>
                                    </p:anim>
                                    <p:anim calcmode="lin" valueType="num">
                                      <p:cBhvr additive="base">
                                        <p:cTn id="106" dur="2000" fill="hold"/>
                                        <p:tgtEl>
                                          <p:spTgt spid="18"/>
                                        </p:tgtEl>
                                        <p:attrNameLst>
                                          <p:attrName>ppt_y</p:attrName>
                                        </p:attrNameLst>
                                      </p:cBhvr>
                                      <p:tavLst>
                                        <p:tav tm="0">
                                          <p:val>
                                            <p:strVal val="1+#ppt_h/2"/>
                                          </p:val>
                                        </p:tav>
                                        <p:tav tm="100000">
                                          <p:val>
                                            <p:strVal val="#ppt_y"/>
                                          </p:val>
                                        </p:tav>
                                      </p:tavLst>
                                    </p:anim>
                                  </p:childTnLst>
                                </p:cTn>
                              </p:par>
                              <p:par>
                                <p:cTn id="107" presetID="2" presetClass="entr" presetSubtype="3" fill="hold" grpId="0" nodeType="withEffect">
                                  <p:stCondLst>
                                    <p:cond delay="0"/>
                                  </p:stCondLst>
                                  <p:childTnLst>
                                    <p:set>
                                      <p:cBhvr>
                                        <p:cTn id="108" dur="1" fill="hold">
                                          <p:stCondLst>
                                            <p:cond delay="0"/>
                                          </p:stCondLst>
                                        </p:cTn>
                                        <p:tgtEl>
                                          <p:spTgt spid="19"/>
                                        </p:tgtEl>
                                        <p:attrNameLst>
                                          <p:attrName>style.visibility</p:attrName>
                                        </p:attrNameLst>
                                      </p:cBhvr>
                                      <p:to>
                                        <p:strVal val="visible"/>
                                      </p:to>
                                    </p:set>
                                    <p:anim calcmode="lin" valueType="num">
                                      <p:cBhvr additive="base">
                                        <p:cTn id="109" dur="2000" fill="hold"/>
                                        <p:tgtEl>
                                          <p:spTgt spid="19"/>
                                        </p:tgtEl>
                                        <p:attrNameLst>
                                          <p:attrName>ppt_x</p:attrName>
                                        </p:attrNameLst>
                                      </p:cBhvr>
                                      <p:tavLst>
                                        <p:tav tm="0">
                                          <p:val>
                                            <p:strVal val="1+#ppt_w/2"/>
                                          </p:val>
                                        </p:tav>
                                        <p:tav tm="100000">
                                          <p:val>
                                            <p:strVal val="#ppt_x"/>
                                          </p:val>
                                        </p:tav>
                                      </p:tavLst>
                                    </p:anim>
                                    <p:anim calcmode="lin" valueType="num">
                                      <p:cBhvr additive="base">
                                        <p:cTn id="110" dur="2000" fill="hold"/>
                                        <p:tgtEl>
                                          <p:spTgt spid="19"/>
                                        </p:tgtEl>
                                        <p:attrNameLst>
                                          <p:attrName>ppt_y</p:attrName>
                                        </p:attrNameLst>
                                      </p:cBhvr>
                                      <p:tavLst>
                                        <p:tav tm="0">
                                          <p:val>
                                            <p:strVal val="0-#ppt_h/2"/>
                                          </p:val>
                                        </p:tav>
                                        <p:tav tm="100000">
                                          <p:val>
                                            <p:strVal val="#ppt_y"/>
                                          </p:val>
                                        </p:tav>
                                      </p:tavLst>
                                    </p:anim>
                                  </p:childTnLst>
                                </p:cTn>
                              </p:par>
                              <p:par>
                                <p:cTn id="111" presetID="2" presetClass="entr" presetSubtype="6" fill="hold" grpId="0" nodeType="withEffect">
                                  <p:stCondLst>
                                    <p:cond delay="0"/>
                                  </p:stCondLst>
                                  <p:childTnLst>
                                    <p:set>
                                      <p:cBhvr>
                                        <p:cTn id="112" dur="1" fill="hold">
                                          <p:stCondLst>
                                            <p:cond delay="0"/>
                                          </p:stCondLst>
                                        </p:cTn>
                                        <p:tgtEl>
                                          <p:spTgt spid="20"/>
                                        </p:tgtEl>
                                        <p:attrNameLst>
                                          <p:attrName>style.visibility</p:attrName>
                                        </p:attrNameLst>
                                      </p:cBhvr>
                                      <p:to>
                                        <p:strVal val="visible"/>
                                      </p:to>
                                    </p:set>
                                    <p:anim calcmode="lin" valueType="num">
                                      <p:cBhvr additive="base">
                                        <p:cTn id="113" dur="2000" fill="hold"/>
                                        <p:tgtEl>
                                          <p:spTgt spid="20"/>
                                        </p:tgtEl>
                                        <p:attrNameLst>
                                          <p:attrName>ppt_x</p:attrName>
                                        </p:attrNameLst>
                                      </p:cBhvr>
                                      <p:tavLst>
                                        <p:tav tm="0">
                                          <p:val>
                                            <p:strVal val="1+#ppt_w/2"/>
                                          </p:val>
                                        </p:tav>
                                        <p:tav tm="100000">
                                          <p:val>
                                            <p:strVal val="#ppt_x"/>
                                          </p:val>
                                        </p:tav>
                                      </p:tavLst>
                                    </p:anim>
                                    <p:anim calcmode="lin" valueType="num">
                                      <p:cBhvr additive="base">
                                        <p:cTn id="114" dur="2000" fill="hold"/>
                                        <p:tgtEl>
                                          <p:spTgt spid="20"/>
                                        </p:tgtEl>
                                        <p:attrNameLst>
                                          <p:attrName>ppt_y</p:attrName>
                                        </p:attrNameLst>
                                      </p:cBhvr>
                                      <p:tavLst>
                                        <p:tav tm="0">
                                          <p:val>
                                            <p:strVal val="1+#ppt_h/2"/>
                                          </p:val>
                                        </p:tav>
                                        <p:tav tm="100000">
                                          <p:val>
                                            <p:strVal val="#ppt_y"/>
                                          </p:val>
                                        </p:tav>
                                      </p:tavLst>
                                    </p:anim>
                                  </p:childTnLst>
                                </p:cTn>
                              </p:par>
                              <p:par>
                                <p:cTn id="115" presetID="2" presetClass="entr" presetSubtype="3" fill="hold" grpId="0" nodeType="withEffect">
                                  <p:stCondLst>
                                    <p:cond delay="0"/>
                                  </p:stCondLst>
                                  <p:childTnLst>
                                    <p:set>
                                      <p:cBhvr>
                                        <p:cTn id="116" dur="1" fill="hold">
                                          <p:stCondLst>
                                            <p:cond delay="0"/>
                                          </p:stCondLst>
                                        </p:cTn>
                                        <p:tgtEl>
                                          <p:spTgt spid="21"/>
                                        </p:tgtEl>
                                        <p:attrNameLst>
                                          <p:attrName>style.visibility</p:attrName>
                                        </p:attrNameLst>
                                      </p:cBhvr>
                                      <p:to>
                                        <p:strVal val="visible"/>
                                      </p:to>
                                    </p:set>
                                    <p:anim calcmode="lin" valueType="num">
                                      <p:cBhvr additive="base">
                                        <p:cTn id="117" dur="2000" fill="hold"/>
                                        <p:tgtEl>
                                          <p:spTgt spid="21"/>
                                        </p:tgtEl>
                                        <p:attrNameLst>
                                          <p:attrName>ppt_x</p:attrName>
                                        </p:attrNameLst>
                                      </p:cBhvr>
                                      <p:tavLst>
                                        <p:tav tm="0">
                                          <p:val>
                                            <p:strVal val="1+#ppt_w/2"/>
                                          </p:val>
                                        </p:tav>
                                        <p:tav tm="100000">
                                          <p:val>
                                            <p:strVal val="#ppt_x"/>
                                          </p:val>
                                        </p:tav>
                                      </p:tavLst>
                                    </p:anim>
                                    <p:anim calcmode="lin" valueType="num">
                                      <p:cBhvr additive="base">
                                        <p:cTn id="118" dur="2000" fill="hold"/>
                                        <p:tgtEl>
                                          <p:spTgt spid="21"/>
                                        </p:tgtEl>
                                        <p:attrNameLst>
                                          <p:attrName>ppt_y</p:attrName>
                                        </p:attrNameLst>
                                      </p:cBhvr>
                                      <p:tavLst>
                                        <p:tav tm="0">
                                          <p:val>
                                            <p:strVal val="0-#ppt_h/2"/>
                                          </p:val>
                                        </p:tav>
                                        <p:tav tm="100000">
                                          <p:val>
                                            <p:strVal val="#ppt_y"/>
                                          </p:val>
                                        </p:tav>
                                      </p:tavLst>
                                    </p:anim>
                                  </p:childTnLst>
                                </p:cTn>
                              </p:par>
                              <p:par>
                                <p:cTn id="119" presetID="2" presetClass="entr" presetSubtype="6" fill="hold" grpId="0" nodeType="withEffect">
                                  <p:stCondLst>
                                    <p:cond delay="0"/>
                                  </p:stCondLst>
                                  <p:childTnLst>
                                    <p:set>
                                      <p:cBhvr>
                                        <p:cTn id="120" dur="1" fill="hold">
                                          <p:stCondLst>
                                            <p:cond delay="0"/>
                                          </p:stCondLst>
                                        </p:cTn>
                                        <p:tgtEl>
                                          <p:spTgt spid="22"/>
                                        </p:tgtEl>
                                        <p:attrNameLst>
                                          <p:attrName>style.visibility</p:attrName>
                                        </p:attrNameLst>
                                      </p:cBhvr>
                                      <p:to>
                                        <p:strVal val="visible"/>
                                      </p:to>
                                    </p:set>
                                    <p:anim calcmode="lin" valueType="num">
                                      <p:cBhvr additive="base">
                                        <p:cTn id="121" dur="2000" fill="hold"/>
                                        <p:tgtEl>
                                          <p:spTgt spid="22"/>
                                        </p:tgtEl>
                                        <p:attrNameLst>
                                          <p:attrName>ppt_x</p:attrName>
                                        </p:attrNameLst>
                                      </p:cBhvr>
                                      <p:tavLst>
                                        <p:tav tm="0">
                                          <p:val>
                                            <p:strVal val="1+#ppt_w/2"/>
                                          </p:val>
                                        </p:tav>
                                        <p:tav tm="100000">
                                          <p:val>
                                            <p:strVal val="#ppt_x"/>
                                          </p:val>
                                        </p:tav>
                                      </p:tavLst>
                                    </p:anim>
                                    <p:anim calcmode="lin" valueType="num">
                                      <p:cBhvr additive="base">
                                        <p:cTn id="122" dur="2000" fill="hold"/>
                                        <p:tgtEl>
                                          <p:spTgt spid="22"/>
                                        </p:tgtEl>
                                        <p:attrNameLst>
                                          <p:attrName>ppt_y</p:attrName>
                                        </p:attrNameLst>
                                      </p:cBhvr>
                                      <p:tavLst>
                                        <p:tav tm="0">
                                          <p:val>
                                            <p:strVal val="1+#ppt_h/2"/>
                                          </p:val>
                                        </p:tav>
                                        <p:tav tm="100000">
                                          <p:val>
                                            <p:strVal val="#ppt_y"/>
                                          </p:val>
                                        </p:tav>
                                      </p:tavLst>
                                    </p:anim>
                                  </p:childTnLst>
                                </p:cTn>
                              </p:par>
                              <p:par>
                                <p:cTn id="123" presetID="2" presetClass="entr" presetSubtype="3" fill="hold" grpId="0" nodeType="withEffect">
                                  <p:stCondLst>
                                    <p:cond delay="0"/>
                                  </p:stCondLst>
                                  <p:childTnLst>
                                    <p:set>
                                      <p:cBhvr>
                                        <p:cTn id="124" dur="1" fill="hold">
                                          <p:stCondLst>
                                            <p:cond delay="0"/>
                                          </p:stCondLst>
                                        </p:cTn>
                                        <p:tgtEl>
                                          <p:spTgt spid="23"/>
                                        </p:tgtEl>
                                        <p:attrNameLst>
                                          <p:attrName>style.visibility</p:attrName>
                                        </p:attrNameLst>
                                      </p:cBhvr>
                                      <p:to>
                                        <p:strVal val="visible"/>
                                      </p:to>
                                    </p:set>
                                    <p:anim calcmode="lin" valueType="num">
                                      <p:cBhvr additive="base">
                                        <p:cTn id="125" dur="2000" fill="hold"/>
                                        <p:tgtEl>
                                          <p:spTgt spid="23"/>
                                        </p:tgtEl>
                                        <p:attrNameLst>
                                          <p:attrName>ppt_x</p:attrName>
                                        </p:attrNameLst>
                                      </p:cBhvr>
                                      <p:tavLst>
                                        <p:tav tm="0">
                                          <p:val>
                                            <p:strVal val="1+#ppt_w/2"/>
                                          </p:val>
                                        </p:tav>
                                        <p:tav tm="100000">
                                          <p:val>
                                            <p:strVal val="#ppt_x"/>
                                          </p:val>
                                        </p:tav>
                                      </p:tavLst>
                                    </p:anim>
                                    <p:anim calcmode="lin" valueType="num">
                                      <p:cBhvr additive="base">
                                        <p:cTn id="126" dur="2000" fill="hold"/>
                                        <p:tgtEl>
                                          <p:spTgt spid="23"/>
                                        </p:tgtEl>
                                        <p:attrNameLst>
                                          <p:attrName>ppt_y</p:attrName>
                                        </p:attrNameLst>
                                      </p:cBhvr>
                                      <p:tavLst>
                                        <p:tav tm="0">
                                          <p:val>
                                            <p:strVal val="0-#ppt_h/2"/>
                                          </p:val>
                                        </p:tav>
                                        <p:tav tm="100000">
                                          <p:val>
                                            <p:strVal val="#ppt_y"/>
                                          </p:val>
                                        </p:tav>
                                      </p:tavLst>
                                    </p:anim>
                                  </p:childTnLst>
                                </p:cTn>
                              </p:par>
                              <p:par>
                                <p:cTn id="127" presetID="2" presetClass="entr" presetSubtype="6" fill="hold" grpId="0" nodeType="withEffect">
                                  <p:stCondLst>
                                    <p:cond delay="0"/>
                                  </p:stCondLst>
                                  <p:childTnLst>
                                    <p:set>
                                      <p:cBhvr>
                                        <p:cTn id="128" dur="1" fill="hold">
                                          <p:stCondLst>
                                            <p:cond delay="0"/>
                                          </p:stCondLst>
                                        </p:cTn>
                                        <p:tgtEl>
                                          <p:spTgt spid="24"/>
                                        </p:tgtEl>
                                        <p:attrNameLst>
                                          <p:attrName>style.visibility</p:attrName>
                                        </p:attrNameLst>
                                      </p:cBhvr>
                                      <p:to>
                                        <p:strVal val="visible"/>
                                      </p:to>
                                    </p:set>
                                    <p:anim calcmode="lin" valueType="num">
                                      <p:cBhvr additive="base">
                                        <p:cTn id="129" dur="2000" fill="hold"/>
                                        <p:tgtEl>
                                          <p:spTgt spid="24"/>
                                        </p:tgtEl>
                                        <p:attrNameLst>
                                          <p:attrName>ppt_x</p:attrName>
                                        </p:attrNameLst>
                                      </p:cBhvr>
                                      <p:tavLst>
                                        <p:tav tm="0">
                                          <p:val>
                                            <p:strVal val="1+#ppt_w/2"/>
                                          </p:val>
                                        </p:tav>
                                        <p:tav tm="100000">
                                          <p:val>
                                            <p:strVal val="#ppt_x"/>
                                          </p:val>
                                        </p:tav>
                                      </p:tavLst>
                                    </p:anim>
                                    <p:anim calcmode="lin" valueType="num">
                                      <p:cBhvr additive="base">
                                        <p:cTn id="130" dur="2000" fill="hold"/>
                                        <p:tgtEl>
                                          <p:spTgt spid="24"/>
                                        </p:tgtEl>
                                        <p:attrNameLst>
                                          <p:attrName>ppt_y</p:attrName>
                                        </p:attrNameLst>
                                      </p:cBhvr>
                                      <p:tavLst>
                                        <p:tav tm="0">
                                          <p:val>
                                            <p:strVal val="1+#ppt_h/2"/>
                                          </p:val>
                                        </p:tav>
                                        <p:tav tm="100000">
                                          <p:val>
                                            <p:strVal val="#ppt_y"/>
                                          </p:val>
                                        </p:tav>
                                      </p:tavLst>
                                    </p:anim>
                                  </p:childTnLst>
                                </p:cTn>
                              </p:par>
                              <p:par>
                                <p:cTn id="131" presetID="2" presetClass="entr" presetSubtype="3" fill="hold" grpId="0" nodeType="withEffect">
                                  <p:stCondLst>
                                    <p:cond delay="0"/>
                                  </p:stCondLst>
                                  <p:childTnLst>
                                    <p:set>
                                      <p:cBhvr>
                                        <p:cTn id="132" dur="1" fill="hold">
                                          <p:stCondLst>
                                            <p:cond delay="0"/>
                                          </p:stCondLst>
                                        </p:cTn>
                                        <p:tgtEl>
                                          <p:spTgt spid="25"/>
                                        </p:tgtEl>
                                        <p:attrNameLst>
                                          <p:attrName>style.visibility</p:attrName>
                                        </p:attrNameLst>
                                      </p:cBhvr>
                                      <p:to>
                                        <p:strVal val="visible"/>
                                      </p:to>
                                    </p:set>
                                    <p:anim calcmode="lin" valueType="num">
                                      <p:cBhvr additive="base">
                                        <p:cTn id="133" dur="2000" fill="hold"/>
                                        <p:tgtEl>
                                          <p:spTgt spid="25"/>
                                        </p:tgtEl>
                                        <p:attrNameLst>
                                          <p:attrName>ppt_x</p:attrName>
                                        </p:attrNameLst>
                                      </p:cBhvr>
                                      <p:tavLst>
                                        <p:tav tm="0">
                                          <p:val>
                                            <p:strVal val="1+#ppt_w/2"/>
                                          </p:val>
                                        </p:tav>
                                        <p:tav tm="100000">
                                          <p:val>
                                            <p:strVal val="#ppt_x"/>
                                          </p:val>
                                        </p:tav>
                                      </p:tavLst>
                                    </p:anim>
                                    <p:anim calcmode="lin" valueType="num">
                                      <p:cBhvr additive="base">
                                        <p:cTn id="134" dur="2000" fill="hold"/>
                                        <p:tgtEl>
                                          <p:spTgt spid="25"/>
                                        </p:tgtEl>
                                        <p:attrNameLst>
                                          <p:attrName>ppt_y</p:attrName>
                                        </p:attrNameLst>
                                      </p:cBhvr>
                                      <p:tavLst>
                                        <p:tav tm="0">
                                          <p:val>
                                            <p:strVal val="0-#ppt_h/2"/>
                                          </p:val>
                                        </p:tav>
                                        <p:tav tm="100000">
                                          <p:val>
                                            <p:strVal val="#ppt_y"/>
                                          </p:val>
                                        </p:tav>
                                      </p:tavLst>
                                    </p:anim>
                                  </p:childTnLst>
                                </p:cTn>
                              </p:par>
                              <p:par>
                                <p:cTn id="135" presetID="2" presetClass="entr" presetSubtype="6" fill="hold" grpId="0" nodeType="withEffect">
                                  <p:stCondLst>
                                    <p:cond delay="0"/>
                                  </p:stCondLst>
                                  <p:childTnLst>
                                    <p:set>
                                      <p:cBhvr>
                                        <p:cTn id="136" dur="1" fill="hold">
                                          <p:stCondLst>
                                            <p:cond delay="0"/>
                                          </p:stCondLst>
                                        </p:cTn>
                                        <p:tgtEl>
                                          <p:spTgt spid="26"/>
                                        </p:tgtEl>
                                        <p:attrNameLst>
                                          <p:attrName>style.visibility</p:attrName>
                                        </p:attrNameLst>
                                      </p:cBhvr>
                                      <p:to>
                                        <p:strVal val="visible"/>
                                      </p:to>
                                    </p:set>
                                    <p:anim calcmode="lin" valueType="num">
                                      <p:cBhvr additive="base">
                                        <p:cTn id="137" dur="2000" fill="hold"/>
                                        <p:tgtEl>
                                          <p:spTgt spid="26"/>
                                        </p:tgtEl>
                                        <p:attrNameLst>
                                          <p:attrName>ppt_x</p:attrName>
                                        </p:attrNameLst>
                                      </p:cBhvr>
                                      <p:tavLst>
                                        <p:tav tm="0">
                                          <p:val>
                                            <p:strVal val="1+#ppt_w/2"/>
                                          </p:val>
                                        </p:tav>
                                        <p:tav tm="100000">
                                          <p:val>
                                            <p:strVal val="#ppt_x"/>
                                          </p:val>
                                        </p:tav>
                                      </p:tavLst>
                                    </p:anim>
                                    <p:anim calcmode="lin" valueType="num">
                                      <p:cBhvr additive="base">
                                        <p:cTn id="138" dur="2000" fill="hold"/>
                                        <p:tgtEl>
                                          <p:spTgt spid="26"/>
                                        </p:tgtEl>
                                        <p:attrNameLst>
                                          <p:attrName>ppt_y</p:attrName>
                                        </p:attrNameLst>
                                      </p:cBhvr>
                                      <p:tavLst>
                                        <p:tav tm="0">
                                          <p:val>
                                            <p:strVal val="1+#ppt_h/2"/>
                                          </p:val>
                                        </p:tav>
                                        <p:tav tm="100000">
                                          <p:val>
                                            <p:strVal val="#ppt_y"/>
                                          </p:val>
                                        </p:tav>
                                      </p:tavLst>
                                    </p:anim>
                                  </p:childTnLst>
                                </p:cTn>
                              </p:par>
                              <p:par>
                                <p:cTn id="139" presetID="3" presetClass="entr" presetSubtype="5" fill="hold" grpId="1" nodeType="withEffect">
                                  <p:stCondLst>
                                    <p:cond delay="0"/>
                                  </p:stCondLst>
                                  <p:childTnLst>
                                    <p:set>
                                      <p:cBhvr>
                                        <p:cTn id="140" dur="1" fill="hold">
                                          <p:stCondLst>
                                            <p:cond delay="0"/>
                                          </p:stCondLst>
                                        </p:cTn>
                                        <p:tgtEl>
                                          <p:spTgt spid="15"/>
                                        </p:tgtEl>
                                        <p:attrNameLst>
                                          <p:attrName>style.visibility</p:attrName>
                                        </p:attrNameLst>
                                      </p:cBhvr>
                                      <p:to>
                                        <p:strVal val="visible"/>
                                      </p:to>
                                    </p:set>
                                    <p:animEffect transition="in" filter="blinds(vertical)">
                                      <p:cBhvr>
                                        <p:cTn id="141" dur="2000"/>
                                        <p:tgtEl>
                                          <p:spTgt spid="15"/>
                                        </p:tgtEl>
                                      </p:cBhvr>
                                    </p:animEffect>
                                  </p:childTnLst>
                                </p:cTn>
                              </p:par>
                              <p:par>
                                <p:cTn id="142" presetID="3" presetClass="entr" presetSubtype="5" fill="hold" grpId="1" nodeType="withEffect">
                                  <p:stCondLst>
                                    <p:cond delay="0"/>
                                  </p:stCondLst>
                                  <p:childTnLst>
                                    <p:set>
                                      <p:cBhvr>
                                        <p:cTn id="143" dur="1" fill="hold">
                                          <p:stCondLst>
                                            <p:cond delay="0"/>
                                          </p:stCondLst>
                                        </p:cTn>
                                        <p:tgtEl>
                                          <p:spTgt spid="16"/>
                                        </p:tgtEl>
                                        <p:attrNameLst>
                                          <p:attrName>style.visibility</p:attrName>
                                        </p:attrNameLst>
                                      </p:cBhvr>
                                      <p:to>
                                        <p:strVal val="visible"/>
                                      </p:to>
                                    </p:set>
                                    <p:animEffect transition="in" filter="blinds(vertical)">
                                      <p:cBhvr>
                                        <p:cTn id="144" dur="2000"/>
                                        <p:tgtEl>
                                          <p:spTgt spid="16"/>
                                        </p:tgtEl>
                                      </p:cBhvr>
                                    </p:animEffect>
                                  </p:childTnLst>
                                </p:cTn>
                              </p:par>
                              <p:par>
                                <p:cTn id="145" presetID="3" presetClass="entr" presetSubtype="5" fill="hold" grpId="1" nodeType="withEffect">
                                  <p:stCondLst>
                                    <p:cond delay="0"/>
                                  </p:stCondLst>
                                  <p:childTnLst>
                                    <p:set>
                                      <p:cBhvr>
                                        <p:cTn id="146" dur="1" fill="hold">
                                          <p:stCondLst>
                                            <p:cond delay="0"/>
                                          </p:stCondLst>
                                        </p:cTn>
                                        <p:tgtEl>
                                          <p:spTgt spid="17"/>
                                        </p:tgtEl>
                                        <p:attrNameLst>
                                          <p:attrName>style.visibility</p:attrName>
                                        </p:attrNameLst>
                                      </p:cBhvr>
                                      <p:to>
                                        <p:strVal val="visible"/>
                                      </p:to>
                                    </p:set>
                                    <p:animEffect transition="in" filter="blinds(vertical)">
                                      <p:cBhvr>
                                        <p:cTn id="147" dur="2000"/>
                                        <p:tgtEl>
                                          <p:spTgt spid="17"/>
                                        </p:tgtEl>
                                      </p:cBhvr>
                                    </p:animEffect>
                                  </p:childTnLst>
                                </p:cTn>
                              </p:par>
                              <p:par>
                                <p:cTn id="148" presetID="3" presetClass="entr" presetSubtype="5" fill="hold" grpId="1" nodeType="withEffect">
                                  <p:stCondLst>
                                    <p:cond delay="0"/>
                                  </p:stCondLst>
                                  <p:childTnLst>
                                    <p:set>
                                      <p:cBhvr>
                                        <p:cTn id="149" dur="1" fill="hold">
                                          <p:stCondLst>
                                            <p:cond delay="0"/>
                                          </p:stCondLst>
                                        </p:cTn>
                                        <p:tgtEl>
                                          <p:spTgt spid="18"/>
                                        </p:tgtEl>
                                        <p:attrNameLst>
                                          <p:attrName>style.visibility</p:attrName>
                                        </p:attrNameLst>
                                      </p:cBhvr>
                                      <p:to>
                                        <p:strVal val="visible"/>
                                      </p:to>
                                    </p:set>
                                    <p:animEffect transition="in" filter="blinds(vertical)">
                                      <p:cBhvr>
                                        <p:cTn id="150" dur="2000"/>
                                        <p:tgtEl>
                                          <p:spTgt spid="18"/>
                                        </p:tgtEl>
                                      </p:cBhvr>
                                    </p:animEffect>
                                  </p:childTnLst>
                                </p:cTn>
                              </p:par>
                              <p:par>
                                <p:cTn id="151" presetID="3" presetClass="entr" presetSubtype="5" fill="hold" grpId="1" nodeType="withEffect">
                                  <p:stCondLst>
                                    <p:cond delay="0"/>
                                  </p:stCondLst>
                                  <p:childTnLst>
                                    <p:set>
                                      <p:cBhvr>
                                        <p:cTn id="152" dur="1" fill="hold">
                                          <p:stCondLst>
                                            <p:cond delay="0"/>
                                          </p:stCondLst>
                                        </p:cTn>
                                        <p:tgtEl>
                                          <p:spTgt spid="19"/>
                                        </p:tgtEl>
                                        <p:attrNameLst>
                                          <p:attrName>style.visibility</p:attrName>
                                        </p:attrNameLst>
                                      </p:cBhvr>
                                      <p:to>
                                        <p:strVal val="visible"/>
                                      </p:to>
                                    </p:set>
                                    <p:animEffect transition="in" filter="blinds(vertical)">
                                      <p:cBhvr>
                                        <p:cTn id="153" dur="2000"/>
                                        <p:tgtEl>
                                          <p:spTgt spid="19"/>
                                        </p:tgtEl>
                                      </p:cBhvr>
                                    </p:animEffect>
                                  </p:childTnLst>
                                </p:cTn>
                              </p:par>
                              <p:par>
                                <p:cTn id="154" presetID="3" presetClass="entr" presetSubtype="5" fill="hold" grpId="1" nodeType="withEffect">
                                  <p:stCondLst>
                                    <p:cond delay="0"/>
                                  </p:stCondLst>
                                  <p:childTnLst>
                                    <p:set>
                                      <p:cBhvr>
                                        <p:cTn id="155" dur="1" fill="hold">
                                          <p:stCondLst>
                                            <p:cond delay="0"/>
                                          </p:stCondLst>
                                        </p:cTn>
                                        <p:tgtEl>
                                          <p:spTgt spid="20"/>
                                        </p:tgtEl>
                                        <p:attrNameLst>
                                          <p:attrName>style.visibility</p:attrName>
                                        </p:attrNameLst>
                                      </p:cBhvr>
                                      <p:to>
                                        <p:strVal val="visible"/>
                                      </p:to>
                                    </p:set>
                                    <p:animEffect transition="in" filter="blinds(vertical)">
                                      <p:cBhvr>
                                        <p:cTn id="156" dur="2000"/>
                                        <p:tgtEl>
                                          <p:spTgt spid="20"/>
                                        </p:tgtEl>
                                      </p:cBhvr>
                                    </p:animEffect>
                                  </p:childTnLst>
                                </p:cTn>
                              </p:par>
                              <p:par>
                                <p:cTn id="157" presetID="3" presetClass="entr" presetSubtype="5" fill="hold" grpId="1" nodeType="withEffect">
                                  <p:stCondLst>
                                    <p:cond delay="0"/>
                                  </p:stCondLst>
                                  <p:childTnLst>
                                    <p:set>
                                      <p:cBhvr>
                                        <p:cTn id="158" dur="1" fill="hold">
                                          <p:stCondLst>
                                            <p:cond delay="0"/>
                                          </p:stCondLst>
                                        </p:cTn>
                                        <p:tgtEl>
                                          <p:spTgt spid="21"/>
                                        </p:tgtEl>
                                        <p:attrNameLst>
                                          <p:attrName>style.visibility</p:attrName>
                                        </p:attrNameLst>
                                      </p:cBhvr>
                                      <p:to>
                                        <p:strVal val="visible"/>
                                      </p:to>
                                    </p:set>
                                    <p:animEffect transition="in" filter="blinds(vertical)">
                                      <p:cBhvr>
                                        <p:cTn id="159" dur="2000"/>
                                        <p:tgtEl>
                                          <p:spTgt spid="21"/>
                                        </p:tgtEl>
                                      </p:cBhvr>
                                    </p:animEffect>
                                  </p:childTnLst>
                                </p:cTn>
                              </p:par>
                              <p:par>
                                <p:cTn id="160" presetID="3" presetClass="entr" presetSubtype="5" fill="hold" grpId="1" nodeType="withEffect">
                                  <p:stCondLst>
                                    <p:cond delay="0"/>
                                  </p:stCondLst>
                                  <p:childTnLst>
                                    <p:set>
                                      <p:cBhvr>
                                        <p:cTn id="161" dur="1" fill="hold">
                                          <p:stCondLst>
                                            <p:cond delay="0"/>
                                          </p:stCondLst>
                                        </p:cTn>
                                        <p:tgtEl>
                                          <p:spTgt spid="22"/>
                                        </p:tgtEl>
                                        <p:attrNameLst>
                                          <p:attrName>style.visibility</p:attrName>
                                        </p:attrNameLst>
                                      </p:cBhvr>
                                      <p:to>
                                        <p:strVal val="visible"/>
                                      </p:to>
                                    </p:set>
                                    <p:animEffect transition="in" filter="blinds(vertical)">
                                      <p:cBhvr>
                                        <p:cTn id="162" dur="2000"/>
                                        <p:tgtEl>
                                          <p:spTgt spid="22"/>
                                        </p:tgtEl>
                                      </p:cBhvr>
                                    </p:animEffect>
                                  </p:childTnLst>
                                </p:cTn>
                              </p:par>
                              <p:par>
                                <p:cTn id="163" presetID="3" presetClass="entr" presetSubtype="5" fill="hold" grpId="1" nodeType="withEffect">
                                  <p:stCondLst>
                                    <p:cond delay="0"/>
                                  </p:stCondLst>
                                  <p:childTnLst>
                                    <p:set>
                                      <p:cBhvr>
                                        <p:cTn id="164" dur="1" fill="hold">
                                          <p:stCondLst>
                                            <p:cond delay="0"/>
                                          </p:stCondLst>
                                        </p:cTn>
                                        <p:tgtEl>
                                          <p:spTgt spid="23"/>
                                        </p:tgtEl>
                                        <p:attrNameLst>
                                          <p:attrName>style.visibility</p:attrName>
                                        </p:attrNameLst>
                                      </p:cBhvr>
                                      <p:to>
                                        <p:strVal val="visible"/>
                                      </p:to>
                                    </p:set>
                                    <p:animEffect transition="in" filter="blinds(vertical)">
                                      <p:cBhvr>
                                        <p:cTn id="165" dur="2000"/>
                                        <p:tgtEl>
                                          <p:spTgt spid="23"/>
                                        </p:tgtEl>
                                      </p:cBhvr>
                                    </p:animEffect>
                                  </p:childTnLst>
                                </p:cTn>
                              </p:par>
                              <p:par>
                                <p:cTn id="166" presetID="3" presetClass="entr" presetSubtype="5" fill="hold" grpId="1" nodeType="withEffect">
                                  <p:stCondLst>
                                    <p:cond delay="0"/>
                                  </p:stCondLst>
                                  <p:childTnLst>
                                    <p:set>
                                      <p:cBhvr>
                                        <p:cTn id="167" dur="1" fill="hold">
                                          <p:stCondLst>
                                            <p:cond delay="0"/>
                                          </p:stCondLst>
                                        </p:cTn>
                                        <p:tgtEl>
                                          <p:spTgt spid="24"/>
                                        </p:tgtEl>
                                        <p:attrNameLst>
                                          <p:attrName>style.visibility</p:attrName>
                                        </p:attrNameLst>
                                      </p:cBhvr>
                                      <p:to>
                                        <p:strVal val="visible"/>
                                      </p:to>
                                    </p:set>
                                    <p:animEffect transition="in" filter="blinds(vertical)">
                                      <p:cBhvr>
                                        <p:cTn id="168" dur="2000"/>
                                        <p:tgtEl>
                                          <p:spTgt spid="24"/>
                                        </p:tgtEl>
                                      </p:cBhvr>
                                    </p:animEffect>
                                  </p:childTnLst>
                                </p:cTn>
                              </p:par>
                              <p:par>
                                <p:cTn id="169" presetID="3" presetClass="entr" presetSubtype="5" fill="hold" grpId="1" nodeType="withEffect">
                                  <p:stCondLst>
                                    <p:cond delay="0"/>
                                  </p:stCondLst>
                                  <p:childTnLst>
                                    <p:set>
                                      <p:cBhvr>
                                        <p:cTn id="170" dur="1" fill="hold">
                                          <p:stCondLst>
                                            <p:cond delay="0"/>
                                          </p:stCondLst>
                                        </p:cTn>
                                        <p:tgtEl>
                                          <p:spTgt spid="25"/>
                                        </p:tgtEl>
                                        <p:attrNameLst>
                                          <p:attrName>style.visibility</p:attrName>
                                        </p:attrNameLst>
                                      </p:cBhvr>
                                      <p:to>
                                        <p:strVal val="visible"/>
                                      </p:to>
                                    </p:set>
                                    <p:animEffect transition="in" filter="blinds(vertical)">
                                      <p:cBhvr>
                                        <p:cTn id="171" dur="2000"/>
                                        <p:tgtEl>
                                          <p:spTgt spid="25"/>
                                        </p:tgtEl>
                                      </p:cBhvr>
                                    </p:animEffect>
                                  </p:childTnLst>
                                </p:cTn>
                              </p:par>
                              <p:par>
                                <p:cTn id="172" presetID="3" presetClass="entr" presetSubtype="5" fill="hold" grpId="1" nodeType="withEffect">
                                  <p:stCondLst>
                                    <p:cond delay="0"/>
                                  </p:stCondLst>
                                  <p:childTnLst>
                                    <p:set>
                                      <p:cBhvr>
                                        <p:cTn id="173" dur="1" fill="hold">
                                          <p:stCondLst>
                                            <p:cond delay="0"/>
                                          </p:stCondLst>
                                        </p:cTn>
                                        <p:tgtEl>
                                          <p:spTgt spid="26"/>
                                        </p:tgtEl>
                                        <p:attrNameLst>
                                          <p:attrName>style.visibility</p:attrName>
                                        </p:attrNameLst>
                                      </p:cBhvr>
                                      <p:to>
                                        <p:strVal val="visible"/>
                                      </p:to>
                                    </p:set>
                                    <p:animEffect transition="in" filter="blinds(vertical)">
                                      <p:cBhvr>
                                        <p:cTn id="174" dur="2000"/>
                                        <p:tgtEl>
                                          <p:spTgt spid="26"/>
                                        </p:tgtEl>
                                      </p:cBhvr>
                                    </p:animEffect>
                                  </p:childTnLst>
                                </p:cTn>
                              </p:par>
                            </p:childTnLst>
                          </p:cTn>
                        </p:par>
                        <p:par>
                          <p:cTn id="175" fill="hold">
                            <p:stCondLst>
                              <p:cond delay="2000"/>
                            </p:stCondLst>
                            <p:childTnLst>
                              <p:par>
                                <p:cTn id="176" presetID="2" presetClass="exit" presetSubtype="6" fill="hold" grpId="2" nodeType="afterEffect">
                                  <p:stCondLst>
                                    <p:cond delay="0"/>
                                  </p:stCondLst>
                                  <p:childTnLst>
                                    <p:anim calcmode="lin" valueType="num">
                                      <p:cBhvr additive="base">
                                        <p:cTn id="177" dur="2000"/>
                                        <p:tgtEl>
                                          <p:spTgt spid="3"/>
                                        </p:tgtEl>
                                        <p:attrNameLst>
                                          <p:attrName>ppt_x</p:attrName>
                                        </p:attrNameLst>
                                      </p:cBhvr>
                                      <p:tavLst>
                                        <p:tav tm="0">
                                          <p:val>
                                            <p:strVal val="ppt_x"/>
                                          </p:val>
                                        </p:tav>
                                        <p:tav tm="100000">
                                          <p:val>
                                            <p:strVal val="1+ppt_w/2"/>
                                          </p:val>
                                        </p:tav>
                                      </p:tavLst>
                                    </p:anim>
                                    <p:anim calcmode="lin" valueType="num">
                                      <p:cBhvr additive="base">
                                        <p:cTn id="178" dur="2000"/>
                                        <p:tgtEl>
                                          <p:spTgt spid="3"/>
                                        </p:tgtEl>
                                        <p:attrNameLst>
                                          <p:attrName>ppt_y</p:attrName>
                                        </p:attrNameLst>
                                      </p:cBhvr>
                                      <p:tavLst>
                                        <p:tav tm="0">
                                          <p:val>
                                            <p:strVal val="ppt_y"/>
                                          </p:val>
                                        </p:tav>
                                        <p:tav tm="100000">
                                          <p:val>
                                            <p:strVal val="1+ppt_h/2"/>
                                          </p:val>
                                        </p:tav>
                                      </p:tavLst>
                                    </p:anim>
                                    <p:set>
                                      <p:cBhvr>
                                        <p:cTn id="179" dur="1" fill="hold">
                                          <p:stCondLst>
                                            <p:cond delay="1999"/>
                                          </p:stCondLst>
                                        </p:cTn>
                                        <p:tgtEl>
                                          <p:spTgt spid="3"/>
                                        </p:tgtEl>
                                        <p:attrNameLst>
                                          <p:attrName>style.visibility</p:attrName>
                                        </p:attrNameLst>
                                      </p:cBhvr>
                                      <p:to>
                                        <p:strVal val="hidden"/>
                                      </p:to>
                                    </p:set>
                                  </p:childTnLst>
                                </p:cTn>
                              </p:par>
                              <p:par>
                                <p:cTn id="180" presetID="2" presetClass="exit" presetSubtype="6" fill="hold" grpId="2" nodeType="withEffect">
                                  <p:stCondLst>
                                    <p:cond delay="0"/>
                                  </p:stCondLst>
                                  <p:childTnLst>
                                    <p:anim calcmode="lin" valueType="num">
                                      <p:cBhvr additive="base">
                                        <p:cTn id="181" dur="2000"/>
                                        <p:tgtEl>
                                          <p:spTgt spid="5"/>
                                        </p:tgtEl>
                                        <p:attrNameLst>
                                          <p:attrName>ppt_x</p:attrName>
                                        </p:attrNameLst>
                                      </p:cBhvr>
                                      <p:tavLst>
                                        <p:tav tm="0">
                                          <p:val>
                                            <p:strVal val="ppt_x"/>
                                          </p:val>
                                        </p:tav>
                                        <p:tav tm="100000">
                                          <p:val>
                                            <p:strVal val="1+ppt_w/2"/>
                                          </p:val>
                                        </p:tav>
                                      </p:tavLst>
                                    </p:anim>
                                    <p:anim calcmode="lin" valueType="num">
                                      <p:cBhvr additive="base">
                                        <p:cTn id="182" dur="2000"/>
                                        <p:tgtEl>
                                          <p:spTgt spid="5"/>
                                        </p:tgtEl>
                                        <p:attrNameLst>
                                          <p:attrName>ppt_y</p:attrName>
                                        </p:attrNameLst>
                                      </p:cBhvr>
                                      <p:tavLst>
                                        <p:tav tm="0">
                                          <p:val>
                                            <p:strVal val="ppt_y"/>
                                          </p:val>
                                        </p:tav>
                                        <p:tav tm="100000">
                                          <p:val>
                                            <p:strVal val="1+ppt_h/2"/>
                                          </p:val>
                                        </p:tav>
                                      </p:tavLst>
                                    </p:anim>
                                    <p:set>
                                      <p:cBhvr>
                                        <p:cTn id="183" dur="1" fill="hold">
                                          <p:stCondLst>
                                            <p:cond delay="1999"/>
                                          </p:stCondLst>
                                        </p:cTn>
                                        <p:tgtEl>
                                          <p:spTgt spid="5"/>
                                        </p:tgtEl>
                                        <p:attrNameLst>
                                          <p:attrName>style.visibility</p:attrName>
                                        </p:attrNameLst>
                                      </p:cBhvr>
                                      <p:to>
                                        <p:strVal val="hidden"/>
                                      </p:to>
                                    </p:set>
                                  </p:childTnLst>
                                </p:cTn>
                              </p:par>
                              <p:par>
                                <p:cTn id="184" presetID="2" presetClass="exit" presetSubtype="6" fill="hold" grpId="2" nodeType="withEffect">
                                  <p:stCondLst>
                                    <p:cond delay="0"/>
                                  </p:stCondLst>
                                  <p:childTnLst>
                                    <p:anim calcmode="lin" valueType="num">
                                      <p:cBhvr additive="base">
                                        <p:cTn id="185" dur="2000"/>
                                        <p:tgtEl>
                                          <p:spTgt spid="7"/>
                                        </p:tgtEl>
                                        <p:attrNameLst>
                                          <p:attrName>ppt_x</p:attrName>
                                        </p:attrNameLst>
                                      </p:cBhvr>
                                      <p:tavLst>
                                        <p:tav tm="0">
                                          <p:val>
                                            <p:strVal val="ppt_x"/>
                                          </p:val>
                                        </p:tav>
                                        <p:tav tm="100000">
                                          <p:val>
                                            <p:strVal val="1+ppt_w/2"/>
                                          </p:val>
                                        </p:tav>
                                      </p:tavLst>
                                    </p:anim>
                                    <p:anim calcmode="lin" valueType="num">
                                      <p:cBhvr additive="base">
                                        <p:cTn id="186" dur="2000"/>
                                        <p:tgtEl>
                                          <p:spTgt spid="7"/>
                                        </p:tgtEl>
                                        <p:attrNameLst>
                                          <p:attrName>ppt_y</p:attrName>
                                        </p:attrNameLst>
                                      </p:cBhvr>
                                      <p:tavLst>
                                        <p:tav tm="0">
                                          <p:val>
                                            <p:strVal val="ppt_y"/>
                                          </p:val>
                                        </p:tav>
                                        <p:tav tm="100000">
                                          <p:val>
                                            <p:strVal val="1+ppt_h/2"/>
                                          </p:val>
                                        </p:tav>
                                      </p:tavLst>
                                    </p:anim>
                                    <p:set>
                                      <p:cBhvr>
                                        <p:cTn id="187" dur="1" fill="hold">
                                          <p:stCondLst>
                                            <p:cond delay="1999"/>
                                          </p:stCondLst>
                                        </p:cTn>
                                        <p:tgtEl>
                                          <p:spTgt spid="7"/>
                                        </p:tgtEl>
                                        <p:attrNameLst>
                                          <p:attrName>style.visibility</p:attrName>
                                        </p:attrNameLst>
                                      </p:cBhvr>
                                      <p:to>
                                        <p:strVal val="hidden"/>
                                      </p:to>
                                    </p:set>
                                  </p:childTnLst>
                                </p:cTn>
                              </p:par>
                              <p:par>
                                <p:cTn id="188" presetID="2" presetClass="exit" presetSubtype="6" fill="hold" grpId="2" nodeType="withEffect">
                                  <p:stCondLst>
                                    <p:cond delay="0"/>
                                  </p:stCondLst>
                                  <p:childTnLst>
                                    <p:anim calcmode="lin" valueType="num">
                                      <p:cBhvr additive="base">
                                        <p:cTn id="189" dur="2000"/>
                                        <p:tgtEl>
                                          <p:spTgt spid="9"/>
                                        </p:tgtEl>
                                        <p:attrNameLst>
                                          <p:attrName>ppt_x</p:attrName>
                                        </p:attrNameLst>
                                      </p:cBhvr>
                                      <p:tavLst>
                                        <p:tav tm="0">
                                          <p:val>
                                            <p:strVal val="ppt_x"/>
                                          </p:val>
                                        </p:tav>
                                        <p:tav tm="100000">
                                          <p:val>
                                            <p:strVal val="1+ppt_w/2"/>
                                          </p:val>
                                        </p:tav>
                                      </p:tavLst>
                                    </p:anim>
                                    <p:anim calcmode="lin" valueType="num">
                                      <p:cBhvr additive="base">
                                        <p:cTn id="190" dur="2000"/>
                                        <p:tgtEl>
                                          <p:spTgt spid="9"/>
                                        </p:tgtEl>
                                        <p:attrNameLst>
                                          <p:attrName>ppt_y</p:attrName>
                                        </p:attrNameLst>
                                      </p:cBhvr>
                                      <p:tavLst>
                                        <p:tav tm="0">
                                          <p:val>
                                            <p:strVal val="ppt_y"/>
                                          </p:val>
                                        </p:tav>
                                        <p:tav tm="100000">
                                          <p:val>
                                            <p:strVal val="1+ppt_h/2"/>
                                          </p:val>
                                        </p:tav>
                                      </p:tavLst>
                                    </p:anim>
                                    <p:set>
                                      <p:cBhvr>
                                        <p:cTn id="191" dur="1" fill="hold">
                                          <p:stCondLst>
                                            <p:cond delay="1999"/>
                                          </p:stCondLst>
                                        </p:cTn>
                                        <p:tgtEl>
                                          <p:spTgt spid="9"/>
                                        </p:tgtEl>
                                        <p:attrNameLst>
                                          <p:attrName>style.visibility</p:attrName>
                                        </p:attrNameLst>
                                      </p:cBhvr>
                                      <p:to>
                                        <p:strVal val="hidden"/>
                                      </p:to>
                                    </p:set>
                                  </p:childTnLst>
                                </p:cTn>
                              </p:par>
                              <p:par>
                                <p:cTn id="192" presetID="2" presetClass="exit" presetSubtype="6" fill="hold" grpId="2" nodeType="withEffect">
                                  <p:stCondLst>
                                    <p:cond delay="0"/>
                                  </p:stCondLst>
                                  <p:childTnLst>
                                    <p:anim calcmode="lin" valueType="num">
                                      <p:cBhvr additive="base">
                                        <p:cTn id="193" dur="2000"/>
                                        <p:tgtEl>
                                          <p:spTgt spid="11"/>
                                        </p:tgtEl>
                                        <p:attrNameLst>
                                          <p:attrName>ppt_x</p:attrName>
                                        </p:attrNameLst>
                                      </p:cBhvr>
                                      <p:tavLst>
                                        <p:tav tm="0">
                                          <p:val>
                                            <p:strVal val="ppt_x"/>
                                          </p:val>
                                        </p:tav>
                                        <p:tav tm="100000">
                                          <p:val>
                                            <p:strVal val="1+ppt_w/2"/>
                                          </p:val>
                                        </p:tav>
                                      </p:tavLst>
                                    </p:anim>
                                    <p:anim calcmode="lin" valueType="num">
                                      <p:cBhvr additive="base">
                                        <p:cTn id="194" dur="2000"/>
                                        <p:tgtEl>
                                          <p:spTgt spid="11"/>
                                        </p:tgtEl>
                                        <p:attrNameLst>
                                          <p:attrName>ppt_y</p:attrName>
                                        </p:attrNameLst>
                                      </p:cBhvr>
                                      <p:tavLst>
                                        <p:tav tm="0">
                                          <p:val>
                                            <p:strVal val="ppt_y"/>
                                          </p:val>
                                        </p:tav>
                                        <p:tav tm="100000">
                                          <p:val>
                                            <p:strVal val="1+ppt_h/2"/>
                                          </p:val>
                                        </p:tav>
                                      </p:tavLst>
                                    </p:anim>
                                    <p:set>
                                      <p:cBhvr>
                                        <p:cTn id="195" dur="1" fill="hold">
                                          <p:stCondLst>
                                            <p:cond delay="1999"/>
                                          </p:stCondLst>
                                        </p:cTn>
                                        <p:tgtEl>
                                          <p:spTgt spid="11"/>
                                        </p:tgtEl>
                                        <p:attrNameLst>
                                          <p:attrName>style.visibility</p:attrName>
                                        </p:attrNameLst>
                                      </p:cBhvr>
                                      <p:to>
                                        <p:strVal val="hidden"/>
                                      </p:to>
                                    </p:set>
                                  </p:childTnLst>
                                </p:cTn>
                              </p:par>
                              <p:par>
                                <p:cTn id="196" presetID="2" presetClass="exit" presetSubtype="6" fill="hold" grpId="2" nodeType="withEffect">
                                  <p:stCondLst>
                                    <p:cond delay="0"/>
                                  </p:stCondLst>
                                  <p:childTnLst>
                                    <p:anim calcmode="lin" valueType="num">
                                      <p:cBhvr additive="base">
                                        <p:cTn id="197" dur="2000"/>
                                        <p:tgtEl>
                                          <p:spTgt spid="13"/>
                                        </p:tgtEl>
                                        <p:attrNameLst>
                                          <p:attrName>ppt_x</p:attrName>
                                        </p:attrNameLst>
                                      </p:cBhvr>
                                      <p:tavLst>
                                        <p:tav tm="0">
                                          <p:val>
                                            <p:strVal val="ppt_x"/>
                                          </p:val>
                                        </p:tav>
                                        <p:tav tm="100000">
                                          <p:val>
                                            <p:strVal val="1+ppt_w/2"/>
                                          </p:val>
                                        </p:tav>
                                      </p:tavLst>
                                    </p:anim>
                                    <p:anim calcmode="lin" valueType="num">
                                      <p:cBhvr additive="base">
                                        <p:cTn id="198" dur="2000"/>
                                        <p:tgtEl>
                                          <p:spTgt spid="13"/>
                                        </p:tgtEl>
                                        <p:attrNameLst>
                                          <p:attrName>ppt_y</p:attrName>
                                        </p:attrNameLst>
                                      </p:cBhvr>
                                      <p:tavLst>
                                        <p:tav tm="0">
                                          <p:val>
                                            <p:strVal val="ppt_y"/>
                                          </p:val>
                                        </p:tav>
                                        <p:tav tm="100000">
                                          <p:val>
                                            <p:strVal val="1+ppt_h/2"/>
                                          </p:val>
                                        </p:tav>
                                      </p:tavLst>
                                    </p:anim>
                                    <p:set>
                                      <p:cBhvr>
                                        <p:cTn id="199" dur="1" fill="hold">
                                          <p:stCondLst>
                                            <p:cond delay="1999"/>
                                          </p:stCondLst>
                                        </p:cTn>
                                        <p:tgtEl>
                                          <p:spTgt spid="13"/>
                                        </p:tgtEl>
                                        <p:attrNameLst>
                                          <p:attrName>style.visibility</p:attrName>
                                        </p:attrNameLst>
                                      </p:cBhvr>
                                      <p:to>
                                        <p:strVal val="hidden"/>
                                      </p:to>
                                    </p:set>
                                  </p:childTnLst>
                                </p:cTn>
                              </p:par>
                              <p:par>
                                <p:cTn id="200" presetID="2" presetClass="exit" presetSubtype="12" fill="hold" grpId="2" nodeType="withEffect">
                                  <p:stCondLst>
                                    <p:cond delay="0"/>
                                  </p:stCondLst>
                                  <p:childTnLst>
                                    <p:anim calcmode="lin" valueType="num">
                                      <p:cBhvr additive="base">
                                        <p:cTn id="201" dur="2000"/>
                                        <p:tgtEl>
                                          <p:spTgt spid="15"/>
                                        </p:tgtEl>
                                        <p:attrNameLst>
                                          <p:attrName>ppt_x</p:attrName>
                                        </p:attrNameLst>
                                      </p:cBhvr>
                                      <p:tavLst>
                                        <p:tav tm="0">
                                          <p:val>
                                            <p:strVal val="ppt_x"/>
                                          </p:val>
                                        </p:tav>
                                        <p:tav tm="100000">
                                          <p:val>
                                            <p:strVal val="0-ppt_w/2"/>
                                          </p:val>
                                        </p:tav>
                                      </p:tavLst>
                                    </p:anim>
                                    <p:anim calcmode="lin" valueType="num">
                                      <p:cBhvr additive="base">
                                        <p:cTn id="202" dur="2000"/>
                                        <p:tgtEl>
                                          <p:spTgt spid="15"/>
                                        </p:tgtEl>
                                        <p:attrNameLst>
                                          <p:attrName>ppt_y</p:attrName>
                                        </p:attrNameLst>
                                      </p:cBhvr>
                                      <p:tavLst>
                                        <p:tav tm="0">
                                          <p:val>
                                            <p:strVal val="ppt_y"/>
                                          </p:val>
                                        </p:tav>
                                        <p:tav tm="100000">
                                          <p:val>
                                            <p:strVal val="1+ppt_h/2"/>
                                          </p:val>
                                        </p:tav>
                                      </p:tavLst>
                                    </p:anim>
                                    <p:set>
                                      <p:cBhvr>
                                        <p:cTn id="203" dur="1" fill="hold">
                                          <p:stCondLst>
                                            <p:cond delay="1999"/>
                                          </p:stCondLst>
                                        </p:cTn>
                                        <p:tgtEl>
                                          <p:spTgt spid="15"/>
                                        </p:tgtEl>
                                        <p:attrNameLst>
                                          <p:attrName>style.visibility</p:attrName>
                                        </p:attrNameLst>
                                      </p:cBhvr>
                                      <p:to>
                                        <p:strVal val="hidden"/>
                                      </p:to>
                                    </p:set>
                                  </p:childTnLst>
                                </p:cTn>
                              </p:par>
                              <p:par>
                                <p:cTn id="204" presetID="2" presetClass="exit" presetSubtype="12" fill="hold" grpId="2" nodeType="withEffect">
                                  <p:stCondLst>
                                    <p:cond delay="0"/>
                                  </p:stCondLst>
                                  <p:childTnLst>
                                    <p:anim calcmode="lin" valueType="num">
                                      <p:cBhvr additive="base">
                                        <p:cTn id="205" dur="2000"/>
                                        <p:tgtEl>
                                          <p:spTgt spid="17"/>
                                        </p:tgtEl>
                                        <p:attrNameLst>
                                          <p:attrName>ppt_x</p:attrName>
                                        </p:attrNameLst>
                                      </p:cBhvr>
                                      <p:tavLst>
                                        <p:tav tm="0">
                                          <p:val>
                                            <p:strVal val="ppt_x"/>
                                          </p:val>
                                        </p:tav>
                                        <p:tav tm="100000">
                                          <p:val>
                                            <p:strVal val="0-ppt_w/2"/>
                                          </p:val>
                                        </p:tav>
                                      </p:tavLst>
                                    </p:anim>
                                    <p:anim calcmode="lin" valueType="num">
                                      <p:cBhvr additive="base">
                                        <p:cTn id="206" dur="2000"/>
                                        <p:tgtEl>
                                          <p:spTgt spid="17"/>
                                        </p:tgtEl>
                                        <p:attrNameLst>
                                          <p:attrName>ppt_y</p:attrName>
                                        </p:attrNameLst>
                                      </p:cBhvr>
                                      <p:tavLst>
                                        <p:tav tm="0">
                                          <p:val>
                                            <p:strVal val="ppt_y"/>
                                          </p:val>
                                        </p:tav>
                                        <p:tav tm="100000">
                                          <p:val>
                                            <p:strVal val="1+ppt_h/2"/>
                                          </p:val>
                                        </p:tav>
                                      </p:tavLst>
                                    </p:anim>
                                    <p:set>
                                      <p:cBhvr>
                                        <p:cTn id="207" dur="1" fill="hold">
                                          <p:stCondLst>
                                            <p:cond delay="1999"/>
                                          </p:stCondLst>
                                        </p:cTn>
                                        <p:tgtEl>
                                          <p:spTgt spid="17"/>
                                        </p:tgtEl>
                                        <p:attrNameLst>
                                          <p:attrName>style.visibility</p:attrName>
                                        </p:attrNameLst>
                                      </p:cBhvr>
                                      <p:to>
                                        <p:strVal val="hidden"/>
                                      </p:to>
                                    </p:set>
                                  </p:childTnLst>
                                </p:cTn>
                              </p:par>
                              <p:par>
                                <p:cTn id="208" presetID="2" presetClass="exit" presetSubtype="12" fill="hold" grpId="2" nodeType="withEffect">
                                  <p:stCondLst>
                                    <p:cond delay="0"/>
                                  </p:stCondLst>
                                  <p:childTnLst>
                                    <p:anim calcmode="lin" valueType="num">
                                      <p:cBhvr additive="base">
                                        <p:cTn id="209" dur="2000"/>
                                        <p:tgtEl>
                                          <p:spTgt spid="19"/>
                                        </p:tgtEl>
                                        <p:attrNameLst>
                                          <p:attrName>ppt_x</p:attrName>
                                        </p:attrNameLst>
                                      </p:cBhvr>
                                      <p:tavLst>
                                        <p:tav tm="0">
                                          <p:val>
                                            <p:strVal val="ppt_x"/>
                                          </p:val>
                                        </p:tav>
                                        <p:tav tm="100000">
                                          <p:val>
                                            <p:strVal val="0-ppt_w/2"/>
                                          </p:val>
                                        </p:tav>
                                      </p:tavLst>
                                    </p:anim>
                                    <p:anim calcmode="lin" valueType="num">
                                      <p:cBhvr additive="base">
                                        <p:cTn id="210" dur="2000"/>
                                        <p:tgtEl>
                                          <p:spTgt spid="19"/>
                                        </p:tgtEl>
                                        <p:attrNameLst>
                                          <p:attrName>ppt_y</p:attrName>
                                        </p:attrNameLst>
                                      </p:cBhvr>
                                      <p:tavLst>
                                        <p:tav tm="0">
                                          <p:val>
                                            <p:strVal val="ppt_y"/>
                                          </p:val>
                                        </p:tav>
                                        <p:tav tm="100000">
                                          <p:val>
                                            <p:strVal val="1+ppt_h/2"/>
                                          </p:val>
                                        </p:tav>
                                      </p:tavLst>
                                    </p:anim>
                                    <p:set>
                                      <p:cBhvr>
                                        <p:cTn id="211" dur="1" fill="hold">
                                          <p:stCondLst>
                                            <p:cond delay="1999"/>
                                          </p:stCondLst>
                                        </p:cTn>
                                        <p:tgtEl>
                                          <p:spTgt spid="19"/>
                                        </p:tgtEl>
                                        <p:attrNameLst>
                                          <p:attrName>style.visibility</p:attrName>
                                        </p:attrNameLst>
                                      </p:cBhvr>
                                      <p:to>
                                        <p:strVal val="hidden"/>
                                      </p:to>
                                    </p:set>
                                  </p:childTnLst>
                                </p:cTn>
                              </p:par>
                              <p:par>
                                <p:cTn id="212" presetID="2" presetClass="exit" presetSubtype="12" fill="hold" grpId="2" nodeType="withEffect">
                                  <p:stCondLst>
                                    <p:cond delay="0"/>
                                  </p:stCondLst>
                                  <p:childTnLst>
                                    <p:anim calcmode="lin" valueType="num">
                                      <p:cBhvr additive="base">
                                        <p:cTn id="213" dur="2000"/>
                                        <p:tgtEl>
                                          <p:spTgt spid="21"/>
                                        </p:tgtEl>
                                        <p:attrNameLst>
                                          <p:attrName>ppt_x</p:attrName>
                                        </p:attrNameLst>
                                      </p:cBhvr>
                                      <p:tavLst>
                                        <p:tav tm="0">
                                          <p:val>
                                            <p:strVal val="ppt_x"/>
                                          </p:val>
                                        </p:tav>
                                        <p:tav tm="100000">
                                          <p:val>
                                            <p:strVal val="0-ppt_w/2"/>
                                          </p:val>
                                        </p:tav>
                                      </p:tavLst>
                                    </p:anim>
                                    <p:anim calcmode="lin" valueType="num">
                                      <p:cBhvr additive="base">
                                        <p:cTn id="214" dur="2000"/>
                                        <p:tgtEl>
                                          <p:spTgt spid="21"/>
                                        </p:tgtEl>
                                        <p:attrNameLst>
                                          <p:attrName>ppt_y</p:attrName>
                                        </p:attrNameLst>
                                      </p:cBhvr>
                                      <p:tavLst>
                                        <p:tav tm="0">
                                          <p:val>
                                            <p:strVal val="ppt_y"/>
                                          </p:val>
                                        </p:tav>
                                        <p:tav tm="100000">
                                          <p:val>
                                            <p:strVal val="1+ppt_h/2"/>
                                          </p:val>
                                        </p:tav>
                                      </p:tavLst>
                                    </p:anim>
                                    <p:set>
                                      <p:cBhvr>
                                        <p:cTn id="215" dur="1" fill="hold">
                                          <p:stCondLst>
                                            <p:cond delay="1999"/>
                                          </p:stCondLst>
                                        </p:cTn>
                                        <p:tgtEl>
                                          <p:spTgt spid="21"/>
                                        </p:tgtEl>
                                        <p:attrNameLst>
                                          <p:attrName>style.visibility</p:attrName>
                                        </p:attrNameLst>
                                      </p:cBhvr>
                                      <p:to>
                                        <p:strVal val="hidden"/>
                                      </p:to>
                                    </p:set>
                                  </p:childTnLst>
                                </p:cTn>
                              </p:par>
                              <p:par>
                                <p:cTn id="216" presetID="2" presetClass="exit" presetSubtype="12" fill="hold" grpId="2" nodeType="withEffect">
                                  <p:stCondLst>
                                    <p:cond delay="0"/>
                                  </p:stCondLst>
                                  <p:childTnLst>
                                    <p:anim calcmode="lin" valueType="num">
                                      <p:cBhvr additive="base">
                                        <p:cTn id="217" dur="2000"/>
                                        <p:tgtEl>
                                          <p:spTgt spid="23"/>
                                        </p:tgtEl>
                                        <p:attrNameLst>
                                          <p:attrName>ppt_x</p:attrName>
                                        </p:attrNameLst>
                                      </p:cBhvr>
                                      <p:tavLst>
                                        <p:tav tm="0">
                                          <p:val>
                                            <p:strVal val="ppt_x"/>
                                          </p:val>
                                        </p:tav>
                                        <p:tav tm="100000">
                                          <p:val>
                                            <p:strVal val="0-ppt_w/2"/>
                                          </p:val>
                                        </p:tav>
                                      </p:tavLst>
                                    </p:anim>
                                    <p:anim calcmode="lin" valueType="num">
                                      <p:cBhvr additive="base">
                                        <p:cTn id="218" dur="2000"/>
                                        <p:tgtEl>
                                          <p:spTgt spid="23"/>
                                        </p:tgtEl>
                                        <p:attrNameLst>
                                          <p:attrName>ppt_y</p:attrName>
                                        </p:attrNameLst>
                                      </p:cBhvr>
                                      <p:tavLst>
                                        <p:tav tm="0">
                                          <p:val>
                                            <p:strVal val="ppt_y"/>
                                          </p:val>
                                        </p:tav>
                                        <p:tav tm="100000">
                                          <p:val>
                                            <p:strVal val="1+ppt_h/2"/>
                                          </p:val>
                                        </p:tav>
                                      </p:tavLst>
                                    </p:anim>
                                    <p:set>
                                      <p:cBhvr>
                                        <p:cTn id="219" dur="1" fill="hold">
                                          <p:stCondLst>
                                            <p:cond delay="1999"/>
                                          </p:stCondLst>
                                        </p:cTn>
                                        <p:tgtEl>
                                          <p:spTgt spid="23"/>
                                        </p:tgtEl>
                                        <p:attrNameLst>
                                          <p:attrName>style.visibility</p:attrName>
                                        </p:attrNameLst>
                                      </p:cBhvr>
                                      <p:to>
                                        <p:strVal val="hidden"/>
                                      </p:to>
                                    </p:set>
                                  </p:childTnLst>
                                </p:cTn>
                              </p:par>
                              <p:par>
                                <p:cTn id="220" presetID="2" presetClass="exit" presetSubtype="12" fill="hold" grpId="2" nodeType="withEffect">
                                  <p:stCondLst>
                                    <p:cond delay="0"/>
                                  </p:stCondLst>
                                  <p:childTnLst>
                                    <p:anim calcmode="lin" valueType="num">
                                      <p:cBhvr additive="base">
                                        <p:cTn id="221" dur="2000"/>
                                        <p:tgtEl>
                                          <p:spTgt spid="25"/>
                                        </p:tgtEl>
                                        <p:attrNameLst>
                                          <p:attrName>ppt_x</p:attrName>
                                        </p:attrNameLst>
                                      </p:cBhvr>
                                      <p:tavLst>
                                        <p:tav tm="0">
                                          <p:val>
                                            <p:strVal val="ppt_x"/>
                                          </p:val>
                                        </p:tav>
                                        <p:tav tm="100000">
                                          <p:val>
                                            <p:strVal val="0-ppt_w/2"/>
                                          </p:val>
                                        </p:tav>
                                      </p:tavLst>
                                    </p:anim>
                                    <p:anim calcmode="lin" valueType="num">
                                      <p:cBhvr additive="base">
                                        <p:cTn id="222" dur="2000"/>
                                        <p:tgtEl>
                                          <p:spTgt spid="25"/>
                                        </p:tgtEl>
                                        <p:attrNameLst>
                                          <p:attrName>ppt_y</p:attrName>
                                        </p:attrNameLst>
                                      </p:cBhvr>
                                      <p:tavLst>
                                        <p:tav tm="0">
                                          <p:val>
                                            <p:strVal val="ppt_y"/>
                                          </p:val>
                                        </p:tav>
                                        <p:tav tm="100000">
                                          <p:val>
                                            <p:strVal val="1+ppt_h/2"/>
                                          </p:val>
                                        </p:tav>
                                      </p:tavLst>
                                    </p:anim>
                                    <p:set>
                                      <p:cBhvr>
                                        <p:cTn id="223" dur="1" fill="hold">
                                          <p:stCondLst>
                                            <p:cond delay="1999"/>
                                          </p:stCondLst>
                                        </p:cTn>
                                        <p:tgtEl>
                                          <p:spTgt spid="25"/>
                                        </p:tgtEl>
                                        <p:attrNameLst>
                                          <p:attrName>style.visibility</p:attrName>
                                        </p:attrNameLst>
                                      </p:cBhvr>
                                      <p:to>
                                        <p:strVal val="hidden"/>
                                      </p:to>
                                    </p:set>
                                  </p:childTnLst>
                                </p:cTn>
                              </p:par>
                              <p:par>
                                <p:cTn id="224" presetID="2" presetClass="exit" presetSubtype="9" fill="hold" grpId="2" nodeType="withEffect">
                                  <p:stCondLst>
                                    <p:cond delay="0"/>
                                  </p:stCondLst>
                                  <p:childTnLst>
                                    <p:anim calcmode="lin" valueType="num">
                                      <p:cBhvr additive="base">
                                        <p:cTn id="225" dur="2000"/>
                                        <p:tgtEl>
                                          <p:spTgt spid="16"/>
                                        </p:tgtEl>
                                        <p:attrNameLst>
                                          <p:attrName>ppt_x</p:attrName>
                                        </p:attrNameLst>
                                      </p:cBhvr>
                                      <p:tavLst>
                                        <p:tav tm="0">
                                          <p:val>
                                            <p:strVal val="ppt_x"/>
                                          </p:val>
                                        </p:tav>
                                        <p:tav tm="100000">
                                          <p:val>
                                            <p:strVal val="0-ppt_w/2"/>
                                          </p:val>
                                        </p:tav>
                                      </p:tavLst>
                                    </p:anim>
                                    <p:anim calcmode="lin" valueType="num">
                                      <p:cBhvr additive="base">
                                        <p:cTn id="226" dur="2000"/>
                                        <p:tgtEl>
                                          <p:spTgt spid="16"/>
                                        </p:tgtEl>
                                        <p:attrNameLst>
                                          <p:attrName>ppt_y</p:attrName>
                                        </p:attrNameLst>
                                      </p:cBhvr>
                                      <p:tavLst>
                                        <p:tav tm="0">
                                          <p:val>
                                            <p:strVal val="ppt_y"/>
                                          </p:val>
                                        </p:tav>
                                        <p:tav tm="100000">
                                          <p:val>
                                            <p:strVal val="0-ppt_h/2"/>
                                          </p:val>
                                        </p:tav>
                                      </p:tavLst>
                                    </p:anim>
                                    <p:set>
                                      <p:cBhvr>
                                        <p:cTn id="227" dur="1" fill="hold">
                                          <p:stCondLst>
                                            <p:cond delay="1999"/>
                                          </p:stCondLst>
                                        </p:cTn>
                                        <p:tgtEl>
                                          <p:spTgt spid="16"/>
                                        </p:tgtEl>
                                        <p:attrNameLst>
                                          <p:attrName>style.visibility</p:attrName>
                                        </p:attrNameLst>
                                      </p:cBhvr>
                                      <p:to>
                                        <p:strVal val="hidden"/>
                                      </p:to>
                                    </p:set>
                                  </p:childTnLst>
                                </p:cTn>
                              </p:par>
                              <p:par>
                                <p:cTn id="228" presetID="2" presetClass="exit" presetSubtype="9" fill="hold" grpId="2" nodeType="withEffect">
                                  <p:stCondLst>
                                    <p:cond delay="0"/>
                                  </p:stCondLst>
                                  <p:childTnLst>
                                    <p:anim calcmode="lin" valueType="num">
                                      <p:cBhvr additive="base">
                                        <p:cTn id="229" dur="2000"/>
                                        <p:tgtEl>
                                          <p:spTgt spid="18"/>
                                        </p:tgtEl>
                                        <p:attrNameLst>
                                          <p:attrName>ppt_x</p:attrName>
                                        </p:attrNameLst>
                                      </p:cBhvr>
                                      <p:tavLst>
                                        <p:tav tm="0">
                                          <p:val>
                                            <p:strVal val="ppt_x"/>
                                          </p:val>
                                        </p:tav>
                                        <p:tav tm="100000">
                                          <p:val>
                                            <p:strVal val="0-ppt_w/2"/>
                                          </p:val>
                                        </p:tav>
                                      </p:tavLst>
                                    </p:anim>
                                    <p:anim calcmode="lin" valueType="num">
                                      <p:cBhvr additive="base">
                                        <p:cTn id="230" dur="2000"/>
                                        <p:tgtEl>
                                          <p:spTgt spid="18"/>
                                        </p:tgtEl>
                                        <p:attrNameLst>
                                          <p:attrName>ppt_y</p:attrName>
                                        </p:attrNameLst>
                                      </p:cBhvr>
                                      <p:tavLst>
                                        <p:tav tm="0">
                                          <p:val>
                                            <p:strVal val="ppt_y"/>
                                          </p:val>
                                        </p:tav>
                                        <p:tav tm="100000">
                                          <p:val>
                                            <p:strVal val="0-ppt_h/2"/>
                                          </p:val>
                                        </p:tav>
                                      </p:tavLst>
                                    </p:anim>
                                    <p:set>
                                      <p:cBhvr>
                                        <p:cTn id="231" dur="1" fill="hold">
                                          <p:stCondLst>
                                            <p:cond delay="1999"/>
                                          </p:stCondLst>
                                        </p:cTn>
                                        <p:tgtEl>
                                          <p:spTgt spid="18"/>
                                        </p:tgtEl>
                                        <p:attrNameLst>
                                          <p:attrName>style.visibility</p:attrName>
                                        </p:attrNameLst>
                                      </p:cBhvr>
                                      <p:to>
                                        <p:strVal val="hidden"/>
                                      </p:to>
                                    </p:set>
                                  </p:childTnLst>
                                </p:cTn>
                              </p:par>
                              <p:par>
                                <p:cTn id="232" presetID="2" presetClass="exit" presetSubtype="9" fill="hold" grpId="2" nodeType="withEffect">
                                  <p:stCondLst>
                                    <p:cond delay="0"/>
                                  </p:stCondLst>
                                  <p:childTnLst>
                                    <p:anim calcmode="lin" valueType="num">
                                      <p:cBhvr additive="base">
                                        <p:cTn id="233" dur="2000"/>
                                        <p:tgtEl>
                                          <p:spTgt spid="20"/>
                                        </p:tgtEl>
                                        <p:attrNameLst>
                                          <p:attrName>ppt_x</p:attrName>
                                        </p:attrNameLst>
                                      </p:cBhvr>
                                      <p:tavLst>
                                        <p:tav tm="0">
                                          <p:val>
                                            <p:strVal val="ppt_x"/>
                                          </p:val>
                                        </p:tav>
                                        <p:tav tm="100000">
                                          <p:val>
                                            <p:strVal val="0-ppt_w/2"/>
                                          </p:val>
                                        </p:tav>
                                      </p:tavLst>
                                    </p:anim>
                                    <p:anim calcmode="lin" valueType="num">
                                      <p:cBhvr additive="base">
                                        <p:cTn id="234" dur="2000"/>
                                        <p:tgtEl>
                                          <p:spTgt spid="20"/>
                                        </p:tgtEl>
                                        <p:attrNameLst>
                                          <p:attrName>ppt_y</p:attrName>
                                        </p:attrNameLst>
                                      </p:cBhvr>
                                      <p:tavLst>
                                        <p:tav tm="0">
                                          <p:val>
                                            <p:strVal val="ppt_y"/>
                                          </p:val>
                                        </p:tav>
                                        <p:tav tm="100000">
                                          <p:val>
                                            <p:strVal val="0-ppt_h/2"/>
                                          </p:val>
                                        </p:tav>
                                      </p:tavLst>
                                    </p:anim>
                                    <p:set>
                                      <p:cBhvr>
                                        <p:cTn id="235" dur="1" fill="hold">
                                          <p:stCondLst>
                                            <p:cond delay="1999"/>
                                          </p:stCondLst>
                                        </p:cTn>
                                        <p:tgtEl>
                                          <p:spTgt spid="20"/>
                                        </p:tgtEl>
                                        <p:attrNameLst>
                                          <p:attrName>style.visibility</p:attrName>
                                        </p:attrNameLst>
                                      </p:cBhvr>
                                      <p:to>
                                        <p:strVal val="hidden"/>
                                      </p:to>
                                    </p:set>
                                  </p:childTnLst>
                                </p:cTn>
                              </p:par>
                              <p:par>
                                <p:cTn id="236" presetID="2" presetClass="exit" presetSubtype="9" fill="hold" grpId="2" nodeType="withEffect">
                                  <p:stCondLst>
                                    <p:cond delay="0"/>
                                  </p:stCondLst>
                                  <p:childTnLst>
                                    <p:anim calcmode="lin" valueType="num">
                                      <p:cBhvr additive="base">
                                        <p:cTn id="237" dur="2000"/>
                                        <p:tgtEl>
                                          <p:spTgt spid="22"/>
                                        </p:tgtEl>
                                        <p:attrNameLst>
                                          <p:attrName>ppt_x</p:attrName>
                                        </p:attrNameLst>
                                      </p:cBhvr>
                                      <p:tavLst>
                                        <p:tav tm="0">
                                          <p:val>
                                            <p:strVal val="ppt_x"/>
                                          </p:val>
                                        </p:tav>
                                        <p:tav tm="100000">
                                          <p:val>
                                            <p:strVal val="0-ppt_w/2"/>
                                          </p:val>
                                        </p:tav>
                                      </p:tavLst>
                                    </p:anim>
                                    <p:anim calcmode="lin" valueType="num">
                                      <p:cBhvr additive="base">
                                        <p:cTn id="238" dur="2000"/>
                                        <p:tgtEl>
                                          <p:spTgt spid="22"/>
                                        </p:tgtEl>
                                        <p:attrNameLst>
                                          <p:attrName>ppt_y</p:attrName>
                                        </p:attrNameLst>
                                      </p:cBhvr>
                                      <p:tavLst>
                                        <p:tav tm="0">
                                          <p:val>
                                            <p:strVal val="ppt_y"/>
                                          </p:val>
                                        </p:tav>
                                        <p:tav tm="100000">
                                          <p:val>
                                            <p:strVal val="0-ppt_h/2"/>
                                          </p:val>
                                        </p:tav>
                                      </p:tavLst>
                                    </p:anim>
                                    <p:set>
                                      <p:cBhvr>
                                        <p:cTn id="239" dur="1" fill="hold">
                                          <p:stCondLst>
                                            <p:cond delay="1999"/>
                                          </p:stCondLst>
                                        </p:cTn>
                                        <p:tgtEl>
                                          <p:spTgt spid="22"/>
                                        </p:tgtEl>
                                        <p:attrNameLst>
                                          <p:attrName>style.visibility</p:attrName>
                                        </p:attrNameLst>
                                      </p:cBhvr>
                                      <p:to>
                                        <p:strVal val="hidden"/>
                                      </p:to>
                                    </p:set>
                                  </p:childTnLst>
                                </p:cTn>
                              </p:par>
                              <p:par>
                                <p:cTn id="240" presetID="2" presetClass="exit" presetSubtype="9" fill="hold" grpId="2" nodeType="withEffect">
                                  <p:stCondLst>
                                    <p:cond delay="0"/>
                                  </p:stCondLst>
                                  <p:childTnLst>
                                    <p:anim calcmode="lin" valueType="num">
                                      <p:cBhvr additive="base">
                                        <p:cTn id="241" dur="2000"/>
                                        <p:tgtEl>
                                          <p:spTgt spid="24"/>
                                        </p:tgtEl>
                                        <p:attrNameLst>
                                          <p:attrName>ppt_x</p:attrName>
                                        </p:attrNameLst>
                                      </p:cBhvr>
                                      <p:tavLst>
                                        <p:tav tm="0">
                                          <p:val>
                                            <p:strVal val="ppt_x"/>
                                          </p:val>
                                        </p:tav>
                                        <p:tav tm="100000">
                                          <p:val>
                                            <p:strVal val="0-ppt_w/2"/>
                                          </p:val>
                                        </p:tav>
                                      </p:tavLst>
                                    </p:anim>
                                    <p:anim calcmode="lin" valueType="num">
                                      <p:cBhvr additive="base">
                                        <p:cTn id="242" dur="2000"/>
                                        <p:tgtEl>
                                          <p:spTgt spid="24"/>
                                        </p:tgtEl>
                                        <p:attrNameLst>
                                          <p:attrName>ppt_y</p:attrName>
                                        </p:attrNameLst>
                                      </p:cBhvr>
                                      <p:tavLst>
                                        <p:tav tm="0">
                                          <p:val>
                                            <p:strVal val="ppt_y"/>
                                          </p:val>
                                        </p:tav>
                                        <p:tav tm="100000">
                                          <p:val>
                                            <p:strVal val="0-ppt_h/2"/>
                                          </p:val>
                                        </p:tav>
                                      </p:tavLst>
                                    </p:anim>
                                    <p:set>
                                      <p:cBhvr>
                                        <p:cTn id="243" dur="1" fill="hold">
                                          <p:stCondLst>
                                            <p:cond delay="1999"/>
                                          </p:stCondLst>
                                        </p:cTn>
                                        <p:tgtEl>
                                          <p:spTgt spid="24"/>
                                        </p:tgtEl>
                                        <p:attrNameLst>
                                          <p:attrName>style.visibility</p:attrName>
                                        </p:attrNameLst>
                                      </p:cBhvr>
                                      <p:to>
                                        <p:strVal val="hidden"/>
                                      </p:to>
                                    </p:set>
                                  </p:childTnLst>
                                </p:cTn>
                              </p:par>
                              <p:par>
                                <p:cTn id="244" presetID="2" presetClass="exit" presetSubtype="9" fill="hold" grpId="2" nodeType="withEffect">
                                  <p:stCondLst>
                                    <p:cond delay="0"/>
                                  </p:stCondLst>
                                  <p:childTnLst>
                                    <p:anim calcmode="lin" valueType="num">
                                      <p:cBhvr additive="base">
                                        <p:cTn id="245" dur="2000"/>
                                        <p:tgtEl>
                                          <p:spTgt spid="26"/>
                                        </p:tgtEl>
                                        <p:attrNameLst>
                                          <p:attrName>ppt_x</p:attrName>
                                        </p:attrNameLst>
                                      </p:cBhvr>
                                      <p:tavLst>
                                        <p:tav tm="0">
                                          <p:val>
                                            <p:strVal val="ppt_x"/>
                                          </p:val>
                                        </p:tav>
                                        <p:tav tm="100000">
                                          <p:val>
                                            <p:strVal val="0-ppt_w/2"/>
                                          </p:val>
                                        </p:tav>
                                      </p:tavLst>
                                    </p:anim>
                                    <p:anim calcmode="lin" valueType="num">
                                      <p:cBhvr additive="base">
                                        <p:cTn id="246" dur="2000"/>
                                        <p:tgtEl>
                                          <p:spTgt spid="26"/>
                                        </p:tgtEl>
                                        <p:attrNameLst>
                                          <p:attrName>ppt_y</p:attrName>
                                        </p:attrNameLst>
                                      </p:cBhvr>
                                      <p:tavLst>
                                        <p:tav tm="0">
                                          <p:val>
                                            <p:strVal val="ppt_y"/>
                                          </p:val>
                                        </p:tav>
                                        <p:tav tm="100000">
                                          <p:val>
                                            <p:strVal val="0-ppt_h/2"/>
                                          </p:val>
                                        </p:tav>
                                      </p:tavLst>
                                    </p:anim>
                                    <p:set>
                                      <p:cBhvr>
                                        <p:cTn id="247" dur="1" fill="hold">
                                          <p:stCondLst>
                                            <p:cond delay="1999"/>
                                          </p:stCondLst>
                                        </p:cTn>
                                        <p:tgtEl>
                                          <p:spTgt spid="26"/>
                                        </p:tgtEl>
                                        <p:attrNameLst>
                                          <p:attrName>style.visibility</p:attrName>
                                        </p:attrNameLst>
                                      </p:cBhvr>
                                      <p:to>
                                        <p:strVal val="hidden"/>
                                      </p:to>
                                    </p:set>
                                  </p:childTnLst>
                                </p:cTn>
                              </p:par>
                              <p:par>
                                <p:cTn id="248" presetID="2" presetClass="exit" presetSubtype="3" fill="hold" grpId="2" nodeType="withEffect">
                                  <p:stCondLst>
                                    <p:cond delay="0"/>
                                  </p:stCondLst>
                                  <p:childTnLst>
                                    <p:anim calcmode="lin" valueType="num">
                                      <p:cBhvr additive="base">
                                        <p:cTn id="249" dur="2000"/>
                                        <p:tgtEl>
                                          <p:spTgt spid="4"/>
                                        </p:tgtEl>
                                        <p:attrNameLst>
                                          <p:attrName>ppt_x</p:attrName>
                                        </p:attrNameLst>
                                      </p:cBhvr>
                                      <p:tavLst>
                                        <p:tav tm="0">
                                          <p:val>
                                            <p:strVal val="ppt_x"/>
                                          </p:val>
                                        </p:tav>
                                        <p:tav tm="100000">
                                          <p:val>
                                            <p:strVal val="1+ppt_w/2"/>
                                          </p:val>
                                        </p:tav>
                                      </p:tavLst>
                                    </p:anim>
                                    <p:anim calcmode="lin" valueType="num">
                                      <p:cBhvr additive="base">
                                        <p:cTn id="250" dur="2000"/>
                                        <p:tgtEl>
                                          <p:spTgt spid="4"/>
                                        </p:tgtEl>
                                        <p:attrNameLst>
                                          <p:attrName>ppt_y</p:attrName>
                                        </p:attrNameLst>
                                      </p:cBhvr>
                                      <p:tavLst>
                                        <p:tav tm="0">
                                          <p:val>
                                            <p:strVal val="ppt_y"/>
                                          </p:val>
                                        </p:tav>
                                        <p:tav tm="100000">
                                          <p:val>
                                            <p:strVal val="0-ppt_h/2"/>
                                          </p:val>
                                        </p:tav>
                                      </p:tavLst>
                                    </p:anim>
                                    <p:set>
                                      <p:cBhvr>
                                        <p:cTn id="251" dur="1" fill="hold">
                                          <p:stCondLst>
                                            <p:cond delay="1999"/>
                                          </p:stCondLst>
                                        </p:cTn>
                                        <p:tgtEl>
                                          <p:spTgt spid="4"/>
                                        </p:tgtEl>
                                        <p:attrNameLst>
                                          <p:attrName>style.visibility</p:attrName>
                                        </p:attrNameLst>
                                      </p:cBhvr>
                                      <p:to>
                                        <p:strVal val="hidden"/>
                                      </p:to>
                                    </p:set>
                                  </p:childTnLst>
                                </p:cTn>
                              </p:par>
                              <p:par>
                                <p:cTn id="252" presetID="2" presetClass="exit" presetSubtype="3" fill="hold" grpId="2" nodeType="withEffect">
                                  <p:stCondLst>
                                    <p:cond delay="0"/>
                                  </p:stCondLst>
                                  <p:childTnLst>
                                    <p:anim calcmode="lin" valueType="num">
                                      <p:cBhvr additive="base">
                                        <p:cTn id="253" dur="2000"/>
                                        <p:tgtEl>
                                          <p:spTgt spid="6"/>
                                        </p:tgtEl>
                                        <p:attrNameLst>
                                          <p:attrName>ppt_x</p:attrName>
                                        </p:attrNameLst>
                                      </p:cBhvr>
                                      <p:tavLst>
                                        <p:tav tm="0">
                                          <p:val>
                                            <p:strVal val="ppt_x"/>
                                          </p:val>
                                        </p:tav>
                                        <p:tav tm="100000">
                                          <p:val>
                                            <p:strVal val="1+ppt_w/2"/>
                                          </p:val>
                                        </p:tav>
                                      </p:tavLst>
                                    </p:anim>
                                    <p:anim calcmode="lin" valueType="num">
                                      <p:cBhvr additive="base">
                                        <p:cTn id="254" dur="2000"/>
                                        <p:tgtEl>
                                          <p:spTgt spid="6"/>
                                        </p:tgtEl>
                                        <p:attrNameLst>
                                          <p:attrName>ppt_y</p:attrName>
                                        </p:attrNameLst>
                                      </p:cBhvr>
                                      <p:tavLst>
                                        <p:tav tm="0">
                                          <p:val>
                                            <p:strVal val="ppt_y"/>
                                          </p:val>
                                        </p:tav>
                                        <p:tav tm="100000">
                                          <p:val>
                                            <p:strVal val="0-ppt_h/2"/>
                                          </p:val>
                                        </p:tav>
                                      </p:tavLst>
                                    </p:anim>
                                    <p:set>
                                      <p:cBhvr>
                                        <p:cTn id="255" dur="1" fill="hold">
                                          <p:stCondLst>
                                            <p:cond delay="1999"/>
                                          </p:stCondLst>
                                        </p:cTn>
                                        <p:tgtEl>
                                          <p:spTgt spid="6"/>
                                        </p:tgtEl>
                                        <p:attrNameLst>
                                          <p:attrName>style.visibility</p:attrName>
                                        </p:attrNameLst>
                                      </p:cBhvr>
                                      <p:to>
                                        <p:strVal val="hidden"/>
                                      </p:to>
                                    </p:set>
                                  </p:childTnLst>
                                </p:cTn>
                              </p:par>
                              <p:par>
                                <p:cTn id="256" presetID="2" presetClass="exit" presetSubtype="3" fill="hold" grpId="2" nodeType="withEffect">
                                  <p:stCondLst>
                                    <p:cond delay="0"/>
                                  </p:stCondLst>
                                  <p:childTnLst>
                                    <p:anim calcmode="lin" valueType="num">
                                      <p:cBhvr additive="base">
                                        <p:cTn id="257" dur="2000"/>
                                        <p:tgtEl>
                                          <p:spTgt spid="8"/>
                                        </p:tgtEl>
                                        <p:attrNameLst>
                                          <p:attrName>ppt_x</p:attrName>
                                        </p:attrNameLst>
                                      </p:cBhvr>
                                      <p:tavLst>
                                        <p:tav tm="0">
                                          <p:val>
                                            <p:strVal val="ppt_x"/>
                                          </p:val>
                                        </p:tav>
                                        <p:tav tm="100000">
                                          <p:val>
                                            <p:strVal val="1+ppt_w/2"/>
                                          </p:val>
                                        </p:tav>
                                      </p:tavLst>
                                    </p:anim>
                                    <p:anim calcmode="lin" valueType="num">
                                      <p:cBhvr additive="base">
                                        <p:cTn id="258" dur="2000"/>
                                        <p:tgtEl>
                                          <p:spTgt spid="8"/>
                                        </p:tgtEl>
                                        <p:attrNameLst>
                                          <p:attrName>ppt_y</p:attrName>
                                        </p:attrNameLst>
                                      </p:cBhvr>
                                      <p:tavLst>
                                        <p:tav tm="0">
                                          <p:val>
                                            <p:strVal val="ppt_y"/>
                                          </p:val>
                                        </p:tav>
                                        <p:tav tm="100000">
                                          <p:val>
                                            <p:strVal val="0-ppt_h/2"/>
                                          </p:val>
                                        </p:tav>
                                      </p:tavLst>
                                    </p:anim>
                                    <p:set>
                                      <p:cBhvr>
                                        <p:cTn id="259" dur="1" fill="hold">
                                          <p:stCondLst>
                                            <p:cond delay="1999"/>
                                          </p:stCondLst>
                                        </p:cTn>
                                        <p:tgtEl>
                                          <p:spTgt spid="8"/>
                                        </p:tgtEl>
                                        <p:attrNameLst>
                                          <p:attrName>style.visibility</p:attrName>
                                        </p:attrNameLst>
                                      </p:cBhvr>
                                      <p:to>
                                        <p:strVal val="hidden"/>
                                      </p:to>
                                    </p:set>
                                  </p:childTnLst>
                                </p:cTn>
                              </p:par>
                              <p:par>
                                <p:cTn id="260" presetID="2" presetClass="exit" presetSubtype="3" fill="hold" grpId="2" nodeType="withEffect">
                                  <p:stCondLst>
                                    <p:cond delay="0"/>
                                  </p:stCondLst>
                                  <p:childTnLst>
                                    <p:anim calcmode="lin" valueType="num">
                                      <p:cBhvr additive="base">
                                        <p:cTn id="261" dur="2000"/>
                                        <p:tgtEl>
                                          <p:spTgt spid="10"/>
                                        </p:tgtEl>
                                        <p:attrNameLst>
                                          <p:attrName>ppt_x</p:attrName>
                                        </p:attrNameLst>
                                      </p:cBhvr>
                                      <p:tavLst>
                                        <p:tav tm="0">
                                          <p:val>
                                            <p:strVal val="ppt_x"/>
                                          </p:val>
                                        </p:tav>
                                        <p:tav tm="100000">
                                          <p:val>
                                            <p:strVal val="1+ppt_w/2"/>
                                          </p:val>
                                        </p:tav>
                                      </p:tavLst>
                                    </p:anim>
                                    <p:anim calcmode="lin" valueType="num">
                                      <p:cBhvr additive="base">
                                        <p:cTn id="262" dur="2000"/>
                                        <p:tgtEl>
                                          <p:spTgt spid="10"/>
                                        </p:tgtEl>
                                        <p:attrNameLst>
                                          <p:attrName>ppt_y</p:attrName>
                                        </p:attrNameLst>
                                      </p:cBhvr>
                                      <p:tavLst>
                                        <p:tav tm="0">
                                          <p:val>
                                            <p:strVal val="ppt_y"/>
                                          </p:val>
                                        </p:tav>
                                        <p:tav tm="100000">
                                          <p:val>
                                            <p:strVal val="0-ppt_h/2"/>
                                          </p:val>
                                        </p:tav>
                                      </p:tavLst>
                                    </p:anim>
                                    <p:set>
                                      <p:cBhvr>
                                        <p:cTn id="263" dur="1" fill="hold">
                                          <p:stCondLst>
                                            <p:cond delay="1999"/>
                                          </p:stCondLst>
                                        </p:cTn>
                                        <p:tgtEl>
                                          <p:spTgt spid="10"/>
                                        </p:tgtEl>
                                        <p:attrNameLst>
                                          <p:attrName>style.visibility</p:attrName>
                                        </p:attrNameLst>
                                      </p:cBhvr>
                                      <p:to>
                                        <p:strVal val="hidden"/>
                                      </p:to>
                                    </p:set>
                                  </p:childTnLst>
                                </p:cTn>
                              </p:par>
                              <p:par>
                                <p:cTn id="264" presetID="2" presetClass="exit" presetSubtype="3" fill="hold" grpId="2" nodeType="withEffect">
                                  <p:stCondLst>
                                    <p:cond delay="0"/>
                                  </p:stCondLst>
                                  <p:childTnLst>
                                    <p:anim calcmode="lin" valueType="num">
                                      <p:cBhvr additive="base">
                                        <p:cTn id="265" dur="2000"/>
                                        <p:tgtEl>
                                          <p:spTgt spid="12"/>
                                        </p:tgtEl>
                                        <p:attrNameLst>
                                          <p:attrName>ppt_x</p:attrName>
                                        </p:attrNameLst>
                                      </p:cBhvr>
                                      <p:tavLst>
                                        <p:tav tm="0">
                                          <p:val>
                                            <p:strVal val="ppt_x"/>
                                          </p:val>
                                        </p:tav>
                                        <p:tav tm="100000">
                                          <p:val>
                                            <p:strVal val="1+ppt_w/2"/>
                                          </p:val>
                                        </p:tav>
                                      </p:tavLst>
                                    </p:anim>
                                    <p:anim calcmode="lin" valueType="num">
                                      <p:cBhvr additive="base">
                                        <p:cTn id="266" dur="2000"/>
                                        <p:tgtEl>
                                          <p:spTgt spid="12"/>
                                        </p:tgtEl>
                                        <p:attrNameLst>
                                          <p:attrName>ppt_y</p:attrName>
                                        </p:attrNameLst>
                                      </p:cBhvr>
                                      <p:tavLst>
                                        <p:tav tm="0">
                                          <p:val>
                                            <p:strVal val="ppt_y"/>
                                          </p:val>
                                        </p:tav>
                                        <p:tav tm="100000">
                                          <p:val>
                                            <p:strVal val="0-ppt_h/2"/>
                                          </p:val>
                                        </p:tav>
                                      </p:tavLst>
                                    </p:anim>
                                    <p:set>
                                      <p:cBhvr>
                                        <p:cTn id="267" dur="1" fill="hold">
                                          <p:stCondLst>
                                            <p:cond delay="1999"/>
                                          </p:stCondLst>
                                        </p:cTn>
                                        <p:tgtEl>
                                          <p:spTgt spid="12"/>
                                        </p:tgtEl>
                                        <p:attrNameLst>
                                          <p:attrName>style.visibility</p:attrName>
                                        </p:attrNameLst>
                                      </p:cBhvr>
                                      <p:to>
                                        <p:strVal val="hidden"/>
                                      </p:to>
                                    </p:set>
                                  </p:childTnLst>
                                </p:cTn>
                              </p:par>
                              <p:par>
                                <p:cTn id="268" presetID="2" presetClass="exit" presetSubtype="3" fill="hold" grpId="2" nodeType="withEffect">
                                  <p:stCondLst>
                                    <p:cond delay="0"/>
                                  </p:stCondLst>
                                  <p:childTnLst>
                                    <p:anim calcmode="lin" valueType="num">
                                      <p:cBhvr additive="base">
                                        <p:cTn id="269" dur="2000"/>
                                        <p:tgtEl>
                                          <p:spTgt spid="14"/>
                                        </p:tgtEl>
                                        <p:attrNameLst>
                                          <p:attrName>ppt_x</p:attrName>
                                        </p:attrNameLst>
                                      </p:cBhvr>
                                      <p:tavLst>
                                        <p:tav tm="0">
                                          <p:val>
                                            <p:strVal val="ppt_x"/>
                                          </p:val>
                                        </p:tav>
                                        <p:tav tm="100000">
                                          <p:val>
                                            <p:strVal val="1+ppt_w/2"/>
                                          </p:val>
                                        </p:tav>
                                      </p:tavLst>
                                    </p:anim>
                                    <p:anim calcmode="lin" valueType="num">
                                      <p:cBhvr additive="base">
                                        <p:cTn id="270" dur="2000"/>
                                        <p:tgtEl>
                                          <p:spTgt spid="14"/>
                                        </p:tgtEl>
                                        <p:attrNameLst>
                                          <p:attrName>ppt_y</p:attrName>
                                        </p:attrNameLst>
                                      </p:cBhvr>
                                      <p:tavLst>
                                        <p:tav tm="0">
                                          <p:val>
                                            <p:strVal val="ppt_y"/>
                                          </p:val>
                                        </p:tav>
                                        <p:tav tm="100000">
                                          <p:val>
                                            <p:strVal val="0-ppt_h/2"/>
                                          </p:val>
                                        </p:tav>
                                      </p:tavLst>
                                    </p:anim>
                                    <p:set>
                                      <p:cBhvr>
                                        <p:cTn id="271" dur="1" fill="hold">
                                          <p:stCondLst>
                                            <p:cond delay="1999"/>
                                          </p:stCondLst>
                                        </p:cTn>
                                        <p:tgtEl>
                                          <p:spTgt spid="14"/>
                                        </p:tgtEl>
                                        <p:attrNameLst>
                                          <p:attrName>style.visibility</p:attrName>
                                        </p:attrNameLst>
                                      </p:cBhvr>
                                      <p:to>
                                        <p:strVal val="hidden"/>
                                      </p:to>
                                    </p:set>
                                  </p:childTnLst>
                                </p:cTn>
                              </p:par>
                              <p:par>
                                <p:cTn id="272" presetID="23" presetClass="entr" presetSubtype="288" fill="hold" nodeType="withEffect">
                                  <p:stCondLst>
                                    <p:cond delay="0"/>
                                  </p:stCondLst>
                                  <p:childTnLst>
                                    <p:set>
                                      <p:cBhvr>
                                        <p:cTn id="273" dur="1" fill="hold">
                                          <p:stCondLst>
                                            <p:cond delay="0"/>
                                          </p:stCondLst>
                                        </p:cTn>
                                        <p:tgtEl>
                                          <p:spTgt spid="2"/>
                                        </p:tgtEl>
                                        <p:attrNameLst>
                                          <p:attrName>style.visibility</p:attrName>
                                        </p:attrNameLst>
                                      </p:cBhvr>
                                      <p:to>
                                        <p:strVal val="visible"/>
                                      </p:to>
                                    </p:set>
                                    <p:anim calcmode="lin" valueType="num">
                                      <p:cBhvr>
                                        <p:cTn id="274" dur="2000" fill="hold"/>
                                        <p:tgtEl>
                                          <p:spTgt spid="2"/>
                                        </p:tgtEl>
                                        <p:attrNameLst>
                                          <p:attrName>ppt_w</p:attrName>
                                        </p:attrNameLst>
                                      </p:cBhvr>
                                      <p:tavLst>
                                        <p:tav tm="0">
                                          <p:val>
                                            <p:strVal val="4/3*#ppt_w"/>
                                          </p:val>
                                        </p:tav>
                                        <p:tav tm="100000">
                                          <p:val>
                                            <p:strVal val="#ppt_w"/>
                                          </p:val>
                                        </p:tav>
                                      </p:tavLst>
                                    </p:anim>
                                    <p:anim calcmode="lin" valueType="num">
                                      <p:cBhvr>
                                        <p:cTn id="275" dur="2000" fill="hold"/>
                                        <p:tgtEl>
                                          <p:spTgt spid="2"/>
                                        </p:tgtEl>
                                        <p:attrNameLst>
                                          <p:attrName>ppt_h</p:attrName>
                                        </p:attrNameLst>
                                      </p:cBhvr>
                                      <p:tavLst>
                                        <p:tav tm="0">
                                          <p:val>
                                            <p:strVal val="4/3*#ppt_h"/>
                                          </p:val>
                                        </p:tav>
                                        <p:tav tm="100000">
                                          <p:val>
                                            <p:strVal val="#ppt_h"/>
                                          </p:val>
                                        </p:tav>
                                      </p:tavLst>
                                    </p:anim>
                                  </p:childTnLst>
                                </p:cTn>
                              </p:par>
                              <p:par>
                                <p:cTn id="276" presetID="16" presetClass="entr" presetSubtype="37" fill="hold" nodeType="withEffect">
                                  <p:stCondLst>
                                    <p:cond delay="0"/>
                                  </p:stCondLst>
                                  <p:childTnLst>
                                    <p:set>
                                      <p:cBhvr>
                                        <p:cTn id="277" dur="1" fill="hold">
                                          <p:stCondLst>
                                            <p:cond delay="0"/>
                                          </p:stCondLst>
                                        </p:cTn>
                                        <p:tgtEl>
                                          <p:spTgt spid="2"/>
                                        </p:tgtEl>
                                        <p:attrNameLst>
                                          <p:attrName>style.visibility</p:attrName>
                                        </p:attrNameLst>
                                      </p:cBhvr>
                                      <p:to>
                                        <p:strVal val="visible"/>
                                      </p:to>
                                    </p:set>
                                    <p:animEffect transition="in" filter="barn(outVertical)">
                                      <p:cBhvr>
                                        <p:cTn id="278"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4" grpId="0" animBg="1"/>
      <p:bldP spid="4" grpId="1" animBg="1"/>
      <p:bldP spid="4" grpId="2" animBg="1"/>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P spid="16" grpId="1" animBg="1"/>
      <p:bldP spid="16" grpId="2" animBg="1"/>
      <p:bldP spid="17" grpId="0" animBg="1"/>
      <p:bldP spid="17" grpId="1" animBg="1"/>
      <p:bldP spid="17" grpId="2" animBg="1"/>
      <p:bldP spid="18" grpId="0" animBg="1"/>
      <p:bldP spid="18" grpId="1" animBg="1"/>
      <p:bldP spid="18" grpId="2" animBg="1"/>
      <p:bldP spid="19" grpId="0" animBg="1"/>
      <p:bldP spid="19" grpId="1" animBg="1"/>
      <p:bldP spid="19" grpId="2" animBg="1"/>
      <p:bldP spid="20" grpId="0" animBg="1"/>
      <p:bldP spid="20" grpId="1" animBg="1"/>
      <p:bldP spid="20" grpId="2" animBg="1"/>
      <p:bldP spid="21" grpId="0" animBg="1"/>
      <p:bldP spid="21" grpId="1" animBg="1"/>
      <p:bldP spid="21" grpId="2" animBg="1"/>
      <p:bldP spid="22" grpId="0" animBg="1"/>
      <p:bldP spid="22" grpId="1" animBg="1"/>
      <p:bldP spid="22" grpId="2" animBg="1"/>
      <p:bldP spid="23" grpId="0" animBg="1"/>
      <p:bldP spid="23" grpId="1" animBg="1"/>
      <p:bldP spid="23" grpId="2" animBg="1"/>
      <p:bldP spid="24" grpId="0" animBg="1"/>
      <p:bldP spid="24" grpId="1" animBg="1"/>
      <p:bldP spid="24" grpId="2" animBg="1"/>
      <p:bldP spid="25" grpId="0" animBg="1"/>
      <p:bldP spid="25" grpId="1" animBg="1"/>
      <p:bldP spid="25" grpId="2" animBg="1"/>
      <p:bldP spid="26" grpId="0" animBg="1"/>
      <p:bldP spid="26" grpId="1" animBg="1"/>
      <p:bldP spid="26" grpId="2" animBg="1"/>
      <p:bldP spid="27"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bg>
      <p:bgPr>
        <a:gradFill>
          <a:gsLst>
            <a:gs pos="0">
              <a:srgbClr val="002060"/>
            </a:gs>
            <a:gs pos="39999">
              <a:srgbClr val="85C2FF"/>
            </a:gs>
            <a:gs pos="70000">
              <a:srgbClr val="C4D6EB"/>
            </a:gs>
            <a:gs pos="100000">
              <a:srgbClr val="FFEBFA"/>
            </a:gs>
          </a:gsLst>
          <a:lin ang="5400000" scaled="0"/>
        </a:gradFill>
        <a:effectLst/>
      </p:bgPr>
    </p:bg>
    <p:spTree>
      <p:nvGrpSpPr>
        <p:cNvPr id="1" name=""/>
        <p:cNvGrpSpPr/>
        <p:nvPr/>
      </p:nvGrpSpPr>
      <p:grpSpPr>
        <a:xfrm>
          <a:off x="0" y="0"/>
          <a:ext cx="0" cy="0"/>
          <a:chOff x="0" y="0"/>
          <a:chExt cx="0" cy="0"/>
        </a:xfrm>
      </p:grpSpPr>
      <p:pic>
        <p:nvPicPr>
          <p:cNvPr id="3" name="2 Imagen" descr="cadre_pour_video_1_by_kidpaddleetcie-d97hc1z.png"/>
          <p:cNvPicPr>
            <a:picLocks noChangeAspect="1"/>
          </p:cNvPicPr>
          <p:nvPr/>
        </p:nvPicPr>
        <p:blipFill>
          <a:blip r:embed="rId2"/>
          <a:stretch>
            <a:fillRect/>
          </a:stretch>
        </p:blipFill>
        <p:spPr>
          <a:xfrm>
            <a:off x="0" y="0"/>
            <a:ext cx="9144000" cy="5143500"/>
          </a:xfrm>
          <a:prstGeom prst="rect">
            <a:avLst/>
          </a:prstGeom>
        </p:spPr>
      </p:pic>
      <p:sp>
        <p:nvSpPr>
          <p:cNvPr id="5" name="4 Rectángulo"/>
          <p:cNvSpPr/>
          <p:nvPr/>
        </p:nvSpPr>
        <p:spPr>
          <a:xfrm>
            <a:off x="1285852" y="1694587"/>
            <a:ext cx="6429420" cy="1200329"/>
          </a:xfrm>
          <a:prstGeom prst="rect">
            <a:avLst/>
          </a:prstGeom>
        </p:spPr>
        <p:txBody>
          <a:bodyPr wrap="square">
            <a:spAutoFit/>
            <a:scene3d>
              <a:camera prst="orthographicFront"/>
              <a:lightRig rig="balanced" dir="t">
                <a:rot lat="0" lon="0" rev="2100000"/>
              </a:lightRig>
            </a:scene3d>
            <a:sp3d extrusionH="57150" prstMaterial="metal">
              <a:bevelT w="38100" h="25400"/>
              <a:contourClr>
                <a:schemeClr val="bg2"/>
              </a:contourClr>
            </a:sp3d>
          </a:bodyPr>
          <a:lstStyle/>
          <a:p>
            <a:pPr algn="ctr"/>
            <a:r>
              <a:rPr lang="es-PE" b="1" dirty="0" smtClean="0">
                <a:ln w="50800"/>
                <a:solidFill>
                  <a:schemeClr val="bg1">
                    <a:shade val="50000"/>
                  </a:schemeClr>
                </a:solidFill>
                <a:effectLst>
                  <a:outerShdw blurRad="38100" dist="38100" dir="2700000" algn="tl">
                    <a:srgbClr val="000000">
                      <a:alpha val="43137"/>
                    </a:srgbClr>
                  </a:outerShdw>
                </a:effectLst>
              </a:rPr>
              <a:t>La ausencia de voluntad hace que cuando tengamos que tomar una decisión nos pueda lo inmediato, que pensemos únicamente en los beneficios presentes, no tengamos en cuenta las consecuencias y no veamos más allá de nuestros instintos.</a:t>
            </a:r>
            <a:endParaRPr lang="es-PE" b="1" dirty="0">
              <a:ln w="50800"/>
              <a:solidFill>
                <a:schemeClr val="bg1">
                  <a:shade val="50000"/>
                </a:schemeClr>
              </a:solidFill>
              <a:effectLst>
                <a:outerShdw blurRad="38100" dist="38100" dir="2700000" algn="tl">
                  <a:srgbClr val="000000">
                    <a:alpha val="43137"/>
                  </a:srgbClr>
                </a:outerShdw>
              </a:effectLst>
            </a:endParaRPr>
          </a:p>
        </p:txBody>
      </p:sp>
      <p:sp>
        <p:nvSpPr>
          <p:cNvPr id="4" name="3 Rectángulo"/>
          <p:cNvSpPr/>
          <p:nvPr/>
        </p:nvSpPr>
        <p:spPr>
          <a:xfrm>
            <a:off x="-285784" y="-214332"/>
            <a:ext cx="9787006" cy="5715040"/>
          </a:xfrm>
          <a:prstGeom prst="rect">
            <a:avLst/>
          </a:prstGeom>
          <a:gradFill>
            <a:gsLst>
              <a:gs pos="0">
                <a:srgbClr val="DDEBCF"/>
              </a:gs>
              <a:gs pos="50000">
                <a:srgbClr val="9CB86E"/>
              </a:gs>
              <a:gs pos="100000">
                <a:srgbClr val="156B13"/>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2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3).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Marco"/>
          <p:cNvSpPr/>
          <p:nvPr/>
        </p:nvSpPr>
        <p:spPr>
          <a:xfrm>
            <a:off x="3500430" y="1928808"/>
            <a:ext cx="2143140" cy="642942"/>
          </a:xfrm>
          <a:prstGeom prst="frame">
            <a:avLst>
              <a:gd name="adj1" fmla="val 30278"/>
            </a:avLst>
          </a:prstGeom>
          <a:blipFill dpi="0" rotWithShape="1">
            <a:blip r:embed="rId3">
              <a:duotone>
                <a:prstClr val="black"/>
                <a:srgbClr val="FFFF00">
                  <a:tint val="45000"/>
                  <a:satMod val="400000"/>
                </a:srgbClr>
              </a:duotone>
              <a:lum contras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 name="3 Marco"/>
          <p:cNvSpPr/>
          <p:nvPr/>
        </p:nvSpPr>
        <p:spPr>
          <a:xfrm>
            <a:off x="3500430" y="2571750"/>
            <a:ext cx="2143140" cy="642942"/>
          </a:xfrm>
          <a:prstGeom prst="frame">
            <a:avLst>
              <a:gd name="adj1" fmla="val 30278"/>
            </a:avLst>
          </a:prstGeom>
          <a:blipFill dpi="0" rotWithShape="1">
            <a:blip r:embed="rId3">
              <a:duotone>
                <a:prstClr val="black"/>
                <a:srgbClr val="FFFF00">
                  <a:tint val="45000"/>
                  <a:satMod val="400000"/>
                </a:srgbClr>
              </a:duotone>
              <a:lum contras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 name="4 Marco"/>
          <p:cNvSpPr/>
          <p:nvPr/>
        </p:nvSpPr>
        <p:spPr>
          <a:xfrm rot="5400000">
            <a:off x="2536016" y="2250281"/>
            <a:ext cx="1285885" cy="642942"/>
          </a:xfrm>
          <a:prstGeom prst="frame">
            <a:avLst>
              <a:gd name="adj1" fmla="val 30278"/>
            </a:avLst>
          </a:prstGeom>
          <a:blipFill dpi="0" rotWithShape="1">
            <a:blip r:embed="rId4" cstate="print">
              <a:duotone>
                <a:prstClr val="black"/>
                <a:srgbClr val="FFFF00">
                  <a:tint val="45000"/>
                  <a:satMod val="400000"/>
                </a:srgbClr>
              </a:duotone>
              <a:lum contras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Marco"/>
          <p:cNvSpPr/>
          <p:nvPr/>
        </p:nvSpPr>
        <p:spPr>
          <a:xfrm rot="5400000">
            <a:off x="5322099" y="2250280"/>
            <a:ext cx="1285885" cy="642942"/>
          </a:xfrm>
          <a:prstGeom prst="frame">
            <a:avLst>
              <a:gd name="adj1" fmla="val 30278"/>
            </a:avLst>
          </a:prstGeom>
          <a:blipFill dpi="0" rotWithShape="1">
            <a:blip r:embed="rId4" cstate="print">
              <a:duotone>
                <a:prstClr val="black"/>
                <a:srgbClr val="FFFF00">
                  <a:tint val="45000"/>
                  <a:satMod val="400000"/>
                </a:srgbClr>
              </a:duotone>
              <a:lum contras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Marco"/>
          <p:cNvSpPr/>
          <p:nvPr/>
        </p:nvSpPr>
        <p:spPr>
          <a:xfrm>
            <a:off x="3786182" y="1285866"/>
            <a:ext cx="1643074" cy="642942"/>
          </a:xfrm>
          <a:prstGeom prst="frame">
            <a:avLst>
              <a:gd name="adj1" fmla="val 30278"/>
            </a:avLst>
          </a:prstGeom>
          <a:blipFill dpi="0" rotWithShape="1">
            <a:blip r:embed="rId3">
              <a:duotone>
                <a:prstClr val="black"/>
                <a:srgbClr val="FFFF00">
                  <a:tint val="45000"/>
                  <a:satMod val="400000"/>
                </a:srgbClr>
              </a:duotone>
              <a:lum contras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Marco"/>
          <p:cNvSpPr/>
          <p:nvPr/>
        </p:nvSpPr>
        <p:spPr>
          <a:xfrm>
            <a:off x="3786182" y="3214692"/>
            <a:ext cx="1643074" cy="642942"/>
          </a:xfrm>
          <a:prstGeom prst="frame">
            <a:avLst>
              <a:gd name="adj1" fmla="val 30278"/>
            </a:avLst>
          </a:prstGeom>
          <a:blipFill dpi="0" rotWithShape="1">
            <a:blip r:embed="rId3">
              <a:duotone>
                <a:prstClr val="black"/>
                <a:srgbClr val="FFFF00">
                  <a:tint val="45000"/>
                  <a:satMod val="400000"/>
                </a:srgbClr>
              </a:duotone>
              <a:lum contras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Marco"/>
          <p:cNvSpPr/>
          <p:nvPr/>
        </p:nvSpPr>
        <p:spPr>
          <a:xfrm rot="5400000">
            <a:off x="2071671" y="2285997"/>
            <a:ext cx="928692" cy="642942"/>
          </a:xfrm>
          <a:prstGeom prst="frame">
            <a:avLst>
              <a:gd name="adj1" fmla="val 30278"/>
            </a:avLst>
          </a:prstGeom>
          <a:blipFill dpi="0" rotWithShape="1">
            <a:blip r:embed="rId5" cstate="print">
              <a:duotone>
                <a:prstClr val="black"/>
                <a:srgbClr val="FFFF00">
                  <a:tint val="45000"/>
                  <a:satMod val="400000"/>
                </a:srgbClr>
              </a:duotone>
              <a:lum contras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Marco"/>
          <p:cNvSpPr/>
          <p:nvPr/>
        </p:nvSpPr>
        <p:spPr>
          <a:xfrm rot="5400000">
            <a:off x="6143637" y="2285997"/>
            <a:ext cx="928692" cy="642942"/>
          </a:xfrm>
          <a:prstGeom prst="frame">
            <a:avLst>
              <a:gd name="adj1" fmla="val 30278"/>
            </a:avLst>
          </a:prstGeom>
          <a:blipFill dpi="0" rotWithShape="1">
            <a:blip r:embed="rId5" cstate="print">
              <a:duotone>
                <a:prstClr val="black"/>
                <a:srgbClr val="FFFF00">
                  <a:tint val="45000"/>
                  <a:satMod val="400000"/>
                </a:srgbClr>
              </a:duotone>
              <a:lum contras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Marco"/>
          <p:cNvSpPr/>
          <p:nvPr/>
        </p:nvSpPr>
        <p:spPr>
          <a:xfrm>
            <a:off x="4000496" y="642924"/>
            <a:ext cx="1285884" cy="642942"/>
          </a:xfrm>
          <a:prstGeom prst="frame">
            <a:avLst>
              <a:gd name="adj1" fmla="val 30278"/>
            </a:avLst>
          </a:prstGeom>
          <a:blipFill dpi="0" rotWithShape="1">
            <a:blip r:embed="rId4" cstate="print">
              <a:duotone>
                <a:prstClr val="black"/>
                <a:srgbClr val="FFFF00">
                  <a:tint val="45000"/>
                  <a:satMod val="400000"/>
                </a:srgbClr>
              </a:duotone>
              <a:lum contras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Marco"/>
          <p:cNvSpPr/>
          <p:nvPr/>
        </p:nvSpPr>
        <p:spPr>
          <a:xfrm>
            <a:off x="4000496" y="3857634"/>
            <a:ext cx="1285884" cy="642942"/>
          </a:xfrm>
          <a:prstGeom prst="frame">
            <a:avLst>
              <a:gd name="adj1" fmla="val 30278"/>
            </a:avLst>
          </a:prstGeom>
          <a:blipFill dpi="0" rotWithShape="1">
            <a:blip r:embed="rId4" cstate="print">
              <a:duotone>
                <a:prstClr val="black"/>
                <a:srgbClr val="FFFF00">
                  <a:tint val="45000"/>
                  <a:satMod val="400000"/>
                </a:srgbClr>
              </a:duotone>
              <a:lum contras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Marco"/>
          <p:cNvSpPr/>
          <p:nvPr/>
        </p:nvSpPr>
        <p:spPr>
          <a:xfrm rot="5400000">
            <a:off x="1714480" y="2428874"/>
            <a:ext cx="571504" cy="428628"/>
          </a:xfrm>
          <a:prstGeom prst="frame">
            <a:avLst>
              <a:gd name="adj1" fmla="val 30278"/>
            </a:avLst>
          </a:prstGeom>
          <a:blipFill dpi="0" rotWithShape="1">
            <a:blip r:embed="rId6" cstate="print">
              <a:duotone>
                <a:prstClr val="black"/>
                <a:srgbClr val="FFFF00">
                  <a:tint val="45000"/>
                  <a:satMod val="400000"/>
                </a:srgbClr>
              </a:duotone>
              <a:lum contras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Marco"/>
          <p:cNvSpPr/>
          <p:nvPr/>
        </p:nvSpPr>
        <p:spPr>
          <a:xfrm rot="5400000">
            <a:off x="6858016" y="2357436"/>
            <a:ext cx="642942" cy="500066"/>
          </a:xfrm>
          <a:prstGeom prst="frame">
            <a:avLst>
              <a:gd name="adj1" fmla="val 30278"/>
            </a:avLst>
          </a:prstGeom>
          <a:blipFill dpi="0" rotWithShape="1">
            <a:blip r:embed="rId7" cstate="print">
              <a:duotone>
                <a:prstClr val="black"/>
                <a:srgbClr val="FFFF00">
                  <a:tint val="45000"/>
                  <a:satMod val="400000"/>
                </a:srgbClr>
              </a:duotone>
              <a:lum contras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Marco"/>
          <p:cNvSpPr/>
          <p:nvPr/>
        </p:nvSpPr>
        <p:spPr>
          <a:xfrm>
            <a:off x="4143372" y="214296"/>
            <a:ext cx="1000132" cy="428646"/>
          </a:xfrm>
          <a:prstGeom prst="frame">
            <a:avLst>
              <a:gd name="adj1" fmla="val 30278"/>
            </a:avLst>
          </a:prstGeom>
          <a:blipFill dpi="0" rotWithShape="1">
            <a:blip r:embed="rId8" cstate="print">
              <a:duotone>
                <a:prstClr val="black"/>
                <a:srgbClr val="FFFF00">
                  <a:tint val="45000"/>
                  <a:satMod val="400000"/>
                </a:srgbClr>
              </a:duotone>
              <a:lum contras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15 Marco"/>
          <p:cNvSpPr/>
          <p:nvPr/>
        </p:nvSpPr>
        <p:spPr>
          <a:xfrm>
            <a:off x="4143372" y="4500576"/>
            <a:ext cx="1000132" cy="428646"/>
          </a:xfrm>
          <a:prstGeom prst="frame">
            <a:avLst>
              <a:gd name="adj1" fmla="val 30278"/>
            </a:avLst>
          </a:prstGeom>
          <a:blipFill dpi="0" rotWithShape="1">
            <a:blip r:embed="rId8" cstate="print">
              <a:duotone>
                <a:prstClr val="black"/>
                <a:srgbClr val="FFFF00">
                  <a:tint val="45000"/>
                  <a:satMod val="400000"/>
                </a:srgbClr>
              </a:duotone>
              <a:lum contras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7" name="16 Marco"/>
          <p:cNvSpPr/>
          <p:nvPr/>
        </p:nvSpPr>
        <p:spPr>
          <a:xfrm rot="5400000">
            <a:off x="1393009" y="2464593"/>
            <a:ext cx="428628" cy="357190"/>
          </a:xfrm>
          <a:prstGeom prst="frame">
            <a:avLst>
              <a:gd name="adj1" fmla="val 30278"/>
            </a:avLst>
          </a:prstGeom>
          <a:blipFill dpi="0" rotWithShape="1">
            <a:blip r:embed="rId9" cstate="print">
              <a:duotone>
                <a:prstClr val="black"/>
                <a:srgbClr val="FFFF00">
                  <a:tint val="45000"/>
                  <a:satMod val="400000"/>
                </a:srgbClr>
              </a:duotone>
              <a:lum contras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8" name="17 Marco"/>
          <p:cNvSpPr/>
          <p:nvPr/>
        </p:nvSpPr>
        <p:spPr>
          <a:xfrm rot="5400000">
            <a:off x="7393801" y="2464593"/>
            <a:ext cx="428628" cy="357190"/>
          </a:xfrm>
          <a:prstGeom prst="frame">
            <a:avLst>
              <a:gd name="adj1" fmla="val 30278"/>
            </a:avLst>
          </a:prstGeom>
          <a:blipFill dpi="0" rotWithShape="1">
            <a:blip r:embed="rId9" cstate="print">
              <a:duotone>
                <a:prstClr val="black"/>
                <a:srgbClr val="FFFF00">
                  <a:tint val="45000"/>
                  <a:satMod val="400000"/>
                </a:srgbClr>
              </a:duotone>
              <a:lum contras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9" name="18 Rectángulo"/>
          <p:cNvSpPr/>
          <p:nvPr/>
        </p:nvSpPr>
        <p:spPr>
          <a:xfrm>
            <a:off x="-285784" y="-214332"/>
            <a:ext cx="9787006" cy="5715040"/>
          </a:xfrm>
          <a:prstGeom prst="rect">
            <a:avLst/>
          </a:prstGeom>
          <a:gradFill>
            <a:gsLst>
              <a:gs pos="0">
                <a:srgbClr val="DDEBCF"/>
              </a:gs>
              <a:gs pos="50000">
                <a:srgbClr val="9CB86E"/>
              </a:gs>
              <a:gs pos="100000">
                <a:srgbClr val="156B13"/>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9"/>
                                        </p:tgtEl>
                                        <p:attrNameLst>
                                          <p:attrName>style.visibility</p:attrName>
                                        </p:attrNameLst>
                                      </p:cBhvr>
                                      <p:to>
                                        <p:strVal val="hidden"/>
                                      </p:to>
                                    </p:set>
                                  </p:childTnLst>
                                </p:cTn>
                              </p:par>
                              <p:par>
                                <p:cTn id="7" presetID="2" presetClass="entr" presetSubtype="4" fill="hold" grpId="0"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additive="base">
                                        <p:cTn id="9" dur="2000" fill="hold"/>
                                        <p:tgtEl>
                                          <p:spTgt spid="3"/>
                                        </p:tgtEl>
                                        <p:attrNameLst>
                                          <p:attrName>ppt_x</p:attrName>
                                        </p:attrNameLst>
                                      </p:cBhvr>
                                      <p:tavLst>
                                        <p:tav tm="0">
                                          <p:val>
                                            <p:strVal val="#ppt_x"/>
                                          </p:val>
                                        </p:tav>
                                        <p:tav tm="100000">
                                          <p:val>
                                            <p:strVal val="#ppt_x"/>
                                          </p:val>
                                        </p:tav>
                                      </p:tavLst>
                                    </p:anim>
                                    <p:anim calcmode="lin" valueType="num">
                                      <p:cBhvr additive="base">
                                        <p:cTn id="10" dur="2000" fill="hold"/>
                                        <p:tgtEl>
                                          <p:spTgt spid="3"/>
                                        </p:tgtEl>
                                        <p:attrNameLst>
                                          <p:attrName>ppt_y</p:attrName>
                                        </p:attrNameLst>
                                      </p:cBhvr>
                                      <p:tavLst>
                                        <p:tav tm="0">
                                          <p:val>
                                            <p:strVal val="1+#ppt_h/2"/>
                                          </p:val>
                                        </p:tav>
                                        <p:tav tm="100000">
                                          <p:val>
                                            <p:strVal val="#ppt_y"/>
                                          </p:val>
                                        </p:tav>
                                      </p:tavLst>
                                    </p:anim>
                                  </p:childTnLst>
                                </p:cTn>
                              </p:par>
                              <p:par>
                                <p:cTn id="11" presetID="2" presetClass="entr" presetSubtype="4" fill="hold" grpId="0" nodeType="with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additive="base">
                                        <p:cTn id="13" dur="2000" fill="hold"/>
                                        <p:tgtEl>
                                          <p:spTgt spid="7"/>
                                        </p:tgtEl>
                                        <p:attrNameLst>
                                          <p:attrName>ppt_x</p:attrName>
                                        </p:attrNameLst>
                                      </p:cBhvr>
                                      <p:tavLst>
                                        <p:tav tm="0">
                                          <p:val>
                                            <p:strVal val="#ppt_x"/>
                                          </p:val>
                                        </p:tav>
                                        <p:tav tm="100000">
                                          <p:val>
                                            <p:strVal val="#ppt_x"/>
                                          </p:val>
                                        </p:tav>
                                      </p:tavLst>
                                    </p:anim>
                                    <p:anim calcmode="lin" valueType="num">
                                      <p:cBhvr additive="base">
                                        <p:cTn id="14" dur="2000" fill="hold"/>
                                        <p:tgtEl>
                                          <p:spTgt spid="7"/>
                                        </p:tgtEl>
                                        <p:attrNameLst>
                                          <p:attrName>ppt_y</p:attrName>
                                        </p:attrNameLst>
                                      </p:cBhvr>
                                      <p:tavLst>
                                        <p:tav tm="0">
                                          <p:val>
                                            <p:strVal val="1+#ppt_h/2"/>
                                          </p:val>
                                        </p:tav>
                                        <p:tav tm="100000">
                                          <p:val>
                                            <p:strVal val="#ppt_y"/>
                                          </p:val>
                                        </p:tav>
                                      </p:tavLst>
                                    </p:anim>
                                  </p:childTnLst>
                                </p:cTn>
                              </p:par>
                              <p:par>
                                <p:cTn id="15" presetID="2" presetClass="entr" presetSubtype="4" fill="hold" grpId="0" nodeType="withEffect">
                                  <p:stCondLst>
                                    <p:cond delay="0"/>
                                  </p:stCondLst>
                                  <p:childTnLst>
                                    <p:set>
                                      <p:cBhvr>
                                        <p:cTn id="16" dur="1" fill="hold">
                                          <p:stCondLst>
                                            <p:cond delay="0"/>
                                          </p:stCondLst>
                                        </p:cTn>
                                        <p:tgtEl>
                                          <p:spTgt spid="11"/>
                                        </p:tgtEl>
                                        <p:attrNameLst>
                                          <p:attrName>style.visibility</p:attrName>
                                        </p:attrNameLst>
                                      </p:cBhvr>
                                      <p:to>
                                        <p:strVal val="visible"/>
                                      </p:to>
                                    </p:set>
                                    <p:anim calcmode="lin" valueType="num">
                                      <p:cBhvr additive="base">
                                        <p:cTn id="17" dur="2000" fill="hold"/>
                                        <p:tgtEl>
                                          <p:spTgt spid="11"/>
                                        </p:tgtEl>
                                        <p:attrNameLst>
                                          <p:attrName>ppt_x</p:attrName>
                                        </p:attrNameLst>
                                      </p:cBhvr>
                                      <p:tavLst>
                                        <p:tav tm="0">
                                          <p:val>
                                            <p:strVal val="#ppt_x"/>
                                          </p:val>
                                        </p:tav>
                                        <p:tav tm="100000">
                                          <p:val>
                                            <p:strVal val="#ppt_x"/>
                                          </p:val>
                                        </p:tav>
                                      </p:tavLst>
                                    </p:anim>
                                    <p:anim calcmode="lin" valueType="num">
                                      <p:cBhvr additive="base">
                                        <p:cTn id="18" dur="2000" fill="hold"/>
                                        <p:tgtEl>
                                          <p:spTgt spid="11"/>
                                        </p:tgtEl>
                                        <p:attrNameLst>
                                          <p:attrName>ppt_y</p:attrName>
                                        </p:attrNameLst>
                                      </p:cBhvr>
                                      <p:tavLst>
                                        <p:tav tm="0">
                                          <p:val>
                                            <p:strVal val="1+#ppt_h/2"/>
                                          </p:val>
                                        </p:tav>
                                        <p:tav tm="100000">
                                          <p:val>
                                            <p:strVal val="#ppt_y"/>
                                          </p:val>
                                        </p:tav>
                                      </p:tavLst>
                                    </p:anim>
                                  </p:childTnLst>
                                </p:cTn>
                              </p:par>
                              <p:par>
                                <p:cTn id="19" presetID="2" presetClass="entr" presetSubtype="4" fill="hold" grpId="0" nodeType="withEffect">
                                  <p:stCondLst>
                                    <p:cond delay="0"/>
                                  </p:stCondLst>
                                  <p:childTnLst>
                                    <p:set>
                                      <p:cBhvr>
                                        <p:cTn id="20" dur="1" fill="hold">
                                          <p:stCondLst>
                                            <p:cond delay="0"/>
                                          </p:stCondLst>
                                        </p:cTn>
                                        <p:tgtEl>
                                          <p:spTgt spid="15"/>
                                        </p:tgtEl>
                                        <p:attrNameLst>
                                          <p:attrName>style.visibility</p:attrName>
                                        </p:attrNameLst>
                                      </p:cBhvr>
                                      <p:to>
                                        <p:strVal val="visible"/>
                                      </p:to>
                                    </p:set>
                                    <p:anim calcmode="lin" valueType="num">
                                      <p:cBhvr additive="base">
                                        <p:cTn id="21" dur="2000" fill="hold"/>
                                        <p:tgtEl>
                                          <p:spTgt spid="15"/>
                                        </p:tgtEl>
                                        <p:attrNameLst>
                                          <p:attrName>ppt_x</p:attrName>
                                        </p:attrNameLst>
                                      </p:cBhvr>
                                      <p:tavLst>
                                        <p:tav tm="0">
                                          <p:val>
                                            <p:strVal val="#ppt_x"/>
                                          </p:val>
                                        </p:tav>
                                        <p:tav tm="100000">
                                          <p:val>
                                            <p:strVal val="#ppt_x"/>
                                          </p:val>
                                        </p:tav>
                                      </p:tavLst>
                                    </p:anim>
                                    <p:anim calcmode="lin" valueType="num">
                                      <p:cBhvr additive="base">
                                        <p:cTn id="22" dur="2000" fill="hold"/>
                                        <p:tgtEl>
                                          <p:spTgt spid="15"/>
                                        </p:tgtEl>
                                        <p:attrNameLst>
                                          <p:attrName>ppt_y</p:attrName>
                                        </p:attrNameLst>
                                      </p:cBhvr>
                                      <p:tavLst>
                                        <p:tav tm="0">
                                          <p:val>
                                            <p:strVal val="1+#ppt_h/2"/>
                                          </p:val>
                                        </p:tav>
                                        <p:tav tm="100000">
                                          <p:val>
                                            <p:strVal val="#ppt_y"/>
                                          </p:val>
                                        </p:tav>
                                      </p:tavLst>
                                    </p:anim>
                                  </p:childTnLst>
                                </p:cTn>
                              </p:par>
                              <p:par>
                                <p:cTn id="23" presetID="2" presetClass="entr" presetSubtype="1" fill="hold" grpId="0" nodeType="withEffect">
                                  <p:stCondLst>
                                    <p:cond delay="0"/>
                                  </p:stCondLst>
                                  <p:childTnLst>
                                    <p:set>
                                      <p:cBhvr>
                                        <p:cTn id="24" dur="1" fill="hold">
                                          <p:stCondLst>
                                            <p:cond delay="0"/>
                                          </p:stCondLst>
                                        </p:cTn>
                                        <p:tgtEl>
                                          <p:spTgt spid="4"/>
                                        </p:tgtEl>
                                        <p:attrNameLst>
                                          <p:attrName>style.visibility</p:attrName>
                                        </p:attrNameLst>
                                      </p:cBhvr>
                                      <p:to>
                                        <p:strVal val="visible"/>
                                      </p:to>
                                    </p:set>
                                    <p:anim calcmode="lin" valueType="num">
                                      <p:cBhvr additive="base">
                                        <p:cTn id="25" dur="2000" fill="hold"/>
                                        <p:tgtEl>
                                          <p:spTgt spid="4"/>
                                        </p:tgtEl>
                                        <p:attrNameLst>
                                          <p:attrName>ppt_x</p:attrName>
                                        </p:attrNameLst>
                                      </p:cBhvr>
                                      <p:tavLst>
                                        <p:tav tm="0">
                                          <p:val>
                                            <p:strVal val="#ppt_x"/>
                                          </p:val>
                                        </p:tav>
                                        <p:tav tm="100000">
                                          <p:val>
                                            <p:strVal val="#ppt_x"/>
                                          </p:val>
                                        </p:tav>
                                      </p:tavLst>
                                    </p:anim>
                                    <p:anim calcmode="lin" valueType="num">
                                      <p:cBhvr additive="base">
                                        <p:cTn id="26" dur="2000" fill="hold"/>
                                        <p:tgtEl>
                                          <p:spTgt spid="4"/>
                                        </p:tgtEl>
                                        <p:attrNameLst>
                                          <p:attrName>ppt_y</p:attrName>
                                        </p:attrNameLst>
                                      </p:cBhvr>
                                      <p:tavLst>
                                        <p:tav tm="0">
                                          <p:val>
                                            <p:strVal val="0-#ppt_h/2"/>
                                          </p:val>
                                        </p:tav>
                                        <p:tav tm="100000">
                                          <p:val>
                                            <p:strVal val="#ppt_y"/>
                                          </p:val>
                                        </p:tav>
                                      </p:tavLst>
                                    </p:anim>
                                  </p:childTnLst>
                                </p:cTn>
                              </p:par>
                              <p:par>
                                <p:cTn id="27" presetID="2" presetClass="entr" presetSubtype="1" fill="hold" grpId="0" nodeType="withEffect">
                                  <p:stCondLst>
                                    <p:cond delay="0"/>
                                  </p:stCondLst>
                                  <p:childTnLst>
                                    <p:set>
                                      <p:cBhvr>
                                        <p:cTn id="28" dur="1" fill="hold">
                                          <p:stCondLst>
                                            <p:cond delay="0"/>
                                          </p:stCondLst>
                                        </p:cTn>
                                        <p:tgtEl>
                                          <p:spTgt spid="8"/>
                                        </p:tgtEl>
                                        <p:attrNameLst>
                                          <p:attrName>style.visibility</p:attrName>
                                        </p:attrNameLst>
                                      </p:cBhvr>
                                      <p:to>
                                        <p:strVal val="visible"/>
                                      </p:to>
                                    </p:set>
                                    <p:anim calcmode="lin" valueType="num">
                                      <p:cBhvr additive="base">
                                        <p:cTn id="29" dur="2000" fill="hold"/>
                                        <p:tgtEl>
                                          <p:spTgt spid="8"/>
                                        </p:tgtEl>
                                        <p:attrNameLst>
                                          <p:attrName>ppt_x</p:attrName>
                                        </p:attrNameLst>
                                      </p:cBhvr>
                                      <p:tavLst>
                                        <p:tav tm="0">
                                          <p:val>
                                            <p:strVal val="#ppt_x"/>
                                          </p:val>
                                        </p:tav>
                                        <p:tav tm="100000">
                                          <p:val>
                                            <p:strVal val="#ppt_x"/>
                                          </p:val>
                                        </p:tav>
                                      </p:tavLst>
                                    </p:anim>
                                    <p:anim calcmode="lin" valueType="num">
                                      <p:cBhvr additive="base">
                                        <p:cTn id="30" dur="2000" fill="hold"/>
                                        <p:tgtEl>
                                          <p:spTgt spid="8"/>
                                        </p:tgtEl>
                                        <p:attrNameLst>
                                          <p:attrName>ppt_y</p:attrName>
                                        </p:attrNameLst>
                                      </p:cBhvr>
                                      <p:tavLst>
                                        <p:tav tm="0">
                                          <p:val>
                                            <p:strVal val="0-#ppt_h/2"/>
                                          </p:val>
                                        </p:tav>
                                        <p:tav tm="100000">
                                          <p:val>
                                            <p:strVal val="#ppt_y"/>
                                          </p:val>
                                        </p:tav>
                                      </p:tavLst>
                                    </p:anim>
                                  </p:childTnLst>
                                </p:cTn>
                              </p:par>
                              <p:par>
                                <p:cTn id="31" presetID="2" presetClass="entr" presetSubtype="1" fill="hold" grpId="0" nodeType="withEffect">
                                  <p:stCondLst>
                                    <p:cond delay="0"/>
                                  </p:stCondLst>
                                  <p:childTnLst>
                                    <p:set>
                                      <p:cBhvr>
                                        <p:cTn id="32" dur="1" fill="hold">
                                          <p:stCondLst>
                                            <p:cond delay="0"/>
                                          </p:stCondLst>
                                        </p:cTn>
                                        <p:tgtEl>
                                          <p:spTgt spid="12"/>
                                        </p:tgtEl>
                                        <p:attrNameLst>
                                          <p:attrName>style.visibility</p:attrName>
                                        </p:attrNameLst>
                                      </p:cBhvr>
                                      <p:to>
                                        <p:strVal val="visible"/>
                                      </p:to>
                                    </p:set>
                                    <p:anim calcmode="lin" valueType="num">
                                      <p:cBhvr additive="base">
                                        <p:cTn id="33" dur="2000" fill="hold"/>
                                        <p:tgtEl>
                                          <p:spTgt spid="12"/>
                                        </p:tgtEl>
                                        <p:attrNameLst>
                                          <p:attrName>ppt_x</p:attrName>
                                        </p:attrNameLst>
                                      </p:cBhvr>
                                      <p:tavLst>
                                        <p:tav tm="0">
                                          <p:val>
                                            <p:strVal val="#ppt_x"/>
                                          </p:val>
                                        </p:tav>
                                        <p:tav tm="100000">
                                          <p:val>
                                            <p:strVal val="#ppt_x"/>
                                          </p:val>
                                        </p:tav>
                                      </p:tavLst>
                                    </p:anim>
                                    <p:anim calcmode="lin" valueType="num">
                                      <p:cBhvr additive="base">
                                        <p:cTn id="34" dur="2000" fill="hold"/>
                                        <p:tgtEl>
                                          <p:spTgt spid="12"/>
                                        </p:tgtEl>
                                        <p:attrNameLst>
                                          <p:attrName>ppt_y</p:attrName>
                                        </p:attrNameLst>
                                      </p:cBhvr>
                                      <p:tavLst>
                                        <p:tav tm="0">
                                          <p:val>
                                            <p:strVal val="0-#ppt_h/2"/>
                                          </p:val>
                                        </p:tav>
                                        <p:tav tm="100000">
                                          <p:val>
                                            <p:strVal val="#ppt_y"/>
                                          </p:val>
                                        </p:tav>
                                      </p:tavLst>
                                    </p:anim>
                                  </p:childTnLst>
                                </p:cTn>
                              </p:par>
                              <p:par>
                                <p:cTn id="35" presetID="2" presetClass="entr" presetSubtype="1" fill="hold" grpId="0" nodeType="withEffect">
                                  <p:stCondLst>
                                    <p:cond delay="0"/>
                                  </p:stCondLst>
                                  <p:childTnLst>
                                    <p:set>
                                      <p:cBhvr>
                                        <p:cTn id="36" dur="1" fill="hold">
                                          <p:stCondLst>
                                            <p:cond delay="0"/>
                                          </p:stCondLst>
                                        </p:cTn>
                                        <p:tgtEl>
                                          <p:spTgt spid="16"/>
                                        </p:tgtEl>
                                        <p:attrNameLst>
                                          <p:attrName>style.visibility</p:attrName>
                                        </p:attrNameLst>
                                      </p:cBhvr>
                                      <p:to>
                                        <p:strVal val="visible"/>
                                      </p:to>
                                    </p:set>
                                    <p:anim calcmode="lin" valueType="num">
                                      <p:cBhvr additive="base">
                                        <p:cTn id="37" dur="2000" fill="hold"/>
                                        <p:tgtEl>
                                          <p:spTgt spid="16"/>
                                        </p:tgtEl>
                                        <p:attrNameLst>
                                          <p:attrName>ppt_x</p:attrName>
                                        </p:attrNameLst>
                                      </p:cBhvr>
                                      <p:tavLst>
                                        <p:tav tm="0">
                                          <p:val>
                                            <p:strVal val="#ppt_x"/>
                                          </p:val>
                                        </p:tav>
                                        <p:tav tm="100000">
                                          <p:val>
                                            <p:strVal val="#ppt_x"/>
                                          </p:val>
                                        </p:tav>
                                      </p:tavLst>
                                    </p:anim>
                                    <p:anim calcmode="lin" valueType="num">
                                      <p:cBhvr additive="base">
                                        <p:cTn id="38" dur="2000" fill="hold"/>
                                        <p:tgtEl>
                                          <p:spTgt spid="16"/>
                                        </p:tgtEl>
                                        <p:attrNameLst>
                                          <p:attrName>ppt_y</p:attrName>
                                        </p:attrNameLst>
                                      </p:cBhvr>
                                      <p:tavLst>
                                        <p:tav tm="0">
                                          <p:val>
                                            <p:strVal val="0-#ppt_h/2"/>
                                          </p:val>
                                        </p:tav>
                                        <p:tav tm="100000">
                                          <p:val>
                                            <p:strVal val="#ppt_y"/>
                                          </p:val>
                                        </p:tav>
                                      </p:tavLst>
                                    </p:anim>
                                  </p:childTnLst>
                                </p:cTn>
                              </p:par>
                              <p:par>
                                <p:cTn id="39" presetID="2" presetClass="entr" presetSubtype="2" fill="hold" grpId="0" nodeType="withEffect">
                                  <p:stCondLst>
                                    <p:cond delay="0"/>
                                  </p:stCondLst>
                                  <p:childTnLst>
                                    <p:set>
                                      <p:cBhvr>
                                        <p:cTn id="40" dur="1" fill="hold">
                                          <p:stCondLst>
                                            <p:cond delay="0"/>
                                          </p:stCondLst>
                                        </p:cTn>
                                        <p:tgtEl>
                                          <p:spTgt spid="5"/>
                                        </p:tgtEl>
                                        <p:attrNameLst>
                                          <p:attrName>style.visibility</p:attrName>
                                        </p:attrNameLst>
                                      </p:cBhvr>
                                      <p:to>
                                        <p:strVal val="visible"/>
                                      </p:to>
                                    </p:set>
                                    <p:anim calcmode="lin" valueType="num">
                                      <p:cBhvr additive="base">
                                        <p:cTn id="41" dur="2000" fill="hold"/>
                                        <p:tgtEl>
                                          <p:spTgt spid="5"/>
                                        </p:tgtEl>
                                        <p:attrNameLst>
                                          <p:attrName>ppt_x</p:attrName>
                                        </p:attrNameLst>
                                      </p:cBhvr>
                                      <p:tavLst>
                                        <p:tav tm="0">
                                          <p:val>
                                            <p:strVal val="1+#ppt_w/2"/>
                                          </p:val>
                                        </p:tav>
                                        <p:tav tm="100000">
                                          <p:val>
                                            <p:strVal val="#ppt_x"/>
                                          </p:val>
                                        </p:tav>
                                      </p:tavLst>
                                    </p:anim>
                                    <p:anim calcmode="lin" valueType="num">
                                      <p:cBhvr additive="base">
                                        <p:cTn id="42" dur="2000" fill="hold"/>
                                        <p:tgtEl>
                                          <p:spTgt spid="5"/>
                                        </p:tgtEl>
                                        <p:attrNameLst>
                                          <p:attrName>ppt_y</p:attrName>
                                        </p:attrNameLst>
                                      </p:cBhvr>
                                      <p:tavLst>
                                        <p:tav tm="0">
                                          <p:val>
                                            <p:strVal val="#ppt_y"/>
                                          </p:val>
                                        </p:tav>
                                        <p:tav tm="100000">
                                          <p:val>
                                            <p:strVal val="#ppt_y"/>
                                          </p:val>
                                        </p:tav>
                                      </p:tavLst>
                                    </p:anim>
                                  </p:childTnLst>
                                </p:cTn>
                              </p:par>
                              <p:par>
                                <p:cTn id="43" presetID="2" presetClass="entr" presetSubtype="2" fill="hold" grpId="0" nodeType="withEffect">
                                  <p:stCondLst>
                                    <p:cond delay="0"/>
                                  </p:stCondLst>
                                  <p:childTnLst>
                                    <p:set>
                                      <p:cBhvr>
                                        <p:cTn id="44" dur="1" fill="hold">
                                          <p:stCondLst>
                                            <p:cond delay="0"/>
                                          </p:stCondLst>
                                        </p:cTn>
                                        <p:tgtEl>
                                          <p:spTgt spid="9"/>
                                        </p:tgtEl>
                                        <p:attrNameLst>
                                          <p:attrName>style.visibility</p:attrName>
                                        </p:attrNameLst>
                                      </p:cBhvr>
                                      <p:to>
                                        <p:strVal val="visible"/>
                                      </p:to>
                                    </p:set>
                                    <p:anim calcmode="lin" valueType="num">
                                      <p:cBhvr additive="base">
                                        <p:cTn id="45" dur="2000" fill="hold"/>
                                        <p:tgtEl>
                                          <p:spTgt spid="9"/>
                                        </p:tgtEl>
                                        <p:attrNameLst>
                                          <p:attrName>ppt_x</p:attrName>
                                        </p:attrNameLst>
                                      </p:cBhvr>
                                      <p:tavLst>
                                        <p:tav tm="0">
                                          <p:val>
                                            <p:strVal val="1+#ppt_w/2"/>
                                          </p:val>
                                        </p:tav>
                                        <p:tav tm="100000">
                                          <p:val>
                                            <p:strVal val="#ppt_x"/>
                                          </p:val>
                                        </p:tav>
                                      </p:tavLst>
                                    </p:anim>
                                    <p:anim calcmode="lin" valueType="num">
                                      <p:cBhvr additive="base">
                                        <p:cTn id="46" dur="2000" fill="hold"/>
                                        <p:tgtEl>
                                          <p:spTgt spid="9"/>
                                        </p:tgtEl>
                                        <p:attrNameLst>
                                          <p:attrName>ppt_y</p:attrName>
                                        </p:attrNameLst>
                                      </p:cBhvr>
                                      <p:tavLst>
                                        <p:tav tm="0">
                                          <p:val>
                                            <p:strVal val="#ppt_y"/>
                                          </p:val>
                                        </p:tav>
                                        <p:tav tm="100000">
                                          <p:val>
                                            <p:strVal val="#ppt_y"/>
                                          </p:val>
                                        </p:tav>
                                      </p:tavLst>
                                    </p:anim>
                                  </p:childTnLst>
                                </p:cTn>
                              </p:par>
                              <p:par>
                                <p:cTn id="47" presetID="2" presetClass="entr" presetSubtype="2" fill="hold" grpId="0" nodeType="withEffect">
                                  <p:stCondLst>
                                    <p:cond delay="0"/>
                                  </p:stCondLst>
                                  <p:childTnLst>
                                    <p:set>
                                      <p:cBhvr>
                                        <p:cTn id="48" dur="1" fill="hold">
                                          <p:stCondLst>
                                            <p:cond delay="0"/>
                                          </p:stCondLst>
                                        </p:cTn>
                                        <p:tgtEl>
                                          <p:spTgt spid="13"/>
                                        </p:tgtEl>
                                        <p:attrNameLst>
                                          <p:attrName>style.visibility</p:attrName>
                                        </p:attrNameLst>
                                      </p:cBhvr>
                                      <p:to>
                                        <p:strVal val="visible"/>
                                      </p:to>
                                    </p:set>
                                    <p:anim calcmode="lin" valueType="num">
                                      <p:cBhvr additive="base">
                                        <p:cTn id="49" dur="2000" fill="hold"/>
                                        <p:tgtEl>
                                          <p:spTgt spid="13"/>
                                        </p:tgtEl>
                                        <p:attrNameLst>
                                          <p:attrName>ppt_x</p:attrName>
                                        </p:attrNameLst>
                                      </p:cBhvr>
                                      <p:tavLst>
                                        <p:tav tm="0">
                                          <p:val>
                                            <p:strVal val="1+#ppt_w/2"/>
                                          </p:val>
                                        </p:tav>
                                        <p:tav tm="100000">
                                          <p:val>
                                            <p:strVal val="#ppt_x"/>
                                          </p:val>
                                        </p:tav>
                                      </p:tavLst>
                                    </p:anim>
                                    <p:anim calcmode="lin" valueType="num">
                                      <p:cBhvr additive="base">
                                        <p:cTn id="50" dur="2000" fill="hold"/>
                                        <p:tgtEl>
                                          <p:spTgt spid="13"/>
                                        </p:tgtEl>
                                        <p:attrNameLst>
                                          <p:attrName>ppt_y</p:attrName>
                                        </p:attrNameLst>
                                      </p:cBhvr>
                                      <p:tavLst>
                                        <p:tav tm="0">
                                          <p:val>
                                            <p:strVal val="#ppt_y"/>
                                          </p:val>
                                        </p:tav>
                                        <p:tav tm="100000">
                                          <p:val>
                                            <p:strVal val="#ppt_y"/>
                                          </p:val>
                                        </p:tav>
                                      </p:tavLst>
                                    </p:anim>
                                  </p:childTnLst>
                                </p:cTn>
                              </p:par>
                              <p:par>
                                <p:cTn id="51" presetID="2" presetClass="entr" presetSubtype="2" fill="hold" grpId="0" nodeType="withEffect">
                                  <p:stCondLst>
                                    <p:cond delay="0"/>
                                  </p:stCondLst>
                                  <p:childTnLst>
                                    <p:set>
                                      <p:cBhvr>
                                        <p:cTn id="52" dur="1" fill="hold">
                                          <p:stCondLst>
                                            <p:cond delay="0"/>
                                          </p:stCondLst>
                                        </p:cTn>
                                        <p:tgtEl>
                                          <p:spTgt spid="17"/>
                                        </p:tgtEl>
                                        <p:attrNameLst>
                                          <p:attrName>style.visibility</p:attrName>
                                        </p:attrNameLst>
                                      </p:cBhvr>
                                      <p:to>
                                        <p:strVal val="visible"/>
                                      </p:to>
                                    </p:set>
                                    <p:anim calcmode="lin" valueType="num">
                                      <p:cBhvr additive="base">
                                        <p:cTn id="53" dur="2000" fill="hold"/>
                                        <p:tgtEl>
                                          <p:spTgt spid="17"/>
                                        </p:tgtEl>
                                        <p:attrNameLst>
                                          <p:attrName>ppt_x</p:attrName>
                                        </p:attrNameLst>
                                      </p:cBhvr>
                                      <p:tavLst>
                                        <p:tav tm="0">
                                          <p:val>
                                            <p:strVal val="1+#ppt_w/2"/>
                                          </p:val>
                                        </p:tav>
                                        <p:tav tm="100000">
                                          <p:val>
                                            <p:strVal val="#ppt_x"/>
                                          </p:val>
                                        </p:tav>
                                      </p:tavLst>
                                    </p:anim>
                                    <p:anim calcmode="lin" valueType="num">
                                      <p:cBhvr additive="base">
                                        <p:cTn id="54" dur="2000" fill="hold"/>
                                        <p:tgtEl>
                                          <p:spTgt spid="17"/>
                                        </p:tgtEl>
                                        <p:attrNameLst>
                                          <p:attrName>ppt_y</p:attrName>
                                        </p:attrNameLst>
                                      </p:cBhvr>
                                      <p:tavLst>
                                        <p:tav tm="0">
                                          <p:val>
                                            <p:strVal val="#ppt_y"/>
                                          </p:val>
                                        </p:tav>
                                        <p:tav tm="100000">
                                          <p:val>
                                            <p:strVal val="#ppt_y"/>
                                          </p:val>
                                        </p:tav>
                                      </p:tavLst>
                                    </p:anim>
                                  </p:childTnLst>
                                </p:cTn>
                              </p:par>
                              <p:par>
                                <p:cTn id="55" presetID="2" presetClass="entr" presetSubtype="8" fill="hold" grpId="0" nodeType="withEffect">
                                  <p:stCondLst>
                                    <p:cond delay="0"/>
                                  </p:stCondLst>
                                  <p:childTnLst>
                                    <p:set>
                                      <p:cBhvr>
                                        <p:cTn id="56" dur="1" fill="hold">
                                          <p:stCondLst>
                                            <p:cond delay="0"/>
                                          </p:stCondLst>
                                        </p:cTn>
                                        <p:tgtEl>
                                          <p:spTgt spid="6"/>
                                        </p:tgtEl>
                                        <p:attrNameLst>
                                          <p:attrName>style.visibility</p:attrName>
                                        </p:attrNameLst>
                                      </p:cBhvr>
                                      <p:to>
                                        <p:strVal val="visible"/>
                                      </p:to>
                                    </p:set>
                                    <p:anim calcmode="lin" valueType="num">
                                      <p:cBhvr additive="base">
                                        <p:cTn id="57" dur="2000" fill="hold"/>
                                        <p:tgtEl>
                                          <p:spTgt spid="6"/>
                                        </p:tgtEl>
                                        <p:attrNameLst>
                                          <p:attrName>ppt_x</p:attrName>
                                        </p:attrNameLst>
                                      </p:cBhvr>
                                      <p:tavLst>
                                        <p:tav tm="0">
                                          <p:val>
                                            <p:strVal val="0-#ppt_w/2"/>
                                          </p:val>
                                        </p:tav>
                                        <p:tav tm="100000">
                                          <p:val>
                                            <p:strVal val="#ppt_x"/>
                                          </p:val>
                                        </p:tav>
                                      </p:tavLst>
                                    </p:anim>
                                    <p:anim calcmode="lin" valueType="num">
                                      <p:cBhvr additive="base">
                                        <p:cTn id="58" dur="2000" fill="hold"/>
                                        <p:tgtEl>
                                          <p:spTgt spid="6"/>
                                        </p:tgtEl>
                                        <p:attrNameLst>
                                          <p:attrName>ppt_y</p:attrName>
                                        </p:attrNameLst>
                                      </p:cBhvr>
                                      <p:tavLst>
                                        <p:tav tm="0">
                                          <p:val>
                                            <p:strVal val="#ppt_y"/>
                                          </p:val>
                                        </p:tav>
                                        <p:tav tm="100000">
                                          <p:val>
                                            <p:strVal val="#ppt_y"/>
                                          </p:val>
                                        </p:tav>
                                      </p:tavLst>
                                    </p:anim>
                                  </p:childTnLst>
                                </p:cTn>
                              </p:par>
                              <p:par>
                                <p:cTn id="59" presetID="2" presetClass="entr" presetSubtype="8" fill="hold" grpId="0" nodeType="withEffect">
                                  <p:stCondLst>
                                    <p:cond delay="0"/>
                                  </p:stCondLst>
                                  <p:childTnLst>
                                    <p:set>
                                      <p:cBhvr>
                                        <p:cTn id="60" dur="1" fill="hold">
                                          <p:stCondLst>
                                            <p:cond delay="0"/>
                                          </p:stCondLst>
                                        </p:cTn>
                                        <p:tgtEl>
                                          <p:spTgt spid="10"/>
                                        </p:tgtEl>
                                        <p:attrNameLst>
                                          <p:attrName>style.visibility</p:attrName>
                                        </p:attrNameLst>
                                      </p:cBhvr>
                                      <p:to>
                                        <p:strVal val="visible"/>
                                      </p:to>
                                    </p:set>
                                    <p:anim calcmode="lin" valueType="num">
                                      <p:cBhvr additive="base">
                                        <p:cTn id="61" dur="2000" fill="hold"/>
                                        <p:tgtEl>
                                          <p:spTgt spid="10"/>
                                        </p:tgtEl>
                                        <p:attrNameLst>
                                          <p:attrName>ppt_x</p:attrName>
                                        </p:attrNameLst>
                                      </p:cBhvr>
                                      <p:tavLst>
                                        <p:tav tm="0">
                                          <p:val>
                                            <p:strVal val="0-#ppt_w/2"/>
                                          </p:val>
                                        </p:tav>
                                        <p:tav tm="100000">
                                          <p:val>
                                            <p:strVal val="#ppt_x"/>
                                          </p:val>
                                        </p:tav>
                                      </p:tavLst>
                                    </p:anim>
                                    <p:anim calcmode="lin" valueType="num">
                                      <p:cBhvr additive="base">
                                        <p:cTn id="62" dur="2000" fill="hold"/>
                                        <p:tgtEl>
                                          <p:spTgt spid="10"/>
                                        </p:tgtEl>
                                        <p:attrNameLst>
                                          <p:attrName>ppt_y</p:attrName>
                                        </p:attrNameLst>
                                      </p:cBhvr>
                                      <p:tavLst>
                                        <p:tav tm="0">
                                          <p:val>
                                            <p:strVal val="#ppt_y"/>
                                          </p:val>
                                        </p:tav>
                                        <p:tav tm="100000">
                                          <p:val>
                                            <p:strVal val="#ppt_y"/>
                                          </p:val>
                                        </p:tav>
                                      </p:tavLst>
                                    </p:anim>
                                  </p:childTnLst>
                                </p:cTn>
                              </p:par>
                              <p:par>
                                <p:cTn id="63" presetID="2" presetClass="entr" presetSubtype="8" fill="hold" grpId="0" nodeType="withEffect">
                                  <p:stCondLst>
                                    <p:cond delay="0"/>
                                  </p:stCondLst>
                                  <p:childTnLst>
                                    <p:set>
                                      <p:cBhvr>
                                        <p:cTn id="64" dur="1" fill="hold">
                                          <p:stCondLst>
                                            <p:cond delay="0"/>
                                          </p:stCondLst>
                                        </p:cTn>
                                        <p:tgtEl>
                                          <p:spTgt spid="14"/>
                                        </p:tgtEl>
                                        <p:attrNameLst>
                                          <p:attrName>style.visibility</p:attrName>
                                        </p:attrNameLst>
                                      </p:cBhvr>
                                      <p:to>
                                        <p:strVal val="visible"/>
                                      </p:to>
                                    </p:set>
                                    <p:anim calcmode="lin" valueType="num">
                                      <p:cBhvr additive="base">
                                        <p:cTn id="65" dur="2000" fill="hold"/>
                                        <p:tgtEl>
                                          <p:spTgt spid="14"/>
                                        </p:tgtEl>
                                        <p:attrNameLst>
                                          <p:attrName>ppt_x</p:attrName>
                                        </p:attrNameLst>
                                      </p:cBhvr>
                                      <p:tavLst>
                                        <p:tav tm="0">
                                          <p:val>
                                            <p:strVal val="0-#ppt_w/2"/>
                                          </p:val>
                                        </p:tav>
                                        <p:tav tm="100000">
                                          <p:val>
                                            <p:strVal val="#ppt_x"/>
                                          </p:val>
                                        </p:tav>
                                      </p:tavLst>
                                    </p:anim>
                                    <p:anim calcmode="lin" valueType="num">
                                      <p:cBhvr additive="base">
                                        <p:cTn id="66" dur="2000" fill="hold"/>
                                        <p:tgtEl>
                                          <p:spTgt spid="14"/>
                                        </p:tgtEl>
                                        <p:attrNameLst>
                                          <p:attrName>ppt_y</p:attrName>
                                        </p:attrNameLst>
                                      </p:cBhvr>
                                      <p:tavLst>
                                        <p:tav tm="0">
                                          <p:val>
                                            <p:strVal val="#ppt_y"/>
                                          </p:val>
                                        </p:tav>
                                        <p:tav tm="100000">
                                          <p:val>
                                            <p:strVal val="#ppt_y"/>
                                          </p:val>
                                        </p:tav>
                                      </p:tavLst>
                                    </p:anim>
                                  </p:childTnLst>
                                </p:cTn>
                              </p:par>
                              <p:par>
                                <p:cTn id="67" presetID="2" presetClass="entr" presetSubtype="8" fill="hold" grpId="0" nodeType="withEffect">
                                  <p:stCondLst>
                                    <p:cond delay="0"/>
                                  </p:stCondLst>
                                  <p:childTnLst>
                                    <p:set>
                                      <p:cBhvr>
                                        <p:cTn id="68" dur="1" fill="hold">
                                          <p:stCondLst>
                                            <p:cond delay="0"/>
                                          </p:stCondLst>
                                        </p:cTn>
                                        <p:tgtEl>
                                          <p:spTgt spid="18"/>
                                        </p:tgtEl>
                                        <p:attrNameLst>
                                          <p:attrName>style.visibility</p:attrName>
                                        </p:attrNameLst>
                                      </p:cBhvr>
                                      <p:to>
                                        <p:strVal val="visible"/>
                                      </p:to>
                                    </p:set>
                                    <p:anim calcmode="lin" valueType="num">
                                      <p:cBhvr additive="base">
                                        <p:cTn id="69" dur="2000" fill="hold"/>
                                        <p:tgtEl>
                                          <p:spTgt spid="18"/>
                                        </p:tgtEl>
                                        <p:attrNameLst>
                                          <p:attrName>ppt_x</p:attrName>
                                        </p:attrNameLst>
                                      </p:cBhvr>
                                      <p:tavLst>
                                        <p:tav tm="0">
                                          <p:val>
                                            <p:strVal val="0-#ppt_w/2"/>
                                          </p:val>
                                        </p:tav>
                                        <p:tav tm="100000">
                                          <p:val>
                                            <p:strVal val="#ppt_x"/>
                                          </p:val>
                                        </p:tav>
                                      </p:tavLst>
                                    </p:anim>
                                    <p:anim calcmode="lin" valueType="num">
                                      <p:cBhvr additive="base">
                                        <p:cTn id="70" dur="2000" fill="hold"/>
                                        <p:tgtEl>
                                          <p:spTgt spid="18"/>
                                        </p:tgtEl>
                                        <p:attrNameLst>
                                          <p:attrName>ppt_y</p:attrName>
                                        </p:attrNameLst>
                                      </p:cBhvr>
                                      <p:tavLst>
                                        <p:tav tm="0">
                                          <p:val>
                                            <p:strVal val="#ppt_y"/>
                                          </p:val>
                                        </p:tav>
                                        <p:tav tm="100000">
                                          <p:val>
                                            <p:strVal val="#ppt_y"/>
                                          </p:val>
                                        </p:tav>
                                      </p:tavLst>
                                    </p:anim>
                                  </p:childTnLst>
                                </p:cTn>
                              </p:par>
                              <p:par>
                                <p:cTn id="71" presetID="19" presetClass="entr" presetSubtype="10" fill="hold" grpId="1" nodeType="withEffect">
                                  <p:stCondLst>
                                    <p:cond delay="0"/>
                                  </p:stCondLst>
                                  <p:childTnLst>
                                    <p:set>
                                      <p:cBhvr>
                                        <p:cTn id="72" dur="1" fill="hold">
                                          <p:stCondLst>
                                            <p:cond delay="0"/>
                                          </p:stCondLst>
                                        </p:cTn>
                                        <p:tgtEl>
                                          <p:spTgt spid="5"/>
                                        </p:tgtEl>
                                        <p:attrNameLst>
                                          <p:attrName>style.visibility</p:attrName>
                                        </p:attrNameLst>
                                      </p:cBhvr>
                                      <p:to>
                                        <p:strVal val="visible"/>
                                      </p:to>
                                    </p:set>
                                    <p:anim calcmode="lin" valueType="num">
                                      <p:cBhvr>
                                        <p:cTn id="73" dur="2000" fill="hold"/>
                                        <p:tgtEl>
                                          <p:spTgt spid="5"/>
                                        </p:tgtEl>
                                        <p:attrNameLst>
                                          <p:attrName>ppt_w</p:attrName>
                                        </p:attrNameLst>
                                      </p:cBhvr>
                                      <p:tavLst>
                                        <p:tav tm="0" fmla="#ppt_w*sin(2.5*pi*$)">
                                          <p:val>
                                            <p:fltVal val="0"/>
                                          </p:val>
                                        </p:tav>
                                        <p:tav tm="100000">
                                          <p:val>
                                            <p:fltVal val="1"/>
                                          </p:val>
                                        </p:tav>
                                      </p:tavLst>
                                    </p:anim>
                                    <p:anim calcmode="lin" valueType="num">
                                      <p:cBhvr>
                                        <p:cTn id="74" dur="2000" fill="hold"/>
                                        <p:tgtEl>
                                          <p:spTgt spid="5"/>
                                        </p:tgtEl>
                                        <p:attrNameLst>
                                          <p:attrName>ppt_h</p:attrName>
                                        </p:attrNameLst>
                                      </p:cBhvr>
                                      <p:tavLst>
                                        <p:tav tm="0">
                                          <p:val>
                                            <p:strVal val="#ppt_h"/>
                                          </p:val>
                                        </p:tav>
                                        <p:tav tm="100000">
                                          <p:val>
                                            <p:strVal val="#ppt_h"/>
                                          </p:val>
                                        </p:tav>
                                      </p:tavLst>
                                    </p:anim>
                                  </p:childTnLst>
                                </p:cTn>
                              </p:par>
                              <p:par>
                                <p:cTn id="75" presetID="19" presetClass="entr" presetSubtype="10" fill="hold" grpId="1" nodeType="withEffect">
                                  <p:stCondLst>
                                    <p:cond delay="0"/>
                                  </p:stCondLst>
                                  <p:childTnLst>
                                    <p:set>
                                      <p:cBhvr>
                                        <p:cTn id="76" dur="1" fill="hold">
                                          <p:stCondLst>
                                            <p:cond delay="0"/>
                                          </p:stCondLst>
                                        </p:cTn>
                                        <p:tgtEl>
                                          <p:spTgt spid="9"/>
                                        </p:tgtEl>
                                        <p:attrNameLst>
                                          <p:attrName>style.visibility</p:attrName>
                                        </p:attrNameLst>
                                      </p:cBhvr>
                                      <p:to>
                                        <p:strVal val="visible"/>
                                      </p:to>
                                    </p:set>
                                    <p:anim calcmode="lin" valueType="num">
                                      <p:cBhvr>
                                        <p:cTn id="77" dur="2000" fill="hold"/>
                                        <p:tgtEl>
                                          <p:spTgt spid="9"/>
                                        </p:tgtEl>
                                        <p:attrNameLst>
                                          <p:attrName>ppt_w</p:attrName>
                                        </p:attrNameLst>
                                      </p:cBhvr>
                                      <p:tavLst>
                                        <p:tav tm="0" fmla="#ppt_w*sin(2.5*pi*$)">
                                          <p:val>
                                            <p:fltVal val="0"/>
                                          </p:val>
                                        </p:tav>
                                        <p:tav tm="100000">
                                          <p:val>
                                            <p:fltVal val="1"/>
                                          </p:val>
                                        </p:tav>
                                      </p:tavLst>
                                    </p:anim>
                                    <p:anim calcmode="lin" valueType="num">
                                      <p:cBhvr>
                                        <p:cTn id="78" dur="2000" fill="hold"/>
                                        <p:tgtEl>
                                          <p:spTgt spid="9"/>
                                        </p:tgtEl>
                                        <p:attrNameLst>
                                          <p:attrName>ppt_h</p:attrName>
                                        </p:attrNameLst>
                                      </p:cBhvr>
                                      <p:tavLst>
                                        <p:tav tm="0">
                                          <p:val>
                                            <p:strVal val="#ppt_h"/>
                                          </p:val>
                                        </p:tav>
                                        <p:tav tm="100000">
                                          <p:val>
                                            <p:strVal val="#ppt_h"/>
                                          </p:val>
                                        </p:tav>
                                      </p:tavLst>
                                    </p:anim>
                                  </p:childTnLst>
                                </p:cTn>
                              </p:par>
                              <p:par>
                                <p:cTn id="79" presetID="19" presetClass="entr" presetSubtype="10" fill="hold" grpId="1" nodeType="withEffect">
                                  <p:stCondLst>
                                    <p:cond delay="0"/>
                                  </p:stCondLst>
                                  <p:childTnLst>
                                    <p:set>
                                      <p:cBhvr>
                                        <p:cTn id="80" dur="1" fill="hold">
                                          <p:stCondLst>
                                            <p:cond delay="0"/>
                                          </p:stCondLst>
                                        </p:cTn>
                                        <p:tgtEl>
                                          <p:spTgt spid="13"/>
                                        </p:tgtEl>
                                        <p:attrNameLst>
                                          <p:attrName>style.visibility</p:attrName>
                                        </p:attrNameLst>
                                      </p:cBhvr>
                                      <p:to>
                                        <p:strVal val="visible"/>
                                      </p:to>
                                    </p:set>
                                    <p:anim calcmode="lin" valueType="num">
                                      <p:cBhvr>
                                        <p:cTn id="81" dur="2000" fill="hold"/>
                                        <p:tgtEl>
                                          <p:spTgt spid="13"/>
                                        </p:tgtEl>
                                        <p:attrNameLst>
                                          <p:attrName>ppt_w</p:attrName>
                                        </p:attrNameLst>
                                      </p:cBhvr>
                                      <p:tavLst>
                                        <p:tav tm="0" fmla="#ppt_w*sin(2.5*pi*$)">
                                          <p:val>
                                            <p:fltVal val="0"/>
                                          </p:val>
                                        </p:tav>
                                        <p:tav tm="100000">
                                          <p:val>
                                            <p:fltVal val="1"/>
                                          </p:val>
                                        </p:tav>
                                      </p:tavLst>
                                    </p:anim>
                                    <p:anim calcmode="lin" valueType="num">
                                      <p:cBhvr>
                                        <p:cTn id="82" dur="2000" fill="hold"/>
                                        <p:tgtEl>
                                          <p:spTgt spid="13"/>
                                        </p:tgtEl>
                                        <p:attrNameLst>
                                          <p:attrName>ppt_h</p:attrName>
                                        </p:attrNameLst>
                                      </p:cBhvr>
                                      <p:tavLst>
                                        <p:tav tm="0">
                                          <p:val>
                                            <p:strVal val="#ppt_h"/>
                                          </p:val>
                                        </p:tav>
                                        <p:tav tm="100000">
                                          <p:val>
                                            <p:strVal val="#ppt_h"/>
                                          </p:val>
                                        </p:tav>
                                      </p:tavLst>
                                    </p:anim>
                                  </p:childTnLst>
                                </p:cTn>
                              </p:par>
                              <p:par>
                                <p:cTn id="83" presetID="19" presetClass="entr" presetSubtype="10" fill="hold" grpId="1" nodeType="withEffect">
                                  <p:stCondLst>
                                    <p:cond delay="0"/>
                                  </p:stCondLst>
                                  <p:childTnLst>
                                    <p:set>
                                      <p:cBhvr>
                                        <p:cTn id="84" dur="1" fill="hold">
                                          <p:stCondLst>
                                            <p:cond delay="0"/>
                                          </p:stCondLst>
                                        </p:cTn>
                                        <p:tgtEl>
                                          <p:spTgt spid="17"/>
                                        </p:tgtEl>
                                        <p:attrNameLst>
                                          <p:attrName>style.visibility</p:attrName>
                                        </p:attrNameLst>
                                      </p:cBhvr>
                                      <p:to>
                                        <p:strVal val="visible"/>
                                      </p:to>
                                    </p:set>
                                    <p:anim calcmode="lin" valueType="num">
                                      <p:cBhvr>
                                        <p:cTn id="85" dur="2000" fill="hold"/>
                                        <p:tgtEl>
                                          <p:spTgt spid="17"/>
                                        </p:tgtEl>
                                        <p:attrNameLst>
                                          <p:attrName>ppt_w</p:attrName>
                                        </p:attrNameLst>
                                      </p:cBhvr>
                                      <p:tavLst>
                                        <p:tav tm="0" fmla="#ppt_w*sin(2.5*pi*$)">
                                          <p:val>
                                            <p:fltVal val="0"/>
                                          </p:val>
                                        </p:tav>
                                        <p:tav tm="100000">
                                          <p:val>
                                            <p:fltVal val="1"/>
                                          </p:val>
                                        </p:tav>
                                      </p:tavLst>
                                    </p:anim>
                                    <p:anim calcmode="lin" valueType="num">
                                      <p:cBhvr>
                                        <p:cTn id="86" dur="2000" fill="hold"/>
                                        <p:tgtEl>
                                          <p:spTgt spid="17"/>
                                        </p:tgtEl>
                                        <p:attrNameLst>
                                          <p:attrName>ppt_h</p:attrName>
                                        </p:attrNameLst>
                                      </p:cBhvr>
                                      <p:tavLst>
                                        <p:tav tm="0">
                                          <p:val>
                                            <p:strVal val="#ppt_h"/>
                                          </p:val>
                                        </p:tav>
                                        <p:tav tm="100000">
                                          <p:val>
                                            <p:strVal val="#ppt_h"/>
                                          </p:val>
                                        </p:tav>
                                      </p:tavLst>
                                    </p:anim>
                                  </p:childTnLst>
                                </p:cTn>
                              </p:par>
                              <p:par>
                                <p:cTn id="87" presetID="19" presetClass="entr" presetSubtype="10" fill="hold" grpId="1" nodeType="withEffect">
                                  <p:stCondLst>
                                    <p:cond delay="0"/>
                                  </p:stCondLst>
                                  <p:childTnLst>
                                    <p:set>
                                      <p:cBhvr>
                                        <p:cTn id="88" dur="1" fill="hold">
                                          <p:stCondLst>
                                            <p:cond delay="0"/>
                                          </p:stCondLst>
                                        </p:cTn>
                                        <p:tgtEl>
                                          <p:spTgt spid="6"/>
                                        </p:tgtEl>
                                        <p:attrNameLst>
                                          <p:attrName>style.visibility</p:attrName>
                                        </p:attrNameLst>
                                      </p:cBhvr>
                                      <p:to>
                                        <p:strVal val="visible"/>
                                      </p:to>
                                    </p:set>
                                    <p:anim calcmode="lin" valueType="num">
                                      <p:cBhvr>
                                        <p:cTn id="89" dur="2000" fill="hold"/>
                                        <p:tgtEl>
                                          <p:spTgt spid="6"/>
                                        </p:tgtEl>
                                        <p:attrNameLst>
                                          <p:attrName>ppt_w</p:attrName>
                                        </p:attrNameLst>
                                      </p:cBhvr>
                                      <p:tavLst>
                                        <p:tav tm="0" fmla="#ppt_w*sin(2.5*pi*$)">
                                          <p:val>
                                            <p:fltVal val="0"/>
                                          </p:val>
                                        </p:tav>
                                        <p:tav tm="100000">
                                          <p:val>
                                            <p:fltVal val="1"/>
                                          </p:val>
                                        </p:tav>
                                      </p:tavLst>
                                    </p:anim>
                                    <p:anim calcmode="lin" valueType="num">
                                      <p:cBhvr>
                                        <p:cTn id="90" dur="2000" fill="hold"/>
                                        <p:tgtEl>
                                          <p:spTgt spid="6"/>
                                        </p:tgtEl>
                                        <p:attrNameLst>
                                          <p:attrName>ppt_h</p:attrName>
                                        </p:attrNameLst>
                                      </p:cBhvr>
                                      <p:tavLst>
                                        <p:tav tm="0">
                                          <p:val>
                                            <p:strVal val="#ppt_h"/>
                                          </p:val>
                                        </p:tav>
                                        <p:tav tm="100000">
                                          <p:val>
                                            <p:strVal val="#ppt_h"/>
                                          </p:val>
                                        </p:tav>
                                      </p:tavLst>
                                    </p:anim>
                                  </p:childTnLst>
                                </p:cTn>
                              </p:par>
                              <p:par>
                                <p:cTn id="91" presetID="19" presetClass="entr" presetSubtype="10" fill="hold" grpId="1" nodeType="withEffect">
                                  <p:stCondLst>
                                    <p:cond delay="0"/>
                                  </p:stCondLst>
                                  <p:childTnLst>
                                    <p:set>
                                      <p:cBhvr>
                                        <p:cTn id="92" dur="1" fill="hold">
                                          <p:stCondLst>
                                            <p:cond delay="0"/>
                                          </p:stCondLst>
                                        </p:cTn>
                                        <p:tgtEl>
                                          <p:spTgt spid="10"/>
                                        </p:tgtEl>
                                        <p:attrNameLst>
                                          <p:attrName>style.visibility</p:attrName>
                                        </p:attrNameLst>
                                      </p:cBhvr>
                                      <p:to>
                                        <p:strVal val="visible"/>
                                      </p:to>
                                    </p:set>
                                    <p:anim calcmode="lin" valueType="num">
                                      <p:cBhvr>
                                        <p:cTn id="93" dur="2000" fill="hold"/>
                                        <p:tgtEl>
                                          <p:spTgt spid="10"/>
                                        </p:tgtEl>
                                        <p:attrNameLst>
                                          <p:attrName>ppt_w</p:attrName>
                                        </p:attrNameLst>
                                      </p:cBhvr>
                                      <p:tavLst>
                                        <p:tav tm="0" fmla="#ppt_w*sin(2.5*pi*$)">
                                          <p:val>
                                            <p:fltVal val="0"/>
                                          </p:val>
                                        </p:tav>
                                        <p:tav tm="100000">
                                          <p:val>
                                            <p:fltVal val="1"/>
                                          </p:val>
                                        </p:tav>
                                      </p:tavLst>
                                    </p:anim>
                                    <p:anim calcmode="lin" valueType="num">
                                      <p:cBhvr>
                                        <p:cTn id="94" dur="2000" fill="hold"/>
                                        <p:tgtEl>
                                          <p:spTgt spid="10"/>
                                        </p:tgtEl>
                                        <p:attrNameLst>
                                          <p:attrName>ppt_h</p:attrName>
                                        </p:attrNameLst>
                                      </p:cBhvr>
                                      <p:tavLst>
                                        <p:tav tm="0">
                                          <p:val>
                                            <p:strVal val="#ppt_h"/>
                                          </p:val>
                                        </p:tav>
                                        <p:tav tm="100000">
                                          <p:val>
                                            <p:strVal val="#ppt_h"/>
                                          </p:val>
                                        </p:tav>
                                      </p:tavLst>
                                    </p:anim>
                                  </p:childTnLst>
                                </p:cTn>
                              </p:par>
                              <p:par>
                                <p:cTn id="95" presetID="19" presetClass="entr" presetSubtype="10" fill="hold" grpId="1" nodeType="withEffect">
                                  <p:stCondLst>
                                    <p:cond delay="0"/>
                                  </p:stCondLst>
                                  <p:childTnLst>
                                    <p:set>
                                      <p:cBhvr>
                                        <p:cTn id="96" dur="1" fill="hold">
                                          <p:stCondLst>
                                            <p:cond delay="0"/>
                                          </p:stCondLst>
                                        </p:cTn>
                                        <p:tgtEl>
                                          <p:spTgt spid="14"/>
                                        </p:tgtEl>
                                        <p:attrNameLst>
                                          <p:attrName>style.visibility</p:attrName>
                                        </p:attrNameLst>
                                      </p:cBhvr>
                                      <p:to>
                                        <p:strVal val="visible"/>
                                      </p:to>
                                    </p:set>
                                    <p:anim calcmode="lin" valueType="num">
                                      <p:cBhvr>
                                        <p:cTn id="97" dur="2000" fill="hold"/>
                                        <p:tgtEl>
                                          <p:spTgt spid="14"/>
                                        </p:tgtEl>
                                        <p:attrNameLst>
                                          <p:attrName>ppt_w</p:attrName>
                                        </p:attrNameLst>
                                      </p:cBhvr>
                                      <p:tavLst>
                                        <p:tav tm="0" fmla="#ppt_w*sin(2.5*pi*$)">
                                          <p:val>
                                            <p:fltVal val="0"/>
                                          </p:val>
                                        </p:tav>
                                        <p:tav tm="100000">
                                          <p:val>
                                            <p:fltVal val="1"/>
                                          </p:val>
                                        </p:tav>
                                      </p:tavLst>
                                    </p:anim>
                                    <p:anim calcmode="lin" valueType="num">
                                      <p:cBhvr>
                                        <p:cTn id="98" dur="2000" fill="hold"/>
                                        <p:tgtEl>
                                          <p:spTgt spid="14"/>
                                        </p:tgtEl>
                                        <p:attrNameLst>
                                          <p:attrName>ppt_h</p:attrName>
                                        </p:attrNameLst>
                                      </p:cBhvr>
                                      <p:tavLst>
                                        <p:tav tm="0">
                                          <p:val>
                                            <p:strVal val="#ppt_h"/>
                                          </p:val>
                                        </p:tav>
                                        <p:tav tm="100000">
                                          <p:val>
                                            <p:strVal val="#ppt_h"/>
                                          </p:val>
                                        </p:tav>
                                      </p:tavLst>
                                    </p:anim>
                                  </p:childTnLst>
                                </p:cTn>
                              </p:par>
                              <p:par>
                                <p:cTn id="99" presetID="19" presetClass="entr" presetSubtype="10" fill="hold" grpId="1" nodeType="withEffect">
                                  <p:stCondLst>
                                    <p:cond delay="0"/>
                                  </p:stCondLst>
                                  <p:childTnLst>
                                    <p:set>
                                      <p:cBhvr>
                                        <p:cTn id="100" dur="1" fill="hold">
                                          <p:stCondLst>
                                            <p:cond delay="0"/>
                                          </p:stCondLst>
                                        </p:cTn>
                                        <p:tgtEl>
                                          <p:spTgt spid="18"/>
                                        </p:tgtEl>
                                        <p:attrNameLst>
                                          <p:attrName>style.visibility</p:attrName>
                                        </p:attrNameLst>
                                      </p:cBhvr>
                                      <p:to>
                                        <p:strVal val="visible"/>
                                      </p:to>
                                    </p:set>
                                    <p:anim calcmode="lin" valueType="num">
                                      <p:cBhvr>
                                        <p:cTn id="101" dur="2000" fill="hold"/>
                                        <p:tgtEl>
                                          <p:spTgt spid="18"/>
                                        </p:tgtEl>
                                        <p:attrNameLst>
                                          <p:attrName>ppt_w</p:attrName>
                                        </p:attrNameLst>
                                      </p:cBhvr>
                                      <p:tavLst>
                                        <p:tav tm="0" fmla="#ppt_w*sin(2.5*pi*$)">
                                          <p:val>
                                            <p:fltVal val="0"/>
                                          </p:val>
                                        </p:tav>
                                        <p:tav tm="100000">
                                          <p:val>
                                            <p:fltVal val="1"/>
                                          </p:val>
                                        </p:tav>
                                      </p:tavLst>
                                    </p:anim>
                                    <p:anim calcmode="lin" valueType="num">
                                      <p:cBhvr>
                                        <p:cTn id="102" dur="2000" fill="hold"/>
                                        <p:tgtEl>
                                          <p:spTgt spid="18"/>
                                        </p:tgtEl>
                                        <p:attrNameLst>
                                          <p:attrName>ppt_h</p:attrName>
                                        </p:attrNameLst>
                                      </p:cBhvr>
                                      <p:tavLst>
                                        <p:tav tm="0">
                                          <p:val>
                                            <p:strVal val="#ppt_h"/>
                                          </p:val>
                                        </p:tav>
                                        <p:tav tm="100000">
                                          <p:val>
                                            <p:strVal val="#ppt_h"/>
                                          </p:val>
                                        </p:tav>
                                      </p:tavLst>
                                    </p:anim>
                                  </p:childTnLst>
                                </p:cTn>
                              </p:par>
                              <p:par>
                                <p:cTn id="103" presetID="19" presetClass="entr" presetSubtype="5" fill="hold" grpId="1" nodeType="withEffect">
                                  <p:stCondLst>
                                    <p:cond delay="0"/>
                                  </p:stCondLst>
                                  <p:childTnLst>
                                    <p:set>
                                      <p:cBhvr>
                                        <p:cTn id="104" dur="1" fill="hold">
                                          <p:stCondLst>
                                            <p:cond delay="0"/>
                                          </p:stCondLst>
                                        </p:cTn>
                                        <p:tgtEl>
                                          <p:spTgt spid="3"/>
                                        </p:tgtEl>
                                        <p:attrNameLst>
                                          <p:attrName>style.visibility</p:attrName>
                                        </p:attrNameLst>
                                      </p:cBhvr>
                                      <p:to>
                                        <p:strVal val="visible"/>
                                      </p:to>
                                    </p:set>
                                    <p:anim calcmode="lin" valueType="num">
                                      <p:cBhvr>
                                        <p:cTn id="105" dur="2000" fill="hold"/>
                                        <p:tgtEl>
                                          <p:spTgt spid="3"/>
                                        </p:tgtEl>
                                        <p:attrNameLst>
                                          <p:attrName>ppt_w</p:attrName>
                                        </p:attrNameLst>
                                      </p:cBhvr>
                                      <p:tavLst>
                                        <p:tav tm="0">
                                          <p:val>
                                            <p:strVal val="#ppt_w"/>
                                          </p:val>
                                        </p:tav>
                                        <p:tav tm="100000">
                                          <p:val>
                                            <p:strVal val="#ppt_w"/>
                                          </p:val>
                                        </p:tav>
                                      </p:tavLst>
                                    </p:anim>
                                    <p:anim calcmode="lin" valueType="num">
                                      <p:cBhvr>
                                        <p:cTn id="106" dur="2000" fill="hold"/>
                                        <p:tgtEl>
                                          <p:spTgt spid="3"/>
                                        </p:tgtEl>
                                        <p:attrNameLst>
                                          <p:attrName>ppt_h</p:attrName>
                                        </p:attrNameLst>
                                      </p:cBhvr>
                                      <p:tavLst>
                                        <p:tav tm="0" fmla="#ppt_h*sin(2.5*pi*$)">
                                          <p:val>
                                            <p:fltVal val="0"/>
                                          </p:val>
                                        </p:tav>
                                        <p:tav tm="100000">
                                          <p:val>
                                            <p:fltVal val="1"/>
                                          </p:val>
                                        </p:tav>
                                      </p:tavLst>
                                    </p:anim>
                                  </p:childTnLst>
                                </p:cTn>
                              </p:par>
                              <p:par>
                                <p:cTn id="107" presetID="19" presetClass="entr" presetSubtype="5" fill="hold" grpId="1" nodeType="withEffect">
                                  <p:stCondLst>
                                    <p:cond delay="0"/>
                                  </p:stCondLst>
                                  <p:childTnLst>
                                    <p:set>
                                      <p:cBhvr>
                                        <p:cTn id="108" dur="1" fill="hold">
                                          <p:stCondLst>
                                            <p:cond delay="0"/>
                                          </p:stCondLst>
                                        </p:cTn>
                                        <p:tgtEl>
                                          <p:spTgt spid="7"/>
                                        </p:tgtEl>
                                        <p:attrNameLst>
                                          <p:attrName>style.visibility</p:attrName>
                                        </p:attrNameLst>
                                      </p:cBhvr>
                                      <p:to>
                                        <p:strVal val="visible"/>
                                      </p:to>
                                    </p:set>
                                    <p:anim calcmode="lin" valueType="num">
                                      <p:cBhvr>
                                        <p:cTn id="109" dur="2000" fill="hold"/>
                                        <p:tgtEl>
                                          <p:spTgt spid="7"/>
                                        </p:tgtEl>
                                        <p:attrNameLst>
                                          <p:attrName>ppt_w</p:attrName>
                                        </p:attrNameLst>
                                      </p:cBhvr>
                                      <p:tavLst>
                                        <p:tav tm="0">
                                          <p:val>
                                            <p:strVal val="#ppt_w"/>
                                          </p:val>
                                        </p:tav>
                                        <p:tav tm="100000">
                                          <p:val>
                                            <p:strVal val="#ppt_w"/>
                                          </p:val>
                                        </p:tav>
                                      </p:tavLst>
                                    </p:anim>
                                    <p:anim calcmode="lin" valueType="num">
                                      <p:cBhvr>
                                        <p:cTn id="110" dur="2000" fill="hold"/>
                                        <p:tgtEl>
                                          <p:spTgt spid="7"/>
                                        </p:tgtEl>
                                        <p:attrNameLst>
                                          <p:attrName>ppt_h</p:attrName>
                                        </p:attrNameLst>
                                      </p:cBhvr>
                                      <p:tavLst>
                                        <p:tav tm="0" fmla="#ppt_h*sin(2.5*pi*$)">
                                          <p:val>
                                            <p:fltVal val="0"/>
                                          </p:val>
                                        </p:tav>
                                        <p:tav tm="100000">
                                          <p:val>
                                            <p:fltVal val="1"/>
                                          </p:val>
                                        </p:tav>
                                      </p:tavLst>
                                    </p:anim>
                                  </p:childTnLst>
                                </p:cTn>
                              </p:par>
                              <p:par>
                                <p:cTn id="111" presetID="19" presetClass="entr" presetSubtype="5" fill="hold" grpId="1" nodeType="withEffect">
                                  <p:stCondLst>
                                    <p:cond delay="0"/>
                                  </p:stCondLst>
                                  <p:childTnLst>
                                    <p:set>
                                      <p:cBhvr>
                                        <p:cTn id="112" dur="1" fill="hold">
                                          <p:stCondLst>
                                            <p:cond delay="0"/>
                                          </p:stCondLst>
                                        </p:cTn>
                                        <p:tgtEl>
                                          <p:spTgt spid="11"/>
                                        </p:tgtEl>
                                        <p:attrNameLst>
                                          <p:attrName>style.visibility</p:attrName>
                                        </p:attrNameLst>
                                      </p:cBhvr>
                                      <p:to>
                                        <p:strVal val="visible"/>
                                      </p:to>
                                    </p:set>
                                    <p:anim calcmode="lin" valueType="num">
                                      <p:cBhvr>
                                        <p:cTn id="113" dur="2000" fill="hold"/>
                                        <p:tgtEl>
                                          <p:spTgt spid="11"/>
                                        </p:tgtEl>
                                        <p:attrNameLst>
                                          <p:attrName>ppt_w</p:attrName>
                                        </p:attrNameLst>
                                      </p:cBhvr>
                                      <p:tavLst>
                                        <p:tav tm="0">
                                          <p:val>
                                            <p:strVal val="#ppt_w"/>
                                          </p:val>
                                        </p:tav>
                                        <p:tav tm="100000">
                                          <p:val>
                                            <p:strVal val="#ppt_w"/>
                                          </p:val>
                                        </p:tav>
                                      </p:tavLst>
                                    </p:anim>
                                    <p:anim calcmode="lin" valueType="num">
                                      <p:cBhvr>
                                        <p:cTn id="114" dur="2000" fill="hold"/>
                                        <p:tgtEl>
                                          <p:spTgt spid="11"/>
                                        </p:tgtEl>
                                        <p:attrNameLst>
                                          <p:attrName>ppt_h</p:attrName>
                                        </p:attrNameLst>
                                      </p:cBhvr>
                                      <p:tavLst>
                                        <p:tav tm="0" fmla="#ppt_h*sin(2.5*pi*$)">
                                          <p:val>
                                            <p:fltVal val="0"/>
                                          </p:val>
                                        </p:tav>
                                        <p:tav tm="100000">
                                          <p:val>
                                            <p:fltVal val="1"/>
                                          </p:val>
                                        </p:tav>
                                      </p:tavLst>
                                    </p:anim>
                                  </p:childTnLst>
                                </p:cTn>
                              </p:par>
                              <p:par>
                                <p:cTn id="115" presetID="19" presetClass="entr" presetSubtype="5" fill="hold" grpId="1" nodeType="withEffect">
                                  <p:stCondLst>
                                    <p:cond delay="0"/>
                                  </p:stCondLst>
                                  <p:childTnLst>
                                    <p:set>
                                      <p:cBhvr>
                                        <p:cTn id="116" dur="1" fill="hold">
                                          <p:stCondLst>
                                            <p:cond delay="0"/>
                                          </p:stCondLst>
                                        </p:cTn>
                                        <p:tgtEl>
                                          <p:spTgt spid="15"/>
                                        </p:tgtEl>
                                        <p:attrNameLst>
                                          <p:attrName>style.visibility</p:attrName>
                                        </p:attrNameLst>
                                      </p:cBhvr>
                                      <p:to>
                                        <p:strVal val="visible"/>
                                      </p:to>
                                    </p:set>
                                    <p:anim calcmode="lin" valueType="num">
                                      <p:cBhvr>
                                        <p:cTn id="117" dur="2000" fill="hold"/>
                                        <p:tgtEl>
                                          <p:spTgt spid="15"/>
                                        </p:tgtEl>
                                        <p:attrNameLst>
                                          <p:attrName>ppt_w</p:attrName>
                                        </p:attrNameLst>
                                      </p:cBhvr>
                                      <p:tavLst>
                                        <p:tav tm="0">
                                          <p:val>
                                            <p:strVal val="#ppt_w"/>
                                          </p:val>
                                        </p:tav>
                                        <p:tav tm="100000">
                                          <p:val>
                                            <p:strVal val="#ppt_w"/>
                                          </p:val>
                                        </p:tav>
                                      </p:tavLst>
                                    </p:anim>
                                    <p:anim calcmode="lin" valueType="num">
                                      <p:cBhvr>
                                        <p:cTn id="118" dur="2000" fill="hold"/>
                                        <p:tgtEl>
                                          <p:spTgt spid="15"/>
                                        </p:tgtEl>
                                        <p:attrNameLst>
                                          <p:attrName>ppt_h</p:attrName>
                                        </p:attrNameLst>
                                      </p:cBhvr>
                                      <p:tavLst>
                                        <p:tav tm="0" fmla="#ppt_h*sin(2.5*pi*$)">
                                          <p:val>
                                            <p:fltVal val="0"/>
                                          </p:val>
                                        </p:tav>
                                        <p:tav tm="100000">
                                          <p:val>
                                            <p:fltVal val="1"/>
                                          </p:val>
                                        </p:tav>
                                      </p:tavLst>
                                    </p:anim>
                                  </p:childTnLst>
                                </p:cTn>
                              </p:par>
                              <p:par>
                                <p:cTn id="119" presetID="19" presetClass="entr" presetSubtype="5" fill="hold" grpId="1" nodeType="withEffect">
                                  <p:stCondLst>
                                    <p:cond delay="0"/>
                                  </p:stCondLst>
                                  <p:childTnLst>
                                    <p:set>
                                      <p:cBhvr>
                                        <p:cTn id="120" dur="1" fill="hold">
                                          <p:stCondLst>
                                            <p:cond delay="0"/>
                                          </p:stCondLst>
                                        </p:cTn>
                                        <p:tgtEl>
                                          <p:spTgt spid="4"/>
                                        </p:tgtEl>
                                        <p:attrNameLst>
                                          <p:attrName>style.visibility</p:attrName>
                                        </p:attrNameLst>
                                      </p:cBhvr>
                                      <p:to>
                                        <p:strVal val="visible"/>
                                      </p:to>
                                    </p:set>
                                    <p:anim calcmode="lin" valueType="num">
                                      <p:cBhvr>
                                        <p:cTn id="121" dur="2000" fill="hold"/>
                                        <p:tgtEl>
                                          <p:spTgt spid="4"/>
                                        </p:tgtEl>
                                        <p:attrNameLst>
                                          <p:attrName>ppt_w</p:attrName>
                                        </p:attrNameLst>
                                      </p:cBhvr>
                                      <p:tavLst>
                                        <p:tav tm="0">
                                          <p:val>
                                            <p:strVal val="#ppt_w"/>
                                          </p:val>
                                        </p:tav>
                                        <p:tav tm="100000">
                                          <p:val>
                                            <p:strVal val="#ppt_w"/>
                                          </p:val>
                                        </p:tav>
                                      </p:tavLst>
                                    </p:anim>
                                    <p:anim calcmode="lin" valueType="num">
                                      <p:cBhvr>
                                        <p:cTn id="122" dur="2000" fill="hold"/>
                                        <p:tgtEl>
                                          <p:spTgt spid="4"/>
                                        </p:tgtEl>
                                        <p:attrNameLst>
                                          <p:attrName>ppt_h</p:attrName>
                                        </p:attrNameLst>
                                      </p:cBhvr>
                                      <p:tavLst>
                                        <p:tav tm="0" fmla="#ppt_h*sin(2.5*pi*$)">
                                          <p:val>
                                            <p:fltVal val="0"/>
                                          </p:val>
                                        </p:tav>
                                        <p:tav tm="100000">
                                          <p:val>
                                            <p:fltVal val="1"/>
                                          </p:val>
                                        </p:tav>
                                      </p:tavLst>
                                    </p:anim>
                                  </p:childTnLst>
                                </p:cTn>
                              </p:par>
                              <p:par>
                                <p:cTn id="123" presetID="19" presetClass="entr" presetSubtype="5" fill="hold" grpId="1" nodeType="withEffect">
                                  <p:stCondLst>
                                    <p:cond delay="0"/>
                                  </p:stCondLst>
                                  <p:childTnLst>
                                    <p:set>
                                      <p:cBhvr>
                                        <p:cTn id="124" dur="1" fill="hold">
                                          <p:stCondLst>
                                            <p:cond delay="0"/>
                                          </p:stCondLst>
                                        </p:cTn>
                                        <p:tgtEl>
                                          <p:spTgt spid="8"/>
                                        </p:tgtEl>
                                        <p:attrNameLst>
                                          <p:attrName>style.visibility</p:attrName>
                                        </p:attrNameLst>
                                      </p:cBhvr>
                                      <p:to>
                                        <p:strVal val="visible"/>
                                      </p:to>
                                    </p:set>
                                    <p:anim calcmode="lin" valueType="num">
                                      <p:cBhvr>
                                        <p:cTn id="125" dur="2000" fill="hold"/>
                                        <p:tgtEl>
                                          <p:spTgt spid="8"/>
                                        </p:tgtEl>
                                        <p:attrNameLst>
                                          <p:attrName>ppt_w</p:attrName>
                                        </p:attrNameLst>
                                      </p:cBhvr>
                                      <p:tavLst>
                                        <p:tav tm="0">
                                          <p:val>
                                            <p:strVal val="#ppt_w"/>
                                          </p:val>
                                        </p:tav>
                                        <p:tav tm="100000">
                                          <p:val>
                                            <p:strVal val="#ppt_w"/>
                                          </p:val>
                                        </p:tav>
                                      </p:tavLst>
                                    </p:anim>
                                    <p:anim calcmode="lin" valueType="num">
                                      <p:cBhvr>
                                        <p:cTn id="126" dur="2000" fill="hold"/>
                                        <p:tgtEl>
                                          <p:spTgt spid="8"/>
                                        </p:tgtEl>
                                        <p:attrNameLst>
                                          <p:attrName>ppt_h</p:attrName>
                                        </p:attrNameLst>
                                      </p:cBhvr>
                                      <p:tavLst>
                                        <p:tav tm="0" fmla="#ppt_h*sin(2.5*pi*$)">
                                          <p:val>
                                            <p:fltVal val="0"/>
                                          </p:val>
                                        </p:tav>
                                        <p:tav tm="100000">
                                          <p:val>
                                            <p:fltVal val="1"/>
                                          </p:val>
                                        </p:tav>
                                      </p:tavLst>
                                    </p:anim>
                                  </p:childTnLst>
                                </p:cTn>
                              </p:par>
                              <p:par>
                                <p:cTn id="127" presetID="19" presetClass="entr" presetSubtype="5" fill="hold" grpId="1" nodeType="withEffect">
                                  <p:stCondLst>
                                    <p:cond delay="0"/>
                                  </p:stCondLst>
                                  <p:childTnLst>
                                    <p:set>
                                      <p:cBhvr>
                                        <p:cTn id="128" dur="1" fill="hold">
                                          <p:stCondLst>
                                            <p:cond delay="0"/>
                                          </p:stCondLst>
                                        </p:cTn>
                                        <p:tgtEl>
                                          <p:spTgt spid="12"/>
                                        </p:tgtEl>
                                        <p:attrNameLst>
                                          <p:attrName>style.visibility</p:attrName>
                                        </p:attrNameLst>
                                      </p:cBhvr>
                                      <p:to>
                                        <p:strVal val="visible"/>
                                      </p:to>
                                    </p:set>
                                    <p:anim calcmode="lin" valueType="num">
                                      <p:cBhvr>
                                        <p:cTn id="129" dur="2000" fill="hold"/>
                                        <p:tgtEl>
                                          <p:spTgt spid="12"/>
                                        </p:tgtEl>
                                        <p:attrNameLst>
                                          <p:attrName>ppt_w</p:attrName>
                                        </p:attrNameLst>
                                      </p:cBhvr>
                                      <p:tavLst>
                                        <p:tav tm="0">
                                          <p:val>
                                            <p:strVal val="#ppt_w"/>
                                          </p:val>
                                        </p:tav>
                                        <p:tav tm="100000">
                                          <p:val>
                                            <p:strVal val="#ppt_w"/>
                                          </p:val>
                                        </p:tav>
                                      </p:tavLst>
                                    </p:anim>
                                    <p:anim calcmode="lin" valueType="num">
                                      <p:cBhvr>
                                        <p:cTn id="130" dur="2000" fill="hold"/>
                                        <p:tgtEl>
                                          <p:spTgt spid="12"/>
                                        </p:tgtEl>
                                        <p:attrNameLst>
                                          <p:attrName>ppt_h</p:attrName>
                                        </p:attrNameLst>
                                      </p:cBhvr>
                                      <p:tavLst>
                                        <p:tav tm="0" fmla="#ppt_h*sin(2.5*pi*$)">
                                          <p:val>
                                            <p:fltVal val="0"/>
                                          </p:val>
                                        </p:tav>
                                        <p:tav tm="100000">
                                          <p:val>
                                            <p:fltVal val="1"/>
                                          </p:val>
                                        </p:tav>
                                      </p:tavLst>
                                    </p:anim>
                                  </p:childTnLst>
                                </p:cTn>
                              </p:par>
                              <p:par>
                                <p:cTn id="131" presetID="19" presetClass="entr" presetSubtype="5" fill="hold" grpId="1" nodeType="withEffect">
                                  <p:stCondLst>
                                    <p:cond delay="0"/>
                                  </p:stCondLst>
                                  <p:childTnLst>
                                    <p:set>
                                      <p:cBhvr>
                                        <p:cTn id="132" dur="1" fill="hold">
                                          <p:stCondLst>
                                            <p:cond delay="0"/>
                                          </p:stCondLst>
                                        </p:cTn>
                                        <p:tgtEl>
                                          <p:spTgt spid="16"/>
                                        </p:tgtEl>
                                        <p:attrNameLst>
                                          <p:attrName>style.visibility</p:attrName>
                                        </p:attrNameLst>
                                      </p:cBhvr>
                                      <p:to>
                                        <p:strVal val="visible"/>
                                      </p:to>
                                    </p:set>
                                    <p:anim calcmode="lin" valueType="num">
                                      <p:cBhvr>
                                        <p:cTn id="133" dur="2000" fill="hold"/>
                                        <p:tgtEl>
                                          <p:spTgt spid="16"/>
                                        </p:tgtEl>
                                        <p:attrNameLst>
                                          <p:attrName>ppt_w</p:attrName>
                                        </p:attrNameLst>
                                      </p:cBhvr>
                                      <p:tavLst>
                                        <p:tav tm="0">
                                          <p:val>
                                            <p:strVal val="#ppt_w"/>
                                          </p:val>
                                        </p:tav>
                                        <p:tav tm="100000">
                                          <p:val>
                                            <p:strVal val="#ppt_w"/>
                                          </p:val>
                                        </p:tav>
                                      </p:tavLst>
                                    </p:anim>
                                    <p:anim calcmode="lin" valueType="num">
                                      <p:cBhvr>
                                        <p:cTn id="134" dur="2000" fill="hold"/>
                                        <p:tgtEl>
                                          <p:spTgt spid="16"/>
                                        </p:tgtEl>
                                        <p:attrNameLst>
                                          <p:attrName>ppt_h</p:attrName>
                                        </p:attrNameLst>
                                      </p:cBhvr>
                                      <p:tavLst>
                                        <p:tav tm="0" fmla="#ppt_h*sin(2.5*pi*$)">
                                          <p:val>
                                            <p:fltVal val="0"/>
                                          </p:val>
                                        </p:tav>
                                        <p:tav tm="100000">
                                          <p:val>
                                            <p:fltVal val="1"/>
                                          </p:val>
                                        </p:tav>
                                      </p:tavLst>
                                    </p:anim>
                                  </p:childTnLst>
                                </p:cTn>
                              </p:par>
                            </p:childTnLst>
                          </p:cTn>
                        </p:par>
                        <p:par>
                          <p:cTn id="135" fill="hold">
                            <p:stCondLst>
                              <p:cond delay="2000"/>
                            </p:stCondLst>
                            <p:childTnLst>
                              <p:par>
                                <p:cTn id="136" presetID="2" presetClass="exit" presetSubtype="2" fill="hold" grpId="2" nodeType="afterEffect">
                                  <p:stCondLst>
                                    <p:cond delay="0"/>
                                  </p:stCondLst>
                                  <p:childTnLst>
                                    <p:anim calcmode="lin" valueType="num">
                                      <p:cBhvr additive="base">
                                        <p:cTn id="137" dur="2000"/>
                                        <p:tgtEl>
                                          <p:spTgt spid="5"/>
                                        </p:tgtEl>
                                        <p:attrNameLst>
                                          <p:attrName>ppt_x</p:attrName>
                                        </p:attrNameLst>
                                      </p:cBhvr>
                                      <p:tavLst>
                                        <p:tav tm="0">
                                          <p:val>
                                            <p:strVal val="ppt_x"/>
                                          </p:val>
                                        </p:tav>
                                        <p:tav tm="100000">
                                          <p:val>
                                            <p:strVal val="1+ppt_w/2"/>
                                          </p:val>
                                        </p:tav>
                                      </p:tavLst>
                                    </p:anim>
                                    <p:anim calcmode="lin" valueType="num">
                                      <p:cBhvr additive="base">
                                        <p:cTn id="138" dur="2000"/>
                                        <p:tgtEl>
                                          <p:spTgt spid="5"/>
                                        </p:tgtEl>
                                        <p:attrNameLst>
                                          <p:attrName>ppt_y</p:attrName>
                                        </p:attrNameLst>
                                      </p:cBhvr>
                                      <p:tavLst>
                                        <p:tav tm="0">
                                          <p:val>
                                            <p:strVal val="ppt_y"/>
                                          </p:val>
                                        </p:tav>
                                        <p:tav tm="100000">
                                          <p:val>
                                            <p:strVal val="ppt_y"/>
                                          </p:val>
                                        </p:tav>
                                      </p:tavLst>
                                    </p:anim>
                                    <p:set>
                                      <p:cBhvr>
                                        <p:cTn id="139" dur="1" fill="hold">
                                          <p:stCondLst>
                                            <p:cond delay="1999"/>
                                          </p:stCondLst>
                                        </p:cTn>
                                        <p:tgtEl>
                                          <p:spTgt spid="5"/>
                                        </p:tgtEl>
                                        <p:attrNameLst>
                                          <p:attrName>style.visibility</p:attrName>
                                        </p:attrNameLst>
                                      </p:cBhvr>
                                      <p:to>
                                        <p:strVal val="hidden"/>
                                      </p:to>
                                    </p:set>
                                  </p:childTnLst>
                                </p:cTn>
                              </p:par>
                              <p:par>
                                <p:cTn id="140" presetID="2" presetClass="exit" presetSubtype="2" fill="hold" grpId="2" nodeType="withEffect">
                                  <p:stCondLst>
                                    <p:cond delay="0"/>
                                  </p:stCondLst>
                                  <p:childTnLst>
                                    <p:anim calcmode="lin" valueType="num">
                                      <p:cBhvr additive="base">
                                        <p:cTn id="141" dur="2000"/>
                                        <p:tgtEl>
                                          <p:spTgt spid="9"/>
                                        </p:tgtEl>
                                        <p:attrNameLst>
                                          <p:attrName>ppt_x</p:attrName>
                                        </p:attrNameLst>
                                      </p:cBhvr>
                                      <p:tavLst>
                                        <p:tav tm="0">
                                          <p:val>
                                            <p:strVal val="ppt_x"/>
                                          </p:val>
                                        </p:tav>
                                        <p:tav tm="100000">
                                          <p:val>
                                            <p:strVal val="1+ppt_w/2"/>
                                          </p:val>
                                        </p:tav>
                                      </p:tavLst>
                                    </p:anim>
                                    <p:anim calcmode="lin" valueType="num">
                                      <p:cBhvr additive="base">
                                        <p:cTn id="142" dur="2000"/>
                                        <p:tgtEl>
                                          <p:spTgt spid="9"/>
                                        </p:tgtEl>
                                        <p:attrNameLst>
                                          <p:attrName>ppt_y</p:attrName>
                                        </p:attrNameLst>
                                      </p:cBhvr>
                                      <p:tavLst>
                                        <p:tav tm="0">
                                          <p:val>
                                            <p:strVal val="ppt_y"/>
                                          </p:val>
                                        </p:tav>
                                        <p:tav tm="100000">
                                          <p:val>
                                            <p:strVal val="ppt_y"/>
                                          </p:val>
                                        </p:tav>
                                      </p:tavLst>
                                    </p:anim>
                                    <p:set>
                                      <p:cBhvr>
                                        <p:cTn id="143" dur="1" fill="hold">
                                          <p:stCondLst>
                                            <p:cond delay="1999"/>
                                          </p:stCondLst>
                                        </p:cTn>
                                        <p:tgtEl>
                                          <p:spTgt spid="9"/>
                                        </p:tgtEl>
                                        <p:attrNameLst>
                                          <p:attrName>style.visibility</p:attrName>
                                        </p:attrNameLst>
                                      </p:cBhvr>
                                      <p:to>
                                        <p:strVal val="hidden"/>
                                      </p:to>
                                    </p:set>
                                  </p:childTnLst>
                                </p:cTn>
                              </p:par>
                              <p:par>
                                <p:cTn id="144" presetID="2" presetClass="exit" presetSubtype="2" fill="hold" grpId="2" nodeType="withEffect">
                                  <p:stCondLst>
                                    <p:cond delay="0"/>
                                  </p:stCondLst>
                                  <p:childTnLst>
                                    <p:anim calcmode="lin" valueType="num">
                                      <p:cBhvr additive="base">
                                        <p:cTn id="145" dur="2000"/>
                                        <p:tgtEl>
                                          <p:spTgt spid="13"/>
                                        </p:tgtEl>
                                        <p:attrNameLst>
                                          <p:attrName>ppt_x</p:attrName>
                                        </p:attrNameLst>
                                      </p:cBhvr>
                                      <p:tavLst>
                                        <p:tav tm="0">
                                          <p:val>
                                            <p:strVal val="ppt_x"/>
                                          </p:val>
                                        </p:tav>
                                        <p:tav tm="100000">
                                          <p:val>
                                            <p:strVal val="1+ppt_w/2"/>
                                          </p:val>
                                        </p:tav>
                                      </p:tavLst>
                                    </p:anim>
                                    <p:anim calcmode="lin" valueType="num">
                                      <p:cBhvr additive="base">
                                        <p:cTn id="146" dur="2000"/>
                                        <p:tgtEl>
                                          <p:spTgt spid="13"/>
                                        </p:tgtEl>
                                        <p:attrNameLst>
                                          <p:attrName>ppt_y</p:attrName>
                                        </p:attrNameLst>
                                      </p:cBhvr>
                                      <p:tavLst>
                                        <p:tav tm="0">
                                          <p:val>
                                            <p:strVal val="ppt_y"/>
                                          </p:val>
                                        </p:tav>
                                        <p:tav tm="100000">
                                          <p:val>
                                            <p:strVal val="ppt_y"/>
                                          </p:val>
                                        </p:tav>
                                      </p:tavLst>
                                    </p:anim>
                                    <p:set>
                                      <p:cBhvr>
                                        <p:cTn id="147" dur="1" fill="hold">
                                          <p:stCondLst>
                                            <p:cond delay="1999"/>
                                          </p:stCondLst>
                                        </p:cTn>
                                        <p:tgtEl>
                                          <p:spTgt spid="13"/>
                                        </p:tgtEl>
                                        <p:attrNameLst>
                                          <p:attrName>style.visibility</p:attrName>
                                        </p:attrNameLst>
                                      </p:cBhvr>
                                      <p:to>
                                        <p:strVal val="hidden"/>
                                      </p:to>
                                    </p:set>
                                  </p:childTnLst>
                                </p:cTn>
                              </p:par>
                              <p:par>
                                <p:cTn id="148" presetID="2" presetClass="exit" presetSubtype="2" fill="hold" grpId="2" nodeType="withEffect">
                                  <p:stCondLst>
                                    <p:cond delay="0"/>
                                  </p:stCondLst>
                                  <p:childTnLst>
                                    <p:anim calcmode="lin" valueType="num">
                                      <p:cBhvr additive="base">
                                        <p:cTn id="149" dur="2000"/>
                                        <p:tgtEl>
                                          <p:spTgt spid="17"/>
                                        </p:tgtEl>
                                        <p:attrNameLst>
                                          <p:attrName>ppt_x</p:attrName>
                                        </p:attrNameLst>
                                      </p:cBhvr>
                                      <p:tavLst>
                                        <p:tav tm="0">
                                          <p:val>
                                            <p:strVal val="ppt_x"/>
                                          </p:val>
                                        </p:tav>
                                        <p:tav tm="100000">
                                          <p:val>
                                            <p:strVal val="1+ppt_w/2"/>
                                          </p:val>
                                        </p:tav>
                                      </p:tavLst>
                                    </p:anim>
                                    <p:anim calcmode="lin" valueType="num">
                                      <p:cBhvr additive="base">
                                        <p:cTn id="150" dur="2000"/>
                                        <p:tgtEl>
                                          <p:spTgt spid="17"/>
                                        </p:tgtEl>
                                        <p:attrNameLst>
                                          <p:attrName>ppt_y</p:attrName>
                                        </p:attrNameLst>
                                      </p:cBhvr>
                                      <p:tavLst>
                                        <p:tav tm="0">
                                          <p:val>
                                            <p:strVal val="ppt_y"/>
                                          </p:val>
                                        </p:tav>
                                        <p:tav tm="100000">
                                          <p:val>
                                            <p:strVal val="ppt_y"/>
                                          </p:val>
                                        </p:tav>
                                      </p:tavLst>
                                    </p:anim>
                                    <p:set>
                                      <p:cBhvr>
                                        <p:cTn id="151" dur="1" fill="hold">
                                          <p:stCondLst>
                                            <p:cond delay="1999"/>
                                          </p:stCondLst>
                                        </p:cTn>
                                        <p:tgtEl>
                                          <p:spTgt spid="17"/>
                                        </p:tgtEl>
                                        <p:attrNameLst>
                                          <p:attrName>style.visibility</p:attrName>
                                        </p:attrNameLst>
                                      </p:cBhvr>
                                      <p:to>
                                        <p:strVal val="hidden"/>
                                      </p:to>
                                    </p:set>
                                  </p:childTnLst>
                                </p:cTn>
                              </p:par>
                              <p:par>
                                <p:cTn id="152" presetID="2" presetClass="exit" presetSubtype="8" fill="hold" grpId="2" nodeType="withEffect">
                                  <p:stCondLst>
                                    <p:cond delay="0"/>
                                  </p:stCondLst>
                                  <p:childTnLst>
                                    <p:anim calcmode="lin" valueType="num">
                                      <p:cBhvr additive="base">
                                        <p:cTn id="153" dur="2000"/>
                                        <p:tgtEl>
                                          <p:spTgt spid="6"/>
                                        </p:tgtEl>
                                        <p:attrNameLst>
                                          <p:attrName>ppt_x</p:attrName>
                                        </p:attrNameLst>
                                      </p:cBhvr>
                                      <p:tavLst>
                                        <p:tav tm="0">
                                          <p:val>
                                            <p:strVal val="ppt_x"/>
                                          </p:val>
                                        </p:tav>
                                        <p:tav tm="100000">
                                          <p:val>
                                            <p:strVal val="0-ppt_w/2"/>
                                          </p:val>
                                        </p:tav>
                                      </p:tavLst>
                                    </p:anim>
                                    <p:anim calcmode="lin" valueType="num">
                                      <p:cBhvr additive="base">
                                        <p:cTn id="154" dur="2000"/>
                                        <p:tgtEl>
                                          <p:spTgt spid="6"/>
                                        </p:tgtEl>
                                        <p:attrNameLst>
                                          <p:attrName>ppt_y</p:attrName>
                                        </p:attrNameLst>
                                      </p:cBhvr>
                                      <p:tavLst>
                                        <p:tav tm="0">
                                          <p:val>
                                            <p:strVal val="ppt_y"/>
                                          </p:val>
                                        </p:tav>
                                        <p:tav tm="100000">
                                          <p:val>
                                            <p:strVal val="ppt_y"/>
                                          </p:val>
                                        </p:tav>
                                      </p:tavLst>
                                    </p:anim>
                                    <p:set>
                                      <p:cBhvr>
                                        <p:cTn id="155" dur="1" fill="hold">
                                          <p:stCondLst>
                                            <p:cond delay="1999"/>
                                          </p:stCondLst>
                                        </p:cTn>
                                        <p:tgtEl>
                                          <p:spTgt spid="6"/>
                                        </p:tgtEl>
                                        <p:attrNameLst>
                                          <p:attrName>style.visibility</p:attrName>
                                        </p:attrNameLst>
                                      </p:cBhvr>
                                      <p:to>
                                        <p:strVal val="hidden"/>
                                      </p:to>
                                    </p:set>
                                  </p:childTnLst>
                                </p:cTn>
                              </p:par>
                              <p:par>
                                <p:cTn id="156" presetID="2" presetClass="exit" presetSubtype="8" fill="hold" grpId="2" nodeType="withEffect">
                                  <p:stCondLst>
                                    <p:cond delay="0"/>
                                  </p:stCondLst>
                                  <p:childTnLst>
                                    <p:anim calcmode="lin" valueType="num">
                                      <p:cBhvr additive="base">
                                        <p:cTn id="157" dur="2000"/>
                                        <p:tgtEl>
                                          <p:spTgt spid="10"/>
                                        </p:tgtEl>
                                        <p:attrNameLst>
                                          <p:attrName>ppt_x</p:attrName>
                                        </p:attrNameLst>
                                      </p:cBhvr>
                                      <p:tavLst>
                                        <p:tav tm="0">
                                          <p:val>
                                            <p:strVal val="ppt_x"/>
                                          </p:val>
                                        </p:tav>
                                        <p:tav tm="100000">
                                          <p:val>
                                            <p:strVal val="0-ppt_w/2"/>
                                          </p:val>
                                        </p:tav>
                                      </p:tavLst>
                                    </p:anim>
                                    <p:anim calcmode="lin" valueType="num">
                                      <p:cBhvr additive="base">
                                        <p:cTn id="158" dur="2000"/>
                                        <p:tgtEl>
                                          <p:spTgt spid="10"/>
                                        </p:tgtEl>
                                        <p:attrNameLst>
                                          <p:attrName>ppt_y</p:attrName>
                                        </p:attrNameLst>
                                      </p:cBhvr>
                                      <p:tavLst>
                                        <p:tav tm="0">
                                          <p:val>
                                            <p:strVal val="ppt_y"/>
                                          </p:val>
                                        </p:tav>
                                        <p:tav tm="100000">
                                          <p:val>
                                            <p:strVal val="ppt_y"/>
                                          </p:val>
                                        </p:tav>
                                      </p:tavLst>
                                    </p:anim>
                                    <p:set>
                                      <p:cBhvr>
                                        <p:cTn id="159" dur="1" fill="hold">
                                          <p:stCondLst>
                                            <p:cond delay="1999"/>
                                          </p:stCondLst>
                                        </p:cTn>
                                        <p:tgtEl>
                                          <p:spTgt spid="10"/>
                                        </p:tgtEl>
                                        <p:attrNameLst>
                                          <p:attrName>style.visibility</p:attrName>
                                        </p:attrNameLst>
                                      </p:cBhvr>
                                      <p:to>
                                        <p:strVal val="hidden"/>
                                      </p:to>
                                    </p:set>
                                  </p:childTnLst>
                                </p:cTn>
                              </p:par>
                              <p:par>
                                <p:cTn id="160" presetID="2" presetClass="exit" presetSubtype="8" fill="hold" grpId="2" nodeType="withEffect">
                                  <p:stCondLst>
                                    <p:cond delay="0"/>
                                  </p:stCondLst>
                                  <p:childTnLst>
                                    <p:anim calcmode="lin" valueType="num">
                                      <p:cBhvr additive="base">
                                        <p:cTn id="161" dur="2000"/>
                                        <p:tgtEl>
                                          <p:spTgt spid="14"/>
                                        </p:tgtEl>
                                        <p:attrNameLst>
                                          <p:attrName>ppt_x</p:attrName>
                                        </p:attrNameLst>
                                      </p:cBhvr>
                                      <p:tavLst>
                                        <p:tav tm="0">
                                          <p:val>
                                            <p:strVal val="ppt_x"/>
                                          </p:val>
                                        </p:tav>
                                        <p:tav tm="100000">
                                          <p:val>
                                            <p:strVal val="0-ppt_w/2"/>
                                          </p:val>
                                        </p:tav>
                                      </p:tavLst>
                                    </p:anim>
                                    <p:anim calcmode="lin" valueType="num">
                                      <p:cBhvr additive="base">
                                        <p:cTn id="162" dur="2000"/>
                                        <p:tgtEl>
                                          <p:spTgt spid="14"/>
                                        </p:tgtEl>
                                        <p:attrNameLst>
                                          <p:attrName>ppt_y</p:attrName>
                                        </p:attrNameLst>
                                      </p:cBhvr>
                                      <p:tavLst>
                                        <p:tav tm="0">
                                          <p:val>
                                            <p:strVal val="ppt_y"/>
                                          </p:val>
                                        </p:tav>
                                        <p:tav tm="100000">
                                          <p:val>
                                            <p:strVal val="ppt_y"/>
                                          </p:val>
                                        </p:tav>
                                      </p:tavLst>
                                    </p:anim>
                                    <p:set>
                                      <p:cBhvr>
                                        <p:cTn id="163" dur="1" fill="hold">
                                          <p:stCondLst>
                                            <p:cond delay="1999"/>
                                          </p:stCondLst>
                                        </p:cTn>
                                        <p:tgtEl>
                                          <p:spTgt spid="14"/>
                                        </p:tgtEl>
                                        <p:attrNameLst>
                                          <p:attrName>style.visibility</p:attrName>
                                        </p:attrNameLst>
                                      </p:cBhvr>
                                      <p:to>
                                        <p:strVal val="hidden"/>
                                      </p:to>
                                    </p:set>
                                  </p:childTnLst>
                                </p:cTn>
                              </p:par>
                              <p:par>
                                <p:cTn id="164" presetID="2" presetClass="exit" presetSubtype="8" fill="hold" grpId="2" nodeType="withEffect">
                                  <p:stCondLst>
                                    <p:cond delay="0"/>
                                  </p:stCondLst>
                                  <p:childTnLst>
                                    <p:anim calcmode="lin" valueType="num">
                                      <p:cBhvr additive="base">
                                        <p:cTn id="165" dur="2000"/>
                                        <p:tgtEl>
                                          <p:spTgt spid="18"/>
                                        </p:tgtEl>
                                        <p:attrNameLst>
                                          <p:attrName>ppt_x</p:attrName>
                                        </p:attrNameLst>
                                      </p:cBhvr>
                                      <p:tavLst>
                                        <p:tav tm="0">
                                          <p:val>
                                            <p:strVal val="ppt_x"/>
                                          </p:val>
                                        </p:tav>
                                        <p:tav tm="100000">
                                          <p:val>
                                            <p:strVal val="0-ppt_w/2"/>
                                          </p:val>
                                        </p:tav>
                                      </p:tavLst>
                                    </p:anim>
                                    <p:anim calcmode="lin" valueType="num">
                                      <p:cBhvr additive="base">
                                        <p:cTn id="166" dur="2000"/>
                                        <p:tgtEl>
                                          <p:spTgt spid="18"/>
                                        </p:tgtEl>
                                        <p:attrNameLst>
                                          <p:attrName>ppt_y</p:attrName>
                                        </p:attrNameLst>
                                      </p:cBhvr>
                                      <p:tavLst>
                                        <p:tav tm="0">
                                          <p:val>
                                            <p:strVal val="ppt_y"/>
                                          </p:val>
                                        </p:tav>
                                        <p:tav tm="100000">
                                          <p:val>
                                            <p:strVal val="ppt_y"/>
                                          </p:val>
                                        </p:tav>
                                      </p:tavLst>
                                    </p:anim>
                                    <p:set>
                                      <p:cBhvr>
                                        <p:cTn id="167" dur="1" fill="hold">
                                          <p:stCondLst>
                                            <p:cond delay="1999"/>
                                          </p:stCondLst>
                                        </p:cTn>
                                        <p:tgtEl>
                                          <p:spTgt spid="18"/>
                                        </p:tgtEl>
                                        <p:attrNameLst>
                                          <p:attrName>style.visibility</p:attrName>
                                        </p:attrNameLst>
                                      </p:cBhvr>
                                      <p:to>
                                        <p:strVal val="hidden"/>
                                      </p:to>
                                    </p:set>
                                  </p:childTnLst>
                                </p:cTn>
                              </p:par>
                              <p:par>
                                <p:cTn id="168" presetID="2" presetClass="exit" presetSubtype="1" fill="hold" grpId="2" nodeType="withEffect">
                                  <p:stCondLst>
                                    <p:cond delay="0"/>
                                  </p:stCondLst>
                                  <p:childTnLst>
                                    <p:anim calcmode="lin" valueType="num">
                                      <p:cBhvr additive="base">
                                        <p:cTn id="169" dur="2000"/>
                                        <p:tgtEl>
                                          <p:spTgt spid="4"/>
                                        </p:tgtEl>
                                        <p:attrNameLst>
                                          <p:attrName>ppt_x</p:attrName>
                                        </p:attrNameLst>
                                      </p:cBhvr>
                                      <p:tavLst>
                                        <p:tav tm="0">
                                          <p:val>
                                            <p:strVal val="ppt_x"/>
                                          </p:val>
                                        </p:tav>
                                        <p:tav tm="100000">
                                          <p:val>
                                            <p:strVal val="ppt_x"/>
                                          </p:val>
                                        </p:tav>
                                      </p:tavLst>
                                    </p:anim>
                                    <p:anim calcmode="lin" valueType="num">
                                      <p:cBhvr additive="base">
                                        <p:cTn id="170" dur="2000"/>
                                        <p:tgtEl>
                                          <p:spTgt spid="4"/>
                                        </p:tgtEl>
                                        <p:attrNameLst>
                                          <p:attrName>ppt_y</p:attrName>
                                        </p:attrNameLst>
                                      </p:cBhvr>
                                      <p:tavLst>
                                        <p:tav tm="0">
                                          <p:val>
                                            <p:strVal val="ppt_y"/>
                                          </p:val>
                                        </p:tav>
                                        <p:tav tm="100000">
                                          <p:val>
                                            <p:strVal val="0-ppt_h/2"/>
                                          </p:val>
                                        </p:tav>
                                      </p:tavLst>
                                    </p:anim>
                                    <p:set>
                                      <p:cBhvr>
                                        <p:cTn id="171" dur="1" fill="hold">
                                          <p:stCondLst>
                                            <p:cond delay="1999"/>
                                          </p:stCondLst>
                                        </p:cTn>
                                        <p:tgtEl>
                                          <p:spTgt spid="4"/>
                                        </p:tgtEl>
                                        <p:attrNameLst>
                                          <p:attrName>style.visibility</p:attrName>
                                        </p:attrNameLst>
                                      </p:cBhvr>
                                      <p:to>
                                        <p:strVal val="hidden"/>
                                      </p:to>
                                    </p:set>
                                  </p:childTnLst>
                                </p:cTn>
                              </p:par>
                              <p:par>
                                <p:cTn id="172" presetID="2" presetClass="exit" presetSubtype="1" fill="hold" grpId="2" nodeType="withEffect">
                                  <p:stCondLst>
                                    <p:cond delay="0"/>
                                  </p:stCondLst>
                                  <p:childTnLst>
                                    <p:anim calcmode="lin" valueType="num">
                                      <p:cBhvr additive="base">
                                        <p:cTn id="173" dur="2000"/>
                                        <p:tgtEl>
                                          <p:spTgt spid="8"/>
                                        </p:tgtEl>
                                        <p:attrNameLst>
                                          <p:attrName>ppt_x</p:attrName>
                                        </p:attrNameLst>
                                      </p:cBhvr>
                                      <p:tavLst>
                                        <p:tav tm="0">
                                          <p:val>
                                            <p:strVal val="ppt_x"/>
                                          </p:val>
                                        </p:tav>
                                        <p:tav tm="100000">
                                          <p:val>
                                            <p:strVal val="ppt_x"/>
                                          </p:val>
                                        </p:tav>
                                      </p:tavLst>
                                    </p:anim>
                                    <p:anim calcmode="lin" valueType="num">
                                      <p:cBhvr additive="base">
                                        <p:cTn id="174" dur="2000"/>
                                        <p:tgtEl>
                                          <p:spTgt spid="8"/>
                                        </p:tgtEl>
                                        <p:attrNameLst>
                                          <p:attrName>ppt_y</p:attrName>
                                        </p:attrNameLst>
                                      </p:cBhvr>
                                      <p:tavLst>
                                        <p:tav tm="0">
                                          <p:val>
                                            <p:strVal val="ppt_y"/>
                                          </p:val>
                                        </p:tav>
                                        <p:tav tm="100000">
                                          <p:val>
                                            <p:strVal val="0-ppt_h/2"/>
                                          </p:val>
                                        </p:tav>
                                      </p:tavLst>
                                    </p:anim>
                                    <p:set>
                                      <p:cBhvr>
                                        <p:cTn id="175" dur="1" fill="hold">
                                          <p:stCondLst>
                                            <p:cond delay="1999"/>
                                          </p:stCondLst>
                                        </p:cTn>
                                        <p:tgtEl>
                                          <p:spTgt spid="8"/>
                                        </p:tgtEl>
                                        <p:attrNameLst>
                                          <p:attrName>style.visibility</p:attrName>
                                        </p:attrNameLst>
                                      </p:cBhvr>
                                      <p:to>
                                        <p:strVal val="hidden"/>
                                      </p:to>
                                    </p:set>
                                  </p:childTnLst>
                                </p:cTn>
                              </p:par>
                              <p:par>
                                <p:cTn id="176" presetID="2" presetClass="exit" presetSubtype="1" fill="hold" grpId="2" nodeType="withEffect">
                                  <p:stCondLst>
                                    <p:cond delay="0"/>
                                  </p:stCondLst>
                                  <p:childTnLst>
                                    <p:anim calcmode="lin" valueType="num">
                                      <p:cBhvr additive="base">
                                        <p:cTn id="177" dur="2000"/>
                                        <p:tgtEl>
                                          <p:spTgt spid="12"/>
                                        </p:tgtEl>
                                        <p:attrNameLst>
                                          <p:attrName>ppt_x</p:attrName>
                                        </p:attrNameLst>
                                      </p:cBhvr>
                                      <p:tavLst>
                                        <p:tav tm="0">
                                          <p:val>
                                            <p:strVal val="ppt_x"/>
                                          </p:val>
                                        </p:tav>
                                        <p:tav tm="100000">
                                          <p:val>
                                            <p:strVal val="ppt_x"/>
                                          </p:val>
                                        </p:tav>
                                      </p:tavLst>
                                    </p:anim>
                                    <p:anim calcmode="lin" valueType="num">
                                      <p:cBhvr additive="base">
                                        <p:cTn id="178" dur="2000"/>
                                        <p:tgtEl>
                                          <p:spTgt spid="12"/>
                                        </p:tgtEl>
                                        <p:attrNameLst>
                                          <p:attrName>ppt_y</p:attrName>
                                        </p:attrNameLst>
                                      </p:cBhvr>
                                      <p:tavLst>
                                        <p:tav tm="0">
                                          <p:val>
                                            <p:strVal val="ppt_y"/>
                                          </p:val>
                                        </p:tav>
                                        <p:tav tm="100000">
                                          <p:val>
                                            <p:strVal val="0-ppt_h/2"/>
                                          </p:val>
                                        </p:tav>
                                      </p:tavLst>
                                    </p:anim>
                                    <p:set>
                                      <p:cBhvr>
                                        <p:cTn id="179" dur="1" fill="hold">
                                          <p:stCondLst>
                                            <p:cond delay="1999"/>
                                          </p:stCondLst>
                                        </p:cTn>
                                        <p:tgtEl>
                                          <p:spTgt spid="12"/>
                                        </p:tgtEl>
                                        <p:attrNameLst>
                                          <p:attrName>style.visibility</p:attrName>
                                        </p:attrNameLst>
                                      </p:cBhvr>
                                      <p:to>
                                        <p:strVal val="hidden"/>
                                      </p:to>
                                    </p:set>
                                  </p:childTnLst>
                                </p:cTn>
                              </p:par>
                              <p:par>
                                <p:cTn id="180" presetID="2" presetClass="exit" presetSubtype="1" fill="hold" grpId="2" nodeType="withEffect">
                                  <p:stCondLst>
                                    <p:cond delay="0"/>
                                  </p:stCondLst>
                                  <p:childTnLst>
                                    <p:anim calcmode="lin" valueType="num">
                                      <p:cBhvr additive="base">
                                        <p:cTn id="181" dur="2000"/>
                                        <p:tgtEl>
                                          <p:spTgt spid="16"/>
                                        </p:tgtEl>
                                        <p:attrNameLst>
                                          <p:attrName>ppt_x</p:attrName>
                                        </p:attrNameLst>
                                      </p:cBhvr>
                                      <p:tavLst>
                                        <p:tav tm="0">
                                          <p:val>
                                            <p:strVal val="ppt_x"/>
                                          </p:val>
                                        </p:tav>
                                        <p:tav tm="100000">
                                          <p:val>
                                            <p:strVal val="ppt_x"/>
                                          </p:val>
                                        </p:tav>
                                      </p:tavLst>
                                    </p:anim>
                                    <p:anim calcmode="lin" valueType="num">
                                      <p:cBhvr additive="base">
                                        <p:cTn id="182" dur="2000"/>
                                        <p:tgtEl>
                                          <p:spTgt spid="16"/>
                                        </p:tgtEl>
                                        <p:attrNameLst>
                                          <p:attrName>ppt_y</p:attrName>
                                        </p:attrNameLst>
                                      </p:cBhvr>
                                      <p:tavLst>
                                        <p:tav tm="0">
                                          <p:val>
                                            <p:strVal val="ppt_y"/>
                                          </p:val>
                                        </p:tav>
                                        <p:tav tm="100000">
                                          <p:val>
                                            <p:strVal val="0-ppt_h/2"/>
                                          </p:val>
                                        </p:tav>
                                      </p:tavLst>
                                    </p:anim>
                                    <p:set>
                                      <p:cBhvr>
                                        <p:cTn id="183" dur="1" fill="hold">
                                          <p:stCondLst>
                                            <p:cond delay="1999"/>
                                          </p:stCondLst>
                                        </p:cTn>
                                        <p:tgtEl>
                                          <p:spTgt spid="16"/>
                                        </p:tgtEl>
                                        <p:attrNameLst>
                                          <p:attrName>style.visibility</p:attrName>
                                        </p:attrNameLst>
                                      </p:cBhvr>
                                      <p:to>
                                        <p:strVal val="hidden"/>
                                      </p:to>
                                    </p:set>
                                  </p:childTnLst>
                                </p:cTn>
                              </p:par>
                              <p:par>
                                <p:cTn id="184" presetID="2" presetClass="exit" presetSubtype="4" fill="hold" grpId="2" nodeType="withEffect">
                                  <p:stCondLst>
                                    <p:cond delay="0"/>
                                  </p:stCondLst>
                                  <p:childTnLst>
                                    <p:anim calcmode="lin" valueType="num">
                                      <p:cBhvr additive="base">
                                        <p:cTn id="185" dur="2000"/>
                                        <p:tgtEl>
                                          <p:spTgt spid="3"/>
                                        </p:tgtEl>
                                        <p:attrNameLst>
                                          <p:attrName>ppt_x</p:attrName>
                                        </p:attrNameLst>
                                      </p:cBhvr>
                                      <p:tavLst>
                                        <p:tav tm="0">
                                          <p:val>
                                            <p:strVal val="ppt_x"/>
                                          </p:val>
                                        </p:tav>
                                        <p:tav tm="100000">
                                          <p:val>
                                            <p:strVal val="ppt_x"/>
                                          </p:val>
                                        </p:tav>
                                      </p:tavLst>
                                    </p:anim>
                                    <p:anim calcmode="lin" valueType="num">
                                      <p:cBhvr additive="base">
                                        <p:cTn id="186" dur="2000"/>
                                        <p:tgtEl>
                                          <p:spTgt spid="3"/>
                                        </p:tgtEl>
                                        <p:attrNameLst>
                                          <p:attrName>ppt_y</p:attrName>
                                        </p:attrNameLst>
                                      </p:cBhvr>
                                      <p:tavLst>
                                        <p:tav tm="0">
                                          <p:val>
                                            <p:strVal val="ppt_y"/>
                                          </p:val>
                                        </p:tav>
                                        <p:tav tm="100000">
                                          <p:val>
                                            <p:strVal val="1+ppt_h/2"/>
                                          </p:val>
                                        </p:tav>
                                      </p:tavLst>
                                    </p:anim>
                                    <p:set>
                                      <p:cBhvr>
                                        <p:cTn id="187" dur="1" fill="hold">
                                          <p:stCondLst>
                                            <p:cond delay="1999"/>
                                          </p:stCondLst>
                                        </p:cTn>
                                        <p:tgtEl>
                                          <p:spTgt spid="3"/>
                                        </p:tgtEl>
                                        <p:attrNameLst>
                                          <p:attrName>style.visibility</p:attrName>
                                        </p:attrNameLst>
                                      </p:cBhvr>
                                      <p:to>
                                        <p:strVal val="hidden"/>
                                      </p:to>
                                    </p:set>
                                  </p:childTnLst>
                                </p:cTn>
                              </p:par>
                              <p:par>
                                <p:cTn id="188" presetID="2" presetClass="exit" presetSubtype="4" fill="hold" grpId="2" nodeType="withEffect">
                                  <p:stCondLst>
                                    <p:cond delay="0"/>
                                  </p:stCondLst>
                                  <p:childTnLst>
                                    <p:anim calcmode="lin" valueType="num">
                                      <p:cBhvr additive="base">
                                        <p:cTn id="189" dur="2000"/>
                                        <p:tgtEl>
                                          <p:spTgt spid="7"/>
                                        </p:tgtEl>
                                        <p:attrNameLst>
                                          <p:attrName>ppt_x</p:attrName>
                                        </p:attrNameLst>
                                      </p:cBhvr>
                                      <p:tavLst>
                                        <p:tav tm="0">
                                          <p:val>
                                            <p:strVal val="ppt_x"/>
                                          </p:val>
                                        </p:tav>
                                        <p:tav tm="100000">
                                          <p:val>
                                            <p:strVal val="ppt_x"/>
                                          </p:val>
                                        </p:tav>
                                      </p:tavLst>
                                    </p:anim>
                                    <p:anim calcmode="lin" valueType="num">
                                      <p:cBhvr additive="base">
                                        <p:cTn id="190" dur="2000"/>
                                        <p:tgtEl>
                                          <p:spTgt spid="7"/>
                                        </p:tgtEl>
                                        <p:attrNameLst>
                                          <p:attrName>ppt_y</p:attrName>
                                        </p:attrNameLst>
                                      </p:cBhvr>
                                      <p:tavLst>
                                        <p:tav tm="0">
                                          <p:val>
                                            <p:strVal val="ppt_y"/>
                                          </p:val>
                                        </p:tav>
                                        <p:tav tm="100000">
                                          <p:val>
                                            <p:strVal val="1+ppt_h/2"/>
                                          </p:val>
                                        </p:tav>
                                      </p:tavLst>
                                    </p:anim>
                                    <p:set>
                                      <p:cBhvr>
                                        <p:cTn id="191" dur="1" fill="hold">
                                          <p:stCondLst>
                                            <p:cond delay="1999"/>
                                          </p:stCondLst>
                                        </p:cTn>
                                        <p:tgtEl>
                                          <p:spTgt spid="7"/>
                                        </p:tgtEl>
                                        <p:attrNameLst>
                                          <p:attrName>style.visibility</p:attrName>
                                        </p:attrNameLst>
                                      </p:cBhvr>
                                      <p:to>
                                        <p:strVal val="hidden"/>
                                      </p:to>
                                    </p:set>
                                  </p:childTnLst>
                                </p:cTn>
                              </p:par>
                              <p:par>
                                <p:cTn id="192" presetID="2" presetClass="exit" presetSubtype="4" fill="hold" grpId="2" nodeType="withEffect">
                                  <p:stCondLst>
                                    <p:cond delay="0"/>
                                  </p:stCondLst>
                                  <p:childTnLst>
                                    <p:anim calcmode="lin" valueType="num">
                                      <p:cBhvr additive="base">
                                        <p:cTn id="193" dur="2000"/>
                                        <p:tgtEl>
                                          <p:spTgt spid="11"/>
                                        </p:tgtEl>
                                        <p:attrNameLst>
                                          <p:attrName>ppt_x</p:attrName>
                                        </p:attrNameLst>
                                      </p:cBhvr>
                                      <p:tavLst>
                                        <p:tav tm="0">
                                          <p:val>
                                            <p:strVal val="ppt_x"/>
                                          </p:val>
                                        </p:tav>
                                        <p:tav tm="100000">
                                          <p:val>
                                            <p:strVal val="ppt_x"/>
                                          </p:val>
                                        </p:tav>
                                      </p:tavLst>
                                    </p:anim>
                                    <p:anim calcmode="lin" valueType="num">
                                      <p:cBhvr additive="base">
                                        <p:cTn id="194" dur="2000"/>
                                        <p:tgtEl>
                                          <p:spTgt spid="11"/>
                                        </p:tgtEl>
                                        <p:attrNameLst>
                                          <p:attrName>ppt_y</p:attrName>
                                        </p:attrNameLst>
                                      </p:cBhvr>
                                      <p:tavLst>
                                        <p:tav tm="0">
                                          <p:val>
                                            <p:strVal val="ppt_y"/>
                                          </p:val>
                                        </p:tav>
                                        <p:tav tm="100000">
                                          <p:val>
                                            <p:strVal val="1+ppt_h/2"/>
                                          </p:val>
                                        </p:tav>
                                      </p:tavLst>
                                    </p:anim>
                                    <p:set>
                                      <p:cBhvr>
                                        <p:cTn id="195" dur="1" fill="hold">
                                          <p:stCondLst>
                                            <p:cond delay="1999"/>
                                          </p:stCondLst>
                                        </p:cTn>
                                        <p:tgtEl>
                                          <p:spTgt spid="11"/>
                                        </p:tgtEl>
                                        <p:attrNameLst>
                                          <p:attrName>style.visibility</p:attrName>
                                        </p:attrNameLst>
                                      </p:cBhvr>
                                      <p:to>
                                        <p:strVal val="hidden"/>
                                      </p:to>
                                    </p:set>
                                  </p:childTnLst>
                                </p:cTn>
                              </p:par>
                              <p:par>
                                <p:cTn id="196" presetID="2" presetClass="exit" presetSubtype="4" fill="hold" grpId="2" nodeType="withEffect">
                                  <p:stCondLst>
                                    <p:cond delay="0"/>
                                  </p:stCondLst>
                                  <p:childTnLst>
                                    <p:anim calcmode="lin" valueType="num">
                                      <p:cBhvr additive="base">
                                        <p:cTn id="197" dur="2000"/>
                                        <p:tgtEl>
                                          <p:spTgt spid="15"/>
                                        </p:tgtEl>
                                        <p:attrNameLst>
                                          <p:attrName>ppt_x</p:attrName>
                                        </p:attrNameLst>
                                      </p:cBhvr>
                                      <p:tavLst>
                                        <p:tav tm="0">
                                          <p:val>
                                            <p:strVal val="ppt_x"/>
                                          </p:val>
                                        </p:tav>
                                        <p:tav tm="100000">
                                          <p:val>
                                            <p:strVal val="ppt_x"/>
                                          </p:val>
                                        </p:tav>
                                      </p:tavLst>
                                    </p:anim>
                                    <p:anim calcmode="lin" valueType="num">
                                      <p:cBhvr additive="base">
                                        <p:cTn id="198" dur="2000"/>
                                        <p:tgtEl>
                                          <p:spTgt spid="15"/>
                                        </p:tgtEl>
                                        <p:attrNameLst>
                                          <p:attrName>ppt_y</p:attrName>
                                        </p:attrNameLst>
                                      </p:cBhvr>
                                      <p:tavLst>
                                        <p:tav tm="0">
                                          <p:val>
                                            <p:strVal val="ppt_y"/>
                                          </p:val>
                                        </p:tav>
                                        <p:tav tm="100000">
                                          <p:val>
                                            <p:strVal val="1+ppt_h/2"/>
                                          </p:val>
                                        </p:tav>
                                      </p:tavLst>
                                    </p:anim>
                                    <p:set>
                                      <p:cBhvr>
                                        <p:cTn id="199" dur="1" fill="hold">
                                          <p:stCondLst>
                                            <p:cond delay="1999"/>
                                          </p:stCondLst>
                                        </p:cTn>
                                        <p:tgtEl>
                                          <p:spTgt spid="15"/>
                                        </p:tgtEl>
                                        <p:attrNameLst>
                                          <p:attrName>style.visibility</p:attrName>
                                        </p:attrNameLst>
                                      </p:cBhvr>
                                      <p:to>
                                        <p:strVal val="hidden"/>
                                      </p:to>
                                    </p:set>
                                  </p:childTnLst>
                                </p:cTn>
                              </p:par>
                              <p:par>
                                <p:cTn id="200" presetID="23" presetClass="entr" presetSubtype="272" fill="hold" nodeType="withEffect">
                                  <p:stCondLst>
                                    <p:cond delay="0"/>
                                  </p:stCondLst>
                                  <p:childTnLst>
                                    <p:set>
                                      <p:cBhvr>
                                        <p:cTn id="201" dur="1" fill="hold">
                                          <p:stCondLst>
                                            <p:cond delay="0"/>
                                          </p:stCondLst>
                                        </p:cTn>
                                        <p:tgtEl>
                                          <p:spTgt spid="2"/>
                                        </p:tgtEl>
                                        <p:attrNameLst>
                                          <p:attrName>style.visibility</p:attrName>
                                        </p:attrNameLst>
                                      </p:cBhvr>
                                      <p:to>
                                        <p:strVal val="visible"/>
                                      </p:to>
                                    </p:set>
                                    <p:anim calcmode="lin" valueType="num">
                                      <p:cBhvr>
                                        <p:cTn id="202" dur="2000" fill="hold"/>
                                        <p:tgtEl>
                                          <p:spTgt spid="2"/>
                                        </p:tgtEl>
                                        <p:attrNameLst>
                                          <p:attrName>ppt_w</p:attrName>
                                        </p:attrNameLst>
                                      </p:cBhvr>
                                      <p:tavLst>
                                        <p:tav tm="0">
                                          <p:val>
                                            <p:strVal val="2/3*#ppt_w"/>
                                          </p:val>
                                        </p:tav>
                                        <p:tav tm="100000">
                                          <p:val>
                                            <p:strVal val="#ppt_w"/>
                                          </p:val>
                                        </p:tav>
                                      </p:tavLst>
                                    </p:anim>
                                    <p:anim calcmode="lin" valueType="num">
                                      <p:cBhvr>
                                        <p:cTn id="203" dur="2000" fill="hold"/>
                                        <p:tgtEl>
                                          <p:spTgt spid="2"/>
                                        </p:tgtEl>
                                        <p:attrNameLst>
                                          <p:attrName>ppt_h</p:attrName>
                                        </p:attrNameLst>
                                      </p:cBhvr>
                                      <p:tavLst>
                                        <p:tav tm="0">
                                          <p:val>
                                            <p:strVal val="2/3*#ppt_h"/>
                                          </p:val>
                                        </p:tav>
                                        <p:tav tm="100000">
                                          <p:val>
                                            <p:strVal val="#ppt_h"/>
                                          </p:val>
                                        </p:tav>
                                      </p:tavLst>
                                    </p:anim>
                                  </p:childTnLst>
                                </p:cTn>
                              </p:par>
                              <p:par>
                                <p:cTn id="204" presetID="4" presetClass="entr" presetSubtype="32" fill="hold" nodeType="withEffect">
                                  <p:stCondLst>
                                    <p:cond delay="0"/>
                                  </p:stCondLst>
                                  <p:childTnLst>
                                    <p:set>
                                      <p:cBhvr>
                                        <p:cTn id="205" dur="1" fill="hold">
                                          <p:stCondLst>
                                            <p:cond delay="0"/>
                                          </p:stCondLst>
                                        </p:cTn>
                                        <p:tgtEl>
                                          <p:spTgt spid="2"/>
                                        </p:tgtEl>
                                        <p:attrNameLst>
                                          <p:attrName>style.visibility</p:attrName>
                                        </p:attrNameLst>
                                      </p:cBhvr>
                                      <p:to>
                                        <p:strVal val="visible"/>
                                      </p:to>
                                    </p:set>
                                    <p:animEffect transition="in" filter="box(out)">
                                      <p:cBhvr>
                                        <p:cTn id="206"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4" grpId="0" animBg="1"/>
      <p:bldP spid="4" grpId="1" animBg="1"/>
      <p:bldP spid="4" grpId="2" animBg="1"/>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P spid="16" grpId="1" animBg="1"/>
      <p:bldP spid="16" grpId="2" animBg="1"/>
      <p:bldP spid="17" grpId="0" animBg="1"/>
      <p:bldP spid="17" grpId="1" animBg="1"/>
      <p:bldP spid="17" grpId="2" animBg="1"/>
      <p:bldP spid="18" grpId="0" animBg="1"/>
      <p:bldP spid="18" grpId="1" animBg="1"/>
      <p:bldP spid="18" grpId="2" animBg="1"/>
      <p:bldP spid="19"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8).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Luna"/>
          <p:cNvSpPr/>
          <p:nvPr/>
        </p:nvSpPr>
        <p:spPr>
          <a:xfrm rot="13438146">
            <a:off x="365886" y="113235"/>
            <a:ext cx="785818" cy="1371262"/>
          </a:xfrm>
          <a:prstGeom prst="moon">
            <a:avLst>
              <a:gd name="adj" fmla="val 41642"/>
            </a:avLst>
          </a:prstGeom>
          <a:blipFill dpi="0" rotWithShape="1">
            <a:blip r:embed="rId3">
              <a:duotone>
                <a:schemeClr val="accent6">
                  <a:shade val="45000"/>
                  <a:satMod val="135000"/>
                </a:schemeClr>
                <a:prstClr val="white"/>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Luna"/>
          <p:cNvSpPr/>
          <p:nvPr/>
        </p:nvSpPr>
        <p:spPr>
          <a:xfrm rot="19223471">
            <a:off x="8011269" y="93087"/>
            <a:ext cx="785818" cy="1371262"/>
          </a:xfrm>
          <a:prstGeom prst="moon">
            <a:avLst>
              <a:gd name="adj" fmla="val 41642"/>
            </a:avLst>
          </a:prstGeom>
          <a:blipFill>
            <a:blip r:embed="rId3">
              <a:duotone>
                <a:schemeClr val="accent6">
                  <a:shade val="45000"/>
                  <a:satMod val="135000"/>
                </a:schemeClr>
                <a:prstClr val="white"/>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una"/>
          <p:cNvSpPr/>
          <p:nvPr/>
        </p:nvSpPr>
        <p:spPr>
          <a:xfrm rot="8416338">
            <a:off x="347488" y="3679434"/>
            <a:ext cx="785818" cy="1371262"/>
          </a:xfrm>
          <a:prstGeom prst="moon">
            <a:avLst>
              <a:gd name="adj" fmla="val 41642"/>
            </a:avLst>
          </a:prstGeom>
          <a:blipFill dpi="0" rotWithShape="1">
            <a:blip r:embed="rId3">
              <a:duotone>
                <a:schemeClr val="accent6">
                  <a:shade val="45000"/>
                  <a:satMod val="135000"/>
                </a:schemeClr>
                <a:prstClr val="white"/>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una"/>
          <p:cNvSpPr/>
          <p:nvPr/>
        </p:nvSpPr>
        <p:spPr>
          <a:xfrm rot="1983783">
            <a:off x="7985436" y="3698412"/>
            <a:ext cx="785818" cy="1371262"/>
          </a:xfrm>
          <a:prstGeom prst="moon">
            <a:avLst>
              <a:gd name="adj" fmla="val 41642"/>
            </a:avLst>
          </a:prstGeom>
          <a:blipFill>
            <a:blip r:embed="rId3">
              <a:duotone>
                <a:schemeClr val="accent6">
                  <a:shade val="45000"/>
                  <a:satMod val="135000"/>
                </a:schemeClr>
                <a:prstClr val="white"/>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una"/>
          <p:cNvSpPr/>
          <p:nvPr/>
        </p:nvSpPr>
        <p:spPr>
          <a:xfrm rot="13438146">
            <a:off x="728241" y="517338"/>
            <a:ext cx="721714" cy="1154560"/>
          </a:xfrm>
          <a:prstGeom prst="moon">
            <a:avLst>
              <a:gd name="adj" fmla="val 41642"/>
            </a:avLst>
          </a:prstGeom>
          <a:blipFill dpi="0" rotWithShape="1">
            <a:blip r:embed="rId4" cstate="print">
              <a:duotone>
                <a:schemeClr val="accent6">
                  <a:shade val="45000"/>
                  <a:satMod val="135000"/>
                </a:schemeClr>
                <a:prstClr val="white"/>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una"/>
          <p:cNvSpPr/>
          <p:nvPr/>
        </p:nvSpPr>
        <p:spPr>
          <a:xfrm rot="19382009">
            <a:off x="7704129" y="458133"/>
            <a:ext cx="721714" cy="1154560"/>
          </a:xfrm>
          <a:prstGeom prst="moon">
            <a:avLst>
              <a:gd name="adj" fmla="val 41642"/>
            </a:avLst>
          </a:prstGeom>
          <a:blipFill>
            <a:blip r:embed="rId4" cstate="print">
              <a:duotone>
                <a:schemeClr val="accent6">
                  <a:shade val="45000"/>
                  <a:satMod val="135000"/>
                </a:schemeClr>
                <a:prstClr val="white"/>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una"/>
          <p:cNvSpPr/>
          <p:nvPr/>
        </p:nvSpPr>
        <p:spPr>
          <a:xfrm rot="1761480">
            <a:off x="7640538" y="3599055"/>
            <a:ext cx="721714" cy="1154560"/>
          </a:xfrm>
          <a:prstGeom prst="moon">
            <a:avLst>
              <a:gd name="adj" fmla="val 41642"/>
            </a:avLst>
          </a:prstGeom>
          <a:blipFill>
            <a:blip r:embed="rId4" cstate="print">
              <a:duotone>
                <a:schemeClr val="accent6">
                  <a:shade val="45000"/>
                  <a:satMod val="135000"/>
                </a:schemeClr>
                <a:prstClr val="white"/>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Luna"/>
          <p:cNvSpPr/>
          <p:nvPr/>
        </p:nvSpPr>
        <p:spPr>
          <a:xfrm rot="8672120">
            <a:off x="768023" y="3531275"/>
            <a:ext cx="721714" cy="1154560"/>
          </a:xfrm>
          <a:prstGeom prst="moon">
            <a:avLst>
              <a:gd name="adj" fmla="val 41642"/>
            </a:avLst>
          </a:prstGeom>
          <a:blipFill dpi="0" rotWithShape="1">
            <a:blip r:embed="rId4" cstate="print">
              <a:duotone>
                <a:schemeClr val="accent6">
                  <a:shade val="45000"/>
                  <a:satMod val="135000"/>
                </a:schemeClr>
                <a:prstClr val="white"/>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Luna"/>
          <p:cNvSpPr/>
          <p:nvPr/>
        </p:nvSpPr>
        <p:spPr>
          <a:xfrm rot="8672120">
            <a:off x="1144109" y="3333763"/>
            <a:ext cx="721714" cy="973442"/>
          </a:xfrm>
          <a:prstGeom prst="moon">
            <a:avLst>
              <a:gd name="adj" fmla="val 41642"/>
            </a:avLst>
          </a:prstGeom>
          <a:blipFill dpi="0" rotWithShape="1">
            <a:blip r:embed="rId5" cstate="print">
              <a:duotone>
                <a:schemeClr val="accent6">
                  <a:shade val="45000"/>
                  <a:satMod val="135000"/>
                </a:schemeClr>
                <a:prstClr val="white"/>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Luna"/>
          <p:cNvSpPr/>
          <p:nvPr/>
        </p:nvSpPr>
        <p:spPr>
          <a:xfrm rot="13205182">
            <a:off x="1079630" y="890985"/>
            <a:ext cx="675705" cy="978604"/>
          </a:xfrm>
          <a:prstGeom prst="moon">
            <a:avLst>
              <a:gd name="adj" fmla="val 41642"/>
            </a:avLst>
          </a:prstGeom>
          <a:blipFill dpi="0" rotWithShape="1">
            <a:blip r:embed="rId6" cstate="print">
              <a:duotone>
                <a:schemeClr val="accent6">
                  <a:shade val="45000"/>
                  <a:satMod val="135000"/>
                </a:schemeClr>
                <a:prstClr val="white"/>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Luna"/>
          <p:cNvSpPr/>
          <p:nvPr/>
        </p:nvSpPr>
        <p:spPr>
          <a:xfrm rot="19173878">
            <a:off x="7380436" y="816615"/>
            <a:ext cx="675705" cy="978604"/>
          </a:xfrm>
          <a:prstGeom prst="moon">
            <a:avLst>
              <a:gd name="adj" fmla="val 41642"/>
            </a:avLst>
          </a:prstGeom>
          <a:blipFill>
            <a:blip r:embed="rId6" cstate="print">
              <a:duotone>
                <a:schemeClr val="accent6">
                  <a:shade val="45000"/>
                  <a:satMod val="135000"/>
                </a:schemeClr>
                <a:prstClr val="white"/>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Luna"/>
          <p:cNvSpPr/>
          <p:nvPr/>
        </p:nvSpPr>
        <p:spPr>
          <a:xfrm rot="1908778">
            <a:off x="7279514" y="3462162"/>
            <a:ext cx="675705" cy="978604"/>
          </a:xfrm>
          <a:prstGeom prst="moon">
            <a:avLst>
              <a:gd name="adj" fmla="val 41642"/>
            </a:avLst>
          </a:prstGeom>
          <a:blipFill>
            <a:blip r:embed="rId6" cstate="print">
              <a:duotone>
                <a:schemeClr val="accent6">
                  <a:shade val="45000"/>
                  <a:satMod val="135000"/>
                </a:schemeClr>
                <a:prstClr val="white"/>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Luna"/>
          <p:cNvSpPr/>
          <p:nvPr/>
        </p:nvSpPr>
        <p:spPr>
          <a:xfrm rot="13205182">
            <a:off x="1435096" y="1244922"/>
            <a:ext cx="607081" cy="796270"/>
          </a:xfrm>
          <a:prstGeom prst="moon">
            <a:avLst>
              <a:gd name="adj" fmla="val 41642"/>
            </a:avLst>
          </a:prstGeom>
          <a:blipFill dpi="0" rotWithShape="1">
            <a:blip r:embed="rId7" cstate="print">
              <a:duotone>
                <a:schemeClr val="accent6">
                  <a:shade val="45000"/>
                  <a:satMod val="135000"/>
                </a:schemeClr>
                <a:prstClr val="white"/>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Luna"/>
          <p:cNvSpPr/>
          <p:nvPr/>
        </p:nvSpPr>
        <p:spPr>
          <a:xfrm rot="19203646">
            <a:off x="7051048" y="1169145"/>
            <a:ext cx="607081" cy="796270"/>
          </a:xfrm>
          <a:prstGeom prst="moon">
            <a:avLst>
              <a:gd name="adj" fmla="val 41642"/>
            </a:avLst>
          </a:prstGeom>
          <a:blipFill>
            <a:blip r:embed="rId7" cstate="print">
              <a:duotone>
                <a:schemeClr val="accent6">
                  <a:shade val="45000"/>
                  <a:satMod val="135000"/>
                </a:schemeClr>
                <a:prstClr val="white"/>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Luna"/>
          <p:cNvSpPr/>
          <p:nvPr/>
        </p:nvSpPr>
        <p:spPr>
          <a:xfrm rot="8794254">
            <a:off x="1597859" y="3173175"/>
            <a:ext cx="607081" cy="796270"/>
          </a:xfrm>
          <a:prstGeom prst="moon">
            <a:avLst>
              <a:gd name="adj" fmla="val 41642"/>
            </a:avLst>
          </a:prstGeom>
          <a:blipFill dpi="0" rotWithShape="1">
            <a:blip r:embed="rId7" cstate="print">
              <a:duotone>
                <a:schemeClr val="accent6">
                  <a:shade val="45000"/>
                  <a:satMod val="135000"/>
                </a:schemeClr>
                <a:prstClr val="white"/>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Luna"/>
          <p:cNvSpPr/>
          <p:nvPr/>
        </p:nvSpPr>
        <p:spPr>
          <a:xfrm rot="2007253">
            <a:off x="6955776" y="3316065"/>
            <a:ext cx="607081" cy="796270"/>
          </a:xfrm>
          <a:prstGeom prst="moon">
            <a:avLst>
              <a:gd name="adj" fmla="val 41642"/>
            </a:avLst>
          </a:prstGeom>
          <a:blipFill>
            <a:blip r:embed="rId7" cstate="print">
              <a:duotone>
                <a:schemeClr val="accent6">
                  <a:shade val="45000"/>
                  <a:satMod val="135000"/>
                </a:schemeClr>
                <a:prstClr val="white"/>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Luna"/>
          <p:cNvSpPr/>
          <p:nvPr/>
        </p:nvSpPr>
        <p:spPr>
          <a:xfrm rot="13205182">
            <a:off x="1756795" y="1525996"/>
            <a:ext cx="564634" cy="719732"/>
          </a:xfrm>
          <a:prstGeom prst="moon">
            <a:avLst>
              <a:gd name="adj" fmla="val 41642"/>
            </a:avLst>
          </a:prstGeom>
          <a:blipFill dpi="0" rotWithShape="1">
            <a:blip r:embed="rId8" cstate="print">
              <a:duotone>
                <a:schemeClr val="accent6">
                  <a:shade val="45000"/>
                  <a:satMod val="135000"/>
                </a:schemeClr>
                <a:prstClr val="white"/>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Luna"/>
          <p:cNvSpPr/>
          <p:nvPr/>
        </p:nvSpPr>
        <p:spPr>
          <a:xfrm rot="19442668">
            <a:off x="6763355" y="1444069"/>
            <a:ext cx="564634" cy="679836"/>
          </a:xfrm>
          <a:prstGeom prst="moon">
            <a:avLst>
              <a:gd name="adj" fmla="val 41642"/>
            </a:avLst>
          </a:prstGeom>
          <a:blipFill>
            <a:blip r:embed="rId9" cstate="print">
              <a:duotone>
                <a:schemeClr val="accent6">
                  <a:shade val="45000"/>
                  <a:satMod val="135000"/>
                </a:schemeClr>
                <a:prstClr val="white"/>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Luna"/>
          <p:cNvSpPr/>
          <p:nvPr/>
        </p:nvSpPr>
        <p:spPr>
          <a:xfrm rot="2042673">
            <a:off x="6633444" y="3167668"/>
            <a:ext cx="564634" cy="679836"/>
          </a:xfrm>
          <a:prstGeom prst="moon">
            <a:avLst>
              <a:gd name="adj" fmla="val 41642"/>
            </a:avLst>
          </a:prstGeom>
          <a:blipFill>
            <a:blip r:embed="rId9" cstate="print">
              <a:duotone>
                <a:schemeClr val="accent6">
                  <a:shade val="45000"/>
                  <a:satMod val="135000"/>
                </a:schemeClr>
                <a:prstClr val="white"/>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Luna"/>
          <p:cNvSpPr/>
          <p:nvPr/>
        </p:nvSpPr>
        <p:spPr>
          <a:xfrm rot="8771553">
            <a:off x="1927312" y="3028546"/>
            <a:ext cx="564634" cy="679836"/>
          </a:xfrm>
          <a:prstGeom prst="moon">
            <a:avLst>
              <a:gd name="adj" fmla="val 41642"/>
            </a:avLst>
          </a:prstGeom>
          <a:blipFill dpi="0" rotWithShape="1">
            <a:blip r:embed="rId9" cstate="print">
              <a:duotone>
                <a:schemeClr val="accent6">
                  <a:shade val="45000"/>
                  <a:satMod val="135000"/>
                </a:schemeClr>
                <a:prstClr val="white"/>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Luna"/>
          <p:cNvSpPr/>
          <p:nvPr/>
        </p:nvSpPr>
        <p:spPr>
          <a:xfrm rot="13205182">
            <a:off x="2041678" y="1747210"/>
            <a:ext cx="564634" cy="660992"/>
          </a:xfrm>
          <a:prstGeom prst="moon">
            <a:avLst>
              <a:gd name="adj" fmla="val 41642"/>
            </a:avLst>
          </a:prstGeom>
          <a:blipFill dpi="0" rotWithShape="1">
            <a:blip r:embed="rId10" cstate="print">
              <a:duotone>
                <a:schemeClr val="accent6">
                  <a:shade val="45000"/>
                  <a:satMod val="135000"/>
                </a:schemeClr>
                <a:prstClr val="white"/>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Luna"/>
          <p:cNvSpPr/>
          <p:nvPr/>
        </p:nvSpPr>
        <p:spPr>
          <a:xfrm rot="8771553">
            <a:off x="2199457" y="2889811"/>
            <a:ext cx="564634" cy="630919"/>
          </a:xfrm>
          <a:prstGeom prst="moon">
            <a:avLst>
              <a:gd name="adj" fmla="val 41642"/>
            </a:avLst>
          </a:prstGeom>
          <a:blipFill dpi="0" rotWithShape="1">
            <a:blip r:embed="rId11" cstate="print">
              <a:duotone>
                <a:schemeClr val="accent6">
                  <a:shade val="45000"/>
                  <a:satMod val="135000"/>
                </a:schemeClr>
                <a:prstClr val="white"/>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Luna"/>
          <p:cNvSpPr/>
          <p:nvPr/>
        </p:nvSpPr>
        <p:spPr>
          <a:xfrm rot="19442668">
            <a:off x="6477682" y="1681081"/>
            <a:ext cx="564634" cy="591055"/>
          </a:xfrm>
          <a:prstGeom prst="moon">
            <a:avLst>
              <a:gd name="adj" fmla="val 41642"/>
            </a:avLst>
          </a:prstGeom>
          <a:blipFill>
            <a:blip r:embed="rId12" cstate="print">
              <a:duotone>
                <a:schemeClr val="accent6">
                  <a:shade val="45000"/>
                  <a:satMod val="135000"/>
                </a:schemeClr>
                <a:prstClr val="white"/>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Luna"/>
          <p:cNvSpPr/>
          <p:nvPr/>
        </p:nvSpPr>
        <p:spPr>
          <a:xfrm rot="2042673">
            <a:off x="6342567" y="3004388"/>
            <a:ext cx="564634" cy="628331"/>
          </a:xfrm>
          <a:prstGeom prst="moon">
            <a:avLst>
              <a:gd name="adj" fmla="val 41642"/>
            </a:avLst>
          </a:prstGeom>
          <a:blipFill>
            <a:blip r:embed="rId13" cstate="print">
              <a:duotone>
                <a:schemeClr val="accent6">
                  <a:shade val="45000"/>
                  <a:satMod val="135000"/>
                </a:schemeClr>
                <a:prstClr val="white"/>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Luna"/>
          <p:cNvSpPr/>
          <p:nvPr/>
        </p:nvSpPr>
        <p:spPr>
          <a:xfrm rot="13205182">
            <a:off x="2335603" y="2042243"/>
            <a:ext cx="564634" cy="581979"/>
          </a:xfrm>
          <a:prstGeom prst="moon">
            <a:avLst>
              <a:gd name="adj" fmla="val 41642"/>
            </a:avLst>
          </a:prstGeom>
          <a:blipFill dpi="0" rotWithShape="1">
            <a:blip r:embed="rId14" cstate="print">
              <a:duotone>
                <a:schemeClr val="accent6">
                  <a:shade val="45000"/>
                  <a:satMod val="135000"/>
                </a:schemeClr>
                <a:prstClr val="white"/>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Luna"/>
          <p:cNvSpPr/>
          <p:nvPr/>
        </p:nvSpPr>
        <p:spPr>
          <a:xfrm rot="19442668">
            <a:off x="6191930" y="1895396"/>
            <a:ext cx="564634" cy="591055"/>
          </a:xfrm>
          <a:prstGeom prst="moon">
            <a:avLst>
              <a:gd name="adj" fmla="val 41642"/>
            </a:avLst>
          </a:prstGeom>
          <a:blipFill>
            <a:blip r:embed="rId12" cstate="print">
              <a:duotone>
                <a:schemeClr val="accent6">
                  <a:shade val="45000"/>
                  <a:satMod val="135000"/>
                </a:schemeClr>
                <a:prstClr val="white"/>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Luna"/>
          <p:cNvSpPr/>
          <p:nvPr/>
        </p:nvSpPr>
        <p:spPr>
          <a:xfrm rot="8771553">
            <a:off x="2459673" y="2734615"/>
            <a:ext cx="581460" cy="544244"/>
          </a:xfrm>
          <a:prstGeom prst="moon">
            <a:avLst>
              <a:gd name="adj" fmla="val 41642"/>
            </a:avLst>
          </a:prstGeom>
          <a:blipFill dpi="0" rotWithShape="1">
            <a:blip r:embed="rId15" cstate="print">
              <a:duotone>
                <a:schemeClr val="accent6">
                  <a:shade val="45000"/>
                  <a:satMod val="135000"/>
                </a:schemeClr>
                <a:prstClr val="white"/>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Luna"/>
          <p:cNvSpPr/>
          <p:nvPr/>
        </p:nvSpPr>
        <p:spPr>
          <a:xfrm rot="19442668">
            <a:off x="5875885" y="2119536"/>
            <a:ext cx="564634" cy="487870"/>
          </a:xfrm>
          <a:prstGeom prst="moon">
            <a:avLst>
              <a:gd name="adj" fmla="val 41642"/>
            </a:avLst>
          </a:prstGeom>
          <a:blipFill>
            <a:blip r:embed="rId16" cstate="print">
              <a:duotone>
                <a:schemeClr val="accent6">
                  <a:shade val="45000"/>
                  <a:satMod val="135000"/>
                </a:schemeClr>
                <a:prstClr val="white"/>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Luna"/>
          <p:cNvSpPr/>
          <p:nvPr/>
        </p:nvSpPr>
        <p:spPr>
          <a:xfrm rot="2042673">
            <a:off x="6101785" y="2898371"/>
            <a:ext cx="564634" cy="533775"/>
          </a:xfrm>
          <a:prstGeom prst="moon">
            <a:avLst>
              <a:gd name="adj" fmla="val 39014"/>
            </a:avLst>
          </a:prstGeom>
          <a:blipFill>
            <a:blip r:embed="rId17" cstate="print">
              <a:duotone>
                <a:schemeClr val="accent6">
                  <a:shade val="45000"/>
                  <a:satMod val="135000"/>
                </a:schemeClr>
                <a:prstClr val="white"/>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32 Rectángulo"/>
          <p:cNvSpPr/>
          <p:nvPr/>
        </p:nvSpPr>
        <p:spPr>
          <a:xfrm>
            <a:off x="-285784" y="-214332"/>
            <a:ext cx="9787006" cy="5715040"/>
          </a:xfrm>
          <a:prstGeom prst="rect">
            <a:avLst/>
          </a:prstGeom>
          <a:gradFill>
            <a:gsLst>
              <a:gs pos="0">
                <a:srgbClr val="DDEBCF"/>
              </a:gs>
              <a:gs pos="50000">
                <a:srgbClr val="9CB86E"/>
              </a:gs>
              <a:gs pos="100000">
                <a:srgbClr val="156B13"/>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33"/>
                                        </p:tgtEl>
                                        <p:attrNameLst>
                                          <p:attrName>style.visibility</p:attrName>
                                        </p:attrNameLst>
                                      </p:cBhvr>
                                      <p:to>
                                        <p:strVal val="hidden"/>
                                      </p:to>
                                    </p:set>
                                  </p:childTnLst>
                                </p:cTn>
                              </p:par>
                              <p:par>
                                <p:cTn id="7" presetID="2" presetClass="entr" presetSubtype="6" fill="hold" grpId="0"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additive="base">
                                        <p:cTn id="9" dur="2000" fill="hold"/>
                                        <p:tgtEl>
                                          <p:spTgt spid="4"/>
                                        </p:tgtEl>
                                        <p:attrNameLst>
                                          <p:attrName>ppt_x</p:attrName>
                                        </p:attrNameLst>
                                      </p:cBhvr>
                                      <p:tavLst>
                                        <p:tav tm="0">
                                          <p:val>
                                            <p:strVal val="1+#ppt_w/2"/>
                                          </p:val>
                                        </p:tav>
                                        <p:tav tm="100000">
                                          <p:val>
                                            <p:strVal val="#ppt_x"/>
                                          </p:val>
                                        </p:tav>
                                      </p:tavLst>
                                    </p:anim>
                                    <p:anim calcmode="lin" valueType="num">
                                      <p:cBhvr additive="base">
                                        <p:cTn id="10" dur="2000" fill="hold"/>
                                        <p:tgtEl>
                                          <p:spTgt spid="4"/>
                                        </p:tgtEl>
                                        <p:attrNameLst>
                                          <p:attrName>ppt_y</p:attrName>
                                        </p:attrNameLst>
                                      </p:cBhvr>
                                      <p:tavLst>
                                        <p:tav tm="0">
                                          <p:val>
                                            <p:strVal val="1+#ppt_h/2"/>
                                          </p:val>
                                        </p:tav>
                                        <p:tav tm="100000">
                                          <p:val>
                                            <p:strVal val="#ppt_y"/>
                                          </p:val>
                                        </p:tav>
                                      </p:tavLst>
                                    </p:anim>
                                  </p:childTnLst>
                                </p:cTn>
                              </p:par>
                              <p:par>
                                <p:cTn id="11" presetID="2" presetClass="entr" presetSubtype="6" fill="hold" grpId="0" nodeType="withEffect">
                                  <p:stCondLst>
                                    <p:cond delay="0"/>
                                  </p:stCondLst>
                                  <p:childTnLst>
                                    <p:set>
                                      <p:cBhvr>
                                        <p:cTn id="12" dur="1" fill="hold">
                                          <p:stCondLst>
                                            <p:cond delay="0"/>
                                          </p:stCondLst>
                                        </p:cTn>
                                        <p:tgtEl>
                                          <p:spTgt spid="8"/>
                                        </p:tgtEl>
                                        <p:attrNameLst>
                                          <p:attrName>style.visibility</p:attrName>
                                        </p:attrNameLst>
                                      </p:cBhvr>
                                      <p:to>
                                        <p:strVal val="visible"/>
                                      </p:to>
                                    </p:set>
                                    <p:anim calcmode="lin" valueType="num">
                                      <p:cBhvr additive="base">
                                        <p:cTn id="13" dur="2000" fill="hold"/>
                                        <p:tgtEl>
                                          <p:spTgt spid="8"/>
                                        </p:tgtEl>
                                        <p:attrNameLst>
                                          <p:attrName>ppt_x</p:attrName>
                                        </p:attrNameLst>
                                      </p:cBhvr>
                                      <p:tavLst>
                                        <p:tav tm="0">
                                          <p:val>
                                            <p:strVal val="1+#ppt_w/2"/>
                                          </p:val>
                                        </p:tav>
                                        <p:tav tm="100000">
                                          <p:val>
                                            <p:strVal val="#ppt_x"/>
                                          </p:val>
                                        </p:tav>
                                      </p:tavLst>
                                    </p:anim>
                                    <p:anim calcmode="lin" valueType="num">
                                      <p:cBhvr additive="base">
                                        <p:cTn id="14" dur="2000" fill="hold"/>
                                        <p:tgtEl>
                                          <p:spTgt spid="8"/>
                                        </p:tgtEl>
                                        <p:attrNameLst>
                                          <p:attrName>ppt_y</p:attrName>
                                        </p:attrNameLst>
                                      </p:cBhvr>
                                      <p:tavLst>
                                        <p:tav tm="0">
                                          <p:val>
                                            <p:strVal val="1+#ppt_h/2"/>
                                          </p:val>
                                        </p:tav>
                                        <p:tav tm="100000">
                                          <p:val>
                                            <p:strVal val="#ppt_y"/>
                                          </p:val>
                                        </p:tav>
                                      </p:tavLst>
                                    </p:anim>
                                  </p:childTnLst>
                                </p:cTn>
                              </p:par>
                              <p:par>
                                <p:cTn id="15" presetID="2" presetClass="entr" presetSubtype="6" fill="hold" grpId="0" nodeType="withEffect">
                                  <p:stCondLst>
                                    <p:cond delay="0"/>
                                  </p:stCondLst>
                                  <p:childTnLst>
                                    <p:set>
                                      <p:cBhvr>
                                        <p:cTn id="16" dur="1" fill="hold">
                                          <p:stCondLst>
                                            <p:cond delay="0"/>
                                          </p:stCondLst>
                                        </p:cTn>
                                        <p:tgtEl>
                                          <p:spTgt spid="13"/>
                                        </p:tgtEl>
                                        <p:attrNameLst>
                                          <p:attrName>style.visibility</p:attrName>
                                        </p:attrNameLst>
                                      </p:cBhvr>
                                      <p:to>
                                        <p:strVal val="visible"/>
                                      </p:to>
                                    </p:set>
                                    <p:anim calcmode="lin" valueType="num">
                                      <p:cBhvr additive="base">
                                        <p:cTn id="17" dur="2000" fill="hold"/>
                                        <p:tgtEl>
                                          <p:spTgt spid="13"/>
                                        </p:tgtEl>
                                        <p:attrNameLst>
                                          <p:attrName>ppt_x</p:attrName>
                                        </p:attrNameLst>
                                      </p:cBhvr>
                                      <p:tavLst>
                                        <p:tav tm="0">
                                          <p:val>
                                            <p:strVal val="1+#ppt_w/2"/>
                                          </p:val>
                                        </p:tav>
                                        <p:tav tm="100000">
                                          <p:val>
                                            <p:strVal val="#ppt_x"/>
                                          </p:val>
                                        </p:tav>
                                      </p:tavLst>
                                    </p:anim>
                                    <p:anim calcmode="lin" valueType="num">
                                      <p:cBhvr additive="base">
                                        <p:cTn id="18" dur="2000" fill="hold"/>
                                        <p:tgtEl>
                                          <p:spTgt spid="13"/>
                                        </p:tgtEl>
                                        <p:attrNameLst>
                                          <p:attrName>ppt_y</p:attrName>
                                        </p:attrNameLst>
                                      </p:cBhvr>
                                      <p:tavLst>
                                        <p:tav tm="0">
                                          <p:val>
                                            <p:strVal val="1+#ppt_h/2"/>
                                          </p:val>
                                        </p:tav>
                                        <p:tav tm="100000">
                                          <p:val>
                                            <p:strVal val="#ppt_y"/>
                                          </p:val>
                                        </p:tav>
                                      </p:tavLst>
                                    </p:anim>
                                  </p:childTnLst>
                                </p:cTn>
                              </p:par>
                              <p:par>
                                <p:cTn id="19" presetID="2" presetClass="entr" presetSubtype="6" fill="hold" grpId="0" nodeType="withEffect">
                                  <p:stCondLst>
                                    <p:cond delay="0"/>
                                  </p:stCondLst>
                                  <p:childTnLst>
                                    <p:set>
                                      <p:cBhvr>
                                        <p:cTn id="20" dur="1" fill="hold">
                                          <p:stCondLst>
                                            <p:cond delay="0"/>
                                          </p:stCondLst>
                                        </p:cTn>
                                        <p:tgtEl>
                                          <p:spTgt spid="16"/>
                                        </p:tgtEl>
                                        <p:attrNameLst>
                                          <p:attrName>style.visibility</p:attrName>
                                        </p:attrNameLst>
                                      </p:cBhvr>
                                      <p:to>
                                        <p:strVal val="visible"/>
                                      </p:to>
                                    </p:set>
                                    <p:anim calcmode="lin" valueType="num">
                                      <p:cBhvr additive="base">
                                        <p:cTn id="21" dur="2000" fill="hold"/>
                                        <p:tgtEl>
                                          <p:spTgt spid="16"/>
                                        </p:tgtEl>
                                        <p:attrNameLst>
                                          <p:attrName>ppt_x</p:attrName>
                                        </p:attrNameLst>
                                      </p:cBhvr>
                                      <p:tavLst>
                                        <p:tav tm="0">
                                          <p:val>
                                            <p:strVal val="1+#ppt_w/2"/>
                                          </p:val>
                                        </p:tav>
                                        <p:tav tm="100000">
                                          <p:val>
                                            <p:strVal val="#ppt_x"/>
                                          </p:val>
                                        </p:tav>
                                      </p:tavLst>
                                    </p:anim>
                                    <p:anim calcmode="lin" valueType="num">
                                      <p:cBhvr additive="base">
                                        <p:cTn id="22" dur="2000" fill="hold"/>
                                        <p:tgtEl>
                                          <p:spTgt spid="16"/>
                                        </p:tgtEl>
                                        <p:attrNameLst>
                                          <p:attrName>ppt_y</p:attrName>
                                        </p:attrNameLst>
                                      </p:cBhvr>
                                      <p:tavLst>
                                        <p:tav tm="0">
                                          <p:val>
                                            <p:strVal val="1+#ppt_h/2"/>
                                          </p:val>
                                        </p:tav>
                                        <p:tav tm="100000">
                                          <p:val>
                                            <p:strVal val="#ppt_y"/>
                                          </p:val>
                                        </p:tav>
                                      </p:tavLst>
                                    </p:anim>
                                  </p:childTnLst>
                                </p:cTn>
                              </p:par>
                              <p:par>
                                <p:cTn id="23" presetID="2" presetClass="entr" presetSubtype="6" fill="hold" grpId="0" nodeType="withEffect">
                                  <p:stCondLst>
                                    <p:cond delay="0"/>
                                  </p:stCondLst>
                                  <p:childTnLst>
                                    <p:set>
                                      <p:cBhvr>
                                        <p:cTn id="24" dur="1" fill="hold">
                                          <p:stCondLst>
                                            <p:cond delay="0"/>
                                          </p:stCondLst>
                                        </p:cTn>
                                        <p:tgtEl>
                                          <p:spTgt spid="20"/>
                                        </p:tgtEl>
                                        <p:attrNameLst>
                                          <p:attrName>style.visibility</p:attrName>
                                        </p:attrNameLst>
                                      </p:cBhvr>
                                      <p:to>
                                        <p:strVal val="visible"/>
                                      </p:to>
                                    </p:set>
                                    <p:anim calcmode="lin" valueType="num">
                                      <p:cBhvr additive="base">
                                        <p:cTn id="25" dur="2000" fill="hold"/>
                                        <p:tgtEl>
                                          <p:spTgt spid="20"/>
                                        </p:tgtEl>
                                        <p:attrNameLst>
                                          <p:attrName>ppt_x</p:attrName>
                                        </p:attrNameLst>
                                      </p:cBhvr>
                                      <p:tavLst>
                                        <p:tav tm="0">
                                          <p:val>
                                            <p:strVal val="1+#ppt_w/2"/>
                                          </p:val>
                                        </p:tav>
                                        <p:tav tm="100000">
                                          <p:val>
                                            <p:strVal val="#ppt_x"/>
                                          </p:val>
                                        </p:tav>
                                      </p:tavLst>
                                    </p:anim>
                                    <p:anim calcmode="lin" valueType="num">
                                      <p:cBhvr additive="base">
                                        <p:cTn id="26" dur="2000" fill="hold"/>
                                        <p:tgtEl>
                                          <p:spTgt spid="20"/>
                                        </p:tgtEl>
                                        <p:attrNameLst>
                                          <p:attrName>ppt_y</p:attrName>
                                        </p:attrNameLst>
                                      </p:cBhvr>
                                      <p:tavLst>
                                        <p:tav tm="0">
                                          <p:val>
                                            <p:strVal val="1+#ppt_h/2"/>
                                          </p:val>
                                        </p:tav>
                                        <p:tav tm="100000">
                                          <p:val>
                                            <p:strVal val="#ppt_y"/>
                                          </p:val>
                                        </p:tav>
                                      </p:tavLst>
                                    </p:anim>
                                  </p:childTnLst>
                                </p:cTn>
                              </p:par>
                              <p:par>
                                <p:cTn id="27" presetID="2" presetClass="entr" presetSubtype="6" fill="hold" grpId="0" nodeType="withEffect">
                                  <p:stCondLst>
                                    <p:cond delay="0"/>
                                  </p:stCondLst>
                                  <p:childTnLst>
                                    <p:set>
                                      <p:cBhvr>
                                        <p:cTn id="28" dur="1" fill="hold">
                                          <p:stCondLst>
                                            <p:cond delay="0"/>
                                          </p:stCondLst>
                                        </p:cTn>
                                        <p:tgtEl>
                                          <p:spTgt spid="24"/>
                                        </p:tgtEl>
                                        <p:attrNameLst>
                                          <p:attrName>style.visibility</p:attrName>
                                        </p:attrNameLst>
                                      </p:cBhvr>
                                      <p:to>
                                        <p:strVal val="visible"/>
                                      </p:to>
                                    </p:set>
                                    <p:anim calcmode="lin" valueType="num">
                                      <p:cBhvr additive="base">
                                        <p:cTn id="29" dur="2000" fill="hold"/>
                                        <p:tgtEl>
                                          <p:spTgt spid="24"/>
                                        </p:tgtEl>
                                        <p:attrNameLst>
                                          <p:attrName>ppt_x</p:attrName>
                                        </p:attrNameLst>
                                      </p:cBhvr>
                                      <p:tavLst>
                                        <p:tav tm="0">
                                          <p:val>
                                            <p:strVal val="1+#ppt_w/2"/>
                                          </p:val>
                                        </p:tav>
                                        <p:tav tm="100000">
                                          <p:val>
                                            <p:strVal val="#ppt_x"/>
                                          </p:val>
                                        </p:tav>
                                      </p:tavLst>
                                    </p:anim>
                                    <p:anim calcmode="lin" valueType="num">
                                      <p:cBhvr additive="base">
                                        <p:cTn id="30" dur="2000" fill="hold"/>
                                        <p:tgtEl>
                                          <p:spTgt spid="24"/>
                                        </p:tgtEl>
                                        <p:attrNameLst>
                                          <p:attrName>ppt_y</p:attrName>
                                        </p:attrNameLst>
                                      </p:cBhvr>
                                      <p:tavLst>
                                        <p:tav tm="0">
                                          <p:val>
                                            <p:strVal val="1+#ppt_h/2"/>
                                          </p:val>
                                        </p:tav>
                                        <p:tav tm="100000">
                                          <p:val>
                                            <p:strVal val="#ppt_y"/>
                                          </p:val>
                                        </p:tav>
                                      </p:tavLst>
                                    </p:anim>
                                  </p:childTnLst>
                                </p:cTn>
                              </p:par>
                              <p:par>
                                <p:cTn id="31" presetID="2" presetClass="entr" presetSubtype="6" fill="hold" grpId="0" nodeType="withEffect">
                                  <p:stCondLst>
                                    <p:cond delay="0"/>
                                  </p:stCondLst>
                                  <p:childTnLst>
                                    <p:set>
                                      <p:cBhvr>
                                        <p:cTn id="32" dur="1" fill="hold">
                                          <p:stCondLst>
                                            <p:cond delay="0"/>
                                          </p:stCondLst>
                                        </p:cTn>
                                        <p:tgtEl>
                                          <p:spTgt spid="28"/>
                                        </p:tgtEl>
                                        <p:attrNameLst>
                                          <p:attrName>style.visibility</p:attrName>
                                        </p:attrNameLst>
                                      </p:cBhvr>
                                      <p:to>
                                        <p:strVal val="visible"/>
                                      </p:to>
                                    </p:set>
                                    <p:anim calcmode="lin" valueType="num">
                                      <p:cBhvr additive="base">
                                        <p:cTn id="33" dur="2000" fill="hold"/>
                                        <p:tgtEl>
                                          <p:spTgt spid="28"/>
                                        </p:tgtEl>
                                        <p:attrNameLst>
                                          <p:attrName>ppt_x</p:attrName>
                                        </p:attrNameLst>
                                      </p:cBhvr>
                                      <p:tavLst>
                                        <p:tav tm="0">
                                          <p:val>
                                            <p:strVal val="1+#ppt_w/2"/>
                                          </p:val>
                                        </p:tav>
                                        <p:tav tm="100000">
                                          <p:val>
                                            <p:strVal val="#ppt_x"/>
                                          </p:val>
                                        </p:tav>
                                      </p:tavLst>
                                    </p:anim>
                                    <p:anim calcmode="lin" valueType="num">
                                      <p:cBhvr additive="base">
                                        <p:cTn id="34" dur="2000" fill="hold"/>
                                        <p:tgtEl>
                                          <p:spTgt spid="28"/>
                                        </p:tgtEl>
                                        <p:attrNameLst>
                                          <p:attrName>ppt_y</p:attrName>
                                        </p:attrNameLst>
                                      </p:cBhvr>
                                      <p:tavLst>
                                        <p:tav tm="0">
                                          <p:val>
                                            <p:strVal val="1+#ppt_h/2"/>
                                          </p:val>
                                        </p:tav>
                                        <p:tav tm="100000">
                                          <p:val>
                                            <p:strVal val="#ppt_y"/>
                                          </p:val>
                                        </p:tav>
                                      </p:tavLst>
                                    </p:anim>
                                  </p:childTnLst>
                                </p:cTn>
                              </p:par>
                              <p:par>
                                <p:cTn id="35" presetID="2" presetClass="entr" presetSubtype="12" fill="hold" grpId="0" nodeType="withEffect">
                                  <p:stCondLst>
                                    <p:cond delay="0"/>
                                  </p:stCondLst>
                                  <p:childTnLst>
                                    <p:set>
                                      <p:cBhvr>
                                        <p:cTn id="36" dur="1" fill="hold">
                                          <p:stCondLst>
                                            <p:cond delay="0"/>
                                          </p:stCondLst>
                                        </p:cTn>
                                        <p:tgtEl>
                                          <p:spTgt spid="5"/>
                                        </p:tgtEl>
                                        <p:attrNameLst>
                                          <p:attrName>style.visibility</p:attrName>
                                        </p:attrNameLst>
                                      </p:cBhvr>
                                      <p:to>
                                        <p:strVal val="visible"/>
                                      </p:to>
                                    </p:set>
                                    <p:anim calcmode="lin" valueType="num">
                                      <p:cBhvr additive="base">
                                        <p:cTn id="37" dur="2000" fill="hold"/>
                                        <p:tgtEl>
                                          <p:spTgt spid="5"/>
                                        </p:tgtEl>
                                        <p:attrNameLst>
                                          <p:attrName>ppt_x</p:attrName>
                                        </p:attrNameLst>
                                      </p:cBhvr>
                                      <p:tavLst>
                                        <p:tav tm="0">
                                          <p:val>
                                            <p:strVal val="0-#ppt_w/2"/>
                                          </p:val>
                                        </p:tav>
                                        <p:tav tm="100000">
                                          <p:val>
                                            <p:strVal val="#ppt_x"/>
                                          </p:val>
                                        </p:tav>
                                      </p:tavLst>
                                    </p:anim>
                                    <p:anim calcmode="lin" valueType="num">
                                      <p:cBhvr additive="base">
                                        <p:cTn id="38" dur="2000" fill="hold"/>
                                        <p:tgtEl>
                                          <p:spTgt spid="5"/>
                                        </p:tgtEl>
                                        <p:attrNameLst>
                                          <p:attrName>ppt_y</p:attrName>
                                        </p:attrNameLst>
                                      </p:cBhvr>
                                      <p:tavLst>
                                        <p:tav tm="0">
                                          <p:val>
                                            <p:strVal val="1+#ppt_h/2"/>
                                          </p:val>
                                        </p:tav>
                                        <p:tav tm="100000">
                                          <p:val>
                                            <p:strVal val="#ppt_y"/>
                                          </p:val>
                                        </p:tav>
                                      </p:tavLst>
                                    </p:anim>
                                  </p:childTnLst>
                                </p:cTn>
                              </p:par>
                              <p:par>
                                <p:cTn id="39" presetID="2" presetClass="entr" presetSubtype="12" fill="hold" grpId="0" nodeType="withEffect">
                                  <p:stCondLst>
                                    <p:cond delay="0"/>
                                  </p:stCondLst>
                                  <p:childTnLst>
                                    <p:set>
                                      <p:cBhvr>
                                        <p:cTn id="40" dur="1" fill="hold">
                                          <p:stCondLst>
                                            <p:cond delay="0"/>
                                          </p:stCondLst>
                                        </p:cTn>
                                        <p:tgtEl>
                                          <p:spTgt spid="9"/>
                                        </p:tgtEl>
                                        <p:attrNameLst>
                                          <p:attrName>style.visibility</p:attrName>
                                        </p:attrNameLst>
                                      </p:cBhvr>
                                      <p:to>
                                        <p:strVal val="visible"/>
                                      </p:to>
                                    </p:set>
                                    <p:anim calcmode="lin" valueType="num">
                                      <p:cBhvr additive="base">
                                        <p:cTn id="41" dur="2000" fill="hold"/>
                                        <p:tgtEl>
                                          <p:spTgt spid="9"/>
                                        </p:tgtEl>
                                        <p:attrNameLst>
                                          <p:attrName>ppt_x</p:attrName>
                                        </p:attrNameLst>
                                      </p:cBhvr>
                                      <p:tavLst>
                                        <p:tav tm="0">
                                          <p:val>
                                            <p:strVal val="0-#ppt_w/2"/>
                                          </p:val>
                                        </p:tav>
                                        <p:tav tm="100000">
                                          <p:val>
                                            <p:strVal val="#ppt_x"/>
                                          </p:val>
                                        </p:tav>
                                      </p:tavLst>
                                    </p:anim>
                                    <p:anim calcmode="lin" valueType="num">
                                      <p:cBhvr additive="base">
                                        <p:cTn id="42" dur="2000" fill="hold"/>
                                        <p:tgtEl>
                                          <p:spTgt spid="9"/>
                                        </p:tgtEl>
                                        <p:attrNameLst>
                                          <p:attrName>ppt_y</p:attrName>
                                        </p:attrNameLst>
                                      </p:cBhvr>
                                      <p:tavLst>
                                        <p:tav tm="0">
                                          <p:val>
                                            <p:strVal val="1+#ppt_h/2"/>
                                          </p:val>
                                        </p:tav>
                                        <p:tav tm="100000">
                                          <p:val>
                                            <p:strVal val="#ppt_y"/>
                                          </p:val>
                                        </p:tav>
                                      </p:tavLst>
                                    </p:anim>
                                  </p:childTnLst>
                                </p:cTn>
                              </p:par>
                              <p:par>
                                <p:cTn id="43" presetID="2" presetClass="entr" presetSubtype="12" fill="hold" grpId="0" nodeType="withEffect">
                                  <p:stCondLst>
                                    <p:cond delay="0"/>
                                  </p:stCondLst>
                                  <p:childTnLst>
                                    <p:set>
                                      <p:cBhvr>
                                        <p:cTn id="44" dur="1" fill="hold">
                                          <p:stCondLst>
                                            <p:cond delay="0"/>
                                          </p:stCondLst>
                                        </p:cTn>
                                        <p:tgtEl>
                                          <p:spTgt spid="14"/>
                                        </p:tgtEl>
                                        <p:attrNameLst>
                                          <p:attrName>style.visibility</p:attrName>
                                        </p:attrNameLst>
                                      </p:cBhvr>
                                      <p:to>
                                        <p:strVal val="visible"/>
                                      </p:to>
                                    </p:set>
                                    <p:anim calcmode="lin" valueType="num">
                                      <p:cBhvr additive="base">
                                        <p:cTn id="45" dur="2000" fill="hold"/>
                                        <p:tgtEl>
                                          <p:spTgt spid="14"/>
                                        </p:tgtEl>
                                        <p:attrNameLst>
                                          <p:attrName>ppt_x</p:attrName>
                                        </p:attrNameLst>
                                      </p:cBhvr>
                                      <p:tavLst>
                                        <p:tav tm="0">
                                          <p:val>
                                            <p:strVal val="0-#ppt_w/2"/>
                                          </p:val>
                                        </p:tav>
                                        <p:tav tm="100000">
                                          <p:val>
                                            <p:strVal val="#ppt_x"/>
                                          </p:val>
                                        </p:tav>
                                      </p:tavLst>
                                    </p:anim>
                                    <p:anim calcmode="lin" valueType="num">
                                      <p:cBhvr additive="base">
                                        <p:cTn id="46" dur="2000" fill="hold"/>
                                        <p:tgtEl>
                                          <p:spTgt spid="14"/>
                                        </p:tgtEl>
                                        <p:attrNameLst>
                                          <p:attrName>ppt_y</p:attrName>
                                        </p:attrNameLst>
                                      </p:cBhvr>
                                      <p:tavLst>
                                        <p:tav tm="0">
                                          <p:val>
                                            <p:strVal val="1+#ppt_h/2"/>
                                          </p:val>
                                        </p:tav>
                                        <p:tav tm="100000">
                                          <p:val>
                                            <p:strVal val="#ppt_y"/>
                                          </p:val>
                                        </p:tav>
                                      </p:tavLst>
                                    </p:anim>
                                  </p:childTnLst>
                                </p:cTn>
                              </p:par>
                              <p:par>
                                <p:cTn id="47" presetID="2" presetClass="entr" presetSubtype="12" fill="hold" grpId="0" nodeType="withEffect">
                                  <p:stCondLst>
                                    <p:cond delay="0"/>
                                  </p:stCondLst>
                                  <p:childTnLst>
                                    <p:set>
                                      <p:cBhvr>
                                        <p:cTn id="48" dur="1" fill="hold">
                                          <p:stCondLst>
                                            <p:cond delay="0"/>
                                          </p:stCondLst>
                                        </p:cTn>
                                        <p:tgtEl>
                                          <p:spTgt spid="17"/>
                                        </p:tgtEl>
                                        <p:attrNameLst>
                                          <p:attrName>style.visibility</p:attrName>
                                        </p:attrNameLst>
                                      </p:cBhvr>
                                      <p:to>
                                        <p:strVal val="visible"/>
                                      </p:to>
                                    </p:set>
                                    <p:anim calcmode="lin" valueType="num">
                                      <p:cBhvr additive="base">
                                        <p:cTn id="49" dur="2000" fill="hold"/>
                                        <p:tgtEl>
                                          <p:spTgt spid="17"/>
                                        </p:tgtEl>
                                        <p:attrNameLst>
                                          <p:attrName>ppt_x</p:attrName>
                                        </p:attrNameLst>
                                      </p:cBhvr>
                                      <p:tavLst>
                                        <p:tav tm="0">
                                          <p:val>
                                            <p:strVal val="0-#ppt_w/2"/>
                                          </p:val>
                                        </p:tav>
                                        <p:tav tm="100000">
                                          <p:val>
                                            <p:strVal val="#ppt_x"/>
                                          </p:val>
                                        </p:tav>
                                      </p:tavLst>
                                    </p:anim>
                                    <p:anim calcmode="lin" valueType="num">
                                      <p:cBhvr additive="base">
                                        <p:cTn id="50" dur="2000" fill="hold"/>
                                        <p:tgtEl>
                                          <p:spTgt spid="17"/>
                                        </p:tgtEl>
                                        <p:attrNameLst>
                                          <p:attrName>ppt_y</p:attrName>
                                        </p:attrNameLst>
                                      </p:cBhvr>
                                      <p:tavLst>
                                        <p:tav tm="0">
                                          <p:val>
                                            <p:strVal val="1+#ppt_h/2"/>
                                          </p:val>
                                        </p:tav>
                                        <p:tav tm="100000">
                                          <p:val>
                                            <p:strVal val="#ppt_y"/>
                                          </p:val>
                                        </p:tav>
                                      </p:tavLst>
                                    </p:anim>
                                  </p:childTnLst>
                                </p:cTn>
                              </p:par>
                              <p:par>
                                <p:cTn id="51" presetID="2" presetClass="entr" presetSubtype="12" fill="hold" grpId="0" nodeType="withEffect">
                                  <p:stCondLst>
                                    <p:cond delay="0"/>
                                  </p:stCondLst>
                                  <p:childTnLst>
                                    <p:set>
                                      <p:cBhvr>
                                        <p:cTn id="52" dur="1" fill="hold">
                                          <p:stCondLst>
                                            <p:cond delay="0"/>
                                          </p:stCondLst>
                                        </p:cTn>
                                        <p:tgtEl>
                                          <p:spTgt spid="21"/>
                                        </p:tgtEl>
                                        <p:attrNameLst>
                                          <p:attrName>style.visibility</p:attrName>
                                        </p:attrNameLst>
                                      </p:cBhvr>
                                      <p:to>
                                        <p:strVal val="visible"/>
                                      </p:to>
                                    </p:set>
                                    <p:anim calcmode="lin" valueType="num">
                                      <p:cBhvr additive="base">
                                        <p:cTn id="53" dur="2000" fill="hold"/>
                                        <p:tgtEl>
                                          <p:spTgt spid="21"/>
                                        </p:tgtEl>
                                        <p:attrNameLst>
                                          <p:attrName>ppt_x</p:attrName>
                                        </p:attrNameLst>
                                      </p:cBhvr>
                                      <p:tavLst>
                                        <p:tav tm="0">
                                          <p:val>
                                            <p:strVal val="0-#ppt_w/2"/>
                                          </p:val>
                                        </p:tav>
                                        <p:tav tm="100000">
                                          <p:val>
                                            <p:strVal val="#ppt_x"/>
                                          </p:val>
                                        </p:tav>
                                      </p:tavLst>
                                    </p:anim>
                                    <p:anim calcmode="lin" valueType="num">
                                      <p:cBhvr additive="base">
                                        <p:cTn id="54" dur="2000" fill="hold"/>
                                        <p:tgtEl>
                                          <p:spTgt spid="21"/>
                                        </p:tgtEl>
                                        <p:attrNameLst>
                                          <p:attrName>ppt_y</p:attrName>
                                        </p:attrNameLst>
                                      </p:cBhvr>
                                      <p:tavLst>
                                        <p:tav tm="0">
                                          <p:val>
                                            <p:strVal val="1+#ppt_h/2"/>
                                          </p:val>
                                        </p:tav>
                                        <p:tav tm="100000">
                                          <p:val>
                                            <p:strVal val="#ppt_y"/>
                                          </p:val>
                                        </p:tav>
                                      </p:tavLst>
                                    </p:anim>
                                  </p:childTnLst>
                                </p:cTn>
                              </p:par>
                              <p:par>
                                <p:cTn id="55" presetID="2" presetClass="entr" presetSubtype="12" fill="hold" grpId="0" nodeType="withEffect">
                                  <p:stCondLst>
                                    <p:cond delay="0"/>
                                  </p:stCondLst>
                                  <p:childTnLst>
                                    <p:set>
                                      <p:cBhvr>
                                        <p:cTn id="56" dur="1" fill="hold">
                                          <p:stCondLst>
                                            <p:cond delay="0"/>
                                          </p:stCondLst>
                                        </p:cTn>
                                        <p:tgtEl>
                                          <p:spTgt spid="26"/>
                                        </p:tgtEl>
                                        <p:attrNameLst>
                                          <p:attrName>style.visibility</p:attrName>
                                        </p:attrNameLst>
                                      </p:cBhvr>
                                      <p:to>
                                        <p:strVal val="visible"/>
                                      </p:to>
                                    </p:set>
                                    <p:anim calcmode="lin" valueType="num">
                                      <p:cBhvr additive="base">
                                        <p:cTn id="57" dur="2000" fill="hold"/>
                                        <p:tgtEl>
                                          <p:spTgt spid="26"/>
                                        </p:tgtEl>
                                        <p:attrNameLst>
                                          <p:attrName>ppt_x</p:attrName>
                                        </p:attrNameLst>
                                      </p:cBhvr>
                                      <p:tavLst>
                                        <p:tav tm="0">
                                          <p:val>
                                            <p:strVal val="0-#ppt_w/2"/>
                                          </p:val>
                                        </p:tav>
                                        <p:tav tm="100000">
                                          <p:val>
                                            <p:strVal val="#ppt_x"/>
                                          </p:val>
                                        </p:tav>
                                      </p:tavLst>
                                    </p:anim>
                                    <p:anim calcmode="lin" valueType="num">
                                      <p:cBhvr additive="base">
                                        <p:cTn id="58" dur="2000" fill="hold"/>
                                        <p:tgtEl>
                                          <p:spTgt spid="26"/>
                                        </p:tgtEl>
                                        <p:attrNameLst>
                                          <p:attrName>ppt_y</p:attrName>
                                        </p:attrNameLst>
                                      </p:cBhvr>
                                      <p:tavLst>
                                        <p:tav tm="0">
                                          <p:val>
                                            <p:strVal val="1+#ppt_h/2"/>
                                          </p:val>
                                        </p:tav>
                                        <p:tav tm="100000">
                                          <p:val>
                                            <p:strVal val="#ppt_y"/>
                                          </p:val>
                                        </p:tav>
                                      </p:tavLst>
                                    </p:anim>
                                  </p:childTnLst>
                                </p:cTn>
                              </p:par>
                              <p:par>
                                <p:cTn id="59" presetID="2" presetClass="entr" presetSubtype="12" fill="hold" grpId="0" nodeType="withEffect">
                                  <p:stCondLst>
                                    <p:cond delay="0"/>
                                  </p:stCondLst>
                                  <p:childTnLst>
                                    <p:set>
                                      <p:cBhvr>
                                        <p:cTn id="60" dur="1" fill="hold">
                                          <p:stCondLst>
                                            <p:cond delay="0"/>
                                          </p:stCondLst>
                                        </p:cTn>
                                        <p:tgtEl>
                                          <p:spTgt spid="29"/>
                                        </p:tgtEl>
                                        <p:attrNameLst>
                                          <p:attrName>style.visibility</p:attrName>
                                        </p:attrNameLst>
                                      </p:cBhvr>
                                      <p:to>
                                        <p:strVal val="visible"/>
                                      </p:to>
                                    </p:set>
                                    <p:anim calcmode="lin" valueType="num">
                                      <p:cBhvr additive="base">
                                        <p:cTn id="61" dur="2000" fill="hold"/>
                                        <p:tgtEl>
                                          <p:spTgt spid="29"/>
                                        </p:tgtEl>
                                        <p:attrNameLst>
                                          <p:attrName>ppt_x</p:attrName>
                                        </p:attrNameLst>
                                      </p:cBhvr>
                                      <p:tavLst>
                                        <p:tav tm="0">
                                          <p:val>
                                            <p:strVal val="0-#ppt_w/2"/>
                                          </p:val>
                                        </p:tav>
                                        <p:tav tm="100000">
                                          <p:val>
                                            <p:strVal val="#ppt_x"/>
                                          </p:val>
                                        </p:tav>
                                      </p:tavLst>
                                    </p:anim>
                                    <p:anim calcmode="lin" valueType="num">
                                      <p:cBhvr additive="base">
                                        <p:cTn id="62" dur="2000" fill="hold"/>
                                        <p:tgtEl>
                                          <p:spTgt spid="29"/>
                                        </p:tgtEl>
                                        <p:attrNameLst>
                                          <p:attrName>ppt_y</p:attrName>
                                        </p:attrNameLst>
                                      </p:cBhvr>
                                      <p:tavLst>
                                        <p:tav tm="0">
                                          <p:val>
                                            <p:strVal val="1+#ppt_h/2"/>
                                          </p:val>
                                        </p:tav>
                                        <p:tav tm="100000">
                                          <p:val>
                                            <p:strVal val="#ppt_y"/>
                                          </p:val>
                                        </p:tav>
                                      </p:tavLst>
                                    </p:anim>
                                  </p:childTnLst>
                                </p:cTn>
                              </p:par>
                              <p:par>
                                <p:cTn id="63" presetID="2" presetClass="entr" presetSubtype="12" fill="hold" grpId="0" nodeType="withEffect">
                                  <p:stCondLst>
                                    <p:cond delay="0"/>
                                  </p:stCondLst>
                                  <p:childTnLst>
                                    <p:set>
                                      <p:cBhvr>
                                        <p:cTn id="64" dur="1" fill="hold">
                                          <p:stCondLst>
                                            <p:cond delay="0"/>
                                          </p:stCondLst>
                                        </p:cTn>
                                        <p:tgtEl>
                                          <p:spTgt spid="31"/>
                                        </p:tgtEl>
                                        <p:attrNameLst>
                                          <p:attrName>style.visibility</p:attrName>
                                        </p:attrNameLst>
                                      </p:cBhvr>
                                      <p:to>
                                        <p:strVal val="visible"/>
                                      </p:to>
                                    </p:set>
                                    <p:anim calcmode="lin" valueType="num">
                                      <p:cBhvr additive="base">
                                        <p:cTn id="65" dur="2000" fill="hold"/>
                                        <p:tgtEl>
                                          <p:spTgt spid="31"/>
                                        </p:tgtEl>
                                        <p:attrNameLst>
                                          <p:attrName>ppt_x</p:attrName>
                                        </p:attrNameLst>
                                      </p:cBhvr>
                                      <p:tavLst>
                                        <p:tav tm="0">
                                          <p:val>
                                            <p:strVal val="0-#ppt_w/2"/>
                                          </p:val>
                                        </p:tav>
                                        <p:tav tm="100000">
                                          <p:val>
                                            <p:strVal val="#ppt_x"/>
                                          </p:val>
                                        </p:tav>
                                      </p:tavLst>
                                    </p:anim>
                                    <p:anim calcmode="lin" valueType="num">
                                      <p:cBhvr additive="base">
                                        <p:cTn id="66" dur="2000" fill="hold"/>
                                        <p:tgtEl>
                                          <p:spTgt spid="31"/>
                                        </p:tgtEl>
                                        <p:attrNameLst>
                                          <p:attrName>ppt_y</p:attrName>
                                        </p:attrNameLst>
                                      </p:cBhvr>
                                      <p:tavLst>
                                        <p:tav tm="0">
                                          <p:val>
                                            <p:strVal val="1+#ppt_h/2"/>
                                          </p:val>
                                        </p:tav>
                                        <p:tav tm="100000">
                                          <p:val>
                                            <p:strVal val="#ppt_y"/>
                                          </p:val>
                                        </p:tav>
                                      </p:tavLst>
                                    </p:anim>
                                  </p:childTnLst>
                                </p:cTn>
                              </p:par>
                              <p:par>
                                <p:cTn id="67" presetID="2" presetClass="entr" presetSubtype="3" fill="hold" grpId="0" nodeType="withEffect">
                                  <p:stCondLst>
                                    <p:cond delay="0"/>
                                  </p:stCondLst>
                                  <p:childTnLst>
                                    <p:set>
                                      <p:cBhvr>
                                        <p:cTn id="68" dur="1" fill="hold">
                                          <p:stCondLst>
                                            <p:cond delay="0"/>
                                          </p:stCondLst>
                                        </p:cTn>
                                        <p:tgtEl>
                                          <p:spTgt spid="6"/>
                                        </p:tgtEl>
                                        <p:attrNameLst>
                                          <p:attrName>style.visibility</p:attrName>
                                        </p:attrNameLst>
                                      </p:cBhvr>
                                      <p:to>
                                        <p:strVal val="visible"/>
                                      </p:to>
                                    </p:set>
                                    <p:anim calcmode="lin" valueType="num">
                                      <p:cBhvr additive="base">
                                        <p:cTn id="69" dur="2000" fill="hold"/>
                                        <p:tgtEl>
                                          <p:spTgt spid="6"/>
                                        </p:tgtEl>
                                        <p:attrNameLst>
                                          <p:attrName>ppt_x</p:attrName>
                                        </p:attrNameLst>
                                      </p:cBhvr>
                                      <p:tavLst>
                                        <p:tav tm="0">
                                          <p:val>
                                            <p:strVal val="1+#ppt_w/2"/>
                                          </p:val>
                                        </p:tav>
                                        <p:tav tm="100000">
                                          <p:val>
                                            <p:strVal val="#ppt_x"/>
                                          </p:val>
                                        </p:tav>
                                      </p:tavLst>
                                    </p:anim>
                                    <p:anim calcmode="lin" valueType="num">
                                      <p:cBhvr additive="base">
                                        <p:cTn id="70" dur="2000" fill="hold"/>
                                        <p:tgtEl>
                                          <p:spTgt spid="6"/>
                                        </p:tgtEl>
                                        <p:attrNameLst>
                                          <p:attrName>ppt_y</p:attrName>
                                        </p:attrNameLst>
                                      </p:cBhvr>
                                      <p:tavLst>
                                        <p:tav tm="0">
                                          <p:val>
                                            <p:strVal val="0-#ppt_h/2"/>
                                          </p:val>
                                        </p:tav>
                                        <p:tav tm="100000">
                                          <p:val>
                                            <p:strVal val="#ppt_y"/>
                                          </p:val>
                                        </p:tav>
                                      </p:tavLst>
                                    </p:anim>
                                  </p:childTnLst>
                                </p:cTn>
                              </p:par>
                              <p:par>
                                <p:cTn id="71" presetID="2" presetClass="entr" presetSubtype="3" fill="hold" grpId="0" nodeType="withEffect">
                                  <p:stCondLst>
                                    <p:cond delay="0"/>
                                  </p:stCondLst>
                                  <p:childTnLst>
                                    <p:set>
                                      <p:cBhvr>
                                        <p:cTn id="72" dur="1" fill="hold">
                                          <p:stCondLst>
                                            <p:cond delay="0"/>
                                          </p:stCondLst>
                                        </p:cTn>
                                        <p:tgtEl>
                                          <p:spTgt spid="11"/>
                                        </p:tgtEl>
                                        <p:attrNameLst>
                                          <p:attrName>style.visibility</p:attrName>
                                        </p:attrNameLst>
                                      </p:cBhvr>
                                      <p:to>
                                        <p:strVal val="visible"/>
                                      </p:to>
                                    </p:set>
                                    <p:anim calcmode="lin" valueType="num">
                                      <p:cBhvr additive="base">
                                        <p:cTn id="73" dur="2000" fill="hold"/>
                                        <p:tgtEl>
                                          <p:spTgt spid="11"/>
                                        </p:tgtEl>
                                        <p:attrNameLst>
                                          <p:attrName>ppt_x</p:attrName>
                                        </p:attrNameLst>
                                      </p:cBhvr>
                                      <p:tavLst>
                                        <p:tav tm="0">
                                          <p:val>
                                            <p:strVal val="1+#ppt_w/2"/>
                                          </p:val>
                                        </p:tav>
                                        <p:tav tm="100000">
                                          <p:val>
                                            <p:strVal val="#ppt_x"/>
                                          </p:val>
                                        </p:tav>
                                      </p:tavLst>
                                    </p:anim>
                                    <p:anim calcmode="lin" valueType="num">
                                      <p:cBhvr additive="base">
                                        <p:cTn id="74" dur="2000" fill="hold"/>
                                        <p:tgtEl>
                                          <p:spTgt spid="11"/>
                                        </p:tgtEl>
                                        <p:attrNameLst>
                                          <p:attrName>ppt_y</p:attrName>
                                        </p:attrNameLst>
                                      </p:cBhvr>
                                      <p:tavLst>
                                        <p:tav tm="0">
                                          <p:val>
                                            <p:strVal val="0-#ppt_h/2"/>
                                          </p:val>
                                        </p:tav>
                                        <p:tav tm="100000">
                                          <p:val>
                                            <p:strVal val="#ppt_y"/>
                                          </p:val>
                                        </p:tav>
                                      </p:tavLst>
                                    </p:anim>
                                  </p:childTnLst>
                                </p:cTn>
                              </p:par>
                              <p:par>
                                <p:cTn id="75" presetID="2" presetClass="entr" presetSubtype="3" fill="hold" grpId="0" nodeType="withEffect">
                                  <p:stCondLst>
                                    <p:cond delay="0"/>
                                  </p:stCondLst>
                                  <p:childTnLst>
                                    <p:set>
                                      <p:cBhvr>
                                        <p:cTn id="76" dur="1" fill="hold">
                                          <p:stCondLst>
                                            <p:cond delay="0"/>
                                          </p:stCondLst>
                                        </p:cTn>
                                        <p:tgtEl>
                                          <p:spTgt spid="12"/>
                                        </p:tgtEl>
                                        <p:attrNameLst>
                                          <p:attrName>style.visibility</p:attrName>
                                        </p:attrNameLst>
                                      </p:cBhvr>
                                      <p:to>
                                        <p:strVal val="visible"/>
                                      </p:to>
                                    </p:set>
                                    <p:anim calcmode="lin" valueType="num">
                                      <p:cBhvr additive="base">
                                        <p:cTn id="77" dur="2000" fill="hold"/>
                                        <p:tgtEl>
                                          <p:spTgt spid="12"/>
                                        </p:tgtEl>
                                        <p:attrNameLst>
                                          <p:attrName>ppt_x</p:attrName>
                                        </p:attrNameLst>
                                      </p:cBhvr>
                                      <p:tavLst>
                                        <p:tav tm="0">
                                          <p:val>
                                            <p:strVal val="1+#ppt_w/2"/>
                                          </p:val>
                                        </p:tav>
                                        <p:tav tm="100000">
                                          <p:val>
                                            <p:strVal val="#ppt_x"/>
                                          </p:val>
                                        </p:tav>
                                      </p:tavLst>
                                    </p:anim>
                                    <p:anim calcmode="lin" valueType="num">
                                      <p:cBhvr additive="base">
                                        <p:cTn id="78" dur="2000" fill="hold"/>
                                        <p:tgtEl>
                                          <p:spTgt spid="12"/>
                                        </p:tgtEl>
                                        <p:attrNameLst>
                                          <p:attrName>ppt_y</p:attrName>
                                        </p:attrNameLst>
                                      </p:cBhvr>
                                      <p:tavLst>
                                        <p:tav tm="0">
                                          <p:val>
                                            <p:strVal val="0-#ppt_h/2"/>
                                          </p:val>
                                        </p:tav>
                                        <p:tav tm="100000">
                                          <p:val>
                                            <p:strVal val="#ppt_y"/>
                                          </p:val>
                                        </p:tav>
                                      </p:tavLst>
                                    </p:anim>
                                  </p:childTnLst>
                                </p:cTn>
                              </p:par>
                              <p:par>
                                <p:cTn id="79" presetID="2" presetClass="entr" presetSubtype="3" fill="hold" grpId="0" nodeType="withEffect">
                                  <p:stCondLst>
                                    <p:cond delay="0"/>
                                  </p:stCondLst>
                                  <p:childTnLst>
                                    <p:set>
                                      <p:cBhvr>
                                        <p:cTn id="80" dur="1" fill="hold">
                                          <p:stCondLst>
                                            <p:cond delay="0"/>
                                          </p:stCondLst>
                                        </p:cTn>
                                        <p:tgtEl>
                                          <p:spTgt spid="18"/>
                                        </p:tgtEl>
                                        <p:attrNameLst>
                                          <p:attrName>style.visibility</p:attrName>
                                        </p:attrNameLst>
                                      </p:cBhvr>
                                      <p:to>
                                        <p:strVal val="visible"/>
                                      </p:to>
                                    </p:set>
                                    <p:anim calcmode="lin" valueType="num">
                                      <p:cBhvr additive="base">
                                        <p:cTn id="81" dur="2000" fill="hold"/>
                                        <p:tgtEl>
                                          <p:spTgt spid="18"/>
                                        </p:tgtEl>
                                        <p:attrNameLst>
                                          <p:attrName>ppt_x</p:attrName>
                                        </p:attrNameLst>
                                      </p:cBhvr>
                                      <p:tavLst>
                                        <p:tav tm="0">
                                          <p:val>
                                            <p:strVal val="1+#ppt_w/2"/>
                                          </p:val>
                                        </p:tav>
                                        <p:tav tm="100000">
                                          <p:val>
                                            <p:strVal val="#ppt_x"/>
                                          </p:val>
                                        </p:tav>
                                      </p:tavLst>
                                    </p:anim>
                                    <p:anim calcmode="lin" valueType="num">
                                      <p:cBhvr additive="base">
                                        <p:cTn id="82" dur="2000" fill="hold"/>
                                        <p:tgtEl>
                                          <p:spTgt spid="18"/>
                                        </p:tgtEl>
                                        <p:attrNameLst>
                                          <p:attrName>ppt_y</p:attrName>
                                        </p:attrNameLst>
                                      </p:cBhvr>
                                      <p:tavLst>
                                        <p:tav tm="0">
                                          <p:val>
                                            <p:strVal val="0-#ppt_h/2"/>
                                          </p:val>
                                        </p:tav>
                                        <p:tav tm="100000">
                                          <p:val>
                                            <p:strVal val="#ppt_y"/>
                                          </p:val>
                                        </p:tav>
                                      </p:tavLst>
                                    </p:anim>
                                  </p:childTnLst>
                                </p:cTn>
                              </p:par>
                              <p:par>
                                <p:cTn id="83" presetID="2" presetClass="entr" presetSubtype="3" fill="hold" grpId="0" nodeType="withEffect">
                                  <p:stCondLst>
                                    <p:cond delay="0"/>
                                  </p:stCondLst>
                                  <p:childTnLst>
                                    <p:set>
                                      <p:cBhvr>
                                        <p:cTn id="84" dur="1" fill="hold">
                                          <p:stCondLst>
                                            <p:cond delay="0"/>
                                          </p:stCondLst>
                                        </p:cTn>
                                        <p:tgtEl>
                                          <p:spTgt spid="23"/>
                                        </p:tgtEl>
                                        <p:attrNameLst>
                                          <p:attrName>style.visibility</p:attrName>
                                        </p:attrNameLst>
                                      </p:cBhvr>
                                      <p:to>
                                        <p:strVal val="visible"/>
                                      </p:to>
                                    </p:set>
                                    <p:anim calcmode="lin" valueType="num">
                                      <p:cBhvr additive="base">
                                        <p:cTn id="85" dur="2000" fill="hold"/>
                                        <p:tgtEl>
                                          <p:spTgt spid="23"/>
                                        </p:tgtEl>
                                        <p:attrNameLst>
                                          <p:attrName>ppt_x</p:attrName>
                                        </p:attrNameLst>
                                      </p:cBhvr>
                                      <p:tavLst>
                                        <p:tav tm="0">
                                          <p:val>
                                            <p:strVal val="1+#ppt_w/2"/>
                                          </p:val>
                                        </p:tav>
                                        <p:tav tm="100000">
                                          <p:val>
                                            <p:strVal val="#ppt_x"/>
                                          </p:val>
                                        </p:tav>
                                      </p:tavLst>
                                    </p:anim>
                                    <p:anim calcmode="lin" valueType="num">
                                      <p:cBhvr additive="base">
                                        <p:cTn id="86" dur="2000" fill="hold"/>
                                        <p:tgtEl>
                                          <p:spTgt spid="23"/>
                                        </p:tgtEl>
                                        <p:attrNameLst>
                                          <p:attrName>ppt_y</p:attrName>
                                        </p:attrNameLst>
                                      </p:cBhvr>
                                      <p:tavLst>
                                        <p:tav tm="0">
                                          <p:val>
                                            <p:strVal val="0-#ppt_h/2"/>
                                          </p:val>
                                        </p:tav>
                                        <p:tav tm="100000">
                                          <p:val>
                                            <p:strVal val="#ppt_y"/>
                                          </p:val>
                                        </p:tav>
                                      </p:tavLst>
                                    </p:anim>
                                  </p:childTnLst>
                                </p:cTn>
                              </p:par>
                              <p:par>
                                <p:cTn id="87" presetID="2" presetClass="entr" presetSubtype="3" fill="hold" grpId="0" nodeType="withEffect">
                                  <p:stCondLst>
                                    <p:cond delay="0"/>
                                  </p:stCondLst>
                                  <p:childTnLst>
                                    <p:set>
                                      <p:cBhvr>
                                        <p:cTn id="88" dur="1" fill="hold">
                                          <p:stCondLst>
                                            <p:cond delay="0"/>
                                          </p:stCondLst>
                                        </p:cTn>
                                        <p:tgtEl>
                                          <p:spTgt spid="25"/>
                                        </p:tgtEl>
                                        <p:attrNameLst>
                                          <p:attrName>style.visibility</p:attrName>
                                        </p:attrNameLst>
                                      </p:cBhvr>
                                      <p:to>
                                        <p:strVal val="visible"/>
                                      </p:to>
                                    </p:set>
                                    <p:anim calcmode="lin" valueType="num">
                                      <p:cBhvr additive="base">
                                        <p:cTn id="89" dur="2000" fill="hold"/>
                                        <p:tgtEl>
                                          <p:spTgt spid="25"/>
                                        </p:tgtEl>
                                        <p:attrNameLst>
                                          <p:attrName>ppt_x</p:attrName>
                                        </p:attrNameLst>
                                      </p:cBhvr>
                                      <p:tavLst>
                                        <p:tav tm="0">
                                          <p:val>
                                            <p:strVal val="1+#ppt_w/2"/>
                                          </p:val>
                                        </p:tav>
                                        <p:tav tm="100000">
                                          <p:val>
                                            <p:strVal val="#ppt_x"/>
                                          </p:val>
                                        </p:tav>
                                      </p:tavLst>
                                    </p:anim>
                                    <p:anim calcmode="lin" valueType="num">
                                      <p:cBhvr additive="base">
                                        <p:cTn id="90" dur="2000" fill="hold"/>
                                        <p:tgtEl>
                                          <p:spTgt spid="25"/>
                                        </p:tgtEl>
                                        <p:attrNameLst>
                                          <p:attrName>ppt_y</p:attrName>
                                        </p:attrNameLst>
                                      </p:cBhvr>
                                      <p:tavLst>
                                        <p:tav tm="0">
                                          <p:val>
                                            <p:strVal val="0-#ppt_h/2"/>
                                          </p:val>
                                        </p:tav>
                                        <p:tav tm="100000">
                                          <p:val>
                                            <p:strVal val="#ppt_y"/>
                                          </p:val>
                                        </p:tav>
                                      </p:tavLst>
                                    </p:anim>
                                  </p:childTnLst>
                                </p:cTn>
                              </p:par>
                              <p:par>
                                <p:cTn id="91" presetID="2" presetClass="entr" presetSubtype="3" fill="hold" grpId="0" nodeType="withEffect">
                                  <p:stCondLst>
                                    <p:cond delay="0"/>
                                  </p:stCondLst>
                                  <p:childTnLst>
                                    <p:set>
                                      <p:cBhvr>
                                        <p:cTn id="92" dur="1" fill="hold">
                                          <p:stCondLst>
                                            <p:cond delay="0"/>
                                          </p:stCondLst>
                                        </p:cTn>
                                        <p:tgtEl>
                                          <p:spTgt spid="30"/>
                                        </p:tgtEl>
                                        <p:attrNameLst>
                                          <p:attrName>style.visibility</p:attrName>
                                        </p:attrNameLst>
                                      </p:cBhvr>
                                      <p:to>
                                        <p:strVal val="visible"/>
                                      </p:to>
                                    </p:set>
                                    <p:anim calcmode="lin" valueType="num">
                                      <p:cBhvr additive="base">
                                        <p:cTn id="93" dur="2000" fill="hold"/>
                                        <p:tgtEl>
                                          <p:spTgt spid="30"/>
                                        </p:tgtEl>
                                        <p:attrNameLst>
                                          <p:attrName>ppt_x</p:attrName>
                                        </p:attrNameLst>
                                      </p:cBhvr>
                                      <p:tavLst>
                                        <p:tav tm="0">
                                          <p:val>
                                            <p:strVal val="1+#ppt_w/2"/>
                                          </p:val>
                                        </p:tav>
                                        <p:tav tm="100000">
                                          <p:val>
                                            <p:strVal val="#ppt_x"/>
                                          </p:val>
                                        </p:tav>
                                      </p:tavLst>
                                    </p:anim>
                                    <p:anim calcmode="lin" valueType="num">
                                      <p:cBhvr additive="base">
                                        <p:cTn id="94" dur="2000" fill="hold"/>
                                        <p:tgtEl>
                                          <p:spTgt spid="30"/>
                                        </p:tgtEl>
                                        <p:attrNameLst>
                                          <p:attrName>ppt_y</p:attrName>
                                        </p:attrNameLst>
                                      </p:cBhvr>
                                      <p:tavLst>
                                        <p:tav tm="0">
                                          <p:val>
                                            <p:strVal val="0-#ppt_h/2"/>
                                          </p:val>
                                        </p:tav>
                                        <p:tav tm="100000">
                                          <p:val>
                                            <p:strVal val="#ppt_y"/>
                                          </p:val>
                                        </p:tav>
                                      </p:tavLst>
                                    </p:anim>
                                  </p:childTnLst>
                                </p:cTn>
                              </p:par>
                              <p:par>
                                <p:cTn id="95" presetID="2" presetClass="entr" presetSubtype="9" fill="hold" grpId="0" nodeType="withEffect">
                                  <p:stCondLst>
                                    <p:cond delay="0"/>
                                  </p:stCondLst>
                                  <p:childTnLst>
                                    <p:set>
                                      <p:cBhvr>
                                        <p:cTn id="96" dur="1" fill="hold">
                                          <p:stCondLst>
                                            <p:cond delay="0"/>
                                          </p:stCondLst>
                                        </p:cTn>
                                        <p:tgtEl>
                                          <p:spTgt spid="7"/>
                                        </p:tgtEl>
                                        <p:attrNameLst>
                                          <p:attrName>style.visibility</p:attrName>
                                        </p:attrNameLst>
                                      </p:cBhvr>
                                      <p:to>
                                        <p:strVal val="visible"/>
                                      </p:to>
                                    </p:set>
                                    <p:anim calcmode="lin" valueType="num">
                                      <p:cBhvr additive="base">
                                        <p:cTn id="97" dur="2000" fill="hold"/>
                                        <p:tgtEl>
                                          <p:spTgt spid="7"/>
                                        </p:tgtEl>
                                        <p:attrNameLst>
                                          <p:attrName>ppt_x</p:attrName>
                                        </p:attrNameLst>
                                      </p:cBhvr>
                                      <p:tavLst>
                                        <p:tav tm="0">
                                          <p:val>
                                            <p:strVal val="0-#ppt_w/2"/>
                                          </p:val>
                                        </p:tav>
                                        <p:tav tm="100000">
                                          <p:val>
                                            <p:strVal val="#ppt_x"/>
                                          </p:val>
                                        </p:tav>
                                      </p:tavLst>
                                    </p:anim>
                                    <p:anim calcmode="lin" valueType="num">
                                      <p:cBhvr additive="base">
                                        <p:cTn id="98" dur="2000" fill="hold"/>
                                        <p:tgtEl>
                                          <p:spTgt spid="7"/>
                                        </p:tgtEl>
                                        <p:attrNameLst>
                                          <p:attrName>ppt_y</p:attrName>
                                        </p:attrNameLst>
                                      </p:cBhvr>
                                      <p:tavLst>
                                        <p:tav tm="0">
                                          <p:val>
                                            <p:strVal val="0-#ppt_h/2"/>
                                          </p:val>
                                        </p:tav>
                                        <p:tav tm="100000">
                                          <p:val>
                                            <p:strVal val="#ppt_y"/>
                                          </p:val>
                                        </p:tav>
                                      </p:tavLst>
                                    </p:anim>
                                  </p:childTnLst>
                                </p:cTn>
                              </p:par>
                              <p:par>
                                <p:cTn id="99" presetID="2" presetClass="entr" presetSubtype="9" fill="hold" grpId="0" nodeType="withEffect">
                                  <p:stCondLst>
                                    <p:cond delay="0"/>
                                  </p:stCondLst>
                                  <p:childTnLst>
                                    <p:set>
                                      <p:cBhvr>
                                        <p:cTn id="100" dur="1" fill="hold">
                                          <p:stCondLst>
                                            <p:cond delay="0"/>
                                          </p:stCondLst>
                                        </p:cTn>
                                        <p:tgtEl>
                                          <p:spTgt spid="10"/>
                                        </p:tgtEl>
                                        <p:attrNameLst>
                                          <p:attrName>style.visibility</p:attrName>
                                        </p:attrNameLst>
                                      </p:cBhvr>
                                      <p:to>
                                        <p:strVal val="visible"/>
                                      </p:to>
                                    </p:set>
                                    <p:anim calcmode="lin" valueType="num">
                                      <p:cBhvr additive="base">
                                        <p:cTn id="101" dur="2000" fill="hold"/>
                                        <p:tgtEl>
                                          <p:spTgt spid="10"/>
                                        </p:tgtEl>
                                        <p:attrNameLst>
                                          <p:attrName>ppt_x</p:attrName>
                                        </p:attrNameLst>
                                      </p:cBhvr>
                                      <p:tavLst>
                                        <p:tav tm="0">
                                          <p:val>
                                            <p:strVal val="0-#ppt_w/2"/>
                                          </p:val>
                                        </p:tav>
                                        <p:tav tm="100000">
                                          <p:val>
                                            <p:strVal val="#ppt_x"/>
                                          </p:val>
                                        </p:tav>
                                      </p:tavLst>
                                    </p:anim>
                                    <p:anim calcmode="lin" valueType="num">
                                      <p:cBhvr additive="base">
                                        <p:cTn id="102" dur="2000" fill="hold"/>
                                        <p:tgtEl>
                                          <p:spTgt spid="10"/>
                                        </p:tgtEl>
                                        <p:attrNameLst>
                                          <p:attrName>ppt_y</p:attrName>
                                        </p:attrNameLst>
                                      </p:cBhvr>
                                      <p:tavLst>
                                        <p:tav tm="0">
                                          <p:val>
                                            <p:strVal val="0-#ppt_h/2"/>
                                          </p:val>
                                        </p:tav>
                                        <p:tav tm="100000">
                                          <p:val>
                                            <p:strVal val="#ppt_y"/>
                                          </p:val>
                                        </p:tav>
                                      </p:tavLst>
                                    </p:anim>
                                  </p:childTnLst>
                                </p:cTn>
                              </p:par>
                              <p:par>
                                <p:cTn id="103" presetID="2" presetClass="entr" presetSubtype="9" fill="hold" grpId="0" nodeType="withEffect">
                                  <p:stCondLst>
                                    <p:cond delay="0"/>
                                  </p:stCondLst>
                                  <p:childTnLst>
                                    <p:set>
                                      <p:cBhvr>
                                        <p:cTn id="104" dur="1" fill="hold">
                                          <p:stCondLst>
                                            <p:cond delay="0"/>
                                          </p:stCondLst>
                                        </p:cTn>
                                        <p:tgtEl>
                                          <p:spTgt spid="15"/>
                                        </p:tgtEl>
                                        <p:attrNameLst>
                                          <p:attrName>style.visibility</p:attrName>
                                        </p:attrNameLst>
                                      </p:cBhvr>
                                      <p:to>
                                        <p:strVal val="visible"/>
                                      </p:to>
                                    </p:set>
                                    <p:anim calcmode="lin" valueType="num">
                                      <p:cBhvr additive="base">
                                        <p:cTn id="105" dur="2000" fill="hold"/>
                                        <p:tgtEl>
                                          <p:spTgt spid="15"/>
                                        </p:tgtEl>
                                        <p:attrNameLst>
                                          <p:attrName>ppt_x</p:attrName>
                                        </p:attrNameLst>
                                      </p:cBhvr>
                                      <p:tavLst>
                                        <p:tav tm="0">
                                          <p:val>
                                            <p:strVal val="0-#ppt_w/2"/>
                                          </p:val>
                                        </p:tav>
                                        <p:tav tm="100000">
                                          <p:val>
                                            <p:strVal val="#ppt_x"/>
                                          </p:val>
                                        </p:tav>
                                      </p:tavLst>
                                    </p:anim>
                                    <p:anim calcmode="lin" valueType="num">
                                      <p:cBhvr additive="base">
                                        <p:cTn id="106" dur="2000" fill="hold"/>
                                        <p:tgtEl>
                                          <p:spTgt spid="15"/>
                                        </p:tgtEl>
                                        <p:attrNameLst>
                                          <p:attrName>ppt_y</p:attrName>
                                        </p:attrNameLst>
                                      </p:cBhvr>
                                      <p:tavLst>
                                        <p:tav tm="0">
                                          <p:val>
                                            <p:strVal val="0-#ppt_h/2"/>
                                          </p:val>
                                        </p:tav>
                                        <p:tav tm="100000">
                                          <p:val>
                                            <p:strVal val="#ppt_y"/>
                                          </p:val>
                                        </p:tav>
                                      </p:tavLst>
                                    </p:anim>
                                  </p:childTnLst>
                                </p:cTn>
                              </p:par>
                              <p:par>
                                <p:cTn id="107" presetID="2" presetClass="entr" presetSubtype="9" fill="hold" grpId="0" nodeType="withEffect">
                                  <p:stCondLst>
                                    <p:cond delay="0"/>
                                  </p:stCondLst>
                                  <p:childTnLst>
                                    <p:set>
                                      <p:cBhvr>
                                        <p:cTn id="108" dur="1" fill="hold">
                                          <p:stCondLst>
                                            <p:cond delay="0"/>
                                          </p:stCondLst>
                                        </p:cTn>
                                        <p:tgtEl>
                                          <p:spTgt spid="19"/>
                                        </p:tgtEl>
                                        <p:attrNameLst>
                                          <p:attrName>style.visibility</p:attrName>
                                        </p:attrNameLst>
                                      </p:cBhvr>
                                      <p:to>
                                        <p:strVal val="visible"/>
                                      </p:to>
                                    </p:set>
                                    <p:anim calcmode="lin" valueType="num">
                                      <p:cBhvr additive="base">
                                        <p:cTn id="109" dur="2000" fill="hold"/>
                                        <p:tgtEl>
                                          <p:spTgt spid="19"/>
                                        </p:tgtEl>
                                        <p:attrNameLst>
                                          <p:attrName>ppt_x</p:attrName>
                                        </p:attrNameLst>
                                      </p:cBhvr>
                                      <p:tavLst>
                                        <p:tav tm="0">
                                          <p:val>
                                            <p:strVal val="0-#ppt_w/2"/>
                                          </p:val>
                                        </p:tav>
                                        <p:tav tm="100000">
                                          <p:val>
                                            <p:strVal val="#ppt_x"/>
                                          </p:val>
                                        </p:tav>
                                      </p:tavLst>
                                    </p:anim>
                                    <p:anim calcmode="lin" valueType="num">
                                      <p:cBhvr additive="base">
                                        <p:cTn id="110" dur="2000" fill="hold"/>
                                        <p:tgtEl>
                                          <p:spTgt spid="19"/>
                                        </p:tgtEl>
                                        <p:attrNameLst>
                                          <p:attrName>ppt_y</p:attrName>
                                        </p:attrNameLst>
                                      </p:cBhvr>
                                      <p:tavLst>
                                        <p:tav tm="0">
                                          <p:val>
                                            <p:strVal val="0-#ppt_h/2"/>
                                          </p:val>
                                        </p:tav>
                                        <p:tav tm="100000">
                                          <p:val>
                                            <p:strVal val="#ppt_y"/>
                                          </p:val>
                                        </p:tav>
                                      </p:tavLst>
                                    </p:anim>
                                  </p:childTnLst>
                                </p:cTn>
                              </p:par>
                              <p:par>
                                <p:cTn id="111" presetID="2" presetClass="entr" presetSubtype="9" fill="hold" grpId="0" nodeType="withEffect">
                                  <p:stCondLst>
                                    <p:cond delay="0"/>
                                  </p:stCondLst>
                                  <p:childTnLst>
                                    <p:set>
                                      <p:cBhvr>
                                        <p:cTn id="112" dur="1" fill="hold">
                                          <p:stCondLst>
                                            <p:cond delay="0"/>
                                          </p:stCondLst>
                                        </p:cTn>
                                        <p:tgtEl>
                                          <p:spTgt spid="22"/>
                                        </p:tgtEl>
                                        <p:attrNameLst>
                                          <p:attrName>style.visibility</p:attrName>
                                        </p:attrNameLst>
                                      </p:cBhvr>
                                      <p:to>
                                        <p:strVal val="visible"/>
                                      </p:to>
                                    </p:set>
                                    <p:anim calcmode="lin" valueType="num">
                                      <p:cBhvr additive="base">
                                        <p:cTn id="113" dur="2000" fill="hold"/>
                                        <p:tgtEl>
                                          <p:spTgt spid="22"/>
                                        </p:tgtEl>
                                        <p:attrNameLst>
                                          <p:attrName>ppt_x</p:attrName>
                                        </p:attrNameLst>
                                      </p:cBhvr>
                                      <p:tavLst>
                                        <p:tav tm="0">
                                          <p:val>
                                            <p:strVal val="0-#ppt_w/2"/>
                                          </p:val>
                                        </p:tav>
                                        <p:tav tm="100000">
                                          <p:val>
                                            <p:strVal val="#ppt_x"/>
                                          </p:val>
                                        </p:tav>
                                      </p:tavLst>
                                    </p:anim>
                                    <p:anim calcmode="lin" valueType="num">
                                      <p:cBhvr additive="base">
                                        <p:cTn id="114" dur="2000" fill="hold"/>
                                        <p:tgtEl>
                                          <p:spTgt spid="22"/>
                                        </p:tgtEl>
                                        <p:attrNameLst>
                                          <p:attrName>ppt_y</p:attrName>
                                        </p:attrNameLst>
                                      </p:cBhvr>
                                      <p:tavLst>
                                        <p:tav tm="0">
                                          <p:val>
                                            <p:strVal val="0-#ppt_h/2"/>
                                          </p:val>
                                        </p:tav>
                                        <p:tav tm="100000">
                                          <p:val>
                                            <p:strVal val="#ppt_y"/>
                                          </p:val>
                                        </p:tav>
                                      </p:tavLst>
                                    </p:anim>
                                  </p:childTnLst>
                                </p:cTn>
                              </p:par>
                              <p:par>
                                <p:cTn id="115" presetID="2" presetClass="entr" presetSubtype="9" fill="hold" grpId="0" nodeType="withEffect">
                                  <p:stCondLst>
                                    <p:cond delay="0"/>
                                  </p:stCondLst>
                                  <p:childTnLst>
                                    <p:set>
                                      <p:cBhvr>
                                        <p:cTn id="116" dur="1" fill="hold">
                                          <p:stCondLst>
                                            <p:cond delay="0"/>
                                          </p:stCondLst>
                                        </p:cTn>
                                        <p:tgtEl>
                                          <p:spTgt spid="27"/>
                                        </p:tgtEl>
                                        <p:attrNameLst>
                                          <p:attrName>style.visibility</p:attrName>
                                        </p:attrNameLst>
                                      </p:cBhvr>
                                      <p:to>
                                        <p:strVal val="visible"/>
                                      </p:to>
                                    </p:set>
                                    <p:anim calcmode="lin" valueType="num">
                                      <p:cBhvr additive="base">
                                        <p:cTn id="117" dur="2000" fill="hold"/>
                                        <p:tgtEl>
                                          <p:spTgt spid="27"/>
                                        </p:tgtEl>
                                        <p:attrNameLst>
                                          <p:attrName>ppt_x</p:attrName>
                                        </p:attrNameLst>
                                      </p:cBhvr>
                                      <p:tavLst>
                                        <p:tav tm="0">
                                          <p:val>
                                            <p:strVal val="0-#ppt_w/2"/>
                                          </p:val>
                                        </p:tav>
                                        <p:tav tm="100000">
                                          <p:val>
                                            <p:strVal val="#ppt_x"/>
                                          </p:val>
                                        </p:tav>
                                      </p:tavLst>
                                    </p:anim>
                                    <p:anim calcmode="lin" valueType="num">
                                      <p:cBhvr additive="base">
                                        <p:cTn id="118" dur="2000" fill="hold"/>
                                        <p:tgtEl>
                                          <p:spTgt spid="27"/>
                                        </p:tgtEl>
                                        <p:attrNameLst>
                                          <p:attrName>ppt_y</p:attrName>
                                        </p:attrNameLst>
                                      </p:cBhvr>
                                      <p:tavLst>
                                        <p:tav tm="0">
                                          <p:val>
                                            <p:strVal val="0-#ppt_h/2"/>
                                          </p:val>
                                        </p:tav>
                                        <p:tav tm="100000">
                                          <p:val>
                                            <p:strVal val="#ppt_y"/>
                                          </p:val>
                                        </p:tav>
                                      </p:tavLst>
                                    </p:anim>
                                  </p:childTnLst>
                                </p:cTn>
                              </p:par>
                              <p:par>
                                <p:cTn id="119" presetID="2" presetClass="entr" presetSubtype="9" fill="hold" grpId="0" nodeType="withEffect">
                                  <p:stCondLst>
                                    <p:cond delay="0"/>
                                  </p:stCondLst>
                                  <p:childTnLst>
                                    <p:set>
                                      <p:cBhvr>
                                        <p:cTn id="120" dur="1" fill="hold">
                                          <p:stCondLst>
                                            <p:cond delay="0"/>
                                          </p:stCondLst>
                                        </p:cTn>
                                        <p:tgtEl>
                                          <p:spTgt spid="32"/>
                                        </p:tgtEl>
                                        <p:attrNameLst>
                                          <p:attrName>style.visibility</p:attrName>
                                        </p:attrNameLst>
                                      </p:cBhvr>
                                      <p:to>
                                        <p:strVal val="visible"/>
                                      </p:to>
                                    </p:set>
                                    <p:anim calcmode="lin" valueType="num">
                                      <p:cBhvr additive="base">
                                        <p:cTn id="121" dur="2000" fill="hold"/>
                                        <p:tgtEl>
                                          <p:spTgt spid="32"/>
                                        </p:tgtEl>
                                        <p:attrNameLst>
                                          <p:attrName>ppt_x</p:attrName>
                                        </p:attrNameLst>
                                      </p:cBhvr>
                                      <p:tavLst>
                                        <p:tav tm="0">
                                          <p:val>
                                            <p:strVal val="0-#ppt_w/2"/>
                                          </p:val>
                                        </p:tav>
                                        <p:tav tm="100000">
                                          <p:val>
                                            <p:strVal val="#ppt_x"/>
                                          </p:val>
                                        </p:tav>
                                      </p:tavLst>
                                    </p:anim>
                                    <p:anim calcmode="lin" valueType="num">
                                      <p:cBhvr additive="base">
                                        <p:cTn id="122" dur="2000" fill="hold"/>
                                        <p:tgtEl>
                                          <p:spTgt spid="32"/>
                                        </p:tgtEl>
                                        <p:attrNameLst>
                                          <p:attrName>ppt_y</p:attrName>
                                        </p:attrNameLst>
                                      </p:cBhvr>
                                      <p:tavLst>
                                        <p:tav tm="0">
                                          <p:val>
                                            <p:strVal val="0-#ppt_h/2"/>
                                          </p:val>
                                        </p:tav>
                                        <p:tav tm="100000">
                                          <p:val>
                                            <p:strVal val="#ppt_y"/>
                                          </p:val>
                                        </p:tav>
                                      </p:tavLst>
                                    </p:anim>
                                  </p:childTnLst>
                                </p:cTn>
                              </p:par>
                              <p:par>
                                <p:cTn id="123" presetID="8" presetClass="emph" presetSubtype="0" fill="hold" grpId="1" nodeType="withEffect">
                                  <p:stCondLst>
                                    <p:cond delay="0"/>
                                  </p:stCondLst>
                                  <p:childTnLst>
                                    <p:animRot by="21600000">
                                      <p:cBhvr>
                                        <p:cTn id="124" dur="2000" fill="hold"/>
                                        <p:tgtEl>
                                          <p:spTgt spid="4"/>
                                        </p:tgtEl>
                                        <p:attrNameLst>
                                          <p:attrName>r</p:attrName>
                                        </p:attrNameLst>
                                      </p:cBhvr>
                                    </p:animRot>
                                  </p:childTnLst>
                                </p:cTn>
                              </p:par>
                              <p:par>
                                <p:cTn id="125" presetID="8" presetClass="emph" presetSubtype="0" fill="hold" grpId="1" nodeType="withEffect">
                                  <p:stCondLst>
                                    <p:cond delay="0"/>
                                  </p:stCondLst>
                                  <p:childTnLst>
                                    <p:animRot by="21600000">
                                      <p:cBhvr>
                                        <p:cTn id="126" dur="2000" fill="hold"/>
                                        <p:tgtEl>
                                          <p:spTgt spid="8"/>
                                        </p:tgtEl>
                                        <p:attrNameLst>
                                          <p:attrName>r</p:attrName>
                                        </p:attrNameLst>
                                      </p:cBhvr>
                                    </p:animRot>
                                  </p:childTnLst>
                                </p:cTn>
                              </p:par>
                              <p:par>
                                <p:cTn id="127" presetID="8" presetClass="emph" presetSubtype="0" fill="hold" grpId="1" nodeType="withEffect">
                                  <p:stCondLst>
                                    <p:cond delay="0"/>
                                  </p:stCondLst>
                                  <p:childTnLst>
                                    <p:animRot by="21600000">
                                      <p:cBhvr>
                                        <p:cTn id="128" dur="2000" fill="hold"/>
                                        <p:tgtEl>
                                          <p:spTgt spid="13"/>
                                        </p:tgtEl>
                                        <p:attrNameLst>
                                          <p:attrName>r</p:attrName>
                                        </p:attrNameLst>
                                      </p:cBhvr>
                                    </p:animRot>
                                  </p:childTnLst>
                                </p:cTn>
                              </p:par>
                              <p:par>
                                <p:cTn id="129" presetID="8" presetClass="emph" presetSubtype="0" fill="hold" grpId="1" nodeType="withEffect">
                                  <p:stCondLst>
                                    <p:cond delay="0"/>
                                  </p:stCondLst>
                                  <p:childTnLst>
                                    <p:animRot by="21600000">
                                      <p:cBhvr>
                                        <p:cTn id="130" dur="2000" fill="hold"/>
                                        <p:tgtEl>
                                          <p:spTgt spid="16"/>
                                        </p:tgtEl>
                                        <p:attrNameLst>
                                          <p:attrName>r</p:attrName>
                                        </p:attrNameLst>
                                      </p:cBhvr>
                                    </p:animRot>
                                  </p:childTnLst>
                                </p:cTn>
                              </p:par>
                              <p:par>
                                <p:cTn id="131" presetID="8" presetClass="emph" presetSubtype="0" fill="hold" grpId="1" nodeType="withEffect">
                                  <p:stCondLst>
                                    <p:cond delay="0"/>
                                  </p:stCondLst>
                                  <p:childTnLst>
                                    <p:animRot by="21600000">
                                      <p:cBhvr>
                                        <p:cTn id="132" dur="2000" fill="hold"/>
                                        <p:tgtEl>
                                          <p:spTgt spid="20"/>
                                        </p:tgtEl>
                                        <p:attrNameLst>
                                          <p:attrName>r</p:attrName>
                                        </p:attrNameLst>
                                      </p:cBhvr>
                                    </p:animRot>
                                  </p:childTnLst>
                                </p:cTn>
                              </p:par>
                              <p:par>
                                <p:cTn id="133" presetID="8" presetClass="emph" presetSubtype="0" fill="hold" grpId="1" nodeType="withEffect">
                                  <p:stCondLst>
                                    <p:cond delay="0"/>
                                  </p:stCondLst>
                                  <p:childTnLst>
                                    <p:animRot by="21600000">
                                      <p:cBhvr>
                                        <p:cTn id="134" dur="2000" fill="hold"/>
                                        <p:tgtEl>
                                          <p:spTgt spid="24"/>
                                        </p:tgtEl>
                                        <p:attrNameLst>
                                          <p:attrName>r</p:attrName>
                                        </p:attrNameLst>
                                      </p:cBhvr>
                                    </p:animRot>
                                  </p:childTnLst>
                                </p:cTn>
                              </p:par>
                              <p:par>
                                <p:cTn id="135" presetID="8" presetClass="emph" presetSubtype="0" fill="hold" grpId="1" nodeType="withEffect">
                                  <p:stCondLst>
                                    <p:cond delay="0"/>
                                  </p:stCondLst>
                                  <p:childTnLst>
                                    <p:animRot by="21600000">
                                      <p:cBhvr>
                                        <p:cTn id="136" dur="2000" fill="hold"/>
                                        <p:tgtEl>
                                          <p:spTgt spid="28"/>
                                        </p:tgtEl>
                                        <p:attrNameLst>
                                          <p:attrName>r</p:attrName>
                                        </p:attrNameLst>
                                      </p:cBhvr>
                                    </p:animRot>
                                  </p:childTnLst>
                                </p:cTn>
                              </p:par>
                              <p:par>
                                <p:cTn id="137" presetID="8" presetClass="emph" presetSubtype="0" fill="hold" grpId="1" nodeType="withEffect">
                                  <p:stCondLst>
                                    <p:cond delay="0"/>
                                  </p:stCondLst>
                                  <p:childTnLst>
                                    <p:animRot by="-21600000">
                                      <p:cBhvr>
                                        <p:cTn id="138" dur="2000" fill="hold"/>
                                        <p:tgtEl>
                                          <p:spTgt spid="5"/>
                                        </p:tgtEl>
                                        <p:attrNameLst>
                                          <p:attrName>r</p:attrName>
                                        </p:attrNameLst>
                                      </p:cBhvr>
                                    </p:animRot>
                                  </p:childTnLst>
                                </p:cTn>
                              </p:par>
                              <p:par>
                                <p:cTn id="139" presetID="8" presetClass="emph" presetSubtype="0" fill="hold" grpId="1" nodeType="withEffect">
                                  <p:stCondLst>
                                    <p:cond delay="0"/>
                                  </p:stCondLst>
                                  <p:childTnLst>
                                    <p:animRot by="-21600000">
                                      <p:cBhvr>
                                        <p:cTn id="140" dur="2000" fill="hold"/>
                                        <p:tgtEl>
                                          <p:spTgt spid="9"/>
                                        </p:tgtEl>
                                        <p:attrNameLst>
                                          <p:attrName>r</p:attrName>
                                        </p:attrNameLst>
                                      </p:cBhvr>
                                    </p:animRot>
                                  </p:childTnLst>
                                </p:cTn>
                              </p:par>
                              <p:par>
                                <p:cTn id="141" presetID="8" presetClass="emph" presetSubtype="0" fill="hold" grpId="1" nodeType="withEffect">
                                  <p:stCondLst>
                                    <p:cond delay="0"/>
                                  </p:stCondLst>
                                  <p:childTnLst>
                                    <p:animRot by="-21600000">
                                      <p:cBhvr>
                                        <p:cTn id="142" dur="2000" fill="hold"/>
                                        <p:tgtEl>
                                          <p:spTgt spid="14"/>
                                        </p:tgtEl>
                                        <p:attrNameLst>
                                          <p:attrName>r</p:attrName>
                                        </p:attrNameLst>
                                      </p:cBhvr>
                                    </p:animRot>
                                  </p:childTnLst>
                                </p:cTn>
                              </p:par>
                              <p:par>
                                <p:cTn id="143" presetID="8" presetClass="emph" presetSubtype="0" fill="hold" grpId="1" nodeType="withEffect">
                                  <p:stCondLst>
                                    <p:cond delay="0"/>
                                  </p:stCondLst>
                                  <p:childTnLst>
                                    <p:animRot by="-21600000">
                                      <p:cBhvr>
                                        <p:cTn id="144" dur="2000" fill="hold"/>
                                        <p:tgtEl>
                                          <p:spTgt spid="17"/>
                                        </p:tgtEl>
                                        <p:attrNameLst>
                                          <p:attrName>r</p:attrName>
                                        </p:attrNameLst>
                                      </p:cBhvr>
                                    </p:animRot>
                                  </p:childTnLst>
                                </p:cTn>
                              </p:par>
                              <p:par>
                                <p:cTn id="145" presetID="8" presetClass="emph" presetSubtype="0" fill="hold" grpId="1" nodeType="withEffect">
                                  <p:stCondLst>
                                    <p:cond delay="0"/>
                                  </p:stCondLst>
                                  <p:childTnLst>
                                    <p:animRot by="-21600000">
                                      <p:cBhvr>
                                        <p:cTn id="146" dur="2000" fill="hold"/>
                                        <p:tgtEl>
                                          <p:spTgt spid="21"/>
                                        </p:tgtEl>
                                        <p:attrNameLst>
                                          <p:attrName>r</p:attrName>
                                        </p:attrNameLst>
                                      </p:cBhvr>
                                    </p:animRot>
                                  </p:childTnLst>
                                </p:cTn>
                              </p:par>
                              <p:par>
                                <p:cTn id="147" presetID="8" presetClass="emph" presetSubtype="0" fill="hold" grpId="1" nodeType="withEffect">
                                  <p:stCondLst>
                                    <p:cond delay="0"/>
                                  </p:stCondLst>
                                  <p:childTnLst>
                                    <p:animRot by="-21600000">
                                      <p:cBhvr>
                                        <p:cTn id="148" dur="2000" fill="hold"/>
                                        <p:tgtEl>
                                          <p:spTgt spid="26"/>
                                        </p:tgtEl>
                                        <p:attrNameLst>
                                          <p:attrName>r</p:attrName>
                                        </p:attrNameLst>
                                      </p:cBhvr>
                                    </p:animRot>
                                  </p:childTnLst>
                                </p:cTn>
                              </p:par>
                              <p:par>
                                <p:cTn id="149" presetID="8" presetClass="emph" presetSubtype="0" fill="hold" grpId="1" nodeType="withEffect">
                                  <p:stCondLst>
                                    <p:cond delay="0"/>
                                  </p:stCondLst>
                                  <p:childTnLst>
                                    <p:animRot by="-21600000">
                                      <p:cBhvr>
                                        <p:cTn id="150" dur="2000" fill="hold"/>
                                        <p:tgtEl>
                                          <p:spTgt spid="29"/>
                                        </p:tgtEl>
                                        <p:attrNameLst>
                                          <p:attrName>r</p:attrName>
                                        </p:attrNameLst>
                                      </p:cBhvr>
                                    </p:animRot>
                                  </p:childTnLst>
                                </p:cTn>
                              </p:par>
                              <p:par>
                                <p:cTn id="151" presetID="8" presetClass="emph" presetSubtype="0" fill="hold" grpId="1" nodeType="withEffect">
                                  <p:stCondLst>
                                    <p:cond delay="0"/>
                                  </p:stCondLst>
                                  <p:childTnLst>
                                    <p:animRot by="-21600000">
                                      <p:cBhvr>
                                        <p:cTn id="152" dur="2000" fill="hold"/>
                                        <p:tgtEl>
                                          <p:spTgt spid="31"/>
                                        </p:tgtEl>
                                        <p:attrNameLst>
                                          <p:attrName>r</p:attrName>
                                        </p:attrNameLst>
                                      </p:cBhvr>
                                    </p:animRot>
                                  </p:childTnLst>
                                </p:cTn>
                              </p:par>
                              <p:par>
                                <p:cTn id="153" presetID="8" presetClass="emph" presetSubtype="0" fill="hold" grpId="1" nodeType="withEffect">
                                  <p:stCondLst>
                                    <p:cond delay="0"/>
                                  </p:stCondLst>
                                  <p:childTnLst>
                                    <p:animRot by="21600000">
                                      <p:cBhvr>
                                        <p:cTn id="154" dur="2000" fill="hold"/>
                                        <p:tgtEl>
                                          <p:spTgt spid="7"/>
                                        </p:tgtEl>
                                        <p:attrNameLst>
                                          <p:attrName>r</p:attrName>
                                        </p:attrNameLst>
                                      </p:cBhvr>
                                    </p:animRot>
                                  </p:childTnLst>
                                </p:cTn>
                              </p:par>
                              <p:par>
                                <p:cTn id="155" presetID="8" presetClass="emph" presetSubtype="0" fill="hold" grpId="1" nodeType="withEffect">
                                  <p:stCondLst>
                                    <p:cond delay="0"/>
                                  </p:stCondLst>
                                  <p:childTnLst>
                                    <p:animRot by="21600000">
                                      <p:cBhvr>
                                        <p:cTn id="156" dur="2000" fill="hold"/>
                                        <p:tgtEl>
                                          <p:spTgt spid="10"/>
                                        </p:tgtEl>
                                        <p:attrNameLst>
                                          <p:attrName>r</p:attrName>
                                        </p:attrNameLst>
                                      </p:cBhvr>
                                    </p:animRot>
                                  </p:childTnLst>
                                </p:cTn>
                              </p:par>
                              <p:par>
                                <p:cTn id="157" presetID="8" presetClass="emph" presetSubtype="0" fill="hold" grpId="1" nodeType="withEffect">
                                  <p:stCondLst>
                                    <p:cond delay="0"/>
                                  </p:stCondLst>
                                  <p:childTnLst>
                                    <p:animRot by="21600000">
                                      <p:cBhvr>
                                        <p:cTn id="158" dur="2000" fill="hold"/>
                                        <p:tgtEl>
                                          <p:spTgt spid="15"/>
                                        </p:tgtEl>
                                        <p:attrNameLst>
                                          <p:attrName>r</p:attrName>
                                        </p:attrNameLst>
                                      </p:cBhvr>
                                    </p:animRot>
                                  </p:childTnLst>
                                </p:cTn>
                              </p:par>
                              <p:par>
                                <p:cTn id="159" presetID="8" presetClass="emph" presetSubtype="0" fill="hold" grpId="1" nodeType="withEffect">
                                  <p:stCondLst>
                                    <p:cond delay="0"/>
                                  </p:stCondLst>
                                  <p:childTnLst>
                                    <p:animRot by="21600000">
                                      <p:cBhvr>
                                        <p:cTn id="160" dur="2000" fill="hold"/>
                                        <p:tgtEl>
                                          <p:spTgt spid="19"/>
                                        </p:tgtEl>
                                        <p:attrNameLst>
                                          <p:attrName>r</p:attrName>
                                        </p:attrNameLst>
                                      </p:cBhvr>
                                    </p:animRot>
                                  </p:childTnLst>
                                </p:cTn>
                              </p:par>
                              <p:par>
                                <p:cTn id="161" presetID="8" presetClass="emph" presetSubtype="0" fill="hold" grpId="1" nodeType="withEffect">
                                  <p:stCondLst>
                                    <p:cond delay="0"/>
                                  </p:stCondLst>
                                  <p:childTnLst>
                                    <p:animRot by="21600000">
                                      <p:cBhvr>
                                        <p:cTn id="162" dur="2000" fill="hold"/>
                                        <p:tgtEl>
                                          <p:spTgt spid="22"/>
                                        </p:tgtEl>
                                        <p:attrNameLst>
                                          <p:attrName>r</p:attrName>
                                        </p:attrNameLst>
                                      </p:cBhvr>
                                    </p:animRot>
                                  </p:childTnLst>
                                </p:cTn>
                              </p:par>
                              <p:par>
                                <p:cTn id="163" presetID="8" presetClass="emph" presetSubtype="0" fill="hold" grpId="1" nodeType="withEffect">
                                  <p:stCondLst>
                                    <p:cond delay="0"/>
                                  </p:stCondLst>
                                  <p:childTnLst>
                                    <p:animRot by="21600000">
                                      <p:cBhvr>
                                        <p:cTn id="164" dur="2000" fill="hold"/>
                                        <p:tgtEl>
                                          <p:spTgt spid="27"/>
                                        </p:tgtEl>
                                        <p:attrNameLst>
                                          <p:attrName>r</p:attrName>
                                        </p:attrNameLst>
                                      </p:cBhvr>
                                    </p:animRot>
                                  </p:childTnLst>
                                </p:cTn>
                              </p:par>
                              <p:par>
                                <p:cTn id="165" presetID="8" presetClass="emph" presetSubtype="0" fill="hold" grpId="1" nodeType="withEffect">
                                  <p:stCondLst>
                                    <p:cond delay="0"/>
                                  </p:stCondLst>
                                  <p:childTnLst>
                                    <p:animRot by="21600000">
                                      <p:cBhvr>
                                        <p:cTn id="166" dur="2000" fill="hold"/>
                                        <p:tgtEl>
                                          <p:spTgt spid="32"/>
                                        </p:tgtEl>
                                        <p:attrNameLst>
                                          <p:attrName>r</p:attrName>
                                        </p:attrNameLst>
                                      </p:cBhvr>
                                    </p:animRot>
                                  </p:childTnLst>
                                </p:cTn>
                              </p:par>
                              <p:par>
                                <p:cTn id="167" presetID="8" presetClass="emph" presetSubtype="0" fill="hold" grpId="1" nodeType="withEffect">
                                  <p:stCondLst>
                                    <p:cond delay="0"/>
                                  </p:stCondLst>
                                  <p:childTnLst>
                                    <p:animRot by="-21600000">
                                      <p:cBhvr>
                                        <p:cTn id="168" dur="2000" fill="hold"/>
                                        <p:tgtEl>
                                          <p:spTgt spid="6"/>
                                        </p:tgtEl>
                                        <p:attrNameLst>
                                          <p:attrName>r</p:attrName>
                                        </p:attrNameLst>
                                      </p:cBhvr>
                                    </p:animRot>
                                  </p:childTnLst>
                                </p:cTn>
                              </p:par>
                              <p:par>
                                <p:cTn id="169" presetID="8" presetClass="emph" presetSubtype="0" fill="hold" grpId="1" nodeType="withEffect">
                                  <p:stCondLst>
                                    <p:cond delay="0"/>
                                  </p:stCondLst>
                                  <p:childTnLst>
                                    <p:animRot by="-21600000">
                                      <p:cBhvr>
                                        <p:cTn id="170" dur="2000" fill="hold"/>
                                        <p:tgtEl>
                                          <p:spTgt spid="11"/>
                                        </p:tgtEl>
                                        <p:attrNameLst>
                                          <p:attrName>r</p:attrName>
                                        </p:attrNameLst>
                                      </p:cBhvr>
                                    </p:animRot>
                                  </p:childTnLst>
                                </p:cTn>
                              </p:par>
                              <p:par>
                                <p:cTn id="171" presetID="8" presetClass="emph" presetSubtype="0" fill="hold" grpId="1" nodeType="withEffect">
                                  <p:stCondLst>
                                    <p:cond delay="0"/>
                                  </p:stCondLst>
                                  <p:childTnLst>
                                    <p:animRot by="-21600000">
                                      <p:cBhvr>
                                        <p:cTn id="172" dur="2000" fill="hold"/>
                                        <p:tgtEl>
                                          <p:spTgt spid="12"/>
                                        </p:tgtEl>
                                        <p:attrNameLst>
                                          <p:attrName>r</p:attrName>
                                        </p:attrNameLst>
                                      </p:cBhvr>
                                    </p:animRot>
                                  </p:childTnLst>
                                </p:cTn>
                              </p:par>
                              <p:par>
                                <p:cTn id="173" presetID="8" presetClass="emph" presetSubtype="0" fill="hold" grpId="1" nodeType="withEffect">
                                  <p:stCondLst>
                                    <p:cond delay="0"/>
                                  </p:stCondLst>
                                  <p:childTnLst>
                                    <p:animRot by="-21600000">
                                      <p:cBhvr>
                                        <p:cTn id="174" dur="2000" fill="hold"/>
                                        <p:tgtEl>
                                          <p:spTgt spid="18"/>
                                        </p:tgtEl>
                                        <p:attrNameLst>
                                          <p:attrName>r</p:attrName>
                                        </p:attrNameLst>
                                      </p:cBhvr>
                                    </p:animRot>
                                  </p:childTnLst>
                                </p:cTn>
                              </p:par>
                              <p:par>
                                <p:cTn id="175" presetID="8" presetClass="emph" presetSubtype="0" fill="hold" grpId="1" nodeType="withEffect">
                                  <p:stCondLst>
                                    <p:cond delay="0"/>
                                  </p:stCondLst>
                                  <p:childTnLst>
                                    <p:animRot by="-21600000">
                                      <p:cBhvr>
                                        <p:cTn id="176" dur="2000" fill="hold"/>
                                        <p:tgtEl>
                                          <p:spTgt spid="23"/>
                                        </p:tgtEl>
                                        <p:attrNameLst>
                                          <p:attrName>r</p:attrName>
                                        </p:attrNameLst>
                                      </p:cBhvr>
                                    </p:animRot>
                                  </p:childTnLst>
                                </p:cTn>
                              </p:par>
                              <p:par>
                                <p:cTn id="177" presetID="8" presetClass="emph" presetSubtype="0" fill="hold" grpId="1" nodeType="withEffect">
                                  <p:stCondLst>
                                    <p:cond delay="0"/>
                                  </p:stCondLst>
                                  <p:childTnLst>
                                    <p:animRot by="-21600000">
                                      <p:cBhvr>
                                        <p:cTn id="178" dur="2000" fill="hold"/>
                                        <p:tgtEl>
                                          <p:spTgt spid="25"/>
                                        </p:tgtEl>
                                        <p:attrNameLst>
                                          <p:attrName>r</p:attrName>
                                        </p:attrNameLst>
                                      </p:cBhvr>
                                    </p:animRot>
                                  </p:childTnLst>
                                </p:cTn>
                              </p:par>
                              <p:par>
                                <p:cTn id="179" presetID="8" presetClass="emph" presetSubtype="0" fill="hold" grpId="1" nodeType="withEffect">
                                  <p:stCondLst>
                                    <p:cond delay="0"/>
                                  </p:stCondLst>
                                  <p:childTnLst>
                                    <p:animRot by="-21600000">
                                      <p:cBhvr>
                                        <p:cTn id="180" dur="2000" fill="hold"/>
                                        <p:tgtEl>
                                          <p:spTgt spid="30"/>
                                        </p:tgtEl>
                                        <p:attrNameLst>
                                          <p:attrName>r</p:attrName>
                                        </p:attrNameLst>
                                      </p:cBhvr>
                                    </p:animRot>
                                  </p:childTnLst>
                                </p:cTn>
                              </p:par>
                              <p:par>
                                <p:cTn id="181" presetID="5" presetClass="entr" presetSubtype="10" fill="hold" grpId="2" nodeType="withEffect">
                                  <p:stCondLst>
                                    <p:cond delay="0"/>
                                  </p:stCondLst>
                                  <p:childTnLst>
                                    <p:set>
                                      <p:cBhvr>
                                        <p:cTn id="182" dur="1" fill="hold">
                                          <p:stCondLst>
                                            <p:cond delay="0"/>
                                          </p:stCondLst>
                                        </p:cTn>
                                        <p:tgtEl>
                                          <p:spTgt spid="4"/>
                                        </p:tgtEl>
                                        <p:attrNameLst>
                                          <p:attrName>style.visibility</p:attrName>
                                        </p:attrNameLst>
                                      </p:cBhvr>
                                      <p:to>
                                        <p:strVal val="visible"/>
                                      </p:to>
                                    </p:set>
                                    <p:animEffect transition="in" filter="checkerboard(across)">
                                      <p:cBhvr>
                                        <p:cTn id="183" dur="2000"/>
                                        <p:tgtEl>
                                          <p:spTgt spid="4"/>
                                        </p:tgtEl>
                                      </p:cBhvr>
                                    </p:animEffect>
                                  </p:childTnLst>
                                </p:cTn>
                              </p:par>
                              <p:par>
                                <p:cTn id="184" presetID="5" presetClass="entr" presetSubtype="10" fill="hold" grpId="2" nodeType="withEffect">
                                  <p:stCondLst>
                                    <p:cond delay="0"/>
                                  </p:stCondLst>
                                  <p:childTnLst>
                                    <p:set>
                                      <p:cBhvr>
                                        <p:cTn id="185" dur="1" fill="hold">
                                          <p:stCondLst>
                                            <p:cond delay="0"/>
                                          </p:stCondLst>
                                        </p:cTn>
                                        <p:tgtEl>
                                          <p:spTgt spid="6"/>
                                        </p:tgtEl>
                                        <p:attrNameLst>
                                          <p:attrName>style.visibility</p:attrName>
                                        </p:attrNameLst>
                                      </p:cBhvr>
                                      <p:to>
                                        <p:strVal val="visible"/>
                                      </p:to>
                                    </p:set>
                                    <p:animEffect transition="in" filter="checkerboard(across)">
                                      <p:cBhvr>
                                        <p:cTn id="186" dur="2000"/>
                                        <p:tgtEl>
                                          <p:spTgt spid="6"/>
                                        </p:tgtEl>
                                      </p:cBhvr>
                                    </p:animEffect>
                                  </p:childTnLst>
                                </p:cTn>
                              </p:par>
                              <p:par>
                                <p:cTn id="187" presetID="5" presetClass="entr" presetSubtype="10" fill="hold" grpId="2" nodeType="withEffect">
                                  <p:stCondLst>
                                    <p:cond delay="0"/>
                                  </p:stCondLst>
                                  <p:childTnLst>
                                    <p:set>
                                      <p:cBhvr>
                                        <p:cTn id="188" dur="1" fill="hold">
                                          <p:stCondLst>
                                            <p:cond delay="0"/>
                                          </p:stCondLst>
                                        </p:cTn>
                                        <p:tgtEl>
                                          <p:spTgt spid="8"/>
                                        </p:tgtEl>
                                        <p:attrNameLst>
                                          <p:attrName>style.visibility</p:attrName>
                                        </p:attrNameLst>
                                      </p:cBhvr>
                                      <p:to>
                                        <p:strVal val="visible"/>
                                      </p:to>
                                    </p:set>
                                    <p:animEffect transition="in" filter="checkerboard(across)">
                                      <p:cBhvr>
                                        <p:cTn id="189" dur="2000"/>
                                        <p:tgtEl>
                                          <p:spTgt spid="8"/>
                                        </p:tgtEl>
                                      </p:cBhvr>
                                    </p:animEffect>
                                  </p:childTnLst>
                                </p:cTn>
                              </p:par>
                              <p:par>
                                <p:cTn id="190" presetID="5" presetClass="entr" presetSubtype="10" fill="hold" grpId="2" nodeType="withEffect">
                                  <p:stCondLst>
                                    <p:cond delay="0"/>
                                  </p:stCondLst>
                                  <p:childTnLst>
                                    <p:set>
                                      <p:cBhvr>
                                        <p:cTn id="191" dur="1" fill="hold">
                                          <p:stCondLst>
                                            <p:cond delay="0"/>
                                          </p:stCondLst>
                                        </p:cTn>
                                        <p:tgtEl>
                                          <p:spTgt spid="11"/>
                                        </p:tgtEl>
                                        <p:attrNameLst>
                                          <p:attrName>style.visibility</p:attrName>
                                        </p:attrNameLst>
                                      </p:cBhvr>
                                      <p:to>
                                        <p:strVal val="visible"/>
                                      </p:to>
                                    </p:set>
                                    <p:animEffect transition="in" filter="checkerboard(across)">
                                      <p:cBhvr>
                                        <p:cTn id="192" dur="2000"/>
                                        <p:tgtEl>
                                          <p:spTgt spid="11"/>
                                        </p:tgtEl>
                                      </p:cBhvr>
                                    </p:animEffect>
                                  </p:childTnLst>
                                </p:cTn>
                              </p:par>
                              <p:par>
                                <p:cTn id="193" presetID="5" presetClass="entr" presetSubtype="10" fill="hold" grpId="2" nodeType="withEffect">
                                  <p:stCondLst>
                                    <p:cond delay="0"/>
                                  </p:stCondLst>
                                  <p:childTnLst>
                                    <p:set>
                                      <p:cBhvr>
                                        <p:cTn id="194" dur="1" fill="hold">
                                          <p:stCondLst>
                                            <p:cond delay="0"/>
                                          </p:stCondLst>
                                        </p:cTn>
                                        <p:tgtEl>
                                          <p:spTgt spid="12"/>
                                        </p:tgtEl>
                                        <p:attrNameLst>
                                          <p:attrName>style.visibility</p:attrName>
                                        </p:attrNameLst>
                                      </p:cBhvr>
                                      <p:to>
                                        <p:strVal val="visible"/>
                                      </p:to>
                                    </p:set>
                                    <p:animEffect transition="in" filter="checkerboard(across)">
                                      <p:cBhvr>
                                        <p:cTn id="195" dur="2000"/>
                                        <p:tgtEl>
                                          <p:spTgt spid="12"/>
                                        </p:tgtEl>
                                      </p:cBhvr>
                                    </p:animEffect>
                                  </p:childTnLst>
                                </p:cTn>
                              </p:par>
                              <p:par>
                                <p:cTn id="196" presetID="5" presetClass="entr" presetSubtype="10" fill="hold" grpId="2" nodeType="withEffect">
                                  <p:stCondLst>
                                    <p:cond delay="0"/>
                                  </p:stCondLst>
                                  <p:childTnLst>
                                    <p:set>
                                      <p:cBhvr>
                                        <p:cTn id="197" dur="1" fill="hold">
                                          <p:stCondLst>
                                            <p:cond delay="0"/>
                                          </p:stCondLst>
                                        </p:cTn>
                                        <p:tgtEl>
                                          <p:spTgt spid="13"/>
                                        </p:tgtEl>
                                        <p:attrNameLst>
                                          <p:attrName>style.visibility</p:attrName>
                                        </p:attrNameLst>
                                      </p:cBhvr>
                                      <p:to>
                                        <p:strVal val="visible"/>
                                      </p:to>
                                    </p:set>
                                    <p:animEffect transition="in" filter="checkerboard(across)">
                                      <p:cBhvr>
                                        <p:cTn id="198" dur="2000"/>
                                        <p:tgtEl>
                                          <p:spTgt spid="13"/>
                                        </p:tgtEl>
                                      </p:cBhvr>
                                    </p:animEffect>
                                  </p:childTnLst>
                                </p:cTn>
                              </p:par>
                              <p:par>
                                <p:cTn id="199" presetID="5" presetClass="entr" presetSubtype="10" fill="hold" grpId="2" nodeType="withEffect">
                                  <p:stCondLst>
                                    <p:cond delay="0"/>
                                  </p:stCondLst>
                                  <p:childTnLst>
                                    <p:set>
                                      <p:cBhvr>
                                        <p:cTn id="200" dur="1" fill="hold">
                                          <p:stCondLst>
                                            <p:cond delay="0"/>
                                          </p:stCondLst>
                                        </p:cTn>
                                        <p:tgtEl>
                                          <p:spTgt spid="16"/>
                                        </p:tgtEl>
                                        <p:attrNameLst>
                                          <p:attrName>style.visibility</p:attrName>
                                        </p:attrNameLst>
                                      </p:cBhvr>
                                      <p:to>
                                        <p:strVal val="visible"/>
                                      </p:to>
                                    </p:set>
                                    <p:animEffect transition="in" filter="checkerboard(across)">
                                      <p:cBhvr>
                                        <p:cTn id="201" dur="2000"/>
                                        <p:tgtEl>
                                          <p:spTgt spid="16"/>
                                        </p:tgtEl>
                                      </p:cBhvr>
                                    </p:animEffect>
                                  </p:childTnLst>
                                </p:cTn>
                              </p:par>
                              <p:par>
                                <p:cTn id="202" presetID="5" presetClass="entr" presetSubtype="10" fill="hold" grpId="2" nodeType="withEffect">
                                  <p:stCondLst>
                                    <p:cond delay="0"/>
                                  </p:stCondLst>
                                  <p:childTnLst>
                                    <p:set>
                                      <p:cBhvr>
                                        <p:cTn id="203" dur="1" fill="hold">
                                          <p:stCondLst>
                                            <p:cond delay="0"/>
                                          </p:stCondLst>
                                        </p:cTn>
                                        <p:tgtEl>
                                          <p:spTgt spid="18"/>
                                        </p:tgtEl>
                                        <p:attrNameLst>
                                          <p:attrName>style.visibility</p:attrName>
                                        </p:attrNameLst>
                                      </p:cBhvr>
                                      <p:to>
                                        <p:strVal val="visible"/>
                                      </p:to>
                                    </p:set>
                                    <p:animEffect transition="in" filter="checkerboard(across)">
                                      <p:cBhvr>
                                        <p:cTn id="204" dur="2000"/>
                                        <p:tgtEl>
                                          <p:spTgt spid="18"/>
                                        </p:tgtEl>
                                      </p:cBhvr>
                                    </p:animEffect>
                                  </p:childTnLst>
                                </p:cTn>
                              </p:par>
                              <p:par>
                                <p:cTn id="205" presetID="5" presetClass="entr" presetSubtype="10" fill="hold" grpId="2" nodeType="withEffect">
                                  <p:stCondLst>
                                    <p:cond delay="0"/>
                                  </p:stCondLst>
                                  <p:childTnLst>
                                    <p:set>
                                      <p:cBhvr>
                                        <p:cTn id="206" dur="1" fill="hold">
                                          <p:stCondLst>
                                            <p:cond delay="0"/>
                                          </p:stCondLst>
                                        </p:cTn>
                                        <p:tgtEl>
                                          <p:spTgt spid="20"/>
                                        </p:tgtEl>
                                        <p:attrNameLst>
                                          <p:attrName>style.visibility</p:attrName>
                                        </p:attrNameLst>
                                      </p:cBhvr>
                                      <p:to>
                                        <p:strVal val="visible"/>
                                      </p:to>
                                    </p:set>
                                    <p:animEffect transition="in" filter="checkerboard(across)">
                                      <p:cBhvr>
                                        <p:cTn id="207" dur="2000"/>
                                        <p:tgtEl>
                                          <p:spTgt spid="20"/>
                                        </p:tgtEl>
                                      </p:cBhvr>
                                    </p:animEffect>
                                  </p:childTnLst>
                                </p:cTn>
                              </p:par>
                              <p:par>
                                <p:cTn id="208" presetID="5" presetClass="entr" presetSubtype="10" fill="hold" grpId="2" nodeType="withEffect">
                                  <p:stCondLst>
                                    <p:cond delay="0"/>
                                  </p:stCondLst>
                                  <p:childTnLst>
                                    <p:set>
                                      <p:cBhvr>
                                        <p:cTn id="209" dur="1" fill="hold">
                                          <p:stCondLst>
                                            <p:cond delay="0"/>
                                          </p:stCondLst>
                                        </p:cTn>
                                        <p:tgtEl>
                                          <p:spTgt spid="23"/>
                                        </p:tgtEl>
                                        <p:attrNameLst>
                                          <p:attrName>style.visibility</p:attrName>
                                        </p:attrNameLst>
                                      </p:cBhvr>
                                      <p:to>
                                        <p:strVal val="visible"/>
                                      </p:to>
                                    </p:set>
                                    <p:animEffect transition="in" filter="checkerboard(across)">
                                      <p:cBhvr>
                                        <p:cTn id="210" dur="2000"/>
                                        <p:tgtEl>
                                          <p:spTgt spid="23"/>
                                        </p:tgtEl>
                                      </p:cBhvr>
                                    </p:animEffect>
                                  </p:childTnLst>
                                </p:cTn>
                              </p:par>
                              <p:par>
                                <p:cTn id="211" presetID="5" presetClass="entr" presetSubtype="10" fill="hold" grpId="2" nodeType="withEffect">
                                  <p:stCondLst>
                                    <p:cond delay="0"/>
                                  </p:stCondLst>
                                  <p:childTnLst>
                                    <p:set>
                                      <p:cBhvr>
                                        <p:cTn id="212" dur="1" fill="hold">
                                          <p:stCondLst>
                                            <p:cond delay="0"/>
                                          </p:stCondLst>
                                        </p:cTn>
                                        <p:tgtEl>
                                          <p:spTgt spid="24"/>
                                        </p:tgtEl>
                                        <p:attrNameLst>
                                          <p:attrName>style.visibility</p:attrName>
                                        </p:attrNameLst>
                                      </p:cBhvr>
                                      <p:to>
                                        <p:strVal val="visible"/>
                                      </p:to>
                                    </p:set>
                                    <p:animEffect transition="in" filter="checkerboard(across)">
                                      <p:cBhvr>
                                        <p:cTn id="213" dur="2000"/>
                                        <p:tgtEl>
                                          <p:spTgt spid="24"/>
                                        </p:tgtEl>
                                      </p:cBhvr>
                                    </p:animEffect>
                                  </p:childTnLst>
                                </p:cTn>
                              </p:par>
                              <p:par>
                                <p:cTn id="214" presetID="5" presetClass="entr" presetSubtype="10" fill="hold" grpId="2" nodeType="withEffect">
                                  <p:stCondLst>
                                    <p:cond delay="0"/>
                                  </p:stCondLst>
                                  <p:childTnLst>
                                    <p:set>
                                      <p:cBhvr>
                                        <p:cTn id="215" dur="1" fill="hold">
                                          <p:stCondLst>
                                            <p:cond delay="0"/>
                                          </p:stCondLst>
                                        </p:cTn>
                                        <p:tgtEl>
                                          <p:spTgt spid="25"/>
                                        </p:tgtEl>
                                        <p:attrNameLst>
                                          <p:attrName>style.visibility</p:attrName>
                                        </p:attrNameLst>
                                      </p:cBhvr>
                                      <p:to>
                                        <p:strVal val="visible"/>
                                      </p:to>
                                    </p:set>
                                    <p:animEffect transition="in" filter="checkerboard(across)">
                                      <p:cBhvr>
                                        <p:cTn id="216" dur="2000"/>
                                        <p:tgtEl>
                                          <p:spTgt spid="25"/>
                                        </p:tgtEl>
                                      </p:cBhvr>
                                    </p:animEffect>
                                  </p:childTnLst>
                                </p:cTn>
                              </p:par>
                              <p:par>
                                <p:cTn id="217" presetID="5" presetClass="entr" presetSubtype="10" fill="hold" grpId="2" nodeType="withEffect">
                                  <p:stCondLst>
                                    <p:cond delay="0"/>
                                  </p:stCondLst>
                                  <p:childTnLst>
                                    <p:set>
                                      <p:cBhvr>
                                        <p:cTn id="218" dur="1" fill="hold">
                                          <p:stCondLst>
                                            <p:cond delay="0"/>
                                          </p:stCondLst>
                                        </p:cTn>
                                        <p:tgtEl>
                                          <p:spTgt spid="28"/>
                                        </p:tgtEl>
                                        <p:attrNameLst>
                                          <p:attrName>style.visibility</p:attrName>
                                        </p:attrNameLst>
                                      </p:cBhvr>
                                      <p:to>
                                        <p:strVal val="visible"/>
                                      </p:to>
                                    </p:set>
                                    <p:animEffect transition="in" filter="checkerboard(across)">
                                      <p:cBhvr>
                                        <p:cTn id="219" dur="2000"/>
                                        <p:tgtEl>
                                          <p:spTgt spid="28"/>
                                        </p:tgtEl>
                                      </p:cBhvr>
                                    </p:animEffect>
                                  </p:childTnLst>
                                </p:cTn>
                              </p:par>
                              <p:par>
                                <p:cTn id="220" presetID="5" presetClass="entr" presetSubtype="10" fill="hold" grpId="2" nodeType="withEffect">
                                  <p:stCondLst>
                                    <p:cond delay="0"/>
                                  </p:stCondLst>
                                  <p:childTnLst>
                                    <p:set>
                                      <p:cBhvr>
                                        <p:cTn id="221" dur="1" fill="hold">
                                          <p:stCondLst>
                                            <p:cond delay="0"/>
                                          </p:stCondLst>
                                        </p:cTn>
                                        <p:tgtEl>
                                          <p:spTgt spid="30"/>
                                        </p:tgtEl>
                                        <p:attrNameLst>
                                          <p:attrName>style.visibility</p:attrName>
                                        </p:attrNameLst>
                                      </p:cBhvr>
                                      <p:to>
                                        <p:strVal val="visible"/>
                                      </p:to>
                                    </p:set>
                                    <p:animEffect transition="in" filter="checkerboard(across)">
                                      <p:cBhvr>
                                        <p:cTn id="222" dur="2000"/>
                                        <p:tgtEl>
                                          <p:spTgt spid="30"/>
                                        </p:tgtEl>
                                      </p:cBhvr>
                                    </p:animEffect>
                                  </p:childTnLst>
                                </p:cTn>
                              </p:par>
                              <p:par>
                                <p:cTn id="223" presetID="5" presetClass="entr" presetSubtype="10" fill="hold" grpId="2" nodeType="withEffect">
                                  <p:stCondLst>
                                    <p:cond delay="0"/>
                                  </p:stCondLst>
                                  <p:childTnLst>
                                    <p:set>
                                      <p:cBhvr>
                                        <p:cTn id="224" dur="1" fill="hold">
                                          <p:stCondLst>
                                            <p:cond delay="0"/>
                                          </p:stCondLst>
                                        </p:cTn>
                                        <p:tgtEl>
                                          <p:spTgt spid="5"/>
                                        </p:tgtEl>
                                        <p:attrNameLst>
                                          <p:attrName>style.visibility</p:attrName>
                                        </p:attrNameLst>
                                      </p:cBhvr>
                                      <p:to>
                                        <p:strVal val="visible"/>
                                      </p:to>
                                    </p:set>
                                    <p:animEffect transition="in" filter="checkerboard(across)">
                                      <p:cBhvr>
                                        <p:cTn id="225" dur="2000"/>
                                        <p:tgtEl>
                                          <p:spTgt spid="5"/>
                                        </p:tgtEl>
                                      </p:cBhvr>
                                    </p:animEffect>
                                  </p:childTnLst>
                                </p:cTn>
                              </p:par>
                              <p:par>
                                <p:cTn id="226" presetID="5" presetClass="entr" presetSubtype="10" fill="hold" grpId="2" nodeType="withEffect">
                                  <p:stCondLst>
                                    <p:cond delay="0"/>
                                  </p:stCondLst>
                                  <p:childTnLst>
                                    <p:set>
                                      <p:cBhvr>
                                        <p:cTn id="227" dur="1" fill="hold">
                                          <p:stCondLst>
                                            <p:cond delay="0"/>
                                          </p:stCondLst>
                                        </p:cTn>
                                        <p:tgtEl>
                                          <p:spTgt spid="7"/>
                                        </p:tgtEl>
                                        <p:attrNameLst>
                                          <p:attrName>style.visibility</p:attrName>
                                        </p:attrNameLst>
                                      </p:cBhvr>
                                      <p:to>
                                        <p:strVal val="visible"/>
                                      </p:to>
                                    </p:set>
                                    <p:animEffect transition="in" filter="checkerboard(across)">
                                      <p:cBhvr>
                                        <p:cTn id="228" dur="2000"/>
                                        <p:tgtEl>
                                          <p:spTgt spid="7"/>
                                        </p:tgtEl>
                                      </p:cBhvr>
                                    </p:animEffect>
                                  </p:childTnLst>
                                </p:cTn>
                              </p:par>
                              <p:par>
                                <p:cTn id="229" presetID="5" presetClass="entr" presetSubtype="10" fill="hold" grpId="2" nodeType="withEffect">
                                  <p:stCondLst>
                                    <p:cond delay="0"/>
                                  </p:stCondLst>
                                  <p:childTnLst>
                                    <p:set>
                                      <p:cBhvr>
                                        <p:cTn id="230" dur="1" fill="hold">
                                          <p:stCondLst>
                                            <p:cond delay="0"/>
                                          </p:stCondLst>
                                        </p:cTn>
                                        <p:tgtEl>
                                          <p:spTgt spid="9"/>
                                        </p:tgtEl>
                                        <p:attrNameLst>
                                          <p:attrName>style.visibility</p:attrName>
                                        </p:attrNameLst>
                                      </p:cBhvr>
                                      <p:to>
                                        <p:strVal val="visible"/>
                                      </p:to>
                                    </p:set>
                                    <p:animEffect transition="in" filter="checkerboard(across)">
                                      <p:cBhvr>
                                        <p:cTn id="231" dur="2000"/>
                                        <p:tgtEl>
                                          <p:spTgt spid="9"/>
                                        </p:tgtEl>
                                      </p:cBhvr>
                                    </p:animEffect>
                                  </p:childTnLst>
                                </p:cTn>
                              </p:par>
                              <p:par>
                                <p:cTn id="232" presetID="5" presetClass="entr" presetSubtype="10" fill="hold" grpId="2" nodeType="withEffect">
                                  <p:stCondLst>
                                    <p:cond delay="0"/>
                                  </p:stCondLst>
                                  <p:childTnLst>
                                    <p:set>
                                      <p:cBhvr>
                                        <p:cTn id="233" dur="1" fill="hold">
                                          <p:stCondLst>
                                            <p:cond delay="0"/>
                                          </p:stCondLst>
                                        </p:cTn>
                                        <p:tgtEl>
                                          <p:spTgt spid="10"/>
                                        </p:tgtEl>
                                        <p:attrNameLst>
                                          <p:attrName>style.visibility</p:attrName>
                                        </p:attrNameLst>
                                      </p:cBhvr>
                                      <p:to>
                                        <p:strVal val="visible"/>
                                      </p:to>
                                    </p:set>
                                    <p:animEffect transition="in" filter="checkerboard(across)">
                                      <p:cBhvr>
                                        <p:cTn id="234" dur="2000"/>
                                        <p:tgtEl>
                                          <p:spTgt spid="10"/>
                                        </p:tgtEl>
                                      </p:cBhvr>
                                    </p:animEffect>
                                  </p:childTnLst>
                                </p:cTn>
                              </p:par>
                              <p:par>
                                <p:cTn id="235" presetID="5" presetClass="entr" presetSubtype="10" fill="hold" grpId="2" nodeType="withEffect">
                                  <p:stCondLst>
                                    <p:cond delay="0"/>
                                  </p:stCondLst>
                                  <p:childTnLst>
                                    <p:set>
                                      <p:cBhvr>
                                        <p:cTn id="236" dur="1" fill="hold">
                                          <p:stCondLst>
                                            <p:cond delay="0"/>
                                          </p:stCondLst>
                                        </p:cTn>
                                        <p:tgtEl>
                                          <p:spTgt spid="14"/>
                                        </p:tgtEl>
                                        <p:attrNameLst>
                                          <p:attrName>style.visibility</p:attrName>
                                        </p:attrNameLst>
                                      </p:cBhvr>
                                      <p:to>
                                        <p:strVal val="visible"/>
                                      </p:to>
                                    </p:set>
                                    <p:animEffect transition="in" filter="checkerboard(across)">
                                      <p:cBhvr>
                                        <p:cTn id="237" dur="2000"/>
                                        <p:tgtEl>
                                          <p:spTgt spid="14"/>
                                        </p:tgtEl>
                                      </p:cBhvr>
                                    </p:animEffect>
                                  </p:childTnLst>
                                </p:cTn>
                              </p:par>
                              <p:par>
                                <p:cTn id="238" presetID="5" presetClass="entr" presetSubtype="10" fill="hold" grpId="2" nodeType="withEffect">
                                  <p:stCondLst>
                                    <p:cond delay="0"/>
                                  </p:stCondLst>
                                  <p:childTnLst>
                                    <p:set>
                                      <p:cBhvr>
                                        <p:cTn id="239" dur="1" fill="hold">
                                          <p:stCondLst>
                                            <p:cond delay="0"/>
                                          </p:stCondLst>
                                        </p:cTn>
                                        <p:tgtEl>
                                          <p:spTgt spid="15"/>
                                        </p:tgtEl>
                                        <p:attrNameLst>
                                          <p:attrName>style.visibility</p:attrName>
                                        </p:attrNameLst>
                                      </p:cBhvr>
                                      <p:to>
                                        <p:strVal val="visible"/>
                                      </p:to>
                                    </p:set>
                                    <p:animEffect transition="in" filter="checkerboard(across)">
                                      <p:cBhvr>
                                        <p:cTn id="240" dur="2000"/>
                                        <p:tgtEl>
                                          <p:spTgt spid="15"/>
                                        </p:tgtEl>
                                      </p:cBhvr>
                                    </p:animEffect>
                                  </p:childTnLst>
                                </p:cTn>
                              </p:par>
                              <p:par>
                                <p:cTn id="241" presetID="5" presetClass="entr" presetSubtype="10" fill="hold" grpId="2" nodeType="withEffect">
                                  <p:stCondLst>
                                    <p:cond delay="0"/>
                                  </p:stCondLst>
                                  <p:childTnLst>
                                    <p:set>
                                      <p:cBhvr>
                                        <p:cTn id="242" dur="1" fill="hold">
                                          <p:stCondLst>
                                            <p:cond delay="0"/>
                                          </p:stCondLst>
                                        </p:cTn>
                                        <p:tgtEl>
                                          <p:spTgt spid="17"/>
                                        </p:tgtEl>
                                        <p:attrNameLst>
                                          <p:attrName>style.visibility</p:attrName>
                                        </p:attrNameLst>
                                      </p:cBhvr>
                                      <p:to>
                                        <p:strVal val="visible"/>
                                      </p:to>
                                    </p:set>
                                    <p:animEffect transition="in" filter="checkerboard(across)">
                                      <p:cBhvr>
                                        <p:cTn id="243" dur="2000"/>
                                        <p:tgtEl>
                                          <p:spTgt spid="17"/>
                                        </p:tgtEl>
                                      </p:cBhvr>
                                    </p:animEffect>
                                  </p:childTnLst>
                                </p:cTn>
                              </p:par>
                              <p:par>
                                <p:cTn id="244" presetID="5" presetClass="entr" presetSubtype="10" fill="hold" grpId="2" nodeType="withEffect">
                                  <p:stCondLst>
                                    <p:cond delay="0"/>
                                  </p:stCondLst>
                                  <p:childTnLst>
                                    <p:set>
                                      <p:cBhvr>
                                        <p:cTn id="245" dur="1" fill="hold">
                                          <p:stCondLst>
                                            <p:cond delay="0"/>
                                          </p:stCondLst>
                                        </p:cTn>
                                        <p:tgtEl>
                                          <p:spTgt spid="19"/>
                                        </p:tgtEl>
                                        <p:attrNameLst>
                                          <p:attrName>style.visibility</p:attrName>
                                        </p:attrNameLst>
                                      </p:cBhvr>
                                      <p:to>
                                        <p:strVal val="visible"/>
                                      </p:to>
                                    </p:set>
                                    <p:animEffect transition="in" filter="checkerboard(across)">
                                      <p:cBhvr>
                                        <p:cTn id="246" dur="2000"/>
                                        <p:tgtEl>
                                          <p:spTgt spid="19"/>
                                        </p:tgtEl>
                                      </p:cBhvr>
                                    </p:animEffect>
                                  </p:childTnLst>
                                </p:cTn>
                              </p:par>
                              <p:par>
                                <p:cTn id="247" presetID="5" presetClass="entr" presetSubtype="10" fill="hold" grpId="2" nodeType="withEffect">
                                  <p:stCondLst>
                                    <p:cond delay="0"/>
                                  </p:stCondLst>
                                  <p:childTnLst>
                                    <p:set>
                                      <p:cBhvr>
                                        <p:cTn id="248" dur="1" fill="hold">
                                          <p:stCondLst>
                                            <p:cond delay="0"/>
                                          </p:stCondLst>
                                        </p:cTn>
                                        <p:tgtEl>
                                          <p:spTgt spid="21"/>
                                        </p:tgtEl>
                                        <p:attrNameLst>
                                          <p:attrName>style.visibility</p:attrName>
                                        </p:attrNameLst>
                                      </p:cBhvr>
                                      <p:to>
                                        <p:strVal val="visible"/>
                                      </p:to>
                                    </p:set>
                                    <p:animEffect transition="in" filter="checkerboard(across)">
                                      <p:cBhvr>
                                        <p:cTn id="249" dur="2000"/>
                                        <p:tgtEl>
                                          <p:spTgt spid="21"/>
                                        </p:tgtEl>
                                      </p:cBhvr>
                                    </p:animEffect>
                                  </p:childTnLst>
                                </p:cTn>
                              </p:par>
                              <p:par>
                                <p:cTn id="250" presetID="5" presetClass="entr" presetSubtype="10" fill="hold" grpId="2" nodeType="withEffect">
                                  <p:stCondLst>
                                    <p:cond delay="0"/>
                                  </p:stCondLst>
                                  <p:childTnLst>
                                    <p:set>
                                      <p:cBhvr>
                                        <p:cTn id="251" dur="1" fill="hold">
                                          <p:stCondLst>
                                            <p:cond delay="0"/>
                                          </p:stCondLst>
                                        </p:cTn>
                                        <p:tgtEl>
                                          <p:spTgt spid="22"/>
                                        </p:tgtEl>
                                        <p:attrNameLst>
                                          <p:attrName>style.visibility</p:attrName>
                                        </p:attrNameLst>
                                      </p:cBhvr>
                                      <p:to>
                                        <p:strVal val="visible"/>
                                      </p:to>
                                    </p:set>
                                    <p:animEffect transition="in" filter="checkerboard(across)">
                                      <p:cBhvr>
                                        <p:cTn id="252" dur="2000"/>
                                        <p:tgtEl>
                                          <p:spTgt spid="22"/>
                                        </p:tgtEl>
                                      </p:cBhvr>
                                    </p:animEffect>
                                  </p:childTnLst>
                                </p:cTn>
                              </p:par>
                              <p:par>
                                <p:cTn id="253" presetID="5" presetClass="entr" presetSubtype="10" fill="hold" grpId="2" nodeType="withEffect">
                                  <p:stCondLst>
                                    <p:cond delay="0"/>
                                  </p:stCondLst>
                                  <p:childTnLst>
                                    <p:set>
                                      <p:cBhvr>
                                        <p:cTn id="254" dur="1" fill="hold">
                                          <p:stCondLst>
                                            <p:cond delay="0"/>
                                          </p:stCondLst>
                                        </p:cTn>
                                        <p:tgtEl>
                                          <p:spTgt spid="26"/>
                                        </p:tgtEl>
                                        <p:attrNameLst>
                                          <p:attrName>style.visibility</p:attrName>
                                        </p:attrNameLst>
                                      </p:cBhvr>
                                      <p:to>
                                        <p:strVal val="visible"/>
                                      </p:to>
                                    </p:set>
                                    <p:animEffect transition="in" filter="checkerboard(across)">
                                      <p:cBhvr>
                                        <p:cTn id="255" dur="2000"/>
                                        <p:tgtEl>
                                          <p:spTgt spid="26"/>
                                        </p:tgtEl>
                                      </p:cBhvr>
                                    </p:animEffect>
                                  </p:childTnLst>
                                </p:cTn>
                              </p:par>
                              <p:par>
                                <p:cTn id="256" presetID="5" presetClass="entr" presetSubtype="10" fill="hold" grpId="2" nodeType="withEffect">
                                  <p:stCondLst>
                                    <p:cond delay="0"/>
                                  </p:stCondLst>
                                  <p:childTnLst>
                                    <p:set>
                                      <p:cBhvr>
                                        <p:cTn id="257" dur="1" fill="hold">
                                          <p:stCondLst>
                                            <p:cond delay="0"/>
                                          </p:stCondLst>
                                        </p:cTn>
                                        <p:tgtEl>
                                          <p:spTgt spid="27"/>
                                        </p:tgtEl>
                                        <p:attrNameLst>
                                          <p:attrName>style.visibility</p:attrName>
                                        </p:attrNameLst>
                                      </p:cBhvr>
                                      <p:to>
                                        <p:strVal val="visible"/>
                                      </p:to>
                                    </p:set>
                                    <p:animEffect transition="in" filter="checkerboard(across)">
                                      <p:cBhvr>
                                        <p:cTn id="258" dur="2000"/>
                                        <p:tgtEl>
                                          <p:spTgt spid="27"/>
                                        </p:tgtEl>
                                      </p:cBhvr>
                                    </p:animEffect>
                                  </p:childTnLst>
                                </p:cTn>
                              </p:par>
                              <p:par>
                                <p:cTn id="259" presetID="5" presetClass="entr" presetSubtype="10" fill="hold" grpId="2" nodeType="withEffect">
                                  <p:stCondLst>
                                    <p:cond delay="0"/>
                                  </p:stCondLst>
                                  <p:childTnLst>
                                    <p:set>
                                      <p:cBhvr>
                                        <p:cTn id="260" dur="1" fill="hold">
                                          <p:stCondLst>
                                            <p:cond delay="0"/>
                                          </p:stCondLst>
                                        </p:cTn>
                                        <p:tgtEl>
                                          <p:spTgt spid="29"/>
                                        </p:tgtEl>
                                        <p:attrNameLst>
                                          <p:attrName>style.visibility</p:attrName>
                                        </p:attrNameLst>
                                      </p:cBhvr>
                                      <p:to>
                                        <p:strVal val="visible"/>
                                      </p:to>
                                    </p:set>
                                    <p:animEffect transition="in" filter="checkerboard(across)">
                                      <p:cBhvr>
                                        <p:cTn id="261" dur="2000"/>
                                        <p:tgtEl>
                                          <p:spTgt spid="29"/>
                                        </p:tgtEl>
                                      </p:cBhvr>
                                    </p:animEffect>
                                  </p:childTnLst>
                                </p:cTn>
                              </p:par>
                              <p:par>
                                <p:cTn id="262" presetID="5" presetClass="entr" presetSubtype="10" fill="hold" grpId="2" nodeType="withEffect">
                                  <p:stCondLst>
                                    <p:cond delay="0"/>
                                  </p:stCondLst>
                                  <p:childTnLst>
                                    <p:set>
                                      <p:cBhvr>
                                        <p:cTn id="263" dur="1" fill="hold">
                                          <p:stCondLst>
                                            <p:cond delay="0"/>
                                          </p:stCondLst>
                                        </p:cTn>
                                        <p:tgtEl>
                                          <p:spTgt spid="31"/>
                                        </p:tgtEl>
                                        <p:attrNameLst>
                                          <p:attrName>style.visibility</p:attrName>
                                        </p:attrNameLst>
                                      </p:cBhvr>
                                      <p:to>
                                        <p:strVal val="visible"/>
                                      </p:to>
                                    </p:set>
                                    <p:animEffect transition="in" filter="checkerboard(across)">
                                      <p:cBhvr>
                                        <p:cTn id="264" dur="2000"/>
                                        <p:tgtEl>
                                          <p:spTgt spid="31"/>
                                        </p:tgtEl>
                                      </p:cBhvr>
                                    </p:animEffect>
                                  </p:childTnLst>
                                </p:cTn>
                              </p:par>
                              <p:par>
                                <p:cTn id="265" presetID="5" presetClass="entr" presetSubtype="10" fill="hold" grpId="2" nodeType="withEffect">
                                  <p:stCondLst>
                                    <p:cond delay="0"/>
                                  </p:stCondLst>
                                  <p:childTnLst>
                                    <p:set>
                                      <p:cBhvr>
                                        <p:cTn id="266" dur="1" fill="hold">
                                          <p:stCondLst>
                                            <p:cond delay="0"/>
                                          </p:stCondLst>
                                        </p:cTn>
                                        <p:tgtEl>
                                          <p:spTgt spid="32"/>
                                        </p:tgtEl>
                                        <p:attrNameLst>
                                          <p:attrName>style.visibility</p:attrName>
                                        </p:attrNameLst>
                                      </p:cBhvr>
                                      <p:to>
                                        <p:strVal val="visible"/>
                                      </p:to>
                                    </p:set>
                                    <p:animEffect transition="in" filter="checkerboard(across)">
                                      <p:cBhvr>
                                        <p:cTn id="267" dur="2000"/>
                                        <p:tgtEl>
                                          <p:spTgt spid="32"/>
                                        </p:tgtEl>
                                      </p:cBhvr>
                                    </p:animEffect>
                                  </p:childTnLst>
                                </p:cTn>
                              </p:par>
                            </p:childTnLst>
                          </p:cTn>
                        </p:par>
                        <p:par>
                          <p:cTn id="268" fill="hold">
                            <p:stCondLst>
                              <p:cond delay="2000"/>
                            </p:stCondLst>
                            <p:childTnLst>
                              <p:par>
                                <p:cTn id="269" presetID="2" presetClass="exit" presetSubtype="6" fill="hold" grpId="3" nodeType="afterEffect">
                                  <p:stCondLst>
                                    <p:cond delay="0"/>
                                  </p:stCondLst>
                                  <p:childTnLst>
                                    <p:anim calcmode="lin" valueType="num">
                                      <p:cBhvr additive="base">
                                        <p:cTn id="270" dur="2000"/>
                                        <p:tgtEl>
                                          <p:spTgt spid="4"/>
                                        </p:tgtEl>
                                        <p:attrNameLst>
                                          <p:attrName>ppt_x</p:attrName>
                                        </p:attrNameLst>
                                      </p:cBhvr>
                                      <p:tavLst>
                                        <p:tav tm="0">
                                          <p:val>
                                            <p:strVal val="ppt_x"/>
                                          </p:val>
                                        </p:tav>
                                        <p:tav tm="100000">
                                          <p:val>
                                            <p:strVal val="1+ppt_w/2"/>
                                          </p:val>
                                        </p:tav>
                                      </p:tavLst>
                                    </p:anim>
                                    <p:anim calcmode="lin" valueType="num">
                                      <p:cBhvr additive="base">
                                        <p:cTn id="271" dur="2000"/>
                                        <p:tgtEl>
                                          <p:spTgt spid="4"/>
                                        </p:tgtEl>
                                        <p:attrNameLst>
                                          <p:attrName>ppt_y</p:attrName>
                                        </p:attrNameLst>
                                      </p:cBhvr>
                                      <p:tavLst>
                                        <p:tav tm="0">
                                          <p:val>
                                            <p:strVal val="ppt_y"/>
                                          </p:val>
                                        </p:tav>
                                        <p:tav tm="100000">
                                          <p:val>
                                            <p:strVal val="1+ppt_h/2"/>
                                          </p:val>
                                        </p:tav>
                                      </p:tavLst>
                                    </p:anim>
                                    <p:set>
                                      <p:cBhvr>
                                        <p:cTn id="272" dur="1" fill="hold">
                                          <p:stCondLst>
                                            <p:cond delay="1999"/>
                                          </p:stCondLst>
                                        </p:cTn>
                                        <p:tgtEl>
                                          <p:spTgt spid="4"/>
                                        </p:tgtEl>
                                        <p:attrNameLst>
                                          <p:attrName>style.visibility</p:attrName>
                                        </p:attrNameLst>
                                      </p:cBhvr>
                                      <p:to>
                                        <p:strVal val="hidden"/>
                                      </p:to>
                                    </p:set>
                                  </p:childTnLst>
                                </p:cTn>
                              </p:par>
                              <p:par>
                                <p:cTn id="273" presetID="2" presetClass="exit" presetSubtype="6" fill="hold" grpId="3" nodeType="withEffect">
                                  <p:stCondLst>
                                    <p:cond delay="0"/>
                                  </p:stCondLst>
                                  <p:childTnLst>
                                    <p:anim calcmode="lin" valueType="num">
                                      <p:cBhvr additive="base">
                                        <p:cTn id="274" dur="2000"/>
                                        <p:tgtEl>
                                          <p:spTgt spid="8"/>
                                        </p:tgtEl>
                                        <p:attrNameLst>
                                          <p:attrName>ppt_x</p:attrName>
                                        </p:attrNameLst>
                                      </p:cBhvr>
                                      <p:tavLst>
                                        <p:tav tm="0">
                                          <p:val>
                                            <p:strVal val="ppt_x"/>
                                          </p:val>
                                        </p:tav>
                                        <p:tav tm="100000">
                                          <p:val>
                                            <p:strVal val="1+ppt_w/2"/>
                                          </p:val>
                                        </p:tav>
                                      </p:tavLst>
                                    </p:anim>
                                    <p:anim calcmode="lin" valueType="num">
                                      <p:cBhvr additive="base">
                                        <p:cTn id="275" dur="2000"/>
                                        <p:tgtEl>
                                          <p:spTgt spid="8"/>
                                        </p:tgtEl>
                                        <p:attrNameLst>
                                          <p:attrName>ppt_y</p:attrName>
                                        </p:attrNameLst>
                                      </p:cBhvr>
                                      <p:tavLst>
                                        <p:tav tm="0">
                                          <p:val>
                                            <p:strVal val="ppt_y"/>
                                          </p:val>
                                        </p:tav>
                                        <p:tav tm="100000">
                                          <p:val>
                                            <p:strVal val="1+ppt_h/2"/>
                                          </p:val>
                                        </p:tav>
                                      </p:tavLst>
                                    </p:anim>
                                    <p:set>
                                      <p:cBhvr>
                                        <p:cTn id="276" dur="1" fill="hold">
                                          <p:stCondLst>
                                            <p:cond delay="1999"/>
                                          </p:stCondLst>
                                        </p:cTn>
                                        <p:tgtEl>
                                          <p:spTgt spid="8"/>
                                        </p:tgtEl>
                                        <p:attrNameLst>
                                          <p:attrName>style.visibility</p:attrName>
                                        </p:attrNameLst>
                                      </p:cBhvr>
                                      <p:to>
                                        <p:strVal val="hidden"/>
                                      </p:to>
                                    </p:set>
                                  </p:childTnLst>
                                </p:cTn>
                              </p:par>
                              <p:par>
                                <p:cTn id="277" presetID="2" presetClass="exit" presetSubtype="6" fill="hold" grpId="3" nodeType="withEffect">
                                  <p:stCondLst>
                                    <p:cond delay="0"/>
                                  </p:stCondLst>
                                  <p:childTnLst>
                                    <p:anim calcmode="lin" valueType="num">
                                      <p:cBhvr additive="base">
                                        <p:cTn id="278" dur="2000"/>
                                        <p:tgtEl>
                                          <p:spTgt spid="13"/>
                                        </p:tgtEl>
                                        <p:attrNameLst>
                                          <p:attrName>ppt_x</p:attrName>
                                        </p:attrNameLst>
                                      </p:cBhvr>
                                      <p:tavLst>
                                        <p:tav tm="0">
                                          <p:val>
                                            <p:strVal val="ppt_x"/>
                                          </p:val>
                                        </p:tav>
                                        <p:tav tm="100000">
                                          <p:val>
                                            <p:strVal val="1+ppt_w/2"/>
                                          </p:val>
                                        </p:tav>
                                      </p:tavLst>
                                    </p:anim>
                                    <p:anim calcmode="lin" valueType="num">
                                      <p:cBhvr additive="base">
                                        <p:cTn id="279" dur="2000"/>
                                        <p:tgtEl>
                                          <p:spTgt spid="13"/>
                                        </p:tgtEl>
                                        <p:attrNameLst>
                                          <p:attrName>ppt_y</p:attrName>
                                        </p:attrNameLst>
                                      </p:cBhvr>
                                      <p:tavLst>
                                        <p:tav tm="0">
                                          <p:val>
                                            <p:strVal val="ppt_y"/>
                                          </p:val>
                                        </p:tav>
                                        <p:tav tm="100000">
                                          <p:val>
                                            <p:strVal val="1+ppt_h/2"/>
                                          </p:val>
                                        </p:tav>
                                      </p:tavLst>
                                    </p:anim>
                                    <p:set>
                                      <p:cBhvr>
                                        <p:cTn id="280" dur="1" fill="hold">
                                          <p:stCondLst>
                                            <p:cond delay="1999"/>
                                          </p:stCondLst>
                                        </p:cTn>
                                        <p:tgtEl>
                                          <p:spTgt spid="13"/>
                                        </p:tgtEl>
                                        <p:attrNameLst>
                                          <p:attrName>style.visibility</p:attrName>
                                        </p:attrNameLst>
                                      </p:cBhvr>
                                      <p:to>
                                        <p:strVal val="hidden"/>
                                      </p:to>
                                    </p:set>
                                  </p:childTnLst>
                                </p:cTn>
                              </p:par>
                              <p:par>
                                <p:cTn id="281" presetID="2" presetClass="exit" presetSubtype="6" fill="hold" grpId="3" nodeType="withEffect">
                                  <p:stCondLst>
                                    <p:cond delay="0"/>
                                  </p:stCondLst>
                                  <p:childTnLst>
                                    <p:anim calcmode="lin" valueType="num">
                                      <p:cBhvr additive="base">
                                        <p:cTn id="282" dur="2000"/>
                                        <p:tgtEl>
                                          <p:spTgt spid="16"/>
                                        </p:tgtEl>
                                        <p:attrNameLst>
                                          <p:attrName>ppt_x</p:attrName>
                                        </p:attrNameLst>
                                      </p:cBhvr>
                                      <p:tavLst>
                                        <p:tav tm="0">
                                          <p:val>
                                            <p:strVal val="ppt_x"/>
                                          </p:val>
                                        </p:tav>
                                        <p:tav tm="100000">
                                          <p:val>
                                            <p:strVal val="1+ppt_w/2"/>
                                          </p:val>
                                        </p:tav>
                                      </p:tavLst>
                                    </p:anim>
                                    <p:anim calcmode="lin" valueType="num">
                                      <p:cBhvr additive="base">
                                        <p:cTn id="283" dur="2000"/>
                                        <p:tgtEl>
                                          <p:spTgt spid="16"/>
                                        </p:tgtEl>
                                        <p:attrNameLst>
                                          <p:attrName>ppt_y</p:attrName>
                                        </p:attrNameLst>
                                      </p:cBhvr>
                                      <p:tavLst>
                                        <p:tav tm="0">
                                          <p:val>
                                            <p:strVal val="ppt_y"/>
                                          </p:val>
                                        </p:tav>
                                        <p:tav tm="100000">
                                          <p:val>
                                            <p:strVal val="1+ppt_h/2"/>
                                          </p:val>
                                        </p:tav>
                                      </p:tavLst>
                                    </p:anim>
                                    <p:set>
                                      <p:cBhvr>
                                        <p:cTn id="284" dur="1" fill="hold">
                                          <p:stCondLst>
                                            <p:cond delay="1999"/>
                                          </p:stCondLst>
                                        </p:cTn>
                                        <p:tgtEl>
                                          <p:spTgt spid="16"/>
                                        </p:tgtEl>
                                        <p:attrNameLst>
                                          <p:attrName>style.visibility</p:attrName>
                                        </p:attrNameLst>
                                      </p:cBhvr>
                                      <p:to>
                                        <p:strVal val="hidden"/>
                                      </p:to>
                                    </p:set>
                                  </p:childTnLst>
                                </p:cTn>
                              </p:par>
                              <p:par>
                                <p:cTn id="285" presetID="2" presetClass="exit" presetSubtype="6" fill="hold" grpId="3" nodeType="withEffect">
                                  <p:stCondLst>
                                    <p:cond delay="0"/>
                                  </p:stCondLst>
                                  <p:childTnLst>
                                    <p:anim calcmode="lin" valueType="num">
                                      <p:cBhvr additive="base">
                                        <p:cTn id="286" dur="2000"/>
                                        <p:tgtEl>
                                          <p:spTgt spid="20"/>
                                        </p:tgtEl>
                                        <p:attrNameLst>
                                          <p:attrName>ppt_x</p:attrName>
                                        </p:attrNameLst>
                                      </p:cBhvr>
                                      <p:tavLst>
                                        <p:tav tm="0">
                                          <p:val>
                                            <p:strVal val="ppt_x"/>
                                          </p:val>
                                        </p:tav>
                                        <p:tav tm="100000">
                                          <p:val>
                                            <p:strVal val="1+ppt_w/2"/>
                                          </p:val>
                                        </p:tav>
                                      </p:tavLst>
                                    </p:anim>
                                    <p:anim calcmode="lin" valueType="num">
                                      <p:cBhvr additive="base">
                                        <p:cTn id="287" dur="2000"/>
                                        <p:tgtEl>
                                          <p:spTgt spid="20"/>
                                        </p:tgtEl>
                                        <p:attrNameLst>
                                          <p:attrName>ppt_y</p:attrName>
                                        </p:attrNameLst>
                                      </p:cBhvr>
                                      <p:tavLst>
                                        <p:tav tm="0">
                                          <p:val>
                                            <p:strVal val="ppt_y"/>
                                          </p:val>
                                        </p:tav>
                                        <p:tav tm="100000">
                                          <p:val>
                                            <p:strVal val="1+ppt_h/2"/>
                                          </p:val>
                                        </p:tav>
                                      </p:tavLst>
                                    </p:anim>
                                    <p:set>
                                      <p:cBhvr>
                                        <p:cTn id="288" dur="1" fill="hold">
                                          <p:stCondLst>
                                            <p:cond delay="1999"/>
                                          </p:stCondLst>
                                        </p:cTn>
                                        <p:tgtEl>
                                          <p:spTgt spid="20"/>
                                        </p:tgtEl>
                                        <p:attrNameLst>
                                          <p:attrName>style.visibility</p:attrName>
                                        </p:attrNameLst>
                                      </p:cBhvr>
                                      <p:to>
                                        <p:strVal val="hidden"/>
                                      </p:to>
                                    </p:set>
                                  </p:childTnLst>
                                </p:cTn>
                              </p:par>
                              <p:par>
                                <p:cTn id="289" presetID="2" presetClass="exit" presetSubtype="6" fill="hold" grpId="3" nodeType="withEffect">
                                  <p:stCondLst>
                                    <p:cond delay="0"/>
                                  </p:stCondLst>
                                  <p:childTnLst>
                                    <p:anim calcmode="lin" valueType="num">
                                      <p:cBhvr additive="base">
                                        <p:cTn id="290" dur="2000"/>
                                        <p:tgtEl>
                                          <p:spTgt spid="24"/>
                                        </p:tgtEl>
                                        <p:attrNameLst>
                                          <p:attrName>ppt_x</p:attrName>
                                        </p:attrNameLst>
                                      </p:cBhvr>
                                      <p:tavLst>
                                        <p:tav tm="0">
                                          <p:val>
                                            <p:strVal val="ppt_x"/>
                                          </p:val>
                                        </p:tav>
                                        <p:tav tm="100000">
                                          <p:val>
                                            <p:strVal val="1+ppt_w/2"/>
                                          </p:val>
                                        </p:tav>
                                      </p:tavLst>
                                    </p:anim>
                                    <p:anim calcmode="lin" valueType="num">
                                      <p:cBhvr additive="base">
                                        <p:cTn id="291" dur="2000"/>
                                        <p:tgtEl>
                                          <p:spTgt spid="24"/>
                                        </p:tgtEl>
                                        <p:attrNameLst>
                                          <p:attrName>ppt_y</p:attrName>
                                        </p:attrNameLst>
                                      </p:cBhvr>
                                      <p:tavLst>
                                        <p:tav tm="0">
                                          <p:val>
                                            <p:strVal val="ppt_y"/>
                                          </p:val>
                                        </p:tav>
                                        <p:tav tm="100000">
                                          <p:val>
                                            <p:strVal val="1+ppt_h/2"/>
                                          </p:val>
                                        </p:tav>
                                      </p:tavLst>
                                    </p:anim>
                                    <p:set>
                                      <p:cBhvr>
                                        <p:cTn id="292" dur="1" fill="hold">
                                          <p:stCondLst>
                                            <p:cond delay="1999"/>
                                          </p:stCondLst>
                                        </p:cTn>
                                        <p:tgtEl>
                                          <p:spTgt spid="24"/>
                                        </p:tgtEl>
                                        <p:attrNameLst>
                                          <p:attrName>style.visibility</p:attrName>
                                        </p:attrNameLst>
                                      </p:cBhvr>
                                      <p:to>
                                        <p:strVal val="hidden"/>
                                      </p:to>
                                    </p:set>
                                  </p:childTnLst>
                                </p:cTn>
                              </p:par>
                              <p:par>
                                <p:cTn id="293" presetID="2" presetClass="exit" presetSubtype="6" fill="hold" grpId="3" nodeType="withEffect">
                                  <p:stCondLst>
                                    <p:cond delay="0"/>
                                  </p:stCondLst>
                                  <p:childTnLst>
                                    <p:anim calcmode="lin" valueType="num">
                                      <p:cBhvr additive="base">
                                        <p:cTn id="294" dur="2000"/>
                                        <p:tgtEl>
                                          <p:spTgt spid="28"/>
                                        </p:tgtEl>
                                        <p:attrNameLst>
                                          <p:attrName>ppt_x</p:attrName>
                                        </p:attrNameLst>
                                      </p:cBhvr>
                                      <p:tavLst>
                                        <p:tav tm="0">
                                          <p:val>
                                            <p:strVal val="ppt_x"/>
                                          </p:val>
                                        </p:tav>
                                        <p:tav tm="100000">
                                          <p:val>
                                            <p:strVal val="1+ppt_w/2"/>
                                          </p:val>
                                        </p:tav>
                                      </p:tavLst>
                                    </p:anim>
                                    <p:anim calcmode="lin" valueType="num">
                                      <p:cBhvr additive="base">
                                        <p:cTn id="295" dur="2000"/>
                                        <p:tgtEl>
                                          <p:spTgt spid="28"/>
                                        </p:tgtEl>
                                        <p:attrNameLst>
                                          <p:attrName>ppt_y</p:attrName>
                                        </p:attrNameLst>
                                      </p:cBhvr>
                                      <p:tavLst>
                                        <p:tav tm="0">
                                          <p:val>
                                            <p:strVal val="ppt_y"/>
                                          </p:val>
                                        </p:tav>
                                        <p:tav tm="100000">
                                          <p:val>
                                            <p:strVal val="1+ppt_h/2"/>
                                          </p:val>
                                        </p:tav>
                                      </p:tavLst>
                                    </p:anim>
                                    <p:set>
                                      <p:cBhvr>
                                        <p:cTn id="296" dur="1" fill="hold">
                                          <p:stCondLst>
                                            <p:cond delay="1999"/>
                                          </p:stCondLst>
                                        </p:cTn>
                                        <p:tgtEl>
                                          <p:spTgt spid="28"/>
                                        </p:tgtEl>
                                        <p:attrNameLst>
                                          <p:attrName>style.visibility</p:attrName>
                                        </p:attrNameLst>
                                      </p:cBhvr>
                                      <p:to>
                                        <p:strVal val="hidden"/>
                                      </p:to>
                                    </p:set>
                                  </p:childTnLst>
                                </p:cTn>
                              </p:par>
                              <p:par>
                                <p:cTn id="297" presetID="2" presetClass="exit" presetSubtype="12" fill="hold" grpId="3" nodeType="withEffect">
                                  <p:stCondLst>
                                    <p:cond delay="0"/>
                                  </p:stCondLst>
                                  <p:childTnLst>
                                    <p:anim calcmode="lin" valueType="num">
                                      <p:cBhvr additive="base">
                                        <p:cTn id="298" dur="2000"/>
                                        <p:tgtEl>
                                          <p:spTgt spid="5"/>
                                        </p:tgtEl>
                                        <p:attrNameLst>
                                          <p:attrName>ppt_x</p:attrName>
                                        </p:attrNameLst>
                                      </p:cBhvr>
                                      <p:tavLst>
                                        <p:tav tm="0">
                                          <p:val>
                                            <p:strVal val="ppt_x"/>
                                          </p:val>
                                        </p:tav>
                                        <p:tav tm="100000">
                                          <p:val>
                                            <p:strVal val="0-ppt_w/2"/>
                                          </p:val>
                                        </p:tav>
                                      </p:tavLst>
                                    </p:anim>
                                    <p:anim calcmode="lin" valueType="num">
                                      <p:cBhvr additive="base">
                                        <p:cTn id="299" dur="2000"/>
                                        <p:tgtEl>
                                          <p:spTgt spid="5"/>
                                        </p:tgtEl>
                                        <p:attrNameLst>
                                          <p:attrName>ppt_y</p:attrName>
                                        </p:attrNameLst>
                                      </p:cBhvr>
                                      <p:tavLst>
                                        <p:tav tm="0">
                                          <p:val>
                                            <p:strVal val="ppt_y"/>
                                          </p:val>
                                        </p:tav>
                                        <p:tav tm="100000">
                                          <p:val>
                                            <p:strVal val="1+ppt_h/2"/>
                                          </p:val>
                                        </p:tav>
                                      </p:tavLst>
                                    </p:anim>
                                    <p:set>
                                      <p:cBhvr>
                                        <p:cTn id="300" dur="1" fill="hold">
                                          <p:stCondLst>
                                            <p:cond delay="1999"/>
                                          </p:stCondLst>
                                        </p:cTn>
                                        <p:tgtEl>
                                          <p:spTgt spid="5"/>
                                        </p:tgtEl>
                                        <p:attrNameLst>
                                          <p:attrName>style.visibility</p:attrName>
                                        </p:attrNameLst>
                                      </p:cBhvr>
                                      <p:to>
                                        <p:strVal val="hidden"/>
                                      </p:to>
                                    </p:set>
                                  </p:childTnLst>
                                </p:cTn>
                              </p:par>
                              <p:par>
                                <p:cTn id="301" presetID="2" presetClass="exit" presetSubtype="12" fill="hold" grpId="3" nodeType="withEffect">
                                  <p:stCondLst>
                                    <p:cond delay="0"/>
                                  </p:stCondLst>
                                  <p:childTnLst>
                                    <p:anim calcmode="lin" valueType="num">
                                      <p:cBhvr additive="base">
                                        <p:cTn id="302" dur="2000"/>
                                        <p:tgtEl>
                                          <p:spTgt spid="9"/>
                                        </p:tgtEl>
                                        <p:attrNameLst>
                                          <p:attrName>ppt_x</p:attrName>
                                        </p:attrNameLst>
                                      </p:cBhvr>
                                      <p:tavLst>
                                        <p:tav tm="0">
                                          <p:val>
                                            <p:strVal val="ppt_x"/>
                                          </p:val>
                                        </p:tav>
                                        <p:tav tm="100000">
                                          <p:val>
                                            <p:strVal val="0-ppt_w/2"/>
                                          </p:val>
                                        </p:tav>
                                      </p:tavLst>
                                    </p:anim>
                                    <p:anim calcmode="lin" valueType="num">
                                      <p:cBhvr additive="base">
                                        <p:cTn id="303" dur="2000"/>
                                        <p:tgtEl>
                                          <p:spTgt spid="9"/>
                                        </p:tgtEl>
                                        <p:attrNameLst>
                                          <p:attrName>ppt_y</p:attrName>
                                        </p:attrNameLst>
                                      </p:cBhvr>
                                      <p:tavLst>
                                        <p:tav tm="0">
                                          <p:val>
                                            <p:strVal val="ppt_y"/>
                                          </p:val>
                                        </p:tav>
                                        <p:tav tm="100000">
                                          <p:val>
                                            <p:strVal val="1+ppt_h/2"/>
                                          </p:val>
                                        </p:tav>
                                      </p:tavLst>
                                    </p:anim>
                                    <p:set>
                                      <p:cBhvr>
                                        <p:cTn id="304" dur="1" fill="hold">
                                          <p:stCondLst>
                                            <p:cond delay="1999"/>
                                          </p:stCondLst>
                                        </p:cTn>
                                        <p:tgtEl>
                                          <p:spTgt spid="9"/>
                                        </p:tgtEl>
                                        <p:attrNameLst>
                                          <p:attrName>style.visibility</p:attrName>
                                        </p:attrNameLst>
                                      </p:cBhvr>
                                      <p:to>
                                        <p:strVal val="hidden"/>
                                      </p:to>
                                    </p:set>
                                  </p:childTnLst>
                                </p:cTn>
                              </p:par>
                              <p:par>
                                <p:cTn id="305" presetID="2" presetClass="exit" presetSubtype="12" fill="hold" grpId="3" nodeType="withEffect">
                                  <p:stCondLst>
                                    <p:cond delay="0"/>
                                  </p:stCondLst>
                                  <p:childTnLst>
                                    <p:anim calcmode="lin" valueType="num">
                                      <p:cBhvr additive="base">
                                        <p:cTn id="306" dur="2000"/>
                                        <p:tgtEl>
                                          <p:spTgt spid="14"/>
                                        </p:tgtEl>
                                        <p:attrNameLst>
                                          <p:attrName>ppt_x</p:attrName>
                                        </p:attrNameLst>
                                      </p:cBhvr>
                                      <p:tavLst>
                                        <p:tav tm="0">
                                          <p:val>
                                            <p:strVal val="ppt_x"/>
                                          </p:val>
                                        </p:tav>
                                        <p:tav tm="100000">
                                          <p:val>
                                            <p:strVal val="0-ppt_w/2"/>
                                          </p:val>
                                        </p:tav>
                                      </p:tavLst>
                                    </p:anim>
                                    <p:anim calcmode="lin" valueType="num">
                                      <p:cBhvr additive="base">
                                        <p:cTn id="307" dur="2000"/>
                                        <p:tgtEl>
                                          <p:spTgt spid="14"/>
                                        </p:tgtEl>
                                        <p:attrNameLst>
                                          <p:attrName>ppt_y</p:attrName>
                                        </p:attrNameLst>
                                      </p:cBhvr>
                                      <p:tavLst>
                                        <p:tav tm="0">
                                          <p:val>
                                            <p:strVal val="ppt_y"/>
                                          </p:val>
                                        </p:tav>
                                        <p:tav tm="100000">
                                          <p:val>
                                            <p:strVal val="1+ppt_h/2"/>
                                          </p:val>
                                        </p:tav>
                                      </p:tavLst>
                                    </p:anim>
                                    <p:set>
                                      <p:cBhvr>
                                        <p:cTn id="308" dur="1" fill="hold">
                                          <p:stCondLst>
                                            <p:cond delay="1999"/>
                                          </p:stCondLst>
                                        </p:cTn>
                                        <p:tgtEl>
                                          <p:spTgt spid="14"/>
                                        </p:tgtEl>
                                        <p:attrNameLst>
                                          <p:attrName>style.visibility</p:attrName>
                                        </p:attrNameLst>
                                      </p:cBhvr>
                                      <p:to>
                                        <p:strVal val="hidden"/>
                                      </p:to>
                                    </p:set>
                                  </p:childTnLst>
                                </p:cTn>
                              </p:par>
                              <p:par>
                                <p:cTn id="309" presetID="2" presetClass="exit" presetSubtype="12" fill="hold" grpId="3" nodeType="withEffect">
                                  <p:stCondLst>
                                    <p:cond delay="0"/>
                                  </p:stCondLst>
                                  <p:childTnLst>
                                    <p:anim calcmode="lin" valueType="num">
                                      <p:cBhvr additive="base">
                                        <p:cTn id="310" dur="2000"/>
                                        <p:tgtEl>
                                          <p:spTgt spid="17"/>
                                        </p:tgtEl>
                                        <p:attrNameLst>
                                          <p:attrName>ppt_x</p:attrName>
                                        </p:attrNameLst>
                                      </p:cBhvr>
                                      <p:tavLst>
                                        <p:tav tm="0">
                                          <p:val>
                                            <p:strVal val="ppt_x"/>
                                          </p:val>
                                        </p:tav>
                                        <p:tav tm="100000">
                                          <p:val>
                                            <p:strVal val="0-ppt_w/2"/>
                                          </p:val>
                                        </p:tav>
                                      </p:tavLst>
                                    </p:anim>
                                    <p:anim calcmode="lin" valueType="num">
                                      <p:cBhvr additive="base">
                                        <p:cTn id="311" dur="2000"/>
                                        <p:tgtEl>
                                          <p:spTgt spid="17"/>
                                        </p:tgtEl>
                                        <p:attrNameLst>
                                          <p:attrName>ppt_y</p:attrName>
                                        </p:attrNameLst>
                                      </p:cBhvr>
                                      <p:tavLst>
                                        <p:tav tm="0">
                                          <p:val>
                                            <p:strVal val="ppt_y"/>
                                          </p:val>
                                        </p:tav>
                                        <p:tav tm="100000">
                                          <p:val>
                                            <p:strVal val="1+ppt_h/2"/>
                                          </p:val>
                                        </p:tav>
                                      </p:tavLst>
                                    </p:anim>
                                    <p:set>
                                      <p:cBhvr>
                                        <p:cTn id="312" dur="1" fill="hold">
                                          <p:stCondLst>
                                            <p:cond delay="1999"/>
                                          </p:stCondLst>
                                        </p:cTn>
                                        <p:tgtEl>
                                          <p:spTgt spid="17"/>
                                        </p:tgtEl>
                                        <p:attrNameLst>
                                          <p:attrName>style.visibility</p:attrName>
                                        </p:attrNameLst>
                                      </p:cBhvr>
                                      <p:to>
                                        <p:strVal val="hidden"/>
                                      </p:to>
                                    </p:set>
                                  </p:childTnLst>
                                </p:cTn>
                              </p:par>
                              <p:par>
                                <p:cTn id="313" presetID="2" presetClass="exit" presetSubtype="12" fill="hold" grpId="3" nodeType="withEffect">
                                  <p:stCondLst>
                                    <p:cond delay="0"/>
                                  </p:stCondLst>
                                  <p:childTnLst>
                                    <p:anim calcmode="lin" valueType="num">
                                      <p:cBhvr additive="base">
                                        <p:cTn id="314" dur="2000"/>
                                        <p:tgtEl>
                                          <p:spTgt spid="21"/>
                                        </p:tgtEl>
                                        <p:attrNameLst>
                                          <p:attrName>ppt_x</p:attrName>
                                        </p:attrNameLst>
                                      </p:cBhvr>
                                      <p:tavLst>
                                        <p:tav tm="0">
                                          <p:val>
                                            <p:strVal val="ppt_x"/>
                                          </p:val>
                                        </p:tav>
                                        <p:tav tm="100000">
                                          <p:val>
                                            <p:strVal val="0-ppt_w/2"/>
                                          </p:val>
                                        </p:tav>
                                      </p:tavLst>
                                    </p:anim>
                                    <p:anim calcmode="lin" valueType="num">
                                      <p:cBhvr additive="base">
                                        <p:cTn id="315" dur="2000"/>
                                        <p:tgtEl>
                                          <p:spTgt spid="21"/>
                                        </p:tgtEl>
                                        <p:attrNameLst>
                                          <p:attrName>ppt_y</p:attrName>
                                        </p:attrNameLst>
                                      </p:cBhvr>
                                      <p:tavLst>
                                        <p:tav tm="0">
                                          <p:val>
                                            <p:strVal val="ppt_y"/>
                                          </p:val>
                                        </p:tav>
                                        <p:tav tm="100000">
                                          <p:val>
                                            <p:strVal val="1+ppt_h/2"/>
                                          </p:val>
                                        </p:tav>
                                      </p:tavLst>
                                    </p:anim>
                                    <p:set>
                                      <p:cBhvr>
                                        <p:cTn id="316" dur="1" fill="hold">
                                          <p:stCondLst>
                                            <p:cond delay="1999"/>
                                          </p:stCondLst>
                                        </p:cTn>
                                        <p:tgtEl>
                                          <p:spTgt spid="21"/>
                                        </p:tgtEl>
                                        <p:attrNameLst>
                                          <p:attrName>style.visibility</p:attrName>
                                        </p:attrNameLst>
                                      </p:cBhvr>
                                      <p:to>
                                        <p:strVal val="hidden"/>
                                      </p:to>
                                    </p:set>
                                  </p:childTnLst>
                                </p:cTn>
                              </p:par>
                              <p:par>
                                <p:cTn id="317" presetID="2" presetClass="exit" presetSubtype="12" fill="hold" grpId="3" nodeType="withEffect">
                                  <p:stCondLst>
                                    <p:cond delay="0"/>
                                  </p:stCondLst>
                                  <p:childTnLst>
                                    <p:anim calcmode="lin" valueType="num">
                                      <p:cBhvr additive="base">
                                        <p:cTn id="318" dur="2000"/>
                                        <p:tgtEl>
                                          <p:spTgt spid="26"/>
                                        </p:tgtEl>
                                        <p:attrNameLst>
                                          <p:attrName>ppt_x</p:attrName>
                                        </p:attrNameLst>
                                      </p:cBhvr>
                                      <p:tavLst>
                                        <p:tav tm="0">
                                          <p:val>
                                            <p:strVal val="ppt_x"/>
                                          </p:val>
                                        </p:tav>
                                        <p:tav tm="100000">
                                          <p:val>
                                            <p:strVal val="0-ppt_w/2"/>
                                          </p:val>
                                        </p:tav>
                                      </p:tavLst>
                                    </p:anim>
                                    <p:anim calcmode="lin" valueType="num">
                                      <p:cBhvr additive="base">
                                        <p:cTn id="319" dur="2000"/>
                                        <p:tgtEl>
                                          <p:spTgt spid="26"/>
                                        </p:tgtEl>
                                        <p:attrNameLst>
                                          <p:attrName>ppt_y</p:attrName>
                                        </p:attrNameLst>
                                      </p:cBhvr>
                                      <p:tavLst>
                                        <p:tav tm="0">
                                          <p:val>
                                            <p:strVal val="ppt_y"/>
                                          </p:val>
                                        </p:tav>
                                        <p:tav tm="100000">
                                          <p:val>
                                            <p:strVal val="1+ppt_h/2"/>
                                          </p:val>
                                        </p:tav>
                                      </p:tavLst>
                                    </p:anim>
                                    <p:set>
                                      <p:cBhvr>
                                        <p:cTn id="320" dur="1" fill="hold">
                                          <p:stCondLst>
                                            <p:cond delay="1999"/>
                                          </p:stCondLst>
                                        </p:cTn>
                                        <p:tgtEl>
                                          <p:spTgt spid="26"/>
                                        </p:tgtEl>
                                        <p:attrNameLst>
                                          <p:attrName>style.visibility</p:attrName>
                                        </p:attrNameLst>
                                      </p:cBhvr>
                                      <p:to>
                                        <p:strVal val="hidden"/>
                                      </p:to>
                                    </p:set>
                                  </p:childTnLst>
                                </p:cTn>
                              </p:par>
                              <p:par>
                                <p:cTn id="321" presetID="2" presetClass="exit" presetSubtype="12" fill="hold" grpId="3" nodeType="withEffect">
                                  <p:stCondLst>
                                    <p:cond delay="0"/>
                                  </p:stCondLst>
                                  <p:childTnLst>
                                    <p:anim calcmode="lin" valueType="num">
                                      <p:cBhvr additive="base">
                                        <p:cTn id="322" dur="2000"/>
                                        <p:tgtEl>
                                          <p:spTgt spid="29"/>
                                        </p:tgtEl>
                                        <p:attrNameLst>
                                          <p:attrName>ppt_x</p:attrName>
                                        </p:attrNameLst>
                                      </p:cBhvr>
                                      <p:tavLst>
                                        <p:tav tm="0">
                                          <p:val>
                                            <p:strVal val="ppt_x"/>
                                          </p:val>
                                        </p:tav>
                                        <p:tav tm="100000">
                                          <p:val>
                                            <p:strVal val="0-ppt_w/2"/>
                                          </p:val>
                                        </p:tav>
                                      </p:tavLst>
                                    </p:anim>
                                    <p:anim calcmode="lin" valueType="num">
                                      <p:cBhvr additive="base">
                                        <p:cTn id="323" dur="2000"/>
                                        <p:tgtEl>
                                          <p:spTgt spid="29"/>
                                        </p:tgtEl>
                                        <p:attrNameLst>
                                          <p:attrName>ppt_y</p:attrName>
                                        </p:attrNameLst>
                                      </p:cBhvr>
                                      <p:tavLst>
                                        <p:tav tm="0">
                                          <p:val>
                                            <p:strVal val="ppt_y"/>
                                          </p:val>
                                        </p:tav>
                                        <p:tav tm="100000">
                                          <p:val>
                                            <p:strVal val="1+ppt_h/2"/>
                                          </p:val>
                                        </p:tav>
                                      </p:tavLst>
                                    </p:anim>
                                    <p:set>
                                      <p:cBhvr>
                                        <p:cTn id="324" dur="1" fill="hold">
                                          <p:stCondLst>
                                            <p:cond delay="1999"/>
                                          </p:stCondLst>
                                        </p:cTn>
                                        <p:tgtEl>
                                          <p:spTgt spid="29"/>
                                        </p:tgtEl>
                                        <p:attrNameLst>
                                          <p:attrName>style.visibility</p:attrName>
                                        </p:attrNameLst>
                                      </p:cBhvr>
                                      <p:to>
                                        <p:strVal val="hidden"/>
                                      </p:to>
                                    </p:set>
                                  </p:childTnLst>
                                </p:cTn>
                              </p:par>
                              <p:par>
                                <p:cTn id="325" presetID="2" presetClass="exit" presetSubtype="12" fill="hold" grpId="3" nodeType="withEffect">
                                  <p:stCondLst>
                                    <p:cond delay="0"/>
                                  </p:stCondLst>
                                  <p:childTnLst>
                                    <p:anim calcmode="lin" valueType="num">
                                      <p:cBhvr additive="base">
                                        <p:cTn id="326" dur="2000"/>
                                        <p:tgtEl>
                                          <p:spTgt spid="31"/>
                                        </p:tgtEl>
                                        <p:attrNameLst>
                                          <p:attrName>ppt_x</p:attrName>
                                        </p:attrNameLst>
                                      </p:cBhvr>
                                      <p:tavLst>
                                        <p:tav tm="0">
                                          <p:val>
                                            <p:strVal val="ppt_x"/>
                                          </p:val>
                                        </p:tav>
                                        <p:tav tm="100000">
                                          <p:val>
                                            <p:strVal val="0-ppt_w/2"/>
                                          </p:val>
                                        </p:tav>
                                      </p:tavLst>
                                    </p:anim>
                                    <p:anim calcmode="lin" valueType="num">
                                      <p:cBhvr additive="base">
                                        <p:cTn id="327" dur="2000"/>
                                        <p:tgtEl>
                                          <p:spTgt spid="31"/>
                                        </p:tgtEl>
                                        <p:attrNameLst>
                                          <p:attrName>ppt_y</p:attrName>
                                        </p:attrNameLst>
                                      </p:cBhvr>
                                      <p:tavLst>
                                        <p:tav tm="0">
                                          <p:val>
                                            <p:strVal val="ppt_y"/>
                                          </p:val>
                                        </p:tav>
                                        <p:tav tm="100000">
                                          <p:val>
                                            <p:strVal val="1+ppt_h/2"/>
                                          </p:val>
                                        </p:tav>
                                      </p:tavLst>
                                    </p:anim>
                                    <p:set>
                                      <p:cBhvr>
                                        <p:cTn id="328" dur="1" fill="hold">
                                          <p:stCondLst>
                                            <p:cond delay="1999"/>
                                          </p:stCondLst>
                                        </p:cTn>
                                        <p:tgtEl>
                                          <p:spTgt spid="31"/>
                                        </p:tgtEl>
                                        <p:attrNameLst>
                                          <p:attrName>style.visibility</p:attrName>
                                        </p:attrNameLst>
                                      </p:cBhvr>
                                      <p:to>
                                        <p:strVal val="hidden"/>
                                      </p:to>
                                    </p:set>
                                  </p:childTnLst>
                                </p:cTn>
                              </p:par>
                              <p:par>
                                <p:cTn id="329" presetID="2" presetClass="exit" presetSubtype="9" fill="hold" grpId="3" nodeType="withEffect">
                                  <p:stCondLst>
                                    <p:cond delay="0"/>
                                  </p:stCondLst>
                                  <p:childTnLst>
                                    <p:anim calcmode="lin" valueType="num">
                                      <p:cBhvr additive="base">
                                        <p:cTn id="330" dur="2000"/>
                                        <p:tgtEl>
                                          <p:spTgt spid="7"/>
                                        </p:tgtEl>
                                        <p:attrNameLst>
                                          <p:attrName>ppt_x</p:attrName>
                                        </p:attrNameLst>
                                      </p:cBhvr>
                                      <p:tavLst>
                                        <p:tav tm="0">
                                          <p:val>
                                            <p:strVal val="ppt_x"/>
                                          </p:val>
                                        </p:tav>
                                        <p:tav tm="100000">
                                          <p:val>
                                            <p:strVal val="0-ppt_w/2"/>
                                          </p:val>
                                        </p:tav>
                                      </p:tavLst>
                                    </p:anim>
                                    <p:anim calcmode="lin" valueType="num">
                                      <p:cBhvr additive="base">
                                        <p:cTn id="331" dur="2000"/>
                                        <p:tgtEl>
                                          <p:spTgt spid="7"/>
                                        </p:tgtEl>
                                        <p:attrNameLst>
                                          <p:attrName>ppt_y</p:attrName>
                                        </p:attrNameLst>
                                      </p:cBhvr>
                                      <p:tavLst>
                                        <p:tav tm="0">
                                          <p:val>
                                            <p:strVal val="ppt_y"/>
                                          </p:val>
                                        </p:tav>
                                        <p:tav tm="100000">
                                          <p:val>
                                            <p:strVal val="0-ppt_h/2"/>
                                          </p:val>
                                        </p:tav>
                                      </p:tavLst>
                                    </p:anim>
                                    <p:set>
                                      <p:cBhvr>
                                        <p:cTn id="332" dur="1" fill="hold">
                                          <p:stCondLst>
                                            <p:cond delay="1999"/>
                                          </p:stCondLst>
                                        </p:cTn>
                                        <p:tgtEl>
                                          <p:spTgt spid="7"/>
                                        </p:tgtEl>
                                        <p:attrNameLst>
                                          <p:attrName>style.visibility</p:attrName>
                                        </p:attrNameLst>
                                      </p:cBhvr>
                                      <p:to>
                                        <p:strVal val="hidden"/>
                                      </p:to>
                                    </p:set>
                                  </p:childTnLst>
                                </p:cTn>
                              </p:par>
                              <p:par>
                                <p:cTn id="333" presetID="2" presetClass="exit" presetSubtype="9" fill="hold" grpId="3" nodeType="withEffect">
                                  <p:stCondLst>
                                    <p:cond delay="0"/>
                                  </p:stCondLst>
                                  <p:childTnLst>
                                    <p:anim calcmode="lin" valueType="num">
                                      <p:cBhvr additive="base">
                                        <p:cTn id="334" dur="2000"/>
                                        <p:tgtEl>
                                          <p:spTgt spid="10"/>
                                        </p:tgtEl>
                                        <p:attrNameLst>
                                          <p:attrName>ppt_x</p:attrName>
                                        </p:attrNameLst>
                                      </p:cBhvr>
                                      <p:tavLst>
                                        <p:tav tm="0">
                                          <p:val>
                                            <p:strVal val="ppt_x"/>
                                          </p:val>
                                        </p:tav>
                                        <p:tav tm="100000">
                                          <p:val>
                                            <p:strVal val="0-ppt_w/2"/>
                                          </p:val>
                                        </p:tav>
                                      </p:tavLst>
                                    </p:anim>
                                    <p:anim calcmode="lin" valueType="num">
                                      <p:cBhvr additive="base">
                                        <p:cTn id="335" dur="2000"/>
                                        <p:tgtEl>
                                          <p:spTgt spid="10"/>
                                        </p:tgtEl>
                                        <p:attrNameLst>
                                          <p:attrName>ppt_y</p:attrName>
                                        </p:attrNameLst>
                                      </p:cBhvr>
                                      <p:tavLst>
                                        <p:tav tm="0">
                                          <p:val>
                                            <p:strVal val="ppt_y"/>
                                          </p:val>
                                        </p:tav>
                                        <p:tav tm="100000">
                                          <p:val>
                                            <p:strVal val="0-ppt_h/2"/>
                                          </p:val>
                                        </p:tav>
                                      </p:tavLst>
                                    </p:anim>
                                    <p:set>
                                      <p:cBhvr>
                                        <p:cTn id="336" dur="1" fill="hold">
                                          <p:stCondLst>
                                            <p:cond delay="1999"/>
                                          </p:stCondLst>
                                        </p:cTn>
                                        <p:tgtEl>
                                          <p:spTgt spid="10"/>
                                        </p:tgtEl>
                                        <p:attrNameLst>
                                          <p:attrName>style.visibility</p:attrName>
                                        </p:attrNameLst>
                                      </p:cBhvr>
                                      <p:to>
                                        <p:strVal val="hidden"/>
                                      </p:to>
                                    </p:set>
                                  </p:childTnLst>
                                </p:cTn>
                              </p:par>
                              <p:par>
                                <p:cTn id="337" presetID="2" presetClass="exit" presetSubtype="9" fill="hold" grpId="3" nodeType="withEffect">
                                  <p:stCondLst>
                                    <p:cond delay="0"/>
                                  </p:stCondLst>
                                  <p:childTnLst>
                                    <p:anim calcmode="lin" valueType="num">
                                      <p:cBhvr additive="base">
                                        <p:cTn id="338" dur="2000"/>
                                        <p:tgtEl>
                                          <p:spTgt spid="15"/>
                                        </p:tgtEl>
                                        <p:attrNameLst>
                                          <p:attrName>ppt_x</p:attrName>
                                        </p:attrNameLst>
                                      </p:cBhvr>
                                      <p:tavLst>
                                        <p:tav tm="0">
                                          <p:val>
                                            <p:strVal val="ppt_x"/>
                                          </p:val>
                                        </p:tav>
                                        <p:tav tm="100000">
                                          <p:val>
                                            <p:strVal val="0-ppt_w/2"/>
                                          </p:val>
                                        </p:tav>
                                      </p:tavLst>
                                    </p:anim>
                                    <p:anim calcmode="lin" valueType="num">
                                      <p:cBhvr additive="base">
                                        <p:cTn id="339" dur="2000"/>
                                        <p:tgtEl>
                                          <p:spTgt spid="15"/>
                                        </p:tgtEl>
                                        <p:attrNameLst>
                                          <p:attrName>ppt_y</p:attrName>
                                        </p:attrNameLst>
                                      </p:cBhvr>
                                      <p:tavLst>
                                        <p:tav tm="0">
                                          <p:val>
                                            <p:strVal val="ppt_y"/>
                                          </p:val>
                                        </p:tav>
                                        <p:tav tm="100000">
                                          <p:val>
                                            <p:strVal val="0-ppt_h/2"/>
                                          </p:val>
                                        </p:tav>
                                      </p:tavLst>
                                    </p:anim>
                                    <p:set>
                                      <p:cBhvr>
                                        <p:cTn id="340" dur="1" fill="hold">
                                          <p:stCondLst>
                                            <p:cond delay="1999"/>
                                          </p:stCondLst>
                                        </p:cTn>
                                        <p:tgtEl>
                                          <p:spTgt spid="15"/>
                                        </p:tgtEl>
                                        <p:attrNameLst>
                                          <p:attrName>style.visibility</p:attrName>
                                        </p:attrNameLst>
                                      </p:cBhvr>
                                      <p:to>
                                        <p:strVal val="hidden"/>
                                      </p:to>
                                    </p:set>
                                  </p:childTnLst>
                                </p:cTn>
                              </p:par>
                              <p:par>
                                <p:cTn id="341" presetID="2" presetClass="exit" presetSubtype="9" fill="hold" grpId="3" nodeType="withEffect">
                                  <p:stCondLst>
                                    <p:cond delay="0"/>
                                  </p:stCondLst>
                                  <p:childTnLst>
                                    <p:anim calcmode="lin" valueType="num">
                                      <p:cBhvr additive="base">
                                        <p:cTn id="342" dur="2000"/>
                                        <p:tgtEl>
                                          <p:spTgt spid="19"/>
                                        </p:tgtEl>
                                        <p:attrNameLst>
                                          <p:attrName>ppt_x</p:attrName>
                                        </p:attrNameLst>
                                      </p:cBhvr>
                                      <p:tavLst>
                                        <p:tav tm="0">
                                          <p:val>
                                            <p:strVal val="ppt_x"/>
                                          </p:val>
                                        </p:tav>
                                        <p:tav tm="100000">
                                          <p:val>
                                            <p:strVal val="0-ppt_w/2"/>
                                          </p:val>
                                        </p:tav>
                                      </p:tavLst>
                                    </p:anim>
                                    <p:anim calcmode="lin" valueType="num">
                                      <p:cBhvr additive="base">
                                        <p:cTn id="343" dur="2000"/>
                                        <p:tgtEl>
                                          <p:spTgt spid="19"/>
                                        </p:tgtEl>
                                        <p:attrNameLst>
                                          <p:attrName>ppt_y</p:attrName>
                                        </p:attrNameLst>
                                      </p:cBhvr>
                                      <p:tavLst>
                                        <p:tav tm="0">
                                          <p:val>
                                            <p:strVal val="ppt_y"/>
                                          </p:val>
                                        </p:tav>
                                        <p:tav tm="100000">
                                          <p:val>
                                            <p:strVal val="0-ppt_h/2"/>
                                          </p:val>
                                        </p:tav>
                                      </p:tavLst>
                                    </p:anim>
                                    <p:set>
                                      <p:cBhvr>
                                        <p:cTn id="344" dur="1" fill="hold">
                                          <p:stCondLst>
                                            <p:cond delay="1999"/>
                                          </p:stCondLst>
                                        </p:cTn>
                                        <p:tgtEl>
                                          <p:spTgt spid="19"/>
                                        </p:tgtEl>
                                        <p:attrNameLst>
                                          <p:attrName>style.visibility</p:attrName>
                                        </p:attrNameLst>
                                      </p:cBhvr>
                                      <p:to>
                                        <p:strVal val="hidden"/>
                                      </p:to>
                                    </p:set>
                                  </p:childTnLst>
                                </p:cTn>
                              </p:par>
                              <p:par>
                                <p:cTn id="345" presetID="2" presetClass="exit" presetSubtype="9" fill="hold" grpId="3" nodeType="withEffect">
                                  <p:stCondLst>
                                    <p:cond delay="0"/>
                                  </p:stCondLst>
                                  <p:childTnLst>
                                    <p:anim calcmode="lin" valueType="num">
                                      <p:cBhvr additive="base">
                                        <p:cTn id="346" dur="2000"/>
                                        <p:tgtEl>
                                          <p:spTgt spid="22"/>
                                        </p:tgtEl>
                                        <p:attrNameLst>
                                          <p:attrName>ppt_x</p:attrName>
                                        </p:attrNameLst>
                                      </p:cBhvr>
                                      <p:tavLst>
                                        <p:tav tm="0">
                                          <p:val>
                                            <p:strVal val="ppt_x"/>
                                          </p:val>
                                        </p:tav>
                                        <p:tav tm="100000">
                                          <p:val>
                                            <p:strVal val="0-ppt_w/2"/>
                                          </p:val>
                                        </p:tav>
                                      </p:tavLst>
                                    </p:anim>
                                    <p:anim calcmode="lin" valueType="num">
                                      <p:cBhvr additive="base">
                                        <p:cTn id="347" dur="2000"/>
                                        <p:tgtEl>
                                          <p:spTgt spid="22"/>
                                        </p:tgtEl>
                                        <p:attrNameLst>
                                          <p:attrName>ppt_y</p:attrName>
                                        </p:attrNameLst>
                                      </p:cBhvr>
                                      <p:tavLst>
                                        <p:tav tm="0">
                                          <p:val>
                                            <p:strVal val="ppt_y"/>
                                          </p:val>
                                        </p:tav>
                                        <p:tav tm="100000">
                                          <p:val>
                                            <p:strVal val="0-ppt_h/2"/>
                                          </p:val>
                                        </p:tav>
                                      </p:tavLst>
                                    </p:anim>
                                    <p:set>
                                      <p:cBhvr>
                                        <p:cTn id="348" dur="1" fill="hold">
                                          <p:stCondLst>
                                            <p:cond delay="1999"/>
                                          </p:stCondLst>
                                        </p:cTn>
                                        <p:tgtEl>
                                          <p:spTgt spid="22"/>
                                        </p:tgtEl>
                                        <p:attrNameLst>
                                          <p:attrName>style.visibility</p:attrName>
                                        </p:attrNameLst>
                                      </p:cBhvr>
                                      <p:to>
                                        <p:strVal val="hidden"/>
                                      </p:to>
                                    </p:set>
                                  </p:childTnLst>
                                </p:cTn>
                              </p:par>
                              <p:par>
                                <p:cTn id="349" presetID="2" presetClass="exit" presetSubtype="9" fill="hold" grpId="3" nodeType="withEffect">
                                  <p:stCondLst>
                                    <p:cond delay="0"/>
                                  </p:stCondLst>
                                  <p:childTnLst>
                                    <p:anim calcmode="lin" valueType="num">
                                      <p:cBhvr additive="base">
                                        <p:cTn id="350" dur="2000"/>
                                        <p:tgtEl>
                                          <p:spTgt spid="27"/>
                                        </p:tgtEl>
                                        <p:attrNameLst>
                                          <p:attrName>ppt_x</p:attrName>
                                        </p:attrNameLst>
                                      </p:cBhvr>
                                      <p:tavLst>
                                        <p:tav tm="0">
                                          <p:val>
                                            <p:strVal val="ppt_x"/>
                                          </p:val>
                                        </p:tav>
                                        <p:tav tm="100000">
                                          <p:val>
                                            <p:strVal val="0-ppt_w/2"/>
                                          </p:val>
                                        </p:tav>
                                      </p:tavLst>
                                    </p:anim>
                                    <p:anim calcmode="lin" valueType="num">
                                      <p:cBhvr additive="base">
                                        <p:cTn id="351" dur="2000"/>
                                        <p:tgtEl>
                                          <p:spTgt spid="27"/>
                                        </p:tgtEl>
                                        <p:attrNameLst>
                                          <p:attrName>ppt_y</p:attrName>
                                        </p:attrNameLst>
                                      </p:cBhvr>
                                      <p:tavLst>
                                        <p:tav tm="0">
                                          <p:val>
                                            <p:strVal val="ppt_y"/>
                                          </p:val>
                                        </p:tav>
                                        <p:tav tm="100000">
                                          <p:val>
                                            <p:strVal val="0-ppt_h/2"/>
                                          </p:val>
                                        </p:tav>
                                      </p:tavLst>
                                    </p:anim>
                                    <p:set>
                                      <p:cBhvr>
                                        <p:cTn id="352" dur="1" fill="hold">
                                          <p:stCondLst>
                                            <p:cond delay="1999"/>
                                          </p:stCondLst>
                                        </p:cTn>
                                        <p:tgtEl>
                                          <p:spTgt spid="27"/>
                                        </p:tgtEl>
                                        <p:attrNameLst>
                                          <p:attrName>style.visibility</p:attrName>
                                        </p:attrNameLst>
                                      </p:cBhvr>
                                      <p:to>
                                        <p:strVal val="hidden"/>
                                      </p:to>
                                    </p:set>
                                  </p:childTnLst>
                                </p:cTn>
                              </p:par>
                              <p:par>
                                <p:cTn id="353" presetID="2" presetClass="exit" presetSubtype="9" fill="hold" grpId="3" nodeType="withEffect">
                                  <p:stCondLst>
                                    <p:cond delay="0"/>
                                  </p:stCondLst>
                                  <p:childTnLst>
                                    <p:anim calcmode="lin" valueType="num">
                                      <p:cBhvr additive="base">
                                        <p:cTn id="354" dur="2000"/>
                                        <p:tgtEl>
                                          <p:spTgt spid="32"/>
                                        </p:tgtEl>
                                        <p:attrNameLst>
                                          <p:attrName>ppt_x</p:attrName>
                                        </p:attrNameLst>
                                      </p:cBhvr>
                                      <p:tavLst>
                                        <p:tav tm="0">
                                          <p:val>
                                            <p:strVal val="ppt_x"/>
                                          </p:val>
                                        </p:tav>
                                        <p:tav tm="100000">
                                          <p:val>
                                            <p:strVal val="0-ppt_w/2"/>
                                          </p:val>
                                        </p:tav>
                                      </p:tavLst>
                                    </p:anim>
                                    <p:anim calcmode="lin" valueType="num">
                                      <p:cBhvr additive="base">
                                        <p:cTn id="355" dur="2000"/>
                                        <p:tgtEl>
                                          <p:spTgt spid="32"/>
                                        </p:tgtEl>
                                        <p:attrNameLst>
                                          <p:attrName>ppt_y</p:attrName>
                                        </p:attrNameLst>
                                      </p:cBhvr>
                                      <p:tavLst>
                                        <p:tav tm="0">
                                          <p:val>
                                            <p:strVal val="ppt_y"/>
                                          </p:val>
                                        </p:tav>
                                        <p:tav tm="100000">
                                          <p:val>
                                            <p:strVal val="0-ppt_h/2"/>
                                          </p:val>
                                        </p:tav>
                                      </p:tavLst>
                                    </p:anim>
                                    <p:set>
                                      <p:cBhvr>
                                        <p:cTn id="356" dur="1" fill="hold">
                                          <p:stCondLst>
                                            <p:cond delay="1999"/>
                                          </p:stCondLst>
                                        </p:cTn>
                                        <p:tgtEl>
                                          <p:spTgt spid="32"/>
                                        </p:tgtEl>
                                        <p:attrNameLst>
                                          <p:attrName>style.visibility</p:attrName>
                                        </p:attrNameLst>
                                      </p:cBhvr>
                                      <p:to>
                                        <p:strVal val="hidden"/>
                                      </p:to>
                                    </p:set>
                                  </p:childTnLst>
                                </p:cTn>
                              </p:par>
                              <p:par>
                                <p:cTn id="357" presetID="2" presetClass="exit" presetSubtype="3" fill="hold" grpId="3" nodeType="withEffect">
                                  <p:stCondLst>
                                    <p:cond delay="0"/>
                                  </p:stCondLst>
                                  <p:childTnLst>
                                    <p:anim calcmode="lin" valueType="num">
                                      <p:cBhvr additive="base">
                                        <p:cTn id="358" dur="2000"/>
                                        <p:tgtEl>
                                          <p:spTgt spid="6"/>
                                        </p:tgtEl>
                                        <p:attrNameLst>
                                          <p:attrName>ppt_x</p:attrName>
                                        </p:attrNameLst>
                                      </p:cBhvr>
                                      <p:tavLst>
                                        <p:tav tm="0">
                                          <p:val>
                                            <p:strVal val="ppt_x"/>
                                          </p:val>
                                        </p:tav>
                                        <p:tav tm="100000">
                                          <p:val>
                                            <p:strVal val="1+ppt_w/2"/>
                                          </p:val>
                                        </p:tav>
                                      </p:tavLst>
                                    </p:anim>
                                    <p:anim calcmode="lin" valueType="num">
                                      <p:cBhvr additive="base">
                                        <p:cTn id="359" dur="2000"/>
                                        <p:tgtEl>
                                          <p:spTgt spid="6"/>
                                        </p:tgtEl>
                                        <p:attrNameLst>
                                          <p:attrName>ppt_y</p:attrName>
                                        </p:attrNameLst>
                                      </p:cBhvr>
                                      <p:tavLst>
                                        <p:tav tm="0">
                                          <p:val>
                                            <p:strVal val="ppt_y"/>
                                          </p:val>
                                        </p:tav>
                                        <p:tav tm="100000">
                                          <p:val>
                                            <p:strVal val="0-ppt_h/2"/>
                                          </p:val>
                                        </p:tav>
                                      </p:tavLst>
                                    </p:anim>
                                    <p:set>
                                      <p:cBhvr>
                                        <p:cTn id="360" dur="1" fill="hold">
                                          <p:stCondLst>
                                            <p:cond delay="1999"/>
                                          </p:stCondLst>
                                        </p:cTn>
                                        <p:tgtEl>
                                          <p:spTgt spid="6"/>
                                        </p:tgtEl>
                                        <p:attrNameLst>
                                          <p:attrName>style.visibility</p:attrName>
                                        </p:attrNameLst>
                                      </p:cBhvr>
                                      <p:to>
                                        <p:strVal val="hidden"/>
                                      </p:to>
                                    </p:set>
                                  </p:childTnLst>
                                </p:cTn>
                              </p:par>
                              <p:par>
                                <p:cTn id="361" presetID="2" presetClass="exit" presetSubtype="3" fill="hold" grpId="3" nodeType="withEffect">
                                  <p:stCondLst>
                                    <p:cond delay="0"/>
                                  </p:stCondLst>
                                  <p:childTnLst>
                                    <p:anim calcmode="lin" valueType="num">
                                      <p:cBhvr additive="base">
                                        <p:cTn id="362" dur="2000"/>
                                        <p:tgtEl>
                                          <p:spTgt spid="11"/>
                                        </p:tgtEl>
                                        <p:attrNameLst>
                                          <p:attrName>ppt_x</p:attrName>
                                        </p:attrNameLst>
                                      </p:cBhvr>
                                      <p:tavLst>
                                        <p:tav tm="0">
                                          <p:val>
                                            <p:strVal val="ppt_x"/>
                                          </p:val>
                                        </p:tav>
                                        <p:tav tm="100000">
                                          <p:val>
                                            <p:strVal val="1+ppt_w/2"/>
                                          </p:val>
                                        </p:tav>
                                      </p:tavLst>
                                    </p:anim>
                                    <p:anim calcmode="lin" valueType="num">
                                      <p:cBhvr additive="base">
                                        <p:cTn id="363" dur="2000"/>
                                        <p:tgtEl>
                                          <p:spTgt spid="11"/>
                                        </p:tgtEl>
                                        <p:attrNameLst>
                                          <p:attrName>ppt_y</p:attrName>
                                        </p:attrNameLst>
                                      </p:cBhvr>
                                      <p:tavLst>
                                        <p:tav tm="0">
                                          <p:val>
                                            <p:strVal val="ppt_y"/>
                                          </p:val>
                                        </p:tav>
                                        <p:tav tm="100000">
                                          <p:val>
                                            <p:strVal val="0-ppt_h/2"/>
                                          </p:val>
                                        </p:tav>
                                      </p:tavLst>
                                    </p:anim>
                                    <p:set>
                                      <p:cBhvr>
                                        <p:cTn id="364" dur="1" fill="hold">
                                          <p:stCondLst>
                                            <p:cond delay="1999"/>
                                          </p:stCondLst>
                                        </p:cTn>
                                        <p:tgtEl>
                                          <p:spTgt spid="11"/>
                                        </p:tgtEl>
                                        <p:attrNameLst>
                                          <p:attrName>style.visibility</p:attrName>
                                        </p:attrNameLst>
                                      </p:cBhvr>
                                      <p:to>
                                        <p:strVal val="hidden"/>
                                      </p:to>
                                    </p:set>
                                  </p:childTnLst>
                                </p:cTn>
                              </p:par>
                              <p:par>
                                <p:cTn id="365" presetID="2" presetClass="exit" presetSubtype="3" fill="hold" grpId="3" nodeType="withEffect">
                                  <p:stCondLst>
                                    <p:cond delay="0"/>
                                  </p:stCondLst>
                                  <p:childTnLst>
                                    <p:anim calcmode="lin" valueType="num">
                                      <p:cBhvr additive="base">
                                        <p:cTn id="366" dur="2000"/>
                                        <p:tgtEl>
                                          <p:spTgt spid="12"/>
                                        </p:tgtEl>
                                        <p:attrNameLst>
                                          <p:attrName>ppt_x</p:attrName>
                                        </p:attrNameLst>
                                      </p:cBhvr>
                                      <p:tavLst>
                                        <p:tav tm="0">
                                          <p:val>
                                            <p:strVal val="ppt_x"/>
                                          </p:val>
                                        </p:tav>
                                        <p:tav tm="100000">
                                          <p:val>
                                            <p:strVal val="1+ppt_w/2"/>
                                          </p:val>
                                        </p:tav>
                                      </p:tavLst>
                                    </p:anim>
                                    <p:anim calcmode="lin" valueType="num">
                                      <p:cBhvr additive="base">
                                        <p:cTn id="367" dur="2000"/>
                                        <p:tgtEl>
                                          <p:spTgt spid="12"/>
                                        </p:tgtEl>
                                        <p:attrNameLst>
                                          <p:attrName>ppt_y</p:attrName>
                                        </p:attrNameLst>
                                      </p:cBhvr>
                                      <p:tavLst>
                                        <p:tav tm="0">
                                          <p:val>
                                            <p:strVal val="ppt_y"/>
                                          </p:val>
                                        </p:tav>
                                        <p:tav tm="100000">
                                          <p:val>
                                            <p:strVal val="0-ppt_h/2"/>
                                          </p:val>
                                        </p:tav>
                                      </p:tavLst>
                                    </p:anim>
                                    <p:set>
                                      <p:cBhvr>
                                        <p:cTn id="368" dur="1" fill="hold">
                                          <p:stCondLst>
                                            <p:cond delay="1999"/>
                                          </p:stCondLst>
                                        </p:cTn>
                                        <p:tgtEl>
                                          <p:spTgt spid="12"/>
                                        </p:tgtEl>
                                        <p:attrNameLst>
                                          <p:attrName>style.visibility</p:attrName>
                                        </p:attrNameLst>
                                      </p:cBhvr>
                                      <p:to>
                                        <p:strVal val="hidden"/>
                                      </p:to>
                                    </p:set>
                                  </p:childTnLst>
                                </p:cTn>
                              </p:par>
                              <p:par>
                                <p:cTn id="369" presetID="2" presetClass="exit" presetSubtype="3" fill="hold" grpId="3" nodeType="withEffect">
                                  <p:stCondLst>
                                    <p:cond delay="0"/>
                                  </p:stCondLst>
                                  <p:childTnLst>
                                    <p:anim calcmode="lin" valueType="num">
                                      <p:cBhvr additive="base">
                                        <p:cTn id="370" dur="2000"/>
                                        <p:tgtEl>
                                          <p:spTgt spid="18"/>
                                        </p:tgtEl>
                                        <p:attrNameLst>
                                          <p:attrName>ppt_x</p:attrName>
                                        </p:attrNameLst>
                                      </p:cBhvr>
                                      <p:tavLst>
                                        <p:tav tm="0">
                                          <p:val>
                                            <p:strVal val="ppt_x"/>
                                          </p:val>
                                        </p:tav>
                                        <p:tav tm="100000">
                                          <p:val>
                                            <p:strVal val="1+ppt_w/2"/>
                                          </p:val>
                                        </p:tav>
                                      </p:tavLst>
                                    </p:anim>
                                    <p:anim calcmode="lin" valueType="num">
                                      <p:cBhvr additive="base">
                                        <p:cTn id="371" dur="2000"/>
                                        <p:tgtEl>
                                          <p:spTgt spid="18"/>
                                        </p:tgtEl>
                                        <p:attrNameLst>
                                          <p:attrName>ppt_y</p:attrName>
                                        </p:attrNameLst>
                                      </p:cBhvr>
                                      <p:tavLst>
                                        <p:tav tm="0">
                                          <p:val>
                                            <p:strVal val="ppt_y"/>
                                          </p:val>
                                        </p:tav>
                                        <p:tav tm="100000">
                                          <p:val>
                                            <p:strVal val="0-ppt_h/2"/>
                                          </p:val>
                                        </p:tav>
                                      </p:tavLst>
                                    </p:anim>
                                    <p:set>
                                      <p:cBhvr>
                                        <p:cTn id="372" dur="1" fill="hold">
                                          <p:stCondLst>
                                            <p:cond delay="1999"/>
                                          </p:stCondLst>
                                        </p:cTn>
                                        <p:tgtEl>
                                          <p:spTgt spid="18"/>
                                        </p:tgtEl>
                                        <p:attrNameLst>
                                          <p:attrName>style.visibility</p:attrName>
                                        </p:attrNameLst>
                                      </p:cBhvr>
                                      <p:to>
                                        <p:strVal val="hidden"/>
                                      </p:to>
                                    </p:set>
                                  </p:childTnLst>
                                </p:cTn>
                              </p:par>
                              <p:par>
                                <p:cTn id="373" presetID="2" presetClass="exit" presetSubtype="3" fill="hold" grpId="3" nodeType="withEffect">
                                  <p:stCondLst>
                                    <p:cond delay="0"/>
                                  </p:stCondLst>
                                  <p:childTnLst>
                                    <p:anim calcmode="lin" valueType="num">
                                      <p:cBhvr additive="base">
                                        <p:cTn id="374" dur="2000"/>
                                        <p:tgtEl>
                                          <p:spTgt spid="23"/>
                                        </p:tgtEl>
                                        <p:attrNameLst>
                                          <p:attrName>ppt_x</p:attrName>
                                        </p:attrNameLst>
                                      </p:cBhvr>
                                      <p:tavLst>
                                        <p:tav tm="0">
                                          <p:val>
                                            <p:strVal val="ppt_x"/>
                                          </p:val>
                                        </p:tav>
                                        <p:tav tm="100000">
                                          <p:val>
                                            <p:strVal val="1+ppt_w/2"/>
                                          </p:val>
                                        </p:tav>
                                      </p:tavLst>
                                    </p:anim>
                                    <p:anim calcmode="lin" valueType="num">
                                      <p:cBhvr additive="base">
                                        <p:cTn id="375" dur="2000"/>
                                        <p:tgtEl>
                                          <p:spTgt spid="23"/>
                                        </p:tgtEl>
                                        <p:attrNameLst>
                                          <p:attrName>ppt_y</p:attrName>
                                        </p:attrNameLst>
                                      </p:cBhvr>
                                      <p:tavLst>
                                        <p:tav tm="0">
                                          <p:val>
                                            <p:strVal val="ppt_y"/>
                                          </p:val>
                                        </p:tav>
                                        <p:tav tm="100000">
                                          <p:val>
                                            <p:strVal val="0-ppt_h/2"/>
                                          </p:val>
                                        </p:tav>
                                      </p:tavLst>
                                    </p:anim>
                                    <p:set>
                                      <p:cBhvr>
                                        <p:cTn id="376" dur="1" fill="hold">
                                          <p:stCondLst>
                                            <p:cond delay="1999"/>
                                          </p:stCondLst>
                                        </p:cTn>
                                        <p:tgtEl>
                                          <p:spTgt spid="23"/>
                                        </p:tgtEl>
                                        <p:attrNameLst>
                                          <p:attrName>style.visibility</p:attrName>
                                        </p:attrNameLst>
                                      </p:cBhvr>
                                      <p:to>
                                        <p:strVal val="hidden"/>
                                      </p:to>
                                    </p:set>
                                  </p:childTnLst>
                                </p:cTn>
                              </p:par>
                              <p:par>
                                <p:cTn id="377" presetID="2" presetClass="exit" presetSubtype="3" fill="hold" grpId="3" nodeType="withEffect">
                                  <p:stCondLst>
                                    <p:cond delay="0"/>
                                  </p:stCondLst>
                                  <p:childTnLst>
                                    <p:anim calcmode="lin" valueType="num">
                                      <p:cBhvr additive="base">
                                        <p:cTn id="378" dur="2000"/>
                                        <p:tgtEl>
                                          <p:spTgt spid="25"/>
                                        </p:tgtEl>
                                        <p:attrNameLst>
                                          <p:attrName>ppt_x</p:attrName>
                                        </p:attrNameLst>
                                      </p:cBhvr>
                                      <p:tavLst>
                                        <p:tav tm="0">
                                          <p:val>
                                            <p:strVal val="ppt_x"/>
                                          </p:val>
                                        </p:tav>
                                        <p:tav tm="100000">
                                          <p:val>
                                            <p:strVal val="1+ppt_w/2"/>
                                          </p:val>
                                        </p:tav>
                                      </p:tavLst>
                                    </p:anim>
                                    <p:anim calcmode="lin" valueType="num">
                                      <p:cBhvr additive="base">
                                        <p:cTn id="379" dur="2000"/>
                                        <p:tgtEl>
                                          <p:spTgt spid="25"/>
                                        </p:tgtEl>
                                        <p:attrNameLst>
                                          <p:attrName>ppt_y</p:attrName>
                                        </p:attrNameLst>
                                      </p:cBhvr>
                                      <p:tavLst>
                                        <p:tav tm="0">
                                          <p:val>
                                            <p:strVal val="ppt_y"/>
                                          </p:val>
                                        </p:tav>
                                        <p:tav tm="100000">
                                          <p:val>
                                            <p:strVal val="0-ppt_h/2"/>
                                          </p:val>
                                        </p:tav>
                                      </p:tavLst>
                                    </p:anim>
                                    <p:set>
                                      <p:cBhvr>
                                        <p:cTn id="380" dur="1" fill="hold">
                                          <p:stCondLst>
                                            <p:cond delay="1999"/>
                                          </p:stCondLst>
                                        </p:cTn>
                                        <p:tgtEl>
                                          <p:spTgt spid="25"/>
                                        </p:tgtEl>
                                        <p:attrNameLst>
                                          <p:attrName>style.visibility</p:attrName>
                                        </p:attrNameLst>
                                      </p:cBhvr>
                                      <p:to>
                                        <p:strVal val="hidden"/>
                                      </p:to>
                                    </p:set>
                                  </p:childTnLst>
                                </p:cTn>
                              </p:par>
                              <p:par>
                                <p:cTn id="381" presetID="2" presetClass="exit" presetSubtype="3" fill="hold" grpId="3" nodeType="withEffect">
                                  <p:stCondLst>
                                    <p:cond delay="0"/>
                                  </p:stCondLst>
                                  <p:childTnLst>
                                    <p:anim calcmode="lin" valueType="num">
                                      <p:cBhvr additive="base">
                                        <p:cTn id="382" dur="2000"/>
                                        <p:tgtEl>
                                          <p:spTgt spid="30"/>
                                        </p:tgtEl>
                                        <p:attrNameLst>
                                          <p:attrName>ppt_x</p:attrName>
                                        </p:attrNameLst>
                                      </p:cBhvr>
                                      <p:tavLst>
                                        <p:tav tm="0">
                                          <p:val>
                                            <p:strVal val="ppt_x"/>
                                          </p:val>
                                        </p:tav>
                                        <p:tav tm="100000">
                                          <p:val>
                                            <p:strVal val="1+ppt_w/2"/>
                                          </p:val>
                                        </p:tav>
                                      </p:tavLst>
                                    </p:anim>
                                    <p:anim calcmode="lin" valueType="num">
                                      <p:cBhvr additive="base">
                                        <p:cTn id="383" dur="2000"/>
                                        <p:tgtEl>
                                          <p:spTgt spid="30"/>
                                        </p:tgtEl>
                                        <p:attrNameLst>
                                          <p:attrName>ppt_y</p:attrName>
                                        </p:attrNameLst>
                                      </p:cBhvr>
                                      <p:tavLst>
                                        <p:tav tm="0">
                                          <p:val>
                                            <p:strVal val="ppt_y"/>
                                          </p:val>
                                        </p:tav>
                                        <p:tav tm="100000">
                                          <p:val>
                                            <p:strVal val="0-ppt_h/2"/>
                                          </p:val>
                                        </p:tav>
                                      </p:tavLst>
                                    </p:anim>
                                    <p:set>
                                      <p:cBhvr>
                                        <p:cTn id="384" dur="1" fill="hold">
                                          <p:stCondLst>
                                            <p:cond delay="1999"/>
                                          </p:stCondLst>
                                        </p:cTn>
                                        <p:tgtEl>
                                          <p:spTgt spid="30"/>
                                        </p:tgtEl>
                                        <p:attrNameLst>
                                          <p:attrName>style.visibility</p:attrName>
                                        </p:attrNameLst>
                                      </p:cBhvr>
                                      <p:to>
                                        <p:strVal val="hidden"/>
                                      </p:to>
                                    </p:set>
                                  </p:childTnLst>
                                </p:cTn>
                              </p:par>
                              <p:par>
                                <p:cTn id="385" presetID="8" presetClass="emph" presetSubtype="0" fill="hold" grpId="4" nodeType="withEffect">
                                  <p:stCondLst>
                                    <p:cond delay="0"/>
                                  </p:stCondLst>
                                  <p:childTnLst>
                                    <p:animRot by="21600000">
                                      <p:cBhvr>
                                        <p:cTn id="386" dur="2000" fill="hold"/>
                                        <p:tgtEl>
                                          <p:spTgt spid="4"/>
                                        </p:tgtEl>
                                        <p:attrNameLst>
                                          <p:attrName>r</p:attrName>
                                        </p:attrNameLst>
                                      </p:cBhvr>
                                    </p:animRot>
                                  </p:childTnLst>
                                </p:cTn>
                              </p:par>
                              <p:par>
                                <p:cTn id="387" presetID="8" presetClass="emph" presetSubtype="0" fill="hold" grpId="4" nodeType="withEffect">
                                  <p:stCondLst>
                                    <p:cond delay="0"/>
                                  </p:stCondLst>
                                  <p:childTnLst>
                                    <p:animRot by="21600000">
                                      <p:cBhvr>
                                        <p:cTn id="388" dur="2000" fill="hold"/>
                                        <p:tgtEl>
                                          <p:spTgt spid="8"/>
                                        </p:tgtEl>
                                        <p:attrNameLst>
                                          <p:attrName>r</p:attrName>
                                        </p:attrNameLst>
                                      </p:cBhvr>
                                    </p:animRot>
                                  </p:childTnLst>
                                </p:cTn>
                              </p:par>
                              <p:par>
                                <p:cTn id="389" presetID="8" presetClass="emph" presetSubtype="0" fill="hold" grpId="4" nodeType="withEffect">
                                  <p:stCondLst>
                                    <p:cond delay="0"/>
                                  </p:stCondLst>
                                  <p:childTnLst>
                                    <p:animRot by="21600000">
                                      <p:cBhvr>
                                        <p:cTn id="390" dur="2000" fill="hold"/>
                                        <p:tgtEl>
                                          <p:spTgt spid="13"/>
                                        </p:tgtEl>
                                        <p:attrNameLst>
                                          <p:attrName>r</p:attrName>
                                        </p:attrNameLst>
                                      </p:cBhvr>
                                    </p:animRot>
                                  </p:childTnLst>
                                </p:cTn>
                              </p:par>
                              <p:par>
                                <p:cTn id="391" presetID="8" presetClass="emph" presetSubtype="0" fill="hold" grpId="4" nodeType="withEffect">
                                  <p:stCondLst>
                                    <p:cond delay="0"/>
                                  </p:stCondLst>
                                  <p:childTnLst>
                                    <p:animRot by="21600000">
                                      <p:cBhvr>
                                        <p:cTn id="392" dur="2000" fill="hold"/>
                                        <p:tgtEl>
                                          <p:spTgt spid="16"/>
                                        </p:tgtEl>
                                        <p:attrNameLst>
                                          <p:attrName>r</p:attrName>
                                        </p:attrNameLst>
                                      </p:cBhvr>
                                    </p:animRot>
                                  </p:childTnLst>
                                </p:cTn>
                              </p:par>
                              <p:par>
                                <p:cTn id="393" presetID="8" presetClass="emph" presetSubtype="0" fill="hold" grpId="4" nodeType="withEffect">
                                  <p:stCondLst>
                                    <p:cond delay="0"/>
                                  </p:stCondLst>
                                  <p:childTnLst>
                                    <p:animRot by="21600000">
                                      <p:cBhvr>
                                        <p:cTn id="394" dur="2000" fill="hold"/>
                                        <p:tgtEl>
                                          <p:spTgt spid="20"/>
                                        </p:tgtEl>
                                        <p:attrNameLst>
                                          <p:attrName>r</p:attrName>
                                        </p:attrNameLst>
                                      </p:cBhvr>
                                    </p:animRot>
                                  </p:childTnLst>
                                </p:cTn>
                              </p:par>
                              <p:par>
                                <p:cTn id="395" presetID="8" presetClass="emph" presetSubtype="0" fill="hold" grpId="4" nodeType="withEffect">
                                  <p:stCondLst>
                                    <p:cond delay="0"/>
                                  </p:stCondLst>
                                  <p:childTnLst>
                                    <p:animRot by="21600000">
                                      <p:cBhvr>
                                        <p:cTn id="396" dur="2000" fill="hold"/>
                                        <p:tgtEl>
                                          <p:spTgt spid="24"/>
                                        </p:tgtEl>
                                        <p:attrNameLst>
                                          <p:attrName>r</p:attrName>
                                        </p:attrNameLst>
                                      </p:cBhvr>
                                    </p:animRot>
                                  </p:childTnLst>
                                </p:cTn>
                              </p:par>
                              <p:par>
                                <p:cTn id="397" presetID="8" presetClass="emph" presetSubtype="0" fill="hold" grpId="4" nodeType="withEffect">
                                  <p:stCondLst>
                                    <p:cond delay="0"/>
                                  </p:stCondLst>
                                  <p:childTnLst>
                                    <p:animRot by="21600000">
                                      <p:cBhvr>
                                        <p:cTn id="398" dur="2000" fill="hold"/>
                                        <p:tgtEl>
                                          <p:spTgt spid="28"/>
                                        </p:tgtEl>
                                        <p:attrNameLst>
                                          <p:attrName>r</p:attrName>
                                        </p:attrNameLst>
                                      </p:cBhvr>
                                    </p:animRot>
                                  </p:childTnLst>
                                </p:cTn>
                              </p:par>
                              <p:par>
                                <p:cTn id="399" presetID="8" presetClass="emph" presetSubtype="0" fill="hold" grpId="4" nodeType="withEffect">
                                  <p:stCondLst>
                                    <p:cond delay="0"/>
                                  </p:stCondLst>
                                  <p:childTnLst>
                                    <p:animRot by="-21600000">
                                      <p:cBhvr>
                                        <p:cTn id="400" dur="2000" fill="hold"/>
                                        <p:tgtEl>
                                          <p:spTgt spid="5"/>
                                        </p:tgtEl>
                                        <p:attrNameLst>
                                          <p:attrName>r</p:attrName>
                                        </p:attrNameLst>
                                      </p:cBhvr>
                                    </p:animRot>
                                  </p:childTnLst>
                                </p:cTn>
                              </p:par>
                              <p:par>
                                <p:cTn id="401" presetID="8" presetClass="emph" presetSubtype="0" fill="hold" grpId="4" nodeType="withEffect">
                                  <p:stCondLst>
                                    <p:cond delay="0"/>
                                  </p:stCondLst>
                                  <p:childTnLst>
                                    <p:animRot by="-21600000">
                                      <p:cBhvr>
                                        <p:cTn id="402" dur="2000" fill="hold"/>
                                        <p:tgtEl>
                                          <p:spTgt spid="9"/>
                                        </p:tgtEl>
                                        <p:attrNameLst>
                                          <p:attrName>r</p:attrName>
                                        </p:attrNameLst>
                                      </p:cBhvr>
                                    </p:animRot>
                                  </p:childTnLst>
                                </p:cTn>
                              </p:par>
                              <p:par>
                                <p:cTn id="403" presetID="8" presetClass="emph" presetSubtype="0" fill="hold" grpId="4" nodeType="withEffect">
                                  <p:stCondLst>
                                    <p:cond delay="0"/>
                                  </p:stCondLst>
                                  <p:childTnLst>
                                    <p:animRot by="-21600000">
                                      <p:cBhvr>
                                        <p:cTn id="404" dur="2000" fill="hold"/>
                                        <p:tgtEl>
                                          <p:spTgt spid="14"/>
                                        </p:tgtEl>
                                        <p:attrNameLst>
                                          <p:attrName>r</p:attrName>
                                        </p:attrNameLst>
                                      </p:cBhvr>
                                    </p:animRot>
                                  </p:childTnLst>
                                </p:cTn>
                              </p:par>
                              <p:par>
                                <p:cTn id="405" presetID="8" presetClass="emph" presetSubtype="0" fill="hold" grpId="4" nodeType="withEffect">
                                  <p:stCondLst>
                                    <p:cond delay="0"/>
                                  </p:stCondLst>
                                  <p:childTnLst>
                                    <p:animRot by="-21600000">
                                      <p:cBhvr>
                                        <p:cTn id="406" dur="2000" fill="hold"/>
                                        <p:tgtEl>
                                          <p:spTgt spid="17"/>
                                        </p:tgtEl>
                                        <p:attrNameLst>
                                          <p:attrName>r</p:attrName>
                                        </p:attrNameLst>
                                      </p:cBhvr>
                                    </p:animRot>
                                  </p:childTnLst>
                                </p:cTn>
                              </p:par>
                              <p:par>
                                <p:cTn id="407" presetID="8" presetClass="emph" presetSubtype="0" fill="hold" grpId="4" nodeType="withEffect">
                                  <p:stCondLst>
                                    <p:cond delay="0"/>
                                  </p:stCondLst>
                                  <p:childTnLst>
                                    <p:animRot by="-21600000">
                                      <p:cBhvr>
                                        <p:cTn id="408" dur="2000" fill="hold"/>
                                        <p:tgtEl>
                                          <p:spTgt spid="21"/>
                                        </p:tgtEl>
                                        <p:attrNameLst>
                                          <p:attrName>r</p:attrName>
                                        </p:attrNameLst>
                                      </p:cBhvr>
                                    </p:animRot>
                                  </p:childTnLst>
                                </p:cTn>
                              </p:par>
                              <p:par>
                                <p:cTn id="409" presetID="8" presetClass="emph" presetSubtype="0" fill="hold" grpId="4" nodeType="withEffect">
                                  <p:stCondLst>
                                    <p:cond delay="0"/>
                                  </p:stCondLst>
                                  <p:childTnLst>
                                    <p:animRot by="-21600000">
                                      <p:cBhvr>
                                        <p:cTn id="410" dur="2000" fill="hold"/>
                                        <p:tgtEl>
                                          <p:spTgt spid="26"/>
                                        </p:tgtEl>
                                        <p:attrNameLst>
                                          <p:attrName>r</p:attrName>
                                        </p:attrNameLst>
                                      </p:cBhvr>
                                    </p:animRot>
                                  </p:childTnLst>
                                </p:cTn>
                              </p:par>
                              <p:par>
                                <p:cTn id="411" presetID="8" presetClass="emph" presetSubtype="0" fill="hold" grpId="4" nodeType="withEffect">
                                  <p:stCondLst>
                                    <p:cond delay="0"/>
                                  </p:stCondLst>
                                  <p:childTnLst>
                                    <p:animRot by="-21600000">
                                      <p:cBhvr>
                                        <p:cTn id="412" dur="2000" fill="hold"/>
                                        <p:tgtEl>
                                          <p:spTgt spid="29"/>
                                        </p:tgtEl>
                                        <p:attrNameLst>
                                          <p:attrName>r</p:attrName>
                                        </p:attrNameLst>
                                      </p:cBhvr>
                                    </p:animRot>
                                  </p:childTnLst>
                                </p:cTn>
                              </p:par>
                              <p:par>
                                <p:cTn id="413" presetID="8" presetClass="emph" presetSubtype="0" fill="hold" grpId="4" nodeType="withEffect">
                                  <p:stCondLst>
                                    <p:cond delay="0"/>
                                  </p:stCondLst>
                                  <p:childTnLst>
                                    <p:animRot by="-21600000">
                                      <p:cBhvr>
                                        <p:cTn id="414" dur="2000" fill="hold"/>
                                        <p:tgtEl>
                                          <p:spTgt spid="31"/>
                                        </p:tgtEl>
                                        <p:attrNameLst>
                                          <p:attrName>r</p:attrName>
                                        </p:attrNameLst>
                                      </p:cBhvr>
                                    </p:animRot>
                                  </p:childTnLst>
                                </p:cTn>
                              </p:par>
                              <p:par>
                                <p:cTn id="415" presetID="8" presetClass="emph" presetSubtype="0" fill="hold" grpId="4" nodeType="withEffect">
                                  <p:stCondLst>
                                    <p:cond delay="0"/>
                                  </p:stCondLst>
                                  <p:childTnLst>
                                    <p:animRot by="21600000">
                                      <p:cBhvr>
                                        <p:cTn id="416" dur="2000" fill="hold"/>
                                        <p:tgtEl>
                                          <p:spTgt spid="7"/>
                                        </p:tgtEl>
                                        <p:attrNameLst>
                                          <p:attrName>r</p:attrName>
                                        </p:attrNameLst>
                                      </p:cBhvr>
                                    </p:animRot>
                                  </p:childTnLst>
                                </p:cTn>
                              </p:par>
                              <p:par>
                                <p:cTn id="417" presetID="8" presetClass="emph" presetSubtype="0" fill="hold" grpId="4" nodeType="withEffect">
                                  <p:stCondLst>
                                    <p:cond delay="0"/>
                                  </p:stCondLst>
                                  <p:childTnLst>
                                    <p:animRot by="21600000">
                                      <p:cBhvr>
                                        <p:cTn id="418" dur="2000" fill="hold"/>
                                        <p:tgtEl>
                                          <p:spTgt spid="10"/>
                                        </p:tgtEl>
                                        <p:attrNameLst>
                                          <p:attrName>r</p:attrName>
                                        </p:attrNameLst>
                                      </p:cBhvr>
                                    </p:animRot>
                                  </p:childTnLst>
                                </p:cTn>
                              </p:par>
                              <p:par>
                                <p:cTn id="419" presetID="8" presetClass="emph" presetSubtype="0" fill="hold" grpId="4" nodeType="withEffect">
                                  <p:stCondLst>
                                    <p:cond delay="0"/>
                                  </p:stCondLst>
                                  <p:childTnLst>
                                    <p:animRot by="21600000">
                                      <p:cBhvr>
                                        <p:cTn id="420" dur="2000" fill="hold"/>
                                        <p:tgtEl>
                                          <p:spTgt spid="15"/>
                                        </p:tgtEl>
                                        <p:attrNameLst>
                                          <p:attrName>r</p:attrName>
                                        </p:attrNameLst>
                                      </p:cBhvr>
                                    </p:animRot>
                                  </p:childTnLst>
                                </p:cTn>
                              </p:par>
                              <p:par>
                                <p:cTn id="421" presetID="8" presetClass="emph" presetSubtype="0" fill="hold" grpId="4" nodeType="withEffect">
                                  <p:stCondLst>
                                    <p:cond delay="0"/>
                                  </p:stCondLst>
                                  <p:childTnLst>
                                    <p:animRot by="21600000">
                                      <p:cBhvr>
                                        <p:cTn id="422" dur="2000" fill="hold"/>
                                        <p:tgtEl>
                                          <p:spTgt spid="19"/>
                                        </p:tgtEl>
                                        <p:attrNameLst>
                                          <p:attrName>r</p:attrName>
                                        </p:attrNameLst>
                                      </p:cBhvr>
                                    </p:animRot>
                                  </p:childTnLst>
                                </p:cTn>
                              </p:par>
                              <p:par>
                                <p:cTn id="423" presetID="8" presetClass="emph" presetSubtype="0" fill="hold" grpId="4" nodeType="withEffect">
                                  <p:stCondLst>
                                    <p:cond delay="0"/>
                                  </p:stCondLst>
                                  <p:childTnLst>
                                    <p:animRot by="21600000">
                                      <p:cBhvr>
                                        <p:cTn id="424" dur="2000" fill="hold"/>
                                        <p:tgtEl>
                                          <p:spTgt spid="22"/>
                                        </p:tgtEl>
                                        <p:attrNameLst>
                                          <p:attrName>r</p:attrName>
                                        </p:attrNameLst>
                                      </p:cBhvr>
                                    </p:animRot>
                                  </p:childTnLst>
                                </p:cTn>
                              </p:par>
                              <p:par>
                                <p:cTn id="425" presetID="8" presetClass="emph" presetSubtype="0" fill="hold" grpId="4" nodeType="withEffect">
                                  <p:stCondLst>
                                    <p:cond delay="0"/>
                                  </p:stCondLst>
                                  <p:childTnLst>
                                    <p:animRot by="21600000">
                                      <p:cBhvr>
                                        <p:cTn id="426" dur="2000" fill="hold"/>
                                        <p:tgtEl>
                                          <p:spTgt spid="27"/>
                                        </p:tgtEl>
                                        <p:attrNameLst>
                                          <p:attrName>r</p:attrName>
                                        </p:attrNameLst>
                                      </p:cBhvr>
                                    </p:animRot>
                                  </p:childTnLst>
                                </p:cTn>
                              </p:par>
                              <p:par>
                                <p:cTn id="427" presetID="8" presetClass="emph" presetSubtype="0" fill="hold" grpId="4" nodeType="withEffect">
                                  <p:stCondLst>
                                    <p:cond delay="0"/>
                                  </p:stCondLst>
                                  <p:childTnLst>
                                    <p:animRot by="21600000">
                                      <p:cBhvr>
                                        <p:cTn id="428" dur="2000" fill="hold"/>
                                        <p:tgtEl>
                                          <p:spTgt spid="32"/>
                                        </p:tgtEl>
                                        <p:attrNameLst>
                                          <p:attrName>r</p:attrName>
                                        </p:attrNameLst>
                                      </p:cBhvr>
                                    </p:animRot>
                                  </p:childTnLst>
                                </p:cTn>
                              </p:par>
                              <p:par>
                                <p:cTn id="429" presetID="8" presetClass="emph" presetSubtype="0" fill="hold" grpId="4" nodeType="withEffect">
                                  <p:stCondLst>
                                    <p:cond delay="0"/>
                                  </p:stCondLst>
                                  <p:childTnLst>
                                    <p:animRot by="-21600000">
                                      <p:cBhvr>
                                        <p:cTn id="430" dur="2000" fill="hold"/>
                                        <p:tgtEl>
                                          <p:spTgt spid="6"/>
                                        </p:tgtEl>
                                        <p:attrNameLst>
                                          <p:attrName>r</p:attrName>
                                        </p:attrNameLst>
                                      </p:cBhvr>
                                    </p:animRot>
                                  </p:childTnLst>
                                </p:cTn>
                              </p:par>
                              <p:par>
                                <p:cTn id="431" presetID="8" presetClass="emph" presetSubtype="0" fill="hold" grpId="4" nodeType="withEffect">
                                  <p:stCondLst>
                                    <p:cond delay="0"/>
                                  </p:stCondLst>
                                  <p:childTnLst>
                                    <p:animRot by="-21600000">
                                      <p:cBhvr>
                                        <p:cTn id="432" dur="2000" fill="hold"/>
                                        <p:tgtEl>
                                          <p:spTgt spid="11"/>
                                        </p:tgtEl>
                                        <p:attrNameLst>
                                          <p:attrName>r</p:attrName>
                                        </p:attrNameLst>
                                      </p:cBhvr>
                                    </p:animRot>
                                  </p:childTnLst>
                                </p:cTn>
                              </p:par>
                              <p:par>
                                <p:cTn id="433" presetID="8" presetClass="emph" presetSubtype="0" fill="hold" grpId="4" nodeType="withEffect">
                                  <p:stCondLst>
                                    <p:cond delay="0"/>
                                  </p:stCondLst>
                                  <p:childTnLst>
                                    <p:animRot by="-21600000">
                                      <p:cBhvr>
                                        <p:cTn id="434" dur="2000" fill="hold"/>
                                        <p:tgtEl>
                                          <p:spTgt spid="12"/>
                                        </p:tgtEl>
                                        <p:attrNameLst>
                                          <p:attrName>r</p:attrName>
                                        </p:attrNameLst>
                                      </p:cBhvr>
                                    </p:animRot>
                                  </p:childTnLst>
                                </p:cTn>
                              </p:par>
                              <p:par>
                                <p:cTn id="435" presetID="8" presetClass="emph" presetSubtype="0" fill="hold" grpId="4" nodeType="withEffect">
                                  <p:stCondLst>
                                    <p:cond delay="0"/>
                                  </p:stCondLst>
                                  <p:childTnLst>
                                    <p:animRot by="-21600000">
                                      <p:cBhvr>
                                        <p:cTn id="436" dur="2000" fill="hold"/>
                                        <p:tgtEl>
                                          <p:spTgt spid="18"/>
                                        </p:tgtEl>
                                        <p:attrNameLst>
                                          <p:attrName>r</p:attrName>
                                        </p:attrNameLst>
                                      </p:cBhvr>
                                    </p:animRot>
                                  </p:childTnLst>
                                </p:cTn>
                              </p:par>
                              <p:par>
                                <p:cTn id="437" presetID="8" presetClass="emph" presetSubtype="0" fill="hold" grpId="4" nodeType="withEffect">
                                  <p:stCondLst>
                                    <p:cond delay="0"/>
                                  </p:stCondLst>
                                  <p:childTnLst>
                                    <p:animRot by="-21600000">
                                      <p:cBhvr>
                                        <p:cTn id="438" dur="2000" fill="hold"/>
                                        <p:tgtEl>
                                          <p:spTgt spid="23"/>
                                        </p:tgtEl>
                                        <p:attrNameLst>
                                          <p:attrName>r</p:attrName>
                                        </p:attrNameLst>
                                      </p:cBhvr>
                                    </p:animRot>
                                  </p:childTnLst>
                                </p:cTn>
                              </p:par>
                              <p:par>
                                <p:cTn id="439" presetID="8" presetClass="emph" presetSubtype="0" fill="hold" grpId="4" nodeType="withEffect">
                                  <p:stCondLst>
                                    <p:cond delay="0"/>
                                  </p:stCondLst>
                                  <p:childTnLst>
                                    <p:animRot by="-21600000">
                                      <p:cBhvr>
                                        <p:cTn id="440" dur="2000" fill="hold"/>
                                        <p:tgtEl>
                                          <p:spTgt spid="25"/>
                                        </p:tgtEl>
                                        <p:attrNameLst>
                                          <p:attrName>r</p:attrName>
                                        </p:attrNameLst>
                                      </p:cBhvr>
                                    </p:animRot>
                                  </p:childTnLst>
                                </p:cTn>
                              </p:par>
                              <p:par>
                                <p:cTn id="441" presetID="8" presetClass="emph" presetSubtype="0" fill="hold" grpId="4" nodeType="withEffect">
                                  <p:stCondLst>
                                    <p:cond delay="0"/>
                                  </p:stCondLst>
                                  <p:childTnLst>
                                    <p:animRot by="-21600000">
                                      <p:cBhvr>
                                        <p:cTn id="442" dur="2000" fill="hold"/>
                                        <p:tgtEl>
                                          <p:spTgt spid="30"/>
                                        </p:tgtEl>
                                        <p:attrNameLst>
                                          <p:attrName>r</p:attrName>
                                        </p:attrNameLst>
                                      </p:cBhvr>
                                    </p:animRot>
                                  </p:childTnLst>
                                </p:cTn>
                              </p:par>
                              <p:par>
                                <p:cTn id="443" presetID="5" presetClass="exit" presetSubtype="10" fill="hold" grpId="5" nodeType="withEffect">
                                  <p:stCondLst>
                                    <p:cond delay="0"/>
                                  </p:stCondLst>
                                  <p:childTnLst>
                                    <p:animEffect transition="out" filter="checkerboard(across)">
                                      <p:cBhvr>
                                        <p:cTn id="444" dur="2000"/>
                                        <p:tgtEl>
                                          <p:spTgt spid="4"/>
                                        </p:tgtEl>
                                      </p:cBhvr>
                                    </p:animEffect>
                                    <p:set>
                                      <p:cBhvr>
                                        <p:cTn id="445" dur="1" fill="hold">
                                          <p:stCondLst>
                                            <p:cond delay="1999"/>
                                          </p:stCondLst>
                                        </p:cTn>
                                        <p:tgtEl>
                                          <p:spTgt spid="4"/>
                                        </p:tgtEl>
                                        <p:attrNameLst>
                                          <p:attrName>style.visibility</p:attrName>
                                        </p:attrNameLst>
                                      </p:cBhvr>
                                      <p:to>
                                        <p:strVal val="hidden"/>
                                      </p:to>
                                    </p:set>
                                  </p:childTnLst>
                                </p:cTn>
                              </p:par>
                              <p:par>
                                <p:cTn id="446" presetID="5" presetClass="exit" presetSubtype="10" fill="hold" grpId="5" nodeType="withEffect">
                                  <p:stCondLst>
                                    <p:cond delay="0"/>
                                  </p:stCondLst>
                                  <p:childTnLst>
                                    <p:animEffect transition="out" filter="checkerboard(across)">
                                      <p:cBhvr>
                                        <p:cTn id="447" dur="2000"/>
                                        <p:tgtEl>
                                          <p:spTgt spid="6"/>
                                        </p:tgtEl>
                                      </p:cBhvr>
                                    </p:animEffect>
                                    <p:set>
                                      <p:cBhvr>
                                        <p:cTn id="448" dur="1" fill="hold">
                                          <p:stCondLst>
                                            <p:cond delay="1999"/>
                                          </p:stCondLst>
                                        </p:cTn>
                                        <p:tgtEl>
                                          <p:spTgt spid="6"/>
                                        </p:tgtEl>
                                        <p:attrNameLst>
                                          <p:attrName>style.visibility</p:attrName>
                                        </p:attrNameLst>
                                      </p:cBhvr>
                                      <p:to>
                                        <p:strVal val="hidden"/>
                                      </p:to>
                                    </p:set>
                                  </p:childTnLst>
                                </p:cTn>
                              </p:par>
                              <p:par>
                                <p:cTn id="449" presetID="5" presetClass="exit" presetSubtype="10" fill="hold" grpId="5" nodeType="withEffect">
                                  <p:stCondLst>
                                    <p:cond delay="0"/>
                                  </p:stCondLst>
                                  <p:childTnLst>
                                    <p:animEffect transition="out" filter="checkerboard(across)">
                                      <p:cBhvr>
                                        <p:cTn id="450" dur="2000"/>
                                        <p:tgtEl>
                                          <p:spTgt spid="8"/>
                                        </p:tgtEl>
                                      </p:cBhvr>
                                    </p:animEffect>
                                    <p:set>
                                      <p:cBhvr>
                                        <p:cTn id="451" dur="1" fill="hold">
                                          <p:stCondLst>
                                            <p:cond delay="1999"/>
                                          </p:stCondLst>
                                        </p:cTn>
                                        <p:tgtEl>
                                          <p:spTgt spid="8"/>
                                        </p:tgtEl>
                                        <p:attrNameLst>
                                          <p:attrName>style.visibility</p:attrName>
                                        </p:attrNameLst>
                                      </p:cBhvr>
                                      <p:to>
                                        <p:strVal val="hidden"/>
                                      </p:to>
                                    </p:set>
                                  </p:childTnLst>
                                </p:cTn>
                              </p:par>
                              <p:par>
                                <p:cTn id="452" presetID="5" presetClass="exit" presetSubtype="10" fill="hold" grpId="5" nodeType="withEffect">
                                  <p:stCondLst>
                                    <p:cond delay="0"/>
                                  </p:stCondLst>
                                  <p:childTnLst>
                                    <p:animEffect transition="out" filter="checkerboard(across)">
                                      <p:cBhvr>
                                        <p:cTn id="453" dur="2000"/>
                                        <p:tgtEl>
                                          <p:spTgt spid="11"/>
                                        </p:tgtEl>
                                      </p:cBhvr>
                                    </p:animEffect>
                                    <p:set>
                                      <p:cBhvr>
                                        <p:cTn id="454" dur="1" fill="hold">
                                          <p:stCondLst>
                                            <p:cond delay="1999"/>
                                          </p:stCondLst>
                                        </p:cTn>
                                        <p:tgtEl>
                                          <p:spTgt spid="11"/>
                                        </p:tgtEl>
                                        <p:attrNameLst>
                                          <p:attrName>style.visibility</p:attrName>
                                        </p:attrNameLst>
                                      </p:cBhvr>
                                      <p:to>
                                        <p:strVal val="hidden"/>
                                      </p:to>
                                    </p:set>
                                  </p:childTnLst>
                                </p:cTn>
                              </p:par>
                              <p:par>
                                <p:cTn id="455" presetID="5" presetClass="exit" presetSubtype="10" fill="hold" grpId="5" nodeType="withEffect">
                                  <p:stCondLst>
                                    <p:cond delay="0"/>
                                  </p:stCondLst>
                                  <p:childTnLst>
                                    <p:animEffect transition="out" filter="checkerboard(across)">
                                      <p:cBhvr>
                                        <p:cTn id="456" dur="2000"/>
                                        <p:tgtEl>
                                          <p:spTgt spid="12"/>
                                        </p:tgtEl>
                                      </p:cBhvr>
                                    </p:animEffect>
                                    <p:set>
                                      <p:cBhvr>
                                        <p:cTn id="457" dur="1" fill="hold">
                                          <p:stCondLst>
                                            <p:cond delay="1999"/>
                                          </p:stCondLst>
                                        </p:cTn>
                                        <p:tgtEl>
                                          <p:spTgt spid="12"/>
                                        </p:tgtEl>
                                        <p:attrNameLst>
                                          <p:attrName>style.visibility</p:attrName>
                                        </p:attrNameLst>
                                      </p:cBhvr>
                                      <p:to>
                                        <p:strVal val="hidden"/>
                                      </p:to>
                                    </p:set>
                                  </p:childTnLst>
                                </p:cTn>
                              </p:par>
                              <p:par>
                                <p:cTn id="458" presetID="5" presetClass="exit" presetSubtype="10" fill="hold" grpId="5" nodeType="withEffect">
                                  <p:stCondLst>
                                    <p:cond delay="0"/>
                                  </p:stCondLst>
                                  <p:childTnLst>
                                    <p:animEffect transition="out" filter="checkerboard(across)">
                                      <p:cBhvr>
                                        <p:cTn id="459" dur="2000"/>
                                        <p:tgtEl>
                                          <p:spTgt spid="13"/>
                                        </p:tgtEl>
                                      </p:cBhvr>
                                    </p:animEffect>
                                    <p:set>
                                      <p:cBhvr>
                                        <p:cTn id="460" dur="1" fill="hold">
                                          <p:stCondLst>
                                            <p:cond delay="1999"/>
                                          </p:stCondLst>
                                        </p:cTn>
                                        <p:tgtEl>
                                          <p:spTgt spid="13"/>
                                        </p:tgtEl>
                                        <p:attrNameLst>
                                          <p:attrName>style.visibility</p:attrName>
                                        </p:attrNameLst>
                                      </p:cBhvr>
                                      <p:to>
                                        <p:strVal val="hidden"/>
                                      </p:to>
                                    </p:set>
                                  </p:childTnLst>
                                </p:cTn>
                              </p:par>
                              <p:par>
                                <p:cTn id="461" presetID="5" presetClass="exit" presetSubtype="10" fill="hold" grpId="5" nodeType="withEffect">
                                  <p:stCondLst>
                                    <p:cond delay="0"/>
                                  </p:stCondLst>
                                  <p:childTnLst>
                                    <p:animEffect transition="out" filter="checkerboard(across)">
                                      <p:cBhvr>
                                        <p:cTn id="462" dur="2000"/>
                                        <p:tgtEl>
                                          <p:spTgt spid="16"/>
                                        </p:tgtEl>
                                      </p:cBhvr>
                                    </p:animEffect>
                                    <p:set>
                                      <p:cBhvr>
                                        <p:cTn id="463" dur="1" fill="hold">
                                          <p:stCondLst>
                                            <p:cond delay="1999"/>
                                          </p:stCondLst>
                                        </p:cTn>
                                        <p:tgtEl>
                                          <p:spTgt spid="16"/>
                                        </p:tgtEl>
                                        <p:attrNameLst>
                                          <p:attrName>style.visibility</p:attrName>
                                        </p:attrNameLst>
                                      </p:cBhvr>
                                      <p:to>
                                        <p:strVal val="hidden"/>
                                      </p:to>
                                    </p:set>
                                  </p:childTnLst>
                                </p:cTn>
                              </p:par>
                              <p:par>
                                <p:cTn id="464" presetID="5" presetClass="exit" presetSubtype="10" fill="hold" grpId="5" nodeType="withEffect">
                                  <p:stCondLst>
                                    <p:cond delay="0"/>
                                  </p:stCondLst>
                                  <p:childTnLst>
                                    <p:animEffect transition="out" filter="checkerboard(across)">
                                      <p:cBhvr>
                                        <p:cTn id="465" dur="2000"/>
                                        <p:tgtEl>
                                          <p:spTgt spid="18"/>
                                        </p:tgtEl>
                                      </p:cBhvr>
                                    </p:animEffect>
                                    <p:set>
                                      <p:cBhvr>
                                        <p:cTn id="466" dur="1" fill="hold">
                                          <p:stCondLst>
                                            <p:cond delay="1999"/>
                                          </p:stCondLst>
                                        </p:cTn>
                                        <p:tgtEl>
                                          <p:spTgt spid="18"/>
                                        </p:tgtEl>
                                        <p:attrNameLst>
                                          <p:attrName>style.visibility</p:attrName>
                                        </p:attrNameLst>
                                      </p:cBhvr>
                                      <p:to>
                                        <p:strVal val="hidden"/>
                                      </p:to>
                                    </p:set>
                                  </p:childTnLst>
                                </p:cTn>
                              </p:par>
                              <p:par>
                                <p:cTn id="467" presetID="5" presetClass="exit" presetSubtype="10" fill="hold" grpId="5" nodeType="withEffect">
                                  <p:stCondLst>
                                    <p:cond delay="0"/>
                                  </p:stCondLst>
                                  <p:childTnLst>
                                    <p:animEffect transition="out" filter="checkerboard(across)">
                                      <p:cBhvr>
                                        <p:cTn id="468" dur="2000"/>
                                        <p:tgtEl>
                                          <p:spTgt spid="20"/>
                                        </p:tgtEl>
                                      </p:cBhvr>
                                    </p:animEffect>
                                    <p:set>
                                      <p:cBhvr>
                                        <p:cTn id="469" dur="1" fill="hold">
                                          <p:stCondLst>
                                            <p:cond delay="1999"/>
                                          </p:stCondLst>
                                        </p:cTn>
                                        <p:tgtEl>
                                          <p:spTgt spid="20"/>
                                        </p:tgtEl>
                                        <p:attrNameLst>
                                          <p:attrName>style.visibility</p:attrName>
                                        </p:attrNameLst>
                                      </p:cBhvr>
                                      <p:to>
                                        <p:strVal val="hidden"/>
                                      </p:to>
                                    </p:set>
                                  </p:childTnLst>
                                </p:cTn>
                              </p:par>
                              <p:par>
                                <p:cTn id="470" presetID="5" presetClass="exit" presetSubtype="10" fill="hold" grpId="5" nodeType="withEffect">
                                  <p:stCondLst>
                                    <p:cond delay="0"/>
                                  </p:stCondLst>
                                  <p:childTnLst>
                                    <p:animEffect transition="out" filter="checkerboard(across)">
                                      <p:cBhvr>
                                        <p:cTn id="471" dur="2000"/>
                                        <p:tgtEl>
                                          <p:spTgt spid="23"/>
                                        </p:tgtEl>
                                      </p:cBhvr>
                                    </p:animEffect>
                                    <p:set>
                                      <p:cBhvr>
                                        <p:cTn id="472" dur="1" fill="hold">
                                          <p:stCondLst>
                                            <p:cond delay="1999"/>
                                          </p:stCondLst>
                                        </p:cTn>
                                        <p:tgtEl>
                                          <p:spTgt spid="23"/>
                                        </p:tgtEl>
                                        <p:attrNameLst>
                                          <p:attrName>style.visibility</p:attrName>
                                        </p:attrNameLst>
                                      </p:cBhvr>
                                      <p:to>
                                        <p:strVal val="hidden"/>
                                      </p:to>
                                    </p:set>
                                  </p:childTnLst>
                                </p:cTn>
                              </p:par>
                              <p:par>
                                <p:cTn id="473" presetID="5" presetClass="exit" presetSubtype="10" fill="hold" grpId="5" nodeType="withEffect">
                                  <p:stCondLst>
                                    <p:cond delay="0"/>
                                  </p:stCondLst>
                                  <p:childTnLst>
                                    <p:animEffect transition="out" filter="checkerboard(across)">
                                      <p:cBhvr>
                                        <p:cTn id="474" dur="2000"/>
                                        <p:tgtEl>
                                          <p:spTgt spid="24"/>
                                        </p:tgtEl>
                                      </p:cBhvr>
                                    </p:animEffect>
                                    <p:set>
                                      <p:cBhvr>
                                        <p:cTn id="475" dur="1" fill="hold">
                                          <p:stCondLst>
                                            <p:cond delay="1999"/>
                                          </p:stCondLst>
                                        </p:cTn>
                                        <p:tgtEl>
                                          <p:spTgt spid="24"/>
                                        </p:tgtEl>
                                        <p:attrNameLst>
                                          <p:attrName>style.visibility</p:attrName>
                                        </p:attrNameLst>
                                      </p:cBhvr>
                                      <p:to>
                                        <p:strVal val="hidden"/>
                                      </p:to>
                                    </p:set>
                                  </p:childTnLst>
                                </p:cTn>
                              </p:par>
                              <p:par>
                                <p:cTn id="476" presetID="5" presetClass="exit" presetSubtype="10" fill="hold" grpId="5" nodeType="withEffect">
                                  <p:stCondLst>
                                    <p:cond delay="0"/>
                                  </p:stCondLst>
                                  <p:childTnLst>
                                    <p:animEffect transition="out" filter="checkerboard(across)">
                                      <p:cBhvr>
                                        <p:cTn id="477" dur="2000"/>
                                        <p:tgtEl>
                                          <p:spTgt spid="25"/>
                                        </p:tgtEl>
                                      </p:cBhvr>
                                    </p:animEffect>
                                    <p:set>
                                      <p:cBhvr>
                                        <p:cTn id="478" dur="1" fill="hold">
                                          <p:stCondLst>
                                            <p:cond delay="1999"/>
                                          </p:stCondLst>
                                        </p:cTn>
                                        <p:tgtEl>
                                          <p:spTgt spid="25"/>
                                        </p:tgtEl>
                                        <p:attrNameLst>
                                          <p:attrName>style.visibility</p:attrName>
                                        </p:attrNameLst>
                                      </p:cBhvr>
                                      <p:to>
                                        <p:strVal val="hidden"/>
                                      </p:to>
                                    </p:set>
                                  </p:childTnLst>
                                </p:cTn>
                              </p:par>
                              <p:par>
                                <p:cTn id="479" presetID="5" presetClass="exit" presetSubtype="10" fill="hold" grpId="5" nodeType="withEffect">
                                  <p:stCondLst>
                                    <p:cond delay="0"/>
                                  </p:stCondLst>
                                  <p:childTnLst>
                                    <p:animEffect transition="out" filter="checkerboard(across)">
                                      <p:cBhvr>
                                        <p:cTn id="480" dur="2000"/>
                                        <p:tgtEl>
                                          <p:spTgt spid="28"/>
                                        </p:tgtEl>
                                      </p:cBhvr>
                                    </p:animEffect>
                                    <p:set>
                                      <p:cBhvr>
                                        <p:cTn id="481" dur="1" fill="hold">
                                          <p:stCondLst>
                                            <p:cond delay="1999"/>
                                          </p:stCondLst>
                                        </p:cTn>
                                        <p:tgtEl>
                                          <p:spTgt spid="28"/>
                                        </p:tgtEl>
                                        <p:attrNameLst>
                                          <p:attrName>style.visibility</p:attrName>
                                        </p:attrNameLst>
                                      </p:cBhvr>
                                      <p:to>
                                        <p:strVal val="hidden"/>
                                      </p:to>
                                    </p:set>
                                  </p:childTnLst>
                                </p:cTn>
                              </p:par>
                              <p:par>
                                <p:cTn id="482" presetID="5" presetClass="exit" presetSubtype="10" fill="hold" grpId="5" nodeType="withEffect">
                                  <p:stCondLst>
                                    <p:cond delay="0"/>
                                  </p:stCondLst>
                                  <p:childTnLst>
                                    <p:animEffect transition="out" filter="checkerboard(across)">
                                      <p:cBhvr>
                                        <p:cTn id="483" dur="2000"/>
                                        <p:tgtEl>
                                          <p:spTgt spid="30"/>
                                        </p:tgtEl>
                                      </p:cBhvr>
                                    </p:animEffect>
                                    <p:set>
                                      <p:cBhvr>
                                        <p:cTn id="484" dur="1" fill="hold">
                                          <p:stCondLst>
                                            <p:cond delay="1999"/>
                                          </p:stCondLst>
                                        </p:cTn>
                                        <p:tgtEl>
                                          <p:spTgt spid="30"/>
                                        </p:tgtEl>
                                        <p:attrNameLst>
                                          <p:attrName>style.visibility</p:attrName>
                                        </p:attrNameLst>
                                      </p:cBhvr>
                                      <p:to>
                                        <p:strVal val="hidden"/>
                                      </p:to>
                                    </p:set>
                                  </p:childTnLst>
                                </p:cTn>
                              </p:par>
                              <p:par>
                                <p:cTn id="485" presetID="5" presetClass="exit" presetSubtype="10" fill="hold" grpId="5" nodeType="withEffect">
                                  <p:stCondLst>
                                    <p:cond delay="0"/>
                                  </p:stCondLst>
                                  <p:childTnLst>
                                    <p:animEffect transition="out" filter="checkerboard(across)">
                                      <p:cBhvr>
                                        <p:cTn id="486" dur="2000"/>
                                        <p:tgtEl>
                                          <p:spTgt spid="5"/>
                                        </p:tgtEl>
                                      </p:cBhvr>
                                    </p:animEffect>
                                    <p:set>
                                      <p:cBhvr>
                                        <p:cTn id="487" dur="1" fill="hold">
                                          <p:stCondLst>
                                            <p:cond delay="1999"/>
                                          </p:stCondLst>
                                        </p:cTn>
                                        <p:tgtEl>
                                          <p:spTgt spid="5"/>
                                        </p:tgtEl>
                                        <p:attrNameLst>
                                          <p:attrName>style.visibility</p:attrName>
                                        </p:attrNameLst>
                                      </p:cBhvr>
                                      <p:to>
                                        <p:strVal val="hidden"/>
                                      </p:to>
                                    </p:set>
                                  </p:childTnLst>
                                </p:cTn>
                              </p:par>
                              <p:par>
                                <p:cTn id="488" presetID="5" presetClass="exit" presetSubtype="10" fill="hold" grpId="5" nodeType="withEffect">
                                  <p:stCondLst>
                                    <p:cond delay="0"/>
                                  </p:stCondLst>
                                  <p:childTnLst>
                                    <p:animEffect transition="out" filter="checkerboard(across)">
                                      <p:cBhvr>
                                        <p:cTn id="489" dur="2000"/>
                                        <p:tgtEl>
                                          <p:spTgt spid="7"/>
                                        </p:tgtEl>
                                      </p:cBhvr>
                                    </p:animEffect>
                                    <p:set>
                                      <p:cBhvr>
                                        <p:cTn id="490" dur="1" fill="hold">
                                          <p:stCondLst>
                                            <p:cond delay="1999"/>
                                          </p:stCondLst>
                                        </p:cTn>
                                        <p:tgtEl>
                                          <p:spTgt spid="7"/>
                                        </p:tgtEl>
                                        <p:attrNameLst>
                                          <p:attrName>style.visibility</p:attrName>
                                        </p:attrNameLst>
                                      </p:cBhvr>
                                      <p:to>
                                        <p:strVal val="hidden"/>
                                      </p:to>
                                    </p:set>
                                  </p:childTnLst>
                                </p:cTn>
                              </p:par>
                              <p:par>
                                <p:cTn id="491" presetID="5" presetClass="exit" presetSubtype="10" fill="hold" grpId="5" nodeType="withEffect">
                                  <p:stCondLst>
                                    <p:cond delay="0"/>
                                  </p:stCondLst>
                                  <p:childTnLst>
                                    <p:animEffect transition="out" filter="checkerboard(across)">
                                      <p:cBhvr>
                                        <p:cTn id="492" dur="2000"/>
                                        <p:tgtEl>
                                          <p:spTgt spid="9"/>
                                        </p:tgtEl>
                                      </p:cBhvr>
                                    </p:animEffect>
                                    <p:set>
                                      <p:cBhvr>
                                        <p:cTn id="493" dur="1" fill="hold">
                                          <p:stCondLst>
                                            <p:cond delay="1999"/>
                                          </p:stCondLst>
                                        </p:cTn>
                                        <p:tgtEl>
                                          <p:spTgt spid="9"/>
                                        </p:tgtEl>
                                        <p:attrNameLst>
                                          <p:attrName>style.visibility</p:attrName>
                                        </p:attrNameLst>
                                      </p:cBhvr>
                                      <p:to>
                                        <p:strVal val="hidden"/>
                                      </p:to>
                                    </p:set>
                                  </p:childTnLst>
                                </p:cTn>
                              </p:par>
                              <p:par>
                                <p:cTn id="494" presetID="5" presetClass="exit" presetSubtype="10" fill="hold" grpId="5" nodeType="withEffect">
                                  <p:stCondLst>
                                    <p:cond delay="0"/>
                                  </p:stCondLst>
                                  <p:childTnLst>
                                    <p:animEffect transition="out" filter="checkerboard(across)">
                                      <p:cBhvr>
                                        <p:cTn id="495" dur="2000"/>
                                        <p:tgtEl>
                                          <p:spTgt spid="10"/>
                                        </p:tgtEl>
                                      </p:cBhvr>
                                    </p:animEffect>
                                    <p:set>
                                      <p:cBhvr>
                                        <p:cTn id="496" dur="1" fill="hold">
                                          <p:stCondLst>
                                            <p:cond delay="1999"/>
                                          </p:stCondLst>
                                        </p:cTn>
                                        <p:tgtEl>
                                          <p:spTgt spid="10"/>
                                        </p:tgtEl>
                                        <p:attrNameLst>
                                          <p:attrName>style.visibility</p:attrName>
                                        </p:attrNameLst>
                                      </p:cBhvr>
                                      <p:to>
                                        <p:strVal val="hidden"/>
                                      </p:to>
                                    </p:set>
                                  </p:childTnLst>
                                </p:cTn>
                              </p:par>
                              <p:par>
                                <p:cTn id="497" presetID="5" presetClass="exit" presetSubtype="10" fill="hold" grpId="5" nodeType="withEffect">
                                  <p:stCondLst>
                                    <p:cond delay="0"/>
                                  </p:stCondLst>
                                  <p:childTnLst>
                                    <p:animEffect transition="out" filter="checkerboard(across)">
                                      <p:cBhvr>
                                        <p:cTn id="498" dur="2000"/>
                                        <p:tgtEl>
                                          <p:spTgt spid="14"/>
                                        </p:tgtEl>
                                      </p:cBhvr>
                                    </p:animEffect>
                                    <p:set>
                                      <p:cBhvr>
                                        <p:cTn id="499" dur="1" fill="hold">
                                          <p:stCondLst>
                                            <p:cond delay="1999"/>
                                          </p:stCondLst>
                                        </p:cTn>
                                        <p:tgtEl>
                                          <p:spTgt spid="14"/>
                                        </p:tgtEl>
                                        <p:attrNameLst>
                                          <p:attrName>style.visibility</p:attrName>
                                        </p:attrNameLst>
                                      </p:cBhvr>
                                      <p:to>
                                        <p:strVal val="hidden"/>
                                      </p:to>
                                    </p:set>
                                  </p:childTnLst>
                                </p:cTn>
                              </p:par>
                              <p:par>
                                <p:cTn id="500" presetID="5" presetClass="exit" presetSubtype="10" fill="hold" grpId="5" nodeType="withEffect">
                                  <p:stCondLst>
                                    <p:cond delay="0"/>
                                  </p:stCondLst>
                                  <p:childTnLst>
                                    <p:animEffect transition="out" filter="checkerboard(across)">
                                      <p:cBhvr>
                                        <p:cTn id="501" dur="2000"/>
                                        <p:tgtEl>
                                          <p:spTgt spid="15"/>
                                        </p:tgtEl>
                                      </p:cBhvr>
                                    </p:animEffect>
                                    <p:set>
                                      <p:cBhvr>
                                        <p:cTn id="502" dur="1" fill="hold">
                                          <p:stCondLst>
                                            <p:cond delay="1999"/>
                                          </p:stCondLst>
                                        </p:cTn>
                                        <p:tgtEl>
                                          <p:spTgt spid="15"/>
                                        </p:tgtEl>
                                        <p:attrNameLst>
                                          <p:attrName>style.visibility</p:attrName>
                                        </p:attrNameLst>
                                      </p:cBhvr>
                                      <p:to>
                                        <p:strVal val="hidden"/>
                                      </p:to>
                                    </p:set>
                                  </p:childTnLst>
                                </p:cTn>
                              </p:par>
                              <p:par>
                                <p:cTn id="503" presetID="5" presetClass="exit" presetSubtype="10" fill="hold" grpId="5" nodeType="withEffect">
                                  <p:stCondLst>
                                    <p:cond delay="0"/>
                                  </p:stCondLst>
                                  <p:childTnLst>
                                    <p:animEffect transition="out" filter="checkerboard(across)">
                                      <p:cBhvr>
                                        <p:cTn id="504" dur="2000"/>
                                        <p:tgtEl>
                                          <p:spTgt spid="17"/>
                                        </p:tgtEl>
                                      </p:cBhvr>
                                    </p:animEffect>
                                    <p:set>
                                      <p:cBhvr>
                                        <p:cTn id="505" dur="1" fill="hold">
                                          <p:stCondLst>
                                            <p:cond delay="1999"/>
                                          </p:stCondLst>
                                        </p:cTn>
                                        <p:tgtEl>
                                          <p:spTgt spid="17"/>
                                        </p:tgtEl>
                                        <p:attrNameLst>
                                          <p:attrName>style.visibility</p:attrName>
                                        </p:attrNameLst>
                                      </p:cBhvr>
                                      <p:to>
                                        <p:strVal val="hidden"/>
                                      </p:to>
                                    </p:set>
                                  </p:childTnLst>
                                </p:cTn>
                              </p:par>
                              <p:par>
                                <p:cTn id="506" presetID="5" presetClass="exit" presetSubtype="10" fill="hold" grpId="5" nodeType="withEffect">
                                  <p:stCondLst>
                                    <p:cond delay="0"/>
                                  </p:stCondLst>
                                  <p:childTnLst>
                                    <p:animEffect transition="out" filter="checkerboard(across)">
                                      <p:cBhvr>
                                        <p:cTn id="507" dur="2000"/>
                                        <p:tgtEl>
                                          <p:spTgt spid="19"/>
                                        </p:tgtEl>
                                      </p:cBhvr>
                                    </p:animEffect>
                                    <p:set>
                                      <p:cBhvr>
                                        <p:cTn id="508" dur="1" fill="hold">
                                          <p:stCondLst>
                                            <p:cond delay="1999"/>
                                          </p:stCondLst>
                                        </p:cTn>
                                        <p:tgtEl>
                                          <p:spTgt spid="19"/>
                                        </p:tgtEl>
                                        <p:attrNameLst>
                                          <p:attrName>style.visibility</p:attrName>
                                        </p:attrNameLst>
                                      </p:cBhvr>
                                      <p:to>
                                        <p:strVal val="hidden"/>
                                      </p:to>
                                    </p:set>
                                  </p:childTnLst>
                                </p:cTn>
                              </p:par>
                              <p:par>
                                <p:cTn id="509" presetID="5" presetClass="exit" presetSubtype="10" fill="hold" grpId="5" nodeType="withEffect">
                                  <p:stCondLst>
                                    <p:cond delay="0"/>
                                  </p:stCondLst>
                                  <p:childTnLst>
                                    <p:animEffect transition="out" filter="checkerboard(across)">
                                      <p:cBhvr>
                                        <p:cTn id="510" dur="2000"/>
                                        <p:tgtEl>
                                          <p:spTgt spid="21"/>
                                        </p:tgtEl>
                                      </p:cBhvr>
                                    </p:animEffect>
                                    <p:set>
                                      <p:cBhvr>
                                        <p:cTn id="511" dur="1" fill="hold">
                                          <p:stCondLst>
                                            <p:cond delay="1999"/>
                                          </p:stCondLst>
                                        </p:cTn>
                                        <p:tgtEl>
                                          <p:spTgt spid="21"/>
                                        </p:tgtEl>
                                        <p:attrNameLst>
                                          <p:attrName>style.visibility</p:attrName>
                                        </p:attrNameLst>
                                      </p:cBhvr>
                                      <p:to>
                                        <p:strVal val="hidden"/>
                                      </p:to>
                                    </p:set>
                                  </p:childTnLst>
                                </p:cTn>
                              </p:par>
                              <p:par>
                                <p:cTn id="512" presetID="5" presetClass="exit" presetSubtype="10" fill="hold" grpId="5" nodeType="withEffect">
                                  <p:stCondLst>
                                    <p:cond delay="0"/>
                                  </p:stCondLst>
                                  <p:childTnLst>
                                    <p:animEffect transition="out" filter="checkerboard(across)">
                                      <p:cBhvr>
                                        <p:cTn id="513" dur="2000"/>
                                        <p:tgtEl>
                                          <p:spTgt spid="22"/>
                                        </p:tgtEl>
                                      </p:cBhvr>
                                    </p:animEffect>
                                    <p:set>
                                      <p:cBhvr>
                                        <p:cTn id="514" dur="1" fill="hold">
                                          <p:stCondLst>
                                            <p:cond delay="1999"/>
                                          </p:stCondLst>
                                        </p:cTn>
                                        <p:tgtEl>
                                          <p:spTgt spid="22"/>
                                        </p:tgtEl>
                                        <p:attrNameLst>
                                          <p:attrName>style.visibility</p:attrName>
                                        </p:attrNameLst>
                                      </p:cBhvr>
                                      <p:to>
                                        <p:strVal val="hidden"/>
                                      </p:to>
                                    </p:set>
                                  </p:childTnLst>
                                </p:cTn>
                              </p:par>
                              <p:par>
                                <p:cTn id="515" presetID="5" presetClass="exit" presetSubtype="10" fill="hold" grpId="5" nodeType="withEffect">
                                  <p:stCondLst>
                                    <p:cond delay="0"/>
                                  </p:stCondLst>
                                  <p:childTnLst>
                                    <p:animEffect transition="out" filter="checkerboard(across)">
                                      <p:cBhvr>
                                        <p:cTn id="516" dur="2000"/>
                                        <p:tgtEl>
                                          <p:spTgt spid="26"/>
                                        </p:tgtEl>
                                      </p:cBhvr>
                                    </p:animEffect>
                                    <p:set>
                                      <p:cBhvr>
                                        <p:cTn id="517" dur="1" fill="hold">
                                          <p:stCondLst>
                                            <p:cond delay="1999"/>
                                          </p:stCondLst>
                                        </p:cTn>
                                        <p:tgtEl>
                                          <p:spTgt spid="26"/>
                                        </p:tgtEl>
                                        <p:attrNameLst>
                                          <p:attrName>style.visibility</p:attrName>
                                        </p:attrNameLst>
                                      </p:cBhvr>
                                      <p:to>
                                        <p:strVal val="hidden"/>
                                      </p:to>
                                    </p:set>
                                  </p:childTnLst>
                                </p:cTn>
                              </p:par>
                              <p:par>
                                <p:cTn id="518" presetID="5" presetClass="exit" presetSubtype="10" fill="hold" grpId="5" nodeType="withEffect">
                                  <p:stCondLst>
                                    <p:cond delay="0"/>
                                  </p:stCondLst>
                                  <p:childTnLst>
                                    <p:animEffect transition="out" filter="checkerboard(across)">
                                      <p:cBhvr>
                                        <p:cTn id="519" dur="2000"/>
                                        <p:tgtEl>
                                          <p:spTgt spid="27"/>
                                        </p:tgtEl>
                                      </p:cBhvr>
                                    </p:animEffect>
                                    <p:set>
                                      <p:cBhvr>
                                        <p:cTn id="520" dur="1" fill="hold">
                                          <p:stCondLst>
                                            <p:cond delay="1999"/>
                                          </p:stCondLst>
                                        </p:cTn>
                                        <p:tgtEl>
                                          <p:spTgt spid="27"/>
                                        </p:tgtEl>
                                        <p:attrNameLst>
                                          <p:attrName>style.visibility</p:attrName>
                                        </p:attrNameLst>
                                      </p:cBhvr>
                                      <p:to>
                                        <p:strVal val="hidden"/>
                                      </p:to>
                                    </p:set>
                                  </p:childTnLst>
                                </p:cTn>
                              </p:par>
                              <p:par>
                                <p:cTn id="521" presetID="5" presetClass="exit" presetSubtype="10" fill="hold" grpId="5" nodeType="withEffect">
                                  <p:stCondLst>
                                    <p:cond delay="0"/>
                                  </p:stCondLst>
                                  <p:childTnLst>
                                    <p:animEffect transition="out" filter="checkerboard(across)">
                                      <p:cBhvr>
                                        <p:cTn id="522" dur="2000"/>
                                        <p:tgtEl>
                                          <p:spTgt spid="29"/>
                                        </p:tgtEl>
                                      </p:cBhvr>
                                    </p:animEffect>
                                    <p:set>
                                      <p:cBhvr>
                                        <p:cTn id="523" dur="1" fill="hold">
                                          <p:stCondLst>
                                            <p:cond delay="1999"/>
                                          </p:stCondLst>
                                        </p:cTn>
                                        <p:tgtEl>
                                          <p:spTgt spid="29"/>
                                        </p:tgtEl>
                                        <p:attrNameLst>
                                          <p:attrName>style.visibility</p:attrName>
                                        </p:attrNameLst>
                                      </p:cBhvr>
                                      <p:to>
                                        <p:strVal val="hidden"/>
                                      </p:to>
                                    </p:set>
                                  </p:childTnLst>
                                </p:cTn>
                              </p:par>
                              <p:par>
                                <p:cTn id="524" presetID="5" presetClass="exit" presetSubtype="10" fill="hold" grpId="5" nodeType="withEffect">
                                  <p:stCondLst>
                                    <p:cond delay="0"/>
                                  </p:stCondLst>
                                  <p:childTnLst>
                                    <p:animEffect transition="out" filter="checkerboard(across)">
                                      <p:cBhvr>
                                        <p:cTn id="525" dur="2000"/>
                                        <p:tgtEl>
                                          <p:spTgt spid="31"/>
                                        </p:tgtEl>
                                      </p:cBhvr>
                                    </p:animEffect>
                                    <p:set>
                                      <p:cBhvr>
                                        <p:cTn id="526" dur="1" fill="hold">
                                          <p:stCondLst>
                                            <p:cond delay="1999"/>
                                          </p:stCondLst>
                                        </p:cTn>
                                        <p:tgtEl>
                                          <p:spTgt spid="31"/>
                                        </p:tgtEl>
                                        <p:attrNameLst>
                                          <p:attrName>style.visibility</p:attrName>
                                        </p:attrNameLst>
                                      </p:cBhvr>
                                      <p:to>
                                        <p:strVal val="hidden"/>
                                      </p:to>
                                    </p:set>
                                  </p:childTnLst>
                                </p:cTn>
                              </p:par>
                              <p:par>
                                <p:cTn id="527" presetID="5" presetClass="exit" presetSubtype="10" fill="hold" grpId="5" nodeType="withEffect">
                                  <p:stCondLst>
                                    <p:cond delay="0"/>
                                  </p:stCondLst>
                                  <p:childTnLst>
                                    <p:animEffect transition="out" filter="checkerboard(across)">
                                      <p:cBhvr>
                                        <p:cTn id="528" dur="2000"/>
                                        <p:tgtEl>
                                          <p:spTgt spid="32"/>
                                        </p:tgtEl>
                                      </p:cBhvr>
                                    </p:animEffect>
                                    <p:set>
                                      <p:cBhvr>
                                        <p:cTn id="529" dur="1" fill="hold">
                                          <p:stCondLst>
                                            <p:cond delay="1999"/>
                                          </p:stCondLst>
                                        </p:cTn>
                                        <p:tgtEl>
                                          <p:spTgt spid="32"/>
                                        </p:tgtEl>
                                        <p:attrNameLst>
                                          <p:attrName>style.visibility</p:attrName>
                                        </p:attrNameLst>
                                      </p:cBhvr>
                                      <p:to>
                                        <p:strVal val="hidden"/>
                                      </p:to>
                                    </p:set>
                                  </p:childTnLst>
                                </p:cTn>
                              </p:par>
                              <p:par>
                                <p:cTn id="530" presetID="23" presetClass="entr" presetSubtype="272" fill="hold" nodeType="withEffect">
                                  <p:stCondLst>
                                    <p:cond delay="0"/>
                                  </p:stCondLst>
                                  <p:childTnLst>
                                    <p:set>
                                      <p:cBhvr>
                                        <p:cTn id="531" dur="1" fill="hold">
                                          <p:stCondLst>
                                            <p:cond delay="0"/>
                                          </p:stCondLst>
                                        </p:cTn>
                                        <p:tgtEl>
                                          <p:spTgt spid="2"/>
                                        </p:tgtEl>
                                        <p:attrNameLst>
                                          <p:attrName>style.visibility</p:attrName>
                                        </p:attrNameLst>
                                      </p:cBhvr>
                                      <p:to>
                                        <p:strVal val="visible"/>
                                      </p:to>
                                    </p:set>
                                    <p:anim calcmode="lin" valueType="num">
                                      <p:cBhvr>
                                        <p:cTn id="532" dur="2000" fill="hold"/>
                                        <p:tgtEl>
                                          <p:spTgt spid="2"/>
                                        </p:tgtEl>
                                        <p:attrNameLst>
                                          <p:attrName>ppt_w</p:attrName>
                                        </p:attrNameLst>
                                      </p:cBhvr>
                                      <p:tavLst>
                                        <p:tav tm="0">
                                          <p:val>
                                            <p:strVal val="2/3*#ppt_w"/>
                                          </p:val>
                                        </p:tav>
                                        <p:tav tm="100000">
                                          <p:val>
                                            <p:strVal val="#ppt_w"/>
                                          </p:val>
                                        </p:tav>
                                      </p:tavLst>
                                    </p:anim>
                                    <p:anim calcmode="lin" valueType="num">
                                      <p:cBhvr>
                                        <p:cTn id="533" dur="2000" fill="hold"/>
                                        <p:tgtEl>
                                          <p:spTgt spid="2"/>
                                        </p:tgtEl>
                                        <p:attrNameLst>
                                          <p:attrName>ppt_h</p:attrName>
                                        </p:attrNameLst>
                                      </p:cBhvr>
                                      <p:tavLst>
                                        <p:tav tm="0">
                                          <p:val>
                                            <p:strVal val="2/3*#ppt_h"/>
                                          </p:val>
                                        </p:tav>
                                        <p:tav tm="100000">
                                          <p:val>
                                            <p:strVal val="#ppt_h"/>
                                          </p:val>
                                        </p:tav>
                                      </p:tavLst>
                                    </p:anim>
                                  </p:childTnLst>
                                </p:cTn>
                              </p:par>
                              <p:par>
                                <p:cTn id="534" presetID="4" presetClass="entr" presetSubtype="32" fill="hold" nodeType="withEffect">
                                  <p:stCondLst>
                                    <p:cond delay="0"/>
                                  </p:stCondLst>
                                  <p:childTnLst>
                                    <p:set>
                                      <p:cBhvr>
                                        <p:cTn id="535" dur="1" fill="hold">
                                          <p:stCondLst>
                                            <p:cond delay="0"/>
                                          </p:stCondLst>
                                        </p:cTn>
                                        <p:tgtEl>
                                          <p:spTgt spid="2"/>
                                        </p:tgtEl>
                                        <p:attrNameLst>
                                          <p:attrName>style.visibility</p:attrName>
                                        </p:attrNameLst>
                                      </p:cBhvr>
                                      <p:to>
                                        <p:strVal val="visible"/>
                                      </p:to>
                                    </p:set>
                                    <p:animEffect transition="in" filter="box(out)">
                                      <p:cBhvr>
                                        <p:cTn id="536"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4" grpId="3" animBg="1"/>
      <p:bldP spid="4" grpId="4" animBg="1"/>
      <p:bldP spid="4" grpId="5" animBg="1"/>
      <p:bldP spid="5" grpId="0" animBg="1"/>
      <p:bldP spid="5" grpId="1" animBg="1"/>
      <p:bldP spid="5" grpId="2" animBg="1"/>
      <p:bldP spid="5" grpId="3" animBg="1"/>
      <p:bldP spid="5" grpId="4" animBg="1"/>
      <p:bldP spid="5" grpId="5" animBg="1"/>
      <p:bldP spid="6" grpId="0" animBg="1"/>
      <p:bldP spid="6" grpId="1" animBg="1"/>
      <p:bldP spid="6" grpId="2" animBg="1"/>
      <p:bldP spid="6" grpId="3" animBg="1"/>
      <p:bldP spid="6" grpId="4" animBg="1"/>
      <p:bldP spid="6" grpId="5" animBg="1"/>
      <p:bldP spid="7" grpId="0" animBg="1"/>
      <p:bldP spid="7" grpId="1" animBg="1"/>
      <p:bldP spid="7" grpId="2" animBg="1"/>
      <p:bldP spid="7" grpId="3" animBg="1"/>
      <p:bldP spid="7" grpId="4" animBg="1"/>
      <p:bldP spid="7" grpId="5" animBg="1"/>
      <p:bldP spid="8" grpId="0" animBg="1"/>
      <p:bldP spid="8" grpId="1" animBg="1"/>
      <p:bldP spid="8" grpId="2" animBg="1"/>
      <p:bldP spid="8" grpId="3" animBg="1"/>
      <p:bldP spid="8" grpId="4" animBg="1"/>
      <p:bldP spid="8" grpId="5" animBg="1"/>
      <p:bldP spid="9" grpId="0" animBg="1"/>
      <p:bldP spid="9" grpId="1" animBg="1"/>
      <p:bldP spid="9" grpId="2" animBg="1"/>
      <p:bldP spid="9" grpId="3" animBg="1"/>
      <p:bldP spid="9" grpId="4" animBg="1"/>
      <p:bldP spid="9" grpId="5" animBg="1"/>
      <p:bldP spid="10" grpId="0" animBg="1"/>
      <p:bldP spid="10" grpId="1" animBg="1"/>
      <p:bldP spid="10" grpId="2" animBg="1"/>
      <p:bldP spid="10" grpId="3" animBg="1"/>
      <p:bldP spid="10" grpId="4" animBg="1"/>
      <p:bldP spid="10" grpId="5" animBg="1"/>
      <p:bldP spid="11" grpId="0" animBg="1"/>
      <p:bldP spid="11" grpId="1" animBg="1"/>
      <p:bldP spid="11" grpId="2" animBg="1"/>
      <p:bldP spid="11" grpId="3" animBg="1"/>
      <p:bldP spid="11" grpId="4" animBg="1"/>
      <p:bldP spid="11" grpId="5" animBg="1"/>
      <p:bldP spid="12" grpId="0" animBg="1"/>
      <p:bldP spid="12" grpId="1" animBg="1"/>
      <p:bldP spid="12" grpId="2" animBg="1"/>
      <p:bldP spid="12" grpId="3" animBg="1"/>
      <p:bldP spid="12" grpId="4" animBg="1"/>
      <p:bldP spid="12" grpId="5" animBg="1"/>
      <p:bldP spid="13" grpId="0" animBg="1"/>
      <p:bldP spid="13" grpId="1" animBg="1"/>
      <p:bldP spid="13" grpId="2" animBg="1"/>
      <p:bldP spid="13" grpId="3" animBg="1"/>
      <p:bldP spid="13" grpId="4" animBg="1"/>
      <p:bldP spid="13" grpId="5" animBg="1"/>
      <p:bldP spid="14" grpId="0" animBg="1"/>
      <p:bldP spid="14" grpId="1" animBg="1"/>
      <p:bldP spid="14" grpId="2" animBg="1"/>
      <p:bldP spid="14" grpId="3" animBg="1"/>
      <p:bldP spid="14" grpId="4" animBg="1"/>
      <p:bldP spid="14" grpId="5" animBg="1"/>
      <p:bldP spid="15" grpId="0" animBg="1"/>
      <p:bldP spid="15" grpId="1" animBg="1"/>
      <p:bldP spid="15" grpId="2" animBg="1"/>
      <p:bldP spid="15" grpId="3" animBg="1"/>
      <p:bldP spid="15" grpId="4" animBg="1"/>
      <p:bldP spid="15" grpId="5" animBg="1"/>
      <p:bldP spid="16" grpId="0" animBg="1"/>
      <p:bldP spid="16" grpId="1" animBg="1"/>
      <p:bldP spid="16" grpId="2" animBg="1"/>
      <p:bldP spid="16" grpId="3" animBg="1"/>
      <p:bldP spid="16" grpId="4" animBg="1"/>
      <p:bldP spid="16" grpId="5" animBg="1"/>
      <p:bldP spid="17" grpId="0" animBg="1"/>
      <p:bldP spid="17" grpId="1" animBg="1"/>
      <p:bldP spid="17" grpId="2" animBg="1"/>
      <p:bldP spid="17" grpId="3" animBg="1"/>
      <p:bldP spid="17" grpId="4" animBg="1"/>
      <p:bldP spid="17" grpId="5" animBg="1"/>
      <p:bldP spid="18" grpId="0" animBg="1"/>
      <p:bldP spid="18" grpId="1" animBg="1"/>
      <p:bldP spid="18" grpId="2" animBg="1"/>
      <p:bldP spid="18" grpId="3" animBg="1"/>
      <p:bldP spid="18" grpId="4" animBg="1"/>
      <p:bldP spid="18" grpId="5" animBg="1"/>
      <p:bldP spid="19" grpId="0" animBg="1"/>
      <p:bldP spid="19" grpId="1" animBg="1"/>
      <p:bldP spid="19" grpId="2" animBg="1"/>
      <p:bldP spid="19" grpId="3" animBg="1"/>
      <p:bldP spid="19" grpId="4" animBg="1"/>
      <p:bldP spid="19" grpId="5" animBg="1"/>
      <p:bldP spid="20" grpId="0" animBg="1"/>
      <p:bldP spid="20" grpId="1" animBg="1"/>
      <p:bldP spid="20" grpId="2" animBg="1"/>
      <p:bldP spid="20" grpId="3" animBg="1"/>
      <p:bldP spid="20" grpId="4" animBg="1"/>
      <p:bldP spid="20" grpId="5" animBg="1"/>
      <p:bldP spid="21" grpId="0" animBg="1"/>
      <p:bldP spid="21" grpId="1" animBg="1"/>
      <p:bldP spid="21" grpId="2" animBg="1"/>
      <p:bldP spid="21" grpId="3" animBg="1"/>
      <p:bldP spid="21" grpId="4" animBg="1"/>
      <p:bldP spid="21" grpId="5" animBg="1"/>
      <p:bldP spid="22" grpId="0" animBg="1"/>
      <p:bldP spid="22" grpId="1" animBg="1"/>
      <p:bldP spid="22" grpId="2" animBg="1"/>
      <p:bldP spid="22" grpId="3" animBg="1"/>
      <p:bldP spid="22" grpId="4" animBg="1"/>
      <p:bldP spid="22" grpId="5" animBg="1"/>
      <p:bldP spid="23" grpId="0" animBg="1"/>
      <p:bldP spid="23" grpId="1" animBg="1"/>
      <p:bldP spid="23" grpId="2" animBg="1"/>
      <p:bldP spid="23" grpId="3" animBg="1"/>
      <p:bldP spid="23" grpId="4" animBg="1"/>
      <p:bldP spid="23" grpId="5" animBg="1"/>
      <p:bldP spid="24" grpId="0" animBg="1"/>
      <p:bldP spid="24" grpId="1" animBg="1"/>
      <p:bldP spid="24" grpId="2" animBg="1"/>
      <p:bldP spid="24" grpId="3" animBg="1"/>
      <p:bldP spid="24" grpId="4" animBg="1"/>
      <p:bldP spid="24" grpId="5" animBg="1"/>
      <p:bldP spid="25" grpId="0" animBg="1"/>
      <p:bldP spid="25" grpId="1" animBg="1"/>
      <p:bldP spid="25" grpId="2" animBg="1"/>
      <p:bldP spid="25" grpId="3" animBg="1"/>
      <p:bldP spid="25" grpId="4" animBg="1"/>
      <p:bldP spid="25" grpId="5" animBg="1"/>
      <p:bldP spid="26" grpId="0" animBg="1"/>
      <p:bldP spid="26" grpId="1" animBg="1"/>
      <p:bldP spid="26" grpId="2" animBg="1"/>
      <p:bldP spid="26" grpId="3" animBg="1"/>
      <p:bldP spid="26" grpId="4" animBg="1"/>
      <p:bldP spid="26" grpId="5" animBg="1"/>
      <p:bldP spid="27" grpId="0" animBg="1"/>
      <p:bldP spid="27" grpId="1" animBg="1"/>
      <p:bldP spid="27" grpId="2" animBg="1"/>
      <p:bldP spid="27" grpId="3" animBg="1"/>
      <p:bldP spid="27" grpId="4" animBg="1"/>
      <p:bldP spid="27" grpId="5" animBg="1"/>
      <p:bldP spid="28" grpId="0" animBg="1"/>
      <p:bldP spid="28" grpId="1" animBg="1"/>
      <p:bldP spid="28" grpId="2" animBg="1"/>
      <p:bldP spid="28" grpId="3" animBg="1"/>
      <p:bldP spid="28" grpId="4" animBg="1"/>
      <p:bldP spid="28" grpId="5" animBg="1"/>
      <p:bldP spid="29" grpId="0" animBg="1"/>
      <p:bldP spid="29" grpId="1" animBg="1"/>
      <p:bldP spid="29" grpId="2" animBg="1"/>
      <p:bldP spid="29" grpId="3" animBg="1"/>
      <p:bldP spid="29" grpId="4" animBg="1"/>
      <p:bldP spid="29" grpId="5" animBg="1"/>
      <p:bldP spid="30" grpId="0" animBg="1"/>
      <p:bldP spid="30" grpId="1" animBg="1"/>
      <p:bldP spid="30" grpId="2" animBg="1"/>
      <p:bldP spid="30" grpId="3" animBg="1"/>
      <p:bldP spid="30" grpId="4" animBg="1"/>
      <p:bldP spid="30" grpId="5" animBg="1"/>
      <p:bldP spid="31" grpId="0" animBg="1"/>
      <p:bldP spid="31" grpId="1" animBg="1"/>
      <p:bldP spid="31" grpId="2" animBg="1"/>
      <p:bldP spid="31" grpId="3" animBg="1"/>
      <p:bldP spid="31" grpId="4" animBg="1"/>
      <p:bldP spid="31" grpId="5" animBg="1"/>
      <p:bldP spid="32" grpId="0" animBg="1"/>
      <p:bldP spid="32" grpId="1" animBg="1"/>
      <p:bldP spid="32" grpId="2" animBg="1"/>
      <p:bldP spid="32" grpId="3" animBg="1"/>
      <p:bldP spid="32" grpId="4" animBg="1"/>
      <p:bldP spid="32" grpId="5" animBg="1"/>
      <p:bldP spid="33"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bg>
      <p:bgPr>
        <a:gradFill>
          <a:gsLst>
            <a:gs pos="0">
              <a:srgbClr val="002060"/>
            </a:gs>
            <a:gs pos="39999">
              <a:srgbClr val="85C2FF"/>
            </a:gs>
            <a:gs pos="70000">
              <a:srgbClr val="C4D6EB"/>
            </a:gs>
            <a:gs pos="100000">
              <a:srgbClr val="FFEBFA"/>
            </a:gs>
          </a:gsLst>
          <a:lin ang="5400000" scaled="0"/>
        </a:gradFill>
        <a:effectLst/>
      </p:bgPr>
    </p:bg>
    <p:spTree>
      <p:nvGrpSpPr>
        <p:cNvPr id="1" name=""/>
        <p:cNvGrpSpPr/>
        <p:nvPr/>
      </p:nvGrpSpPr>
      <p:grpSpPr>
        <a:xfrm>
          <a:off x="0" y="0"/>
          <a:ext cx="0" cy="0"/>
          <a:chOff x="0" y="0"/>
          <a:chExt cx="0" cy="0"/>
        </a:xfrm>
      </p:grpSpPr>
      <p:pic>
        <p:nvPicPr>
          <p:cNvPr id="3" name="2 Imagen" descr="cadre_pour_video_1_by_kidpaddleetcie-d97hc1z.png"/>
          <p:cNvPicPr>
            <a:picLocks noChangeAspect="1"/>
          </p:cNvPicPr>
          <p:nvPr/>
        </p:nvPicPr>
        <p:blipFill>
          <a:blip r:embed="rId2"/>
          <a:stretch>
            <a:fillRect/>
          </a:stretch>
        </p:blipFill>
        <p:spPr>
          <a:xfrm>
            <a:off x="0" y="0"/>
            <a:ext cx="9144000" cy="5143500"/>
          </a:xfrm>
          <a:prstGeom prst="rect">
            <a:avLst/>
          </a:prstGeom>
        </p:spPr>
      </p:pic>
      <p:sp>
        <p:nvSpPr>
          <p:cNvPr id="5" name="4 Rectángulo"/>
          <p:cNvSpPr/>
          <p:nvPr/>
        </p:nvSpPr>
        <p:spPr>
          <a:xfrm>
            <a:off x="785786" y="1571618"/>
            <a:ext cx="7643866" cy="2308324"/>
          </a:xfrm>
          <a:prstGeom prst="rect">
            <a:avLst/>
          </a:prstGeom>
        </p:spPr>
        <p:txBody>
          <a:bodyPr wrap="square">
            <a:spAutoFit/>
            <a:scene3d>
              <a:camera prst="orthographicFront"/>
              <a:lightRig rig="balanced" dir="t">
                <a:rot lat="0" lon="0" rev="2100000"/>
              </a:lightRig>
            </a:scene3d>
            <a:sp3d extrusionH="57150" prstMaterial="metal">
              <a:bevelT w="38100" h="25400"/>
              <a:contourClr>
                <a:schemeClr val="bg2"/>
              </a:contourClr>
            </a:sp3d>
          </a:bodyPr>
          <a:lstStyle/>
          <a:p>
            <a:pPr algn="ctr"/>
            <a:r>
              <a:rPr lang="es-PE" b="1" dirty="0" smtClean="0">
                <a:ln w="50800"/>
                <a:solidFill>
                  <a:schemeClr val="bg1">
                    <a:shade val="50000"/>
                  </a:schemeClr>
                </a:solidFill>
                <a:effectLst>
                  <a:outerShdw blurRad="38100" dist="38100" dir="2700000" algn="tl">
                    <a:srgbClr val="000000">
                      <a:alpha val="43137"/>
                    </a:srgbClr>
                  </a:outerShdw>
                </a:effectLst>
              </a:rPr>
              <a:t>Las dificultades nos vuelven más fuertes y mejores</a:t>
            </a:r>
          </a:p>
          <a:p>
            <a:pPr algn="ctr"/>
            <a:r>
              <a:rPr lang="es-PE" b="1" dirty="0" smtClean="0">
                <a:ln w="50800"/>
                <a:solidFill>
                  <a:schemeClr val="bg1">
                    <a:shade val="50000"/>
                  </a:schemeClr>
                </a:solidFill>
                <a:effectLst>
                  <a:outerShdw blurRad="38100" dist="38100" dir="2700000" algn="tl">
                    <a:srgbClr val="000000">
                      <a:alpha val="43137"/>
                    </a:srgbClr>
                  </a:outerShdw>
                </a:effectLst>
              </a:rPr>
              <a:t>Las caídas y las crisis son inevitables. Los problemas a los que nos enfrentamos, con más o menos frecuencia, son proveedores de oportunidades para el crecimiento personal. Ellos nos motivan a adquirir recursos y habilidades como medio para encontrarles una solución. Muchas veces también son ellos los que nos sacan de nuestra zona de confort y nos plantean desafíos inevitables ante los que por voluntad propia nunca nos presentaríamos.</a:t>
            </a:r>
            <a:endParaRPr lang="es-PE" b="1" dirty="0">
              <a:ln w="50800"/>
              <a:solidFill>
                <a:schemeClr val="bg1">
                  <a:shade val="50000"/>
                </a:schemeClr>
              </a:solidFill>
              <a:effectLst>
                <a:outerShdw blurRad="38100" dist="38100" dir="2700000" algn="tl">
                  <a:srgbClr val="000000">
                    <a:alpha val="43137"/>
                  </a:srgbClr>
                </a:outerShdw>
              </a:effectLst>
            </a:endParaRPr>
          </a:p>
        </p:txBody>
      </p:sp>
      <p:sp>
        <p:nvSpPr>
          <p:cNvPr id="4" name="3 Rectángulo"/>
          <p:cNvSpPr/>
          <p:nvPr/>
        </p:nvSpPr>
        <p:spPr>
          <a:xfrm>
            <a:off x="-285784" y="-214332"/>
            <a:ext cx="9787006" cy="5715040"/>
          </a:xfrm>
          <a:prstGeom prst="rect">
            <a:avLst/>
          </a:prstGeom>
          <a:gradFill>
            <a:gsLst>
              <a:gs pos="0">
                <a:srgbClr val="DDEBCF"/>
              </a:gs>
              <a:gs pos="50000">
                <a:srgbClr val="9CB86E"/>
              </a:gs>
              <a:gs pos="100000">
                <a:srgbClr val="156B13"/>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3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12).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Rectángulo"/>
          <p:cNvSpPr/>
          <p:nvPr/>
        </p:nvSpPr>
        <p:spPr>
          <a:xfrm rot="20637084">
            <a:off x="139126" y="190709"/>
            <a:ext cx="1403744" cy="170766"/>
          </a:xfrm>
          <a:prstGeom prst="rect">
            <a:avLst/>
          </a:prstGeom>
          <a:blipFill>
            <a:blip r:embed="rId3" cstate="print">
              <a:duotone>
                <a:prstClr val="black"/>
                <a:schemeClr val="accent6">
                  <a:tint val="45000"/>
                  <a:satMod val="400000"/>
                </a:schemeClr>
              </a:duotone>
              <a:lum bright="20000" contrast="40000"/>
            </a:blip>
            <a:stretch>
              <a:fillRect/>
            </a:stretch>
          </a:blip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Rectángulo"/>
          <p:cNvSpPr/>
          <p:nvPr/>
        </p:nvSpPr>
        <p:spPr>
          <a:xfrm rot="20637084">
            <a:off x="782036" y="190709"/>
            <a:ext cx="1403744" cy="170766"/>
          </a:xfrm>
          <a:prstGeom prst="rect">
            <a:avLst/>
          </a:prstGeom>
          <a:blipFill>
            <a:blip r:embed="rId3" cstate="print">
              <a:duotone>
                <a:prstClr val="black"/>
                <a:schemeClr val="accent6">
                  <a:tint val="45000"/>
                  <a:satMod val="400000"/>
                </a:schemeClr>
              </a:duotone>
              <a:lum bright="20000" contrast="40000"/>
            </a:blip>
            <a:stretch>
              <a:fillRect/>
            </a:stretch>
          </a:blip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Rectángulo"/>
          <p:cNvSpPr/>
          <p:nvPr/>
        </p:nvSpPr>
        <p:spPr>
          <a:xfrm rot="20637084">
            <a:off x="1496449" y="190707"/>
            <a:ext cx="1403744" cy="170766"/>
          </a:xfrm>
          <a:prstGeom prst="rect">
            <a:avLst/>
          </a:prstGeom>
          <a:blipFill>
            <a:blip r:embed="rId3" cstate="print">
              <a:duotone>
                <a:prstClr val="black"/>
                <a:schemeClr val="accent6">
                  <a:tint val="45000"/>
                  <a:satMod val="400000"/>
                </a:schemeClr>
              </a:duotone>
              <a:lum bright="20000" contrast="40000"/>
            </a:blip>
            <a:stretch>
              <a:fillRect/>
            </a:stretch>
          </a:blip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rot="20637084">
            <a:off x="2139359" y="190707"/>
            <a:ext cx="1403744" cy="170766"/>
          </a:xfrm>
          <a:prstGeom prst="rect">
            <a:avLst/>
          </a:prstGeom>
          <a:blipFill>
            <a:blip r:embed="rId3" cstate="print">
              <a:duotone>
                <a:prstClr val="black"/>
                <a:schemeClr val="accent6">
                  <a:tint val="45000"/>
                  <a:satMod val="400000"/>
                </a:schemeClr>
              </a:duotone>
              <a:lum bright="20000" contrast="40000"/>
            </a:blip>
            <a:stretch>
              <a:fillRect/>
            </a:stretch>
          </a:blip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rot="20637084">
            <a:off x="2782331" y="190711"/>
            <a:ext cx="1403744" cy="170766"/>
          </a:xfrm>
          <a:prstGeom prst="rect">
            <a:avLst/>
          </a:prstGeom>
          <a:blipFill>
            <a:blip r:embed="rId3" cstate="print">
              <a:duotone>
                <a:prstClr val="black"/>
                <a:schemeClr val="accent6">
                  <a:tint val="45000"/>
                  <a:satMod val="400000"/>
                </a:schemeClr>
              </a:duotone>
              <a:lum bright="20000" contrast="40000"/>
            </a:blip>
            <a:stretch>
              <a:fillRect/>
            </a:stretch>
          </a:blip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rot="20637084">
            <a:off x="3425241" y="190711"/>
            <a:ext cx="1403744" cy="170766"/>
          </a:xfrm>
          <a:prstGeom prst="rect">
            <a:avLst/>
          </a:prstGeom>
          <a:blipFill>
            <a:blip r:embed="rId3" cstate="print">
              <a:duotone>
                <a:prstClr val="black"/>
                <a:schemeClr val="accent6">
                  <a:tint val="45000"/>
                  <a:satMod val="400000"/>
                </a:schemeClr>
              </a:duotone>
              <a:lum bright="20000" contrast="40000"/>
            </a:blip>
            <a:stretch>
              <a:fillRect/>
            </a:stretch>
          </a:blip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rot="20637084">
            <a:off x="4139654" y="190709"/>
            <a:ext cx="1403744" cy="170766"/>
          </a:xfrm>
          <a:prstGeom prst="rect">
            <a:avLst/>
          </a:prstGeom>
          <a:blipFill>
            <a:blip r:embed="rId3" cstate="print">
              <a:duotone>
                <a:prstClr val="black"/>
                <a:schemeClr val="accent6">
                  <a:tint val="45000"/>
                  <a:satMod val="400000"/>
                </a:schemeClr>
              </a:duotone>
              <a:lum bright="20000" contrast="40000"/>
            </a:blip>
            <a:stretch>
              <a:fillRect/>
            </a:stretch>
          </a:blip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rot="20637084">
            <a:off x="4782564" y="190709"/>
            <a:ext cx="1403744" cy="170766"/>
          </a:xfrm>
          <a:prstGeom prst="rect">
            <a:avLst/>
          </a:prstGeom>
          <a:blipFill>
            <a:blip r:embed="rId3" cstate="print">
              <a:duotone>
                <a:prstClr val="black"/>
                <a:schemeClr val="accent6">
                  <a:tint val="45000"/>
                  <a:satMod val="400000"/>
                </a:schemeClr>
              </a:duotone>
              <a:lum bright="20000" contrast="40000"/>
            </a:blip>
            <a:stretch>
              <a:fillRect/>
            </a:stretch>
          </a:blip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rot="20637084">
            <a:off x="5354100" y="190712"/>
            <a:ext cx="1403744" cy="170766"/>
          </a:xfrm>
          <a:prstGeom prst="rect">
            <a:avLst/>
          </a:prstGeom>
          <a:blipFill>
            <a:blip r:embed="rId3" cstate="print">
              <a:duotone>
                <a:prstClr val="black"/>
                <a:schemeClr val="accent6">
                  <a:tint val="45000"/>
                  <a:satMod val="400000"/>
                </a:schemeClr>
              </a:duotone>
              <a:lum bright="20000" contrast="40000"/>
            </a:blip>
            <a:stretch>
              <a:fillRect/>
            </a:stretch>
          </a:blip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rot="20637084">
            <a:off x="5997010" y="190712"/>
            <a:ext cx="1403744" cy="170766"/>
          </a:xfrm>
          <a:prstGeom prst="rect">
            <a:avLst/>
          </a:prstGeom>
          <a:blipFill>
            <a:blip r:embed="rId3" cstate="print">
              <a:duotone>
                <a:prstClr val="black"/>
                <a:schemeClr val="accent6">
                  <a:tint val="45000"/>
                  <a:satMod val="400000"/>
                </a:schemeClr>
              </a:duotone>
              <a:lum bright="20000" contrast="40000"/>
            </a:blip>
            <a:stretch>
              <a:fillRect/>
            </a:stretch>
          </a:blip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rot="20637084">
            <a:off x="6711423" y="190710"/>
            <a:ext cx="1403744" cy="170766"/>
          </a:xfrm>
          <a:prstGeom prst="rect">
            <a:avLst/>
          </a:prstGeom>
          <a:blipFill>
            <a:blip r:embed="rId3" cstate="print">
              <a:duotone>
                <a:prstClr val="black"/>
                <a:schemeClr val="accent6">
                  <a:tint val="45000"/>
                  <a:satMod val="400000"/>
                </a:schemeClr>
              </a:duotone>
              <a:lum bright="20000" contrast="40000"/>
            </a:blip>
            <a:stretch>
              <a:fillRect/>
            </a:stretch>
          </a:blip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rot="20637084">
            <a:off x="7354333" y="190710"/>
            <a:ext cx="1403744" cy="170766"/>
          </a:xfrm>
          <a:prstGeom prst="rect">
            <a:avLst/>
          </a:prstGeom>
          <a:blipFill>
            <a:blip r:embed="rId3" cstate="print">
              <a:duotone>
                <a:prstClr val="black"/>
                <a:schemeClr val="accent6">
                  <a:tint val="45000"/>
                  <a:satMod val="400000"/>
                </a:schemeClr>
              </a:duotone>
              <a:lum bright="20000" contrast="40000"/>
            </a:blip>
            <a:stretch>
              <a:fillRect/>
            </a:stretch>
          </a:blip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rot="20637084">
            <a:off x="7886882" y="190708"/>
            <a:ext cx="1403744" cy="170766"/>
          </a:xfrm>
          <a:prstGeom prst="rect">
            <a:avLst/>
          </a:prstGeom>
          <a:blipFill>
            <a:blip r:embed="rId3" cstate="print">
              <a:duotone>
                <a:prstClr val="black"/>
                <a:schemeClr val="accent6">
                  <a:tint val="45000"/>
                  <a:satMod val="400000"/>
                </a:schemeClr>
              </a:duotone>
              <a:lum bright="20000" contrast="40000"/>
            </a:blip>
            <a:stretch>
              <a:fillRect/>
            </a:stretch>
          </a:blip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rot="20637084">
            <a:off x="139128" y="1047965"/>
            <a:ext cx="1403744" cy="170766"/>
          </a:xfrm>
          <a:prstGeom prst="rect">
            <a:avLst/>
          </a:prstGeom>
          <a:blipFill>
            <a:blip r:embed="rId3" cstate="print">
              <a:duotone>
                <a:prstClr val="black"/>
                <a:schemeClr val="accent6">
                  <a:tint val="45000"/>
                  <a:satMod val="400000"/>
                </a:schemeClr>
              </a:duotone>
              <a:lum bright="20000" contrast="40000"/>
            </a:blip>
            <a:stretch>
              <a:fillRect/>
            </a:stretch>
          </a:blip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rot="20637084">
            <a:off x="782038" y="1047965"/>
            <a:ext cx="1403744" cy="170766"/>
          </a:xfrm>
          <a:prstGeom prst="rect">
            <a:avLst/>
          </a:prstGeom>
          <a:blipFill>
            <a:blip r:embed="rId3" cstate="print">
              <a:duotone>
                <a:prstClr val="black"/>
                <a:schemeClr val="accent6">
                  <a:tint val="45000"/>
                  <a:satMod val="400000"/>
                </a:schemeClr>
              </a:duotone>
              <a:lum bright="20000" contrast="40000"/>
            </a:blip>
            <a:stretch>
              <a:fillRect/>
            </a:stretch>
          </a:blip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rot="20637084">
            <a:off x="1496451" y="1047963"/>
            <a:ext cx="1403744" cy="170766"/>
          </a:xfrm>
          <a:prstGeom prst="rect">
            <a:avLst/>
          </a:prstGeom>
          <a:blipFill>
            <a:blip r:embed="rId3" cstate="print">
              <a:duotone>
                <a:prstClr val="black"/>
                <a:schemeClr val="accent6">
                  <a:tint val="45000"/>
                  <a:satMod val="400000"/>
                </a:schemeClr>
              </a:duotone>
              <a:lum bright="20000" contrast="40000"/>
            </a:blip>
            <a:stretch>
              <a:fillRect/>
            </a:stretch>
          </a:blip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rot="20637084">
            <a:off x="2139361" y="1047963"/>
            <a:ext cx="1403744" cy="170766"/>
          </a:xfrm>
          <a:prstGeom prst="rect">
            <a:avLst/>
          </a:prstGeom>
          <a:blipFill>
            <a:blip r:embed="rId3" cstate="print">
              <a:duotone>
                <a:prstClr val="black"/>
                <a:schemeClr val="accent6">
                  <a:tint val="45000"/>
                  <a:satMod val="400000"/>
                </a:schemeClr>
              </a:duotone>
              <a:lum bright="20000" contrast="40000"/>
            </a:blip>
            <a:stretch>
              <a:fillRect/>
            </a:stretch>
          </a:blip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ectángulo"/>
          <p:cNvSpPr/>
          <p:nvPr/>
        </p:nvSpPr>
        <p:spPr>
          <a:xfrm rot="20637084">
            <a:off x="2782333" y="1047967"/>
            <a:ext cx="1403744" cy="170766"/>
          </a:xfrm>
          <a:prstGeom prst="rect">
            <a:avLst/>
          </a:prstGeom>
          <a:blipFill>
            <a:blip r:embed="rId3" cstate="print">
              <a:duotone>
                <a:prstClr val="black"/>
                <a:schemeClr val="accent6">
                  <a:tint val="45000"/>
                  <a:satMod val="400000"/>
                </a:schemeClr>
              </a:duotone>
              <a:lum bright="20000" contrast="40000"/>
            </a:blip>
            <a:stretch>
              <a:fillRect/>
            </a:stretch>
          </a:blip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ectángulo"/>
          <p:cNvSpPr/>
          <p:nvPr/>
        </p:nvSpPr>
        <p:spPr>
          <a:xfrm rot="20637084">
            <a:off x="3425243" y="1047967"/>
            <a:ext cx="1403744" cy="170766"/>
          </a:xfrm>
          <a:prstGeom prst="rect">
            <a:avLst/>
          </a:prstGeom>
          <a:blipFill>
            <a:blip r:embed="rId3" cstate="print">
              <a:duotone>
                <a:prstClr val="black"/>
                <a:schemeClr val="accent6">
                  <a:tint val="45000"/>
                  <a:satMod val="400000"/>
                </a:schemeClr>
              </a:duotone>
              <a:lum bright="20000" contrast="40000"/>
            </a:blip>
            <a:stretch>
              <a:fillRect/>
            </a:stretch>
          </a:blip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Rectángulo"/>
          <p:cNvSpPr/>
          <p:nvPr/>
        </p:nvSpPr>
        <p:spPr>
          <a:xfrm rot="20637084">
            <a:off x="4139656" y="1047965"/>
            <a:ext cx="1403744" cy="170766"/>
          </a:xfrm>
          <a:prstGeom prst="rect">
            <a:avLst/>
          </a:prstGeom>
          <a:blipFill>
            <a:blip r:embed="rId3" cstate="print">
              <a:duotone>
                <a:prstClr val="black"/>
                <a:schemeClr val="accent6">
                  <a:tint val="45000"/>
                  <a:satMod val="400000"/>
                </a:schemeClr>
              </a:duotone>
              <a:lum bright="20000" contrast="40000"/>
            </a:blip>
            <a:stretch>
              <a:fillRect/>
            </a:stretch>
          </a:blip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Rectángulo"/>
          <p:cNvSpPr/>
          <p:nvPr/>
        </p:nvSpPr>
        <p:spPr>
          <a:xfrm rot="20637084">
            <a:off x="4782566" y="1047965"/>
            <a:ext cx="1403744" cy="170766"/>
          </a:xfrm>
          <a:prstGeom prst="rect">
            <a:avLst/>
          </a:prstGeom>
          <a:blipFill>
            <a:blip r:embed="rId3" cstate="print">
              <a:duotone>
                <a:prstClr val="black"/>
                <a:schemeClr val="accent6">
                  <a:tint val="45000"/>
                  <a:satMod val="400000"/>
                </a:schemeClr>
              </a:duotone>
              <a:lum bright="20000" contrast="40000"/>
            </a:blip>
            <a:stretch>
              <a:fillRect/>
            </a:stretch>
          </a:blip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Rectángulo"/>
          <p:cNvSpPr/>
          <p:nvPr/>
        </p:nvSpPr>
        <p:spPr>
          <a:xfrm rot="20637084">
            <a:off x="5354102" y="1047968"/>
            <a:ext cx="1403744" cy="170766"/>
          </a:xfrm>
          <a:prstGeom prst="rect">
            <a:avLst/>
          </a:prstGeom>
          <a:blipFill>
            <a:blip r:embed="rId3" cstate="print">
              <a:duotone>
                <a:prstClr val="black"/>
                <a:schemeClr val="accent6">
                  <a:tint val="45000"/>
                  <a:satMod val="400000"/>
                </a:schemeClr>
              </a:duotone>
              <a:lum bright="20000" contrast="40000"/>
            </a:blip>
            <a:stretch>
              <a:fillRect/>
            </a:stretch>
          </a:blip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Rectángulo"/>
          <p:cNvSpPr/>
          <p:nvPr/>
        </p:nvSpPr>
        <p:spPr>
          <a:xfrm rot="20637084">
            <a:off x="5997012" y="1047968"/>
            <a:ext cx="1403744" cy="170766"/>
          </a:xfrm>
          <a:prstGeom prst="rect">
            <a:avLst/>
          </a:prstGeom>
          <a:blipFill>
            <a:blip r:embed="rId3" cstate="print">
              <a:duotone>
                <a:prstClr val="black"/>
                <a:schemeClr val="accent6">
                  <a:tint val="45000"/>
                  <a:satMod val="400000"/>
                </a:schemeClr>
              </a:duotone>
              <a:lum bright="20000" contrast="40000"/>
            </a:blip>
            <a:stretch>
              <a:fillRect/>
            </a:stretch>
          </a:blip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Rectángulo"/>
          <p:cNvSpPr/>
          <p:nvPr/>
        </p:nvSpPr>
        <p:spPr>
          <a:xfrm rot="20637084">
            <a:off x="6711425" y="1047966"/>
            <a:ext cx="1403744" cy="170766"/>
          </a:xfrm>
          <a:prstGeom prst="rect">
            <a:avLst/>
          </a:prstGeom>
          <a:blipFill>
            <a:blip r:embed="rId3" cstate="print">
              <a:duotone>
                <a:prstClr val="black"/>
                <a:schemeClr val="accent6">
                  <a:tint val="45000"/>
                  <a:satMod val="400000"/>
                </a:schemeClr>
              </a:duotone>
              <a:lum bright="20000" contrast="40000"/>
            </a:blip>
            <a:stretch>
              <a:fillRect/>
            </a:stretch>
          </a:blip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Rectángulo"/>
          <p:cNvSpPr/>
          <p:nvPr/>
        </p:nvSpPr>
        <p:spPr>
          <a:xfrm rot="20637084">
            <a:off x="7354335" y="1047966"/>
            <a:ext cx="1403744" cy="170766"/>
          </a:xfrm>
          <a:prstGeom prst="rect">
            <a:avLst/>
          </a:prstGeom>
          <a:blipFill>
            <a:blip r:embed="rId3" cstate="print">
              <a:duotone>
                <a:prstClr val="black"/>
                <a:schemeClr val="accent6">
                  <a:tint val="45000"/>
                  <a:satMod val="400000"/>
                </a:schemeClr>
              </a:duotone>
              <a:lum bright="20000" contrast="40000"/>
            </a:blip>
            <a:stretch>
              <a:fillRect/>
            </a:stretch>
          </a:blip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Rectángulo"/>
          <p:cNvSpPr/>
          <p:nvPr/>
        </p:nvSpPr>
        <p:spPr>
          <a:xfrm rot="20637084">
            <a:off x="7886884" y="1047964"/>
            <a:ext cx="1403744" cy="170766"/>
          </a:xfrm>
          <a:prstGeom prst="rect">
            <a:avLst/>
          </a:prstGeom>
          <a:blipFill>
            <a:blip r:embed="rId3" cstate="print">
              <a:duotone>
                <a:prstClr val="black"/>
                <a:schemeClr val="accent6">
                  <a:tint val="45000"/>
                  <a:satMod val="400000"/>
                </a:schemeClr>
              </a:duotone>
              <a:lum bright="20000" contrast="40000"/>
            </a:blip>
            <a:stretch>
              <a:fillRect/>
            </a:stretch>
          </a:blip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Rectángulo"/>
          <p:cNvSpPr/>
          <p:nvPr/>
        </p:nvSpPr>
        <p:spPr>
          <a:xfrm rot="20637084">
            <a:off x="139127" y="1905222"/>
            <a:ext cx="1403744" cy="170766"/>
          </a:xfrm>
          <a:prstGeom prst="rect">
            <a:avLst/>
          </a:prstGeom>
          <a:blipFill>
            <a:blip r:embed="rId3" cstate="print">
              <a:duotone>
                <a:prstClr val="black"/>
                <a:schemeClr val="accent6">
                  <a:tint val="45000"/>
                  <a:satMod val="400000"/>
                </a:schemeClr>
              </a:duotone>
              <a:lum bright="20000" contrast="40000"/>
            </a:blip>
            <a:stretch>
              <a:fillRect/>
            </a:stretch>
          </a:blip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Rectángulo"/>
          <p:cNvSpPr/>
          <p:nvPr/>
        </p:nvSpPr>
        <p:spPr>
          <a:xfrm rot="20637084">
            <a:off x="782037" y="1905222"/>
            <a:ext cx="1403744" cy="170766"/>
          </a:xfrm>
          <a:prstGeom prst="rect">
            <a:avLst/>
          </a:prstGeom>
          <a:blipFill>
            <a:blip r:embed="rId3" cstate="print">
              <a:duotone>
                <a:prstClr val="black"/>
                <a:schemeClr val="accent6">
                  <a:tint val="45000"/>
                  <a:satMod val="400000"/>
                </a:schemeClr>
              </a:duotone>
              <a:lum bright="20000" contrast="40000"/>
            </a:blip>
            <a:stretch>
              <a:fillRect/>
            </a:stretch>
          </a:blip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Rectángulo"/>
          <p:cNvSpPr/>
          <p:nvPr/>
        </p:nvSpPr>
        <p:spPr>
          <a:xfrm rot="20637084">
            <a:off x="1496450" y="1905220"/>
            <a:ext cx="1403744" cy="170766"/>
          </a:xfrm>
          <a:prstGeom prst="rect">
            <a:avLst/>
          </a:prstGeom>
          <a:blipFill>
            <a:blip r:embed="rId3" cstate="print">
              <a:duotone>
                <a:prstClr val="black"/>
                <a:schemeClr val="accent6">
                  <a:tint val="45000"/>
                  <a:satMod val="400000"/>
                </a:schemeClr>
              </a:duotone>
              <a:lum bright="20000" contrast="40000"/>
            </a:blip>
            <a:stretch>
              <a:fillRect/>
            </a:stretch>
          </a:blip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Rectángulo"/>
          <p:cNvSpPr/>
          <p:nvPr/>
        </p:nvSpPr>
        <p:spPr>
          <a:xfrm rot="20637084">
            <a:off x="2139360" y="1905220"/>
            <a:ext cx="1403744" cy="170766"/>
          </a:xfrm>
          <a:prstGeom prst="rect">
            <a:avLst/>
          </a:prstGeom>
          <a:blipFill>
            <a:blip r:embed="rId3" cstate="print">
              <a:duotone>
                <a:prstClr val="black"/>
                <a:schemeClr val="accent6">
                  <a:tint val="45000"/>
                  <a:satMod val="400000"/>
                </a:schemeClr>
              </a:duotone>
              <a:lum bright="20000" contrast="40000"/>
            </a:blip>
            <a:stretch>
              <a:fillRect/>
            </a:stretch>
          </a:blip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32 Rectángulo"/>
          <p:cNvSpPr/>
          <p:nvPr/>
        </p:nvSpPr>
        <p:spPr>
          <a:xfrm rot="20637084">
            <a:off x="2782332" y="1905224"/>
            <a:ext cx="1403744" cy="170766"/>
          </a:xfrm>
          <a:prstGeom prst="rect">
            <a:avLst/>
          </a:prstGeom>
          <a:blipFill>
            <a:blip r:embed="rId3" cstate="print">
              <a:duotone>
                <a:prstClr val="black"/>
                <a:schemeClr val="accent6">
                  <a:tint val="45000"/>
                  <a:satMod val="400000"/>
                </a:schemeClr>
              </a:duotone>
              <a:lum bright="20000" contrast="40000"/>
            </a:blip>
            <a:stretch>
              <a:fillRect/>
            </a:stretch>
          </a:blip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 name="33 Rectángulo"/>
          <p:cNvSpPr/>
          <p:nvPr/>
        </p:nvSpPr>
        <p:spPr>
          <a:xfrm rot="20637084">
            <a:off x="3425242" y="1905224"/>
            <a:ext cx="1403744" cy="170766"/>
          </a:xfrm>
          <a:prstGeom prst="rect">
            <a:avLst/>
          </a:prstGeom>
          <a:blipFill>
            <a:blip r:embed="rId3" cstate="print">
              <a:duotone>
                <a:prstClr val="black"/>
                <a:schemeClr val="accent6">
                  <a:tint val="45000"/>
                  <a:satMod val="400000"/>
                </a:schemeClr>
              </a:duotone>
              <a:lum bright="20000" contrast="40000"/>
            </a:blip>
            <a:stretch>
              <a:fillRect/>
            </a:stretch>
          </a:blip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 name="34 Rectángulo"/>
          <p:cNvSpPr/>
          <p:nvPr/>
        </p:nvSpPr>
        <p:spPr>
          <a:xfrm rot="20637084">
            <a:off x="4139655" y="1905222"/>
            <a:ext cx="1403744" cy="170766"/>
          </a:xfrm>
          <a:prstGeom prst="rect">
            <a:avLst/>
          </a:prstGeom>
          <a:blipFill>
            <a:blip r:embed="rId3" cstate="print">
              <a:duotone>
                <a:prstClr val="black"/>
                <a:schemeClr val="accent6">
                  <a:tint val="45000"/>
                  <a:satMod val="400000"/>
                </a:schemeClr>
              </a:duotone>
              <a:lum bright="20000" contrast="40000"/>
            </a:blip>
            <a:stretch>
              <a:fillRect/>
            </a:stretch>
          </a:blip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6" name="35 Rectángulo"/>
          <p:cNvSpPr/>
          <p:nvPr/>
        </p:nvSpPr>
        <p:spPr>
          <a:xfrm rot="20637084">
            <a:off x="4782565" y="1905222"/>
            <a:ext cx="1403744" cy="170766"/>
          </a:xfrm>
          <a:prstGeom prst="rect">
            <a:avLst/>
          </a:prstGeom>
          <a:blipFill>
            <a:blip r:embed="rId3" cstate="print">
              <a:duotone>
                <a:prstClr val="black"/>
                <a:schemeClr val="accent6">
                  <a:tint val="45000"/>
                  <a:satMod val="400000"/>
                </a:schemeClr>
              </a:duotone>
              <a:lum bright="20000" contrast="40000"/>
            </a:blip>
            <a:stretch>
              <a:fillRect/>
            </a:stretch>
          </a:blip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7" name="36 Rectángulo"/>
          <p:cNvSpPr/>
          <p:nvPr/>
        </p:nvSpPr>
        <p:spPr>
          <a:xfrm rot="20637084">
            <a:off x="5354101" y="1905225"/>
            <a:ext cx="1403744" cy="170766"/>
          </a:xfrm>
          <a:prstGeom prst="rect">
            <a:avLst/>
          </a:prstGeom>
          <a:blipFill>
            <a:blip r:embed="rId3" cstate="print">
              <a:duotone>
                <a:prstClr val="black"/>
                <a:schemeClr val="accent6">
                  <a:tint val="45000"/>
                  <a:satMod val="400000"/>
                </a:schemeClr>
              </a:duotone>
              <a:lum bright="20000" contrast="40000"/>
            </a:blip>
            <a:stretch>
              <a:fillRect/>
            </a:stretch>
          </a:blip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8" name="37 Rectángulo"/>
          <p:cNvSpPr/>
          <p:nvPr/>
        </p:nvSpPr>
        <p:spPr>
          <a:xfrm rot="20637084">
            <a:off x="5997011" y="1905225"/>
            <a:ext cx="1403744" cy="170766"/>
          </a:xfrm>
          <a:prstGeom prst="rect">
            <a:avLst/>
          </a:prstGeom>
          <a:blipFill>
            <a:blip r:embed="rId3" cstate="print">
              <a:duotone>
                <a:prstClr val="black"/>
                <a:schemeClr val="accent6">
                  <a:tint val="45000"/>
                  <a:satMod val="400000"/>
                </a:schemeClr>
              </a:duotone>
              <a:lum bright="20000" contrast="40000"/>
            </a:blip>
            <a:stretch>
              <a:fillRect/>
            </a:stretch>
          </a:blip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9" name="38 Rectángulo"/>
          <p:cNvSpPr/>
          <p:nvPr/>
        </p:nvSpPr>
        <p:spPr>
          <a:xfrm rot="20637084">
            <a:off x="6711424" y="1905223"/>
            <a:ext cx="1403744" cy="170766"/>
          </a:xfrm>
          <a:prstGeom prst="rect">
            <a:avLst/>
          </a:prstGeom>
          <a:blipFill>
            <a:blip r:embed="rId3" cstate="print">
              <a:duotone>
                <a:prstClr val="black"/>
                <a:schemeClr val="accent6">
                  <a:tint val="45000"/>
                  <a:satMod val="400000"/>
                </a:schemeClr>
              </a:duotone>
              <a:lum bright="20000" contrast="40000"/>
            </a:blip>
            <a:stretch>
              <a:fillRect/>
            </a:stretch>
          </a:blip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0" name="39 Rectángulo"/>
          <p:cNvSpPr/>
          <p:nvPr/>
        </p:nvSpPr>
        <p:spPr>
          <a:xfrm rot="20637084">
            <a:off x="7354334" y="1905223"/>
            <a:ext cx="1403744" cy="170766"/>
          </a:xfrm>
          <a:prstGeom prst="rect">
            <a:avLst/>
          </a:prstGeom>
          <a:blipFill>
            <a:blip r:embed="rId3" cstate="print">
              <a:duotone>
                <a:prstClr val="black"/>
                <a:schemeClr val="accent6">
                  <a:tint val="45000"/>
                  <a:satMod val="400000"/>
                </a:schemeClr>
              </a:duotone>
              <a:lum bright="20000" contrast="40000"/>
            </a:blip>
            <a:stretch>
              <a:fillRect/>
            </a:stretch>
          </a:blip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1" name="40 Rectángulo"/>
          <p:cNvSpPr/>
          <p:nvPr/>
        </p:nvSpPr>
        <p:spPr>
          <a:xfrm rot="20637084">
            <a:off x="7886883" y="1905221"/>
            <a:ext cx="1403744" cy="170766"/>
          </a:xfrm>
          <a:prstGeom prst="rect">
            <a:avLst/>
          </a:prstGeom>
          <a:blipFill>
            <a:blip r:embed="rId3" cstate="print">
              <a:duotone>
                <a:prstClr val="black"/>
                <a:schemeClr val="accent6">
                  <a:tint val="45000"/>
                  <a:satMod val="400000"/>
                </a:schemeClr>
              </a:duotone>
              <a:lum bright="20000" contrast="40000"/>
            </a:blip>
            <a:stretch>
              <a:fillRect/>
            </a:stretch>
          </a:blip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2" name="41 Rectángulo"/>
          <p:cNvSpPr/>
          <p:nvPr/>
        </p:nvSpPr>
        <p:spPr>
          <a:xfrm rot="20637084">
            <a:off x="139127" y="2905353"/>
            <a:ext cx="1403744" cy="170766"/>
          </a:xfrm>
          <a:prstGeom prst="rect">
            <a:avLst/>
          </a:prstGeom>
          <a:blipFill>
            <a:blip r:embed="rId3" cstate="print">
              <a:duotone>
                <a:prstClr val="black"/>
                <a:schemeClr val="accent6">
                  <a:tint val="45000"/>
                  <a:satMod val="400000"/>
                </a:schemeClr>
              </a:duotone>
              <a:lum bright="20000" contrast="40000"/>
            </a:blip>
            <a:stretch>
              <a:fillRect/>
            </a:stretch>
          </a:blip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3" name="42 Rectángulo"/>
          <p:cNvSpPr/>
          <p:nvPr/>
        </p:nvSpPr>
        <p:spPr>
          <a:xfrm rot="20637084">
            <a:off x="782037" y="2905353"/>
            <a:ext cx="1403744" cy="170766"/>
          </a:xfrm>
          <a:prstGeom prst="rect">
            <a:avLst/>
          </a:prstGeom>
          <a:blipFill>
            <a:blip r:embed="rId3" cstate="print">
              <a:duotone>
                <a:prstClr val="black"/>
                <a:schemeClr val="accent6">
                  <a:tint val="45000"/>
                  <a:satMod val="400000"/>
                </a:schemeClr>
              </a:duotone>
              <a:lum bright="20000" contrast="40000"/>
            </a:blip>
            <a:stretch>
              <a:fillRect/>
            </a:stretch>
          </a:blip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4" name="43 Rectángulo"/>
          <p:cNvSpPr/>
          <p:nvPr/>
        </p:nvSpPr>
        <p:spPr>
          <a:xfrm rot="20637084">
            <a:off x="1496450" y="2905351"/>
            <a:ext cx="1403744" cy="170766"/>
          </a:xfrm>
          <a:prstGeom prst="rect">
            <a:avLst/>
          </a:prstGeom>
          <a:blipFill>
            <a:blip r:embed="rId3" cstate="print">
              <a:duotone>
                <a:prstClr val="black"/>
                <a:schemeClr val="accent6">
                  <a:tint val="45000"/>
                  <a:satMod val="400000"/>
                </a:schemeClr>
              </a:duotone>
              <a:lum bright="20000" contrast="40000"/>
            </a:blip>
            <a:stretch>
              <a:fillRect/>
            </a:stretch>
          </a:blip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5" name="44 Rectángulo"/>
          <p:cNvSpPr/>
          <p:nvPr/>
        </p:nvSpPr>
        <p:spPr>
          <a:xfrm rot="20637084">
            <a:off x="2139360" y="2905351"/>
            <a:ext cx="1403744" cy="170766"/>
          </a:xfrm>
          <a:prstGeom prst="rect">
            <a:avLst/>
          </a:prstGeom>
          <a:blipFill>
            <a:blip r:embed="rId3" cstate="print">
              <a:duotone>
                <a:prstClr val="black"/>
                <a:schemeClr val="accent6">
                  <a:tint val="45000"/>
                  <a:satMod val="400000"/>
                </a:schemeClr>
              </a:duotone>
              <a:lum bright="20000" contrast="40000"/>
            </a:blip>
            <a:stretch>
              <a:fillRect/>
            </a:stretch>
          </a:blip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6" name="45 Rectángulo"/>
          <p:cNvSpPr/>
          <p:nvPr/>
        </p:nvSpPr>
        <p:spPr>
          <a:xfrm rot="20637084">
            <a:off x="2782332" y="2905355"/>
            <a:ext cx="1403744" cy="170766"/>
          </a:xfrm>
          <a:prstGeom prst="rect">
            <a:avLst/>
          </a:prstGeom>
          <a:blipFill>
            <a:blip r:embed="rId3" cstate="print">
              <a:duotone>
                <a:prstClr val="black"/>
                <a:schemeClr val="accent6">
                  <a:tint val="45000"/>
                  <a:satMod val="400000"/>
                </a:schemeClr>
              </a:duotone>
              <a:lum bright="20000" contrast="40000"/>
            </a:blip>
            <a:stretch>
              <a:fillRect/>
            </a:stretch>
          </a:blip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7" name="46 Rectángulo"/>
          <p:cNvSpPr/>
          <p:nvPr/>
        </p:nvSpPr>
        <p:spPr>
          <a:xfrm rot="20637084">
            <a:off x="3425242" y="2905355"/>
            <a:ext cx="1403744" cy="170766"/>
          </a:xfrm>
          <a:prstGeom prst="rect">
            <a:avLst/>
          </a:prstGeom>
          <a:blipFill>
            <a:blip r:embed="rId3" cstate="print">
              <a:duotone>
                <a:prstClr val="black"/>
                <a:schemeClr val="accent6">
                  <a:tint val="45000"/>
                  <a:satMod val="400000"/>
                </a:schemeClr>
              </a:duotone>
              <a:lum bright="20000" contrast="40000"/>
            </a:blip>
            <a:stretch>
              <a:fillRect/>
            </a:stretch>
          </a:blip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8" name="47 Rectángulo"/>
          <p:cNvSpPr/>
          <p:nvPr/>
        </p:nvSpPr>
        <p:spPr>
          <a:xfrm rot="20637084">
            <a:off x="4139655" y="2905353"/>
            <a:ext cx="1403744" cy="170766"/>
          </a:xfrm>
          <a:prstGeom prst="rect">
            <a:avLst/>
          </a:prstGeom>
          <a:blipFill>
            <a:blip r:embed="rId3" cstate="print">
              <a:duotone>
                <a:prstClr val="black"/>
                <a:schemeClr val="accent6">
                  <a:tint val="45000"/>
                  <a:satMod val="400000"/>
                </a:schemeClr>
              </a:duotone>
              <a:lum bright="20000" contrast="40000"/>
            </a:blip>
            <a:stretch>
              <a:fillRect/>
            </a:stretch>
          </a:blip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9" name="48 Rectángulo"/>
          <p:cNvSpPr/>
          <p:nvPr/>
        </p:nvSpPr>
        <p:spPr>
          <a:xfrm rot="20637084">
            <a:off x="4782565" y="2905353"/>
            <a:ext cx="1403744" cy="170766"/>
          </a:xfrm>
          <a:prstGeom prst="rect">
            <a:avLst/>
          </a:prstGeom>
          <a:blipFill>
            <a:blip r:embed="rId3" cstate="print">
              <a:duotone>
                <a:prstClr val="black"/>
                <a:schemeClr val="accent6">
                  <a:tint val="45000"/>
                  <a:satMod val="400000"/>
                </a:schemeClr>
              </a:duotone>
              <a:lum bright="20000" contrast="40000"/>
            </a:blip>
            <a:stretch>
              <a:fillRect/>
            </a:stretch>
          </a:blip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0" name="49 Rectángulo"/>
          <p:cNvSpPr/>
          <p:nvPr/>
        </p:nvSpPr>
        <p:spPr>
          <a:xfrm rot="20637084">
            <a:off x="5354101" y="2905356"/>
            <a:ext cx="1403744" cy="170766"/>
          </a:xfrm>
          <a:prstGeom prst="rect">
            <a:avLst/>
          </a:prstGeom>
          <a:blipFill>
            <a:blip r:embed="rId3" cstate="print">
              <a:duotone>
                <a:prstClr val="black"/>
                <a:schemeClr val="accent6">
                  <a:tint val="45000"/>
                  <a:satMod val="400000"/>
                </a:schemeClr>
              </a:duotone>
              <a:lum bright="20000" contrast="40000"/>
            </a:blip>
            <a:stretch>
              <a:fillRect/>
            </a:stretch>
          </a:blip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1" name="50 Rectángulo"/>
          <p:cNvSpPr/>
          <p:nvPr/>
        </p:nvSpPr>
        <p:spPr>
          <a:xfrm rot="20637084">
            <a:off x="5997011" y="2905356"/>
            <a:ext cx="1403744" cy="170766"/>
          </a:xfrm>
          <a:prstGeom prst="rect">
            <a:avLst/>
          </a:prstGeom>
          <a:blipFill>
            <a:blip r:embed="rId3" cstate="print">
              <a:duotone>
                <a:prstClr val="black"/>
                <a:schemeClr val="accent6">
                  <a:tint val="45000"/>
                  <a:satMod val="400000"/>
                </a:schemeClr>
              </a:duotone>
              <a:lum bright="20000" contrast="40000"/>
            </a:blip>
            <a:stretch>
              <a:fillRect/>
            </a:stretch>
          </a:blip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2" name="51 Rectángulo"/>
          <p:cNvSpPr/>
          <p:nvPr/>
        </p:nvSpPr>
        <p:spPr>
          <a:xfrm rot="20637084">
            <a:off x="6711424" y="2905354"/>
            <a:ext cx="1403744" cy="170766"/>
          </a:xfrm>
          <a:prstGeom prst="rect">
            <a:avLst/>
          </a:prstGeom>
          <a:blipFill>
            <a:blip r:embed="rId3" cstate="print">
              <a:duotone>
                <a:prstClr val="black"/>
                <a:schemeClr val="accent6">
                  <a:tint val="45000"/>
                  <a:satMod val="400000"/>
                </a:schemeClr>
              </a:duotone>
              <a:lum bright="20000" contrast="40000"/>
            </a:blip>
            <a:stretch>
              <a:fillRect/>
            </a:stretch>
          </a:blip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3" name="52 Rectángulo"/>
          <p:cNvSpPr/>
          <p:nvPr/>
        </p:nvSpPr>
        <p:spPr>
          <a:xfrm rot="20637084">
            <a:off x="7354334" y="2905354"/>
            <a:ext cx="1403744" cy="170766"/>
          </a:xfrm>
          <a:prstGeom prst="rect">
            <a:avLst/>
          </a:prstGeom>
          <a:blipFill>
            <a:blip r:embed="rId3" cstate="print">
              <a:duotone>
                <a:prstClr val="black"/>
                <a:schemeClr val="accent6">
                  <a:tint val="45000"/>
                  <a:satMod val="400000"/>
                </a:schemeClr>
              </a:duotone>
              <a:lum bright="20000" contrast="40000"/>
            </a:blip>
            <a:stretch>
              <a:fillRect/>
            </a:stretch>
          </a:blip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4" name="53 Rectángulo"/>
          <p:cNvSpPr/>
          <p:nvPr/>
        </p:nvSpPr>
        <p:spPr>
          <a:xfrm rot="20637084">
            <a:off x="7886883" y="2905352"/>
            <a:ext cx="1403744" cy="170766"/>
          </a:xfrm>
          <a:prstGeom prst="rect">
            <a:avLst/>
          </a:prstGeom>
          <a:blipFill>
            <a:blip r:embed="rId3" cstate="print">
              <a:duotone>
                <a:prstClr val="black"/>
                <a:schemeClr val="accent6">
                  <a:tint val="45000"/>
                  <a:satMod val="400000"/>
                </a:schemeClr>
              </a:duotone>
              <a:lum bright="20000" contrast="40000"/>
            </a:blip>
            <a:stretch>
              <a:fillRect/>
            </a:stretch>
          </a:blip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5" name="54 Rectángulo"/>
          <p:cNvSpPr/>
          <p:nvPr/>
        </p:nvSpPr>
        <p:spPr>
          <a:xfrm rot="20637084">
            <a:off x="139126" y="3905487"/>
            <a:ext cx="1403744" cy="170766"/>
          </a:xfrm>
          <a:prstGeom prst="rect">
            <a:avLst/>
          </a:prstGeom>
          <a:blipFill>
            <a:blip r:embed="rId3" cstate="print">
              <a:duotone>
                <a:prstClr val="black"/>
                <a:schemeClr val="accent6">
                  <a:tint val="45000"/>
                  <a:satMod val="400000"/>
                </a:schemeClr>
              </a:duotone>
              <a:lum bright="20000" contrast="40000"/>
            </a:blip>
            <a:stretch>
              <a:fillRect/>
            </a:stretch>
          </a:blip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6" name="55 Rectángulo"/>
          <p:cNvSpPr/>
          <p:nvPr/>
        </p:nvSpPr>
        <p:spPr>
          <a:xfrm rot="20637084">
            <a:off x="782036" y="3905487"/>
            <a:ext cx="1403744" cy="170766"/>
          </a:xfrm>
          <a:prstGeom prst="rect">
            <a:avLst/>
          </a:prstGeom>
          <a:blipFill>
            <a:blip r:embed="rId3" cstate="print">
              <a:duotone>
                <a:prstClr val="black"/>
                <a:schemeClr val="accent6">
                  <a:tint val="45000"/>
                  <a:satMod val="400000"/>
                </a:schemeClr>
              </a:duotone>
              <a:lum bright="20000" contrast="40000"/>
            </a:blip>
            <a:stretch>
              <a:fillRect/>
            </a:stretch>
          </a:blip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7" name="56 Rectángulo"/>
          <p:cNvSpPr/>
          <p:nvPr/>
        </p:nvSpPr>
        <p:spPr>
          <a:xfrm rot="20637084">
            <a:off x="1496449" y="3905485"/>
            <a:ext cx="1403744" cy="170766"/>
          </a:xfrm>
          <a:prstGeom prst="rect">
            <a:avLst/>
          </a:prstGeom>
          <a:blipFill>
            <a:blip r:embed="rId3" cstate="print">
              <a:duotone>
                <a:prstClr val="black"/>
                <a:schemeClr val="accent6">
                  <a:tint val="45000"/>
                  <a:satMod val="400000"/>
                </a:schemeClr>
              </a:duotone>
              <a:lum bright="20000" contrast="40000"/>
            </a:blip>
            <a:stretch>
              <a:fillRect/>
            </a:stretch>
          </a:blip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8" name="57 Rectángulo"/>
          <p:cNvSpPr/>
          <p:nvPr/>
        </p:nvSpPr>
        <p:spPr>
          <a:xfrm rot="20637084">
            <a:off x="2139359" y="3905485"/>
            <a:ext cx="1403744" cy="170766"/>
          </a:xfrm>
          <a:prstGeom prst="rect">
            <a:avLst/>
          </a:prstGeom>
          <a:blipFill>
            <a:blip r:embed="rId3" cstate="print">
              <a:duotone>
                <a:prstClr val="black"/>
                <a:schemeClr val="accent6">
                  <a:tint val="45000"/>
                  <a:satMod val="400000"/>
                </a:schemeClr>
              </a:duotone>
              <a:lum bright="20000" contrast="40000"/>
            </a:blip>
            <a:stretch>
              <a:fillRect/>
            </a:stretch>
          </a:blip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9" name="58 Rectángulo"/>
          <p:cNvSpPr/>
          <p:nvPr/>
        </p:nvSpPr>
        <p:spPr>
          <a:xfrm rot="20637084">
            <a:off x="2782331" y="3905489"/>
            <a:ext cx="1403744" cy="170766"/>
          </a:xfrm>
          <a:prstGeom prst="rect">
            <a:avLst/>
          </a:prstGeom>
          <a:blipFill>
            <a:blip r:embed="rId3" cstate="print">
              <a:duotone>
                <a:prstClr val="black"/>
                <a:schemeClr val="accent6">
                  <a:tint val="45000"/>
                  <a:satMod val="400000"/>
                </a:schemeClr>
              </a:duotone>
              <a:lum bright="20000" contrast="40000"/>
            </a:blip>
            <a:stretch>
              <a:fillRect/>
            </a:stretch>
          </a:blip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0" name="59 Rectángulo"/>
          <p:cNvSpPr/>
          <p:nvPr/>
        </p:nvSpPr>
        <p:spPr>
          <a:xfrm rot="20637084">
            <a:off x="3425241" y="3905489"/>
            <a:ext cx="1403744" cy="170766"/>
          </a:xfrm>
          <a:prstGeom prst="rect">
            <a:avLst/>
          </a:prstGeom>
          <a:blipFill>
            <a:blip r:embed="rId3" cstate="print">
              <a:duotone>
                <a:prstClr val="black"/>
                <a:schemeClr val="accent6">
                  <a:tint val="45000"/>
                  <a:satMod val="400000"/>
                </a:schemeClr>
              </a:duotone>
              <a:lum bright="20000" contrast="40000"/>
            </a:blip>
            <a:stretch>
              <a:fillRect/>
            </a:stretch>
          </a:blip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1" name="60 Rectángulo"/>
          <p:cNvSpPr/>
          <p:nvPr/>
        </p:nvSpPr>
        <p:spPr>
          <a:xfrm rot="20637084">
            <a:off x="4139654" y="3905487"/>
            <a:ext cx="1403744" cy="170766"/>
          </a:xfrm>
          <a:prstGeom prst="rect">
            <a:avLst/>
          </a:prstGeom>
          <a:blipFill>
            <a:blip r:embed="rId3" cstate="print">
              <a:duotone>
                <a:prstClr val="black"/>
                <a:schemeClr val="accent6">
                  <a:tint val="45000"/>
                  <a:satMod val="400000"/>
                </a:schemeClr>
              </a:duotone>
              <a:lum bright="20000" contrast="40000"/>
            </a:blip>
            <a:stretch>
              <a:fillRect/>
            </a:stretch>
          </a:blip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2" name="61 Rectángulo"/>
          <p:cNvSpPr/>
          <p:nvPr/>
        </p:nvSpPr>
        <p:spPr>
          <a:xfrm rot="20637084">
            <a:off x="4782564" y="3905487"/>
            <a:ext cx="1403744" cy="170766"/>
          </a:xfrm>
          <a:prstGeom prst="rect">
            <a:avLst/>
          </a:prstGeom>
          <a:blipFill>
            <a:blip r:embed="rId3" cstate="print">
              <a:duotone>
                <a:prstClr val="black"/>
                <a:schemeClr val="accent6">
                  <a:tint val="45000"/>
                  <a:satMod val="400000"/>
                </a:schemeClr>
              </a:duotone>
              <a:lum bright="20000" contrast="40000"/>
            </a:blip>
            <a:stretch>
              <a:fillRect/>
            </a:stretch>
          </a:blip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3" name="62 Rectángulo"/>
          <p:cNvSpPr/>
          <p:nvPr/>
        </p:nvSpPr>
        <p:spPr>
          <a:xfrm rot="20637084">
            <a:off x="5354100" y="3905490"/>
            <a:ext cx="1403744" cy="170766"/>
          </a:xfrm>
          <a:prstGeom prst="rect">
            <a:avLst/>
          </a:prstGeom>
          <a:blipFill>
            <a:blip r:embed="rId3" cstate="print">
              <a:duotone>
                <a:prstClr val="black"/>
                <a:schemeClr val="accent6">
                  <a:tint val="45000"/>
                  <a:satMod val="400000"/>
                </a:schemeClr>
              </a:duotone>
              <a:lum bright="20000" contrast="40000"/>
            </a:blip>
            <a:stretch>
              <a:fillRect/>
            </a:stretch>
          </a:blip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4" name="63 Rectángulo"/>
          <p:cNvSpPr/>
          <p:nvPr/>
        </p:nvSpPr>
        <p:spPr>
          <a:xfrm rot="20637084">
            <a:off x="5997010" y="3905490"/>
            <a:ext cx="1403744" cy="170766"/>
          </a:xfrm>
          <a:prstGeom prst="rect">
            <a:avLst/>
          </a:prstGeom>
          <a:blipFill>
            <a:blip r:embed="rId3" cstate="print">
              <a:duotone>
                <a:prstClr val="black"/>
                <a:schemeClr val="accent6">
                  <a:tint val="45000"/>
                  <a:satMod val="400000"/>
                </a:schemeClr>
              </a:duotone>
              <a:lum bright="20000" contrast="40000"/>
            </a:blip>
            <a:stretch>
              <a:fillRect/>
            </a:stretch>
          </a:blip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5" name="64 Rectángulo"/>
          <p:cNvSpPr/>
          <p:nvPr/>
        </p:nvSpPr>
        <p:spPr>
          <a:xfrm rot="20637084">
            <a:off x="6711423" y="3905488"/>
            <a:ext cx="1403744" cy="170766"/>
          </a:xfrm>
          <a:prstGeom prst="rect">
            <a:avLst/>
          </a:prstGeom>
          <a:blipFill>
            <a:blip r:embed="rId3" cstate="print">
              <a:duotone>
                <a:prstClr val="black"/>
                <a:schemeClr val="accent6">
                  <a:tint val="45000"/>
                  <a:satMod val="400000"/>
                </a:schemeClr>
              </a:duotone>
              <a:lum bright="20000" contrast="40000"/>
            </a:blip>
            <a:stretch>
              <a:fillRect/>
            </a:stretch>
          </a:blip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6" name="65 Rectángulo"/>
          <p:cNvSpPr/>
          <p:nvPr/>
        </p:nvSpPr>
        <p:spPr>
          <a:xfrm rot="20637084">
            <a:off x="7354333" y="3905488"/>
            <a:ext cx="1403744" cy="170766"/>
          </a:xfrm>
          <a:prstGeom prst="rect">
            <a:avLst/>
          </a:prstGeom>
          <a:blipFill>
            <a:blip r:embed="rId3" cstate="print">
              <a:duotone>
                <a:prstClr val="black"/>
                <a:schemeClr val="accent6">
                  <a:tint val="45000"/>
                  <a:satMod val="400000"/>
                </a:schemeClr>
              </a:duotone>
              <a:lum bright="20000" contrast="40000"/>
            </a:blip>
            <a:stretch>
              <a:fillRect/>
            </a:stretch>
          </a:blip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7" name="66 Rectángulo"/>
          <p:cNvSpPr/>
          <p:nvPr/>
        </p:nvSpPr>
        <p:spPr>
          <a:xfrm rot="20637084">
            <a:off x="7886882" y="3905486"/>
            <a:ext cx="1403744" cy="170766"/>
          </a:xfrm>
          <a:prstGeom prst="rect">
            <a:avLst/>
          </a:prstGeom>
          <a:blipFill>
            <a:blip r:embed="rId3" cstate="print">
              <a:duotone>
                <a:prstClr val="black"/>
                <a:schemeClr val="accent6">
                  <a:tint val="45000"/>
                  <a:satMod val="400000"/>
                </a:schemeClr>
              </a:duotone>
              <a:lum bright="20000" contrast="40000"/>
            </a:blip>
            <a:stretch>
              <a:fillRect/>
            </a:stretch>
          </a:blip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8" name="67 Rectángulo"/>
          <p:cNvSpPr/>
          <p:nvPr/>
        </p:nvSpPr>
        <p:spPr>
          <a:xfrm>
            <a:off x="-428660" y="0"/>
            <a:ext cx="9787006" cy="5715040"/>
          </a:xfrm>
          <a:prstGeom prst="rect">
            <a:avLst/>
          </a:prstGeom>
          <a:gradFill>
            <a:gsLst>
              <a:gs pos="0">
                <a:srgbClr val="DDEBCF"/>
              </a:gs>
              <a:gs pos="50000">
                <a:srgbClr val="9CB86E"/>
              </a:gs>
              <a:gs pos="100000">
                <a:srgbClr val="156B13"/>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68"/>
                                        </p:tgtEl>
                                        <p:attrNameLst>
                                          <p:attrName>style.visibility</p:attrName>
                                        </p:attrNameLst>
                                      </p:cBhvr>
                                      <p:to>
                                        <p:strVal val="hidden"/>
                                      </p:to>
                                    </p:set>
                                  </p:childTnLst>
                                </p:cTn>
                              </p:par>
                              <p:par>
                                <p:cTn id="7" presetID="2" presetClass="entr" presetSubtype="4" fill="hold" grpId="0"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additive="base">
                                        <p:cTn id="9" dur="2000" fill="hold"/>
                                        <p:tgtEl>
                                          <p:spTgt spid="3"/>
                                        </p:tgtEl>
                                        <p:attrNameLst>
                                          <p:attrName>ppt_x</p:attrName>
                                        </p:attrNameLst>
                                      </p:cBhvr>
                                      <p:tavLst>
                                        <p:tav tm="0">
                                          <p:val>
                                            <p:strVal val="#ppt_x"/>
                                          </p:val>
                                        </p:tav>
                                        <p:tav tm="100000">
                                          <p:val>
                                            <p:strVal val="#ppt_x"/>
                                          </p:val>
                                        </p:tav>
                                      </p:tavLst>
                                    </p:anim>
                                    <p:anim calcmode="lin" valueType="num">
                                      <p:cBhvr additive="base">
                                        <p:cTn id="10" dur="2000" fill="hold"/>
                                        <p:tgtEl>
                                          <p:spTgt spid="3"/>
                                        </p:tgtEl>
                                        <p:attrNameLst>
                                          <p:attrName>ppt_y</p:attrName>
                                        </p:attrNameLst>
                                      </p:cBhvr>
                                      <p:tavLst>
                                        <p:tav tm="0">
                                          <p:val>
                                            <p:strVal val="1+#ppt_h/2"/>
                                          </p:val>
                                        </p:tav>
                                        <p:tav tm="100000">
                                          <p:val>
                                            <p:strVal val="#ppt_y"/>
                                          </p:val>
                                        </p:tav>
                                      </p:tavLst>
                                    </p:anim>
                                  </p:childTnLst>
                                </p:cTn>
                              </p:par>
                              <p:par>
                                <p:cTn id="11" presetID="2" presetClass="entr" presetSubtype="4" fill="hold" grpId="0"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2000" fill="hold"/>
                                        <p:tgtEl>
                                          <p:spTgt spid="4"/>
                                        </p:tgtEl>
                                        <p:attrNameLst>
                                          <p:attrName>ppt_x</p:attrName>
                                        </p:attrNameLst>
                                      </p:cBhvr>
                                      <p:tavLst>
                                        <p:tav tm="0">
                                          <p:val>
                                            <p:strVal val="#ppt_x"/>
                                          </p:val>
                                        </p:tav>
                                        <p:tav tm="100000">
                                          <p:val>
                                            <p:strVal val="#ppt_x"/>
                                          </p:val>
                                        </p:tav>
                                      </p:tavLst>
                                    </p:anim>
                                    <p:anim calcmode="lin" valueType="num">
                                      <p:cBhvr additive="base">
                                        <p:cTn id="14" dur="2000" fill="hold"/>
                                        <p:tgtEl>
                                          <p:spTgt spid="4"/>
                                        </p:tgtEl>
                                        <p:attrNameLst>
                                          <p:attrName>ppt_y</p:attrName>
                                        </p:attrNameLst>
                                      </p:cBhvr>
                                      <p:tavLst>
                                        <p:tav tm="0">
                                          <p:val>
                                            <p:strVal val="1+#ppt_h/2"/>
                                          </p:val>
                                        </p:tav>
                                        <p:tav tm="100000">
                                          <p:val>
                                            <p:strVal val="#ppt_y"/>
                                          </p:val>
                                        </p:tav>
                                      </p:tavLst>
                                    </p:anim>
                                  </p:childTnLst>
                                </p:cTn>
                              </p:par>
                              <p:par>
                                <p:cTn id="15" presetID="2" presetClass="entr" presetSubtype="4" fill="hold" grpId="0"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additive="base">
                                        <p:cTn id="17" dur="2000" fill="hold"/>
                                        <p:tgtEl>
                                          <p:spTgt spid="5"/>
                                        </p:tgtEl>
                                        <p:attrNameLst>
                                          <p:attrName>ppt_x</p:attrName>
                                        </p:attrNameLst>
                                      </p:cBhvr>
                                      <p:tavLst>
                                        <p:tav tm="0">
                                          <p:val>
                                            <p:strVal val="#ppt_x"/>
                                          </p:val>
                                        </p:tav>
                                        <p:tav tm="100000">
                                          <p:val>
                                            <p:strVal val="#ppt_x"/>
                                          </p:val>
                                        </p:tav>
                                      </p:tavLst>
                                    </p:anim>
                                    <p:anim calcmode="lin" valueType="num">
                                      <p:cBhvr additive="base">
                                        <p:cTn id="18" dur="2000" fill="hold"/>
                                        <p:tgtEl>
                                          <p:spTgt spid="5"/>
                                        </p:tgtEl>
                                        <p:attrNameLst>
                                          <p:attrName>ppt_y</p:attrName>
                                        </p:attrNameLst>
                                      </p:cBhvr>
                                      <p:tavLst>
                                        <p:tav tm="0">
                                          <p:val>
                                            <p:strVal val="1+#ppt_h/2"/>
                                          </p:val>
                                        </p:tav>
                                        <p:tav tm="100000">
                                          <p:val>
                                            <p:strVal val="#ppt_y"/>
                                          </p:val>
                                        </p:tav>
                                      </p:tavLst>
                                    </p:anim>
                                  </p:childTnLst>
                                </p:cTn>
                              </p:par>
                              <p:par>
                                <p:cTn id="19" presetID="2" presetClass="entr" presetSubtype="4" fill="hold" grpId="0" nodeType="with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additive="base">
                                        <p:cTn id="21" dur="2000" fill="hold"/>
                                        <p:tgtEl>
                                          <p:spTgt spid="6"/>
                                        </p:tgtEl>
                                        <p:attrNameLst>
                                          <p:attrName>ppt_x</p:attrName>
                                        </p:attrNameLst>
                                      </p:cBhvr>
                                      <p:tavLst>
                                        <p:tav tm="0">
                                          <p:val>
                                            <p:strVal val="#ppt_x"/>
                                          </p:val>
                                        </p:tav>
                                        <p:tav tm="100000">
                                          <p:val>
                                            <p:strVal val="#ppt_x"/>
                                          </p:val>
                                        </p:tav>
                                      </p:tavLst>
                                    </p:anim>
                                    <p:anim calcmode="lin" valueType="num">
                                      <p:cBhvr additive="base">
                                        <p:cTn id="22" dur="2000" fill="hold"/>
                                        <p:tgtEl>
                                          <p:spTgt spid="6"/>
                                        </p:tgtEl>
                                        <p:attrNameLst>
                                          <p:attrName>ppt_y</p:attrName>
                                        </p:attrNameLst>
                                      </p:cBhvr>
                                      <p:tavLst>
                                        <p:tav tm="0">
                                          <p:val>
                                            <p:strVal val="1+#ppt_h/2"/>
                                          </p:val>
                                        </p:tav>
                                        <p:tav tm="100000">
                                          <p:val>
                                            <p:strVal val="#ppt_y"/>
                                          </p:val>
                                        </p:tav>
                                      </p:tavLst>
                                    </p:anim>
                                  </p:childTnLst>
                                </p:cTn>
                              </p:par>
                              <p:par>
                                <p:cTn id="23" presetID="2" presetClass="entr" presetSubtype="4" fill="hold" grpId="0" nodeType="withEffect">
                                  <p:stCondLst>
                                    <p:cond delay="0"/>
                                  </p:stCondLst>
                                  <p:childTnLst>
                                    <p:set>
                                      <p:cBhvr>
                                        <p:cTn id="24" dur="1" fill="hold">
                                          <p:stCondLst>
                                            <p:cond delay="0"/>
                                          </p:stCondLst>
                                        </p:cTn>
                                        <p:tgtEl>
                                          <p:spTgt spid="7"/>
                                        </p:tgtEl>
                                        <p:attrNameLst>
                                          <p:attrName>style.visibility</p:attrName>
                                        </p:attrNameLst>
                                      </p:cBhvr>
                                      <p:to>
                                        <p:strVal val="visible"/>
                                      </p:to>
                                    </p:set>
                                    <p:anim calcmode="lin" valueType="num">
                                      <p:cBhvr additive="base">
                                        <p:cTn id="25" dur="2000" fill="hold"/>
                                        <p:tgtEl>
                                          <p:spTgt spid="7"/>
                                        </p:tgtEl>
                                        <p:attrNameLst>
                                          <p:attrName>ppt_x</p:attrName>
                                        </p:attrNameLst>
                                      </p:cBhvr>
                                      <p:tavLst>
                                        <p:tav tm="0">
                                          <p:val>
                                            <p:strVal val="#ppt_x"/>
                                          </p:val>
                                        </p:tav>
                                        <p:tav tm="100000">
                                          <p:val>
                                            <p:strVal val="#ppt_x"/>
                                          </p:val>
                                        </p:tav>
                                      </p:tavLst>
                                    </p:anim>
                                    <p:anim calcmode="lin" valueType="num">
                                      <p:cBhvr additive="base">
                                        <p:cTn id="26" dur="2000" fill="hold"/>
                                        <p:tgtEl>
                                          <p:spTgt spid="7"/>
                                        </p:tgtEl>
                                        <p:attrNameLst>
                                          <p:attrName>ppt_y</p:attrName>
                                        </p:attrNameLst>
                                      </p:cBhvr>
                                      <p:tavLst>
                                        <p:tav tm="0">
                                          <p:val>
                                            <p:strVal val="1+#ppt_h/2"/>
                                          </p:val>
                                        </p:tav>
                                        <p:tav tm="100000">
                                          <p:val>
                                            <p:strVal val="#ppt_y"/>
                                          </p:val>
                                        </p:tav>
                                      </p:tavLst>
                                    </p:anim>
                                  </p:childTnLst>
                                </p:cTn>
                              </p:par>
                              <p:par>
                                <p:cTn id="27" presetID="2" presetClass="entr" presetSubtype="4" fill="hold" grpId="0" nodeType="withEffect">
                                  <p:stCondLst>
                                    <p:cond delay="0"/>
                                  </p:stCondLst>
                                  <p:childTnLst>
                                    <p:set>
                                      <p:cBhvr>
                                        <p:cTn id="28" dur="1" fill="hold">
                                          <p:stCondLst>
                                            <p:cond delay="0"/>
                                          </p:stCondLst>
                                        </p:cTn>
                                        <p:tgtEl>
                                          <p:spTgt spid="8"/>
                                        </p:tgtEl>
                                        <p:attrNameLst>
                                          <p:attrName>style.visibility</p:attrName>
                                        </p:attrNameLst>
                                      </p:cBhvr>
                                      <p:to>
                                        <p:strVal val="visible"/>
                                      </p:to>
                                    </p:set>
                                    <p:anim calcmode="lin" valueType="num">
                                      <p:cBhvr additive="base">
                                        <p:cTn id="29" dur="2000" fill="hold"/>
                                        <p:tgtEl>
                                          <p:spTgt spid="8"/>
                                        </p:tgtEl>
                                        <p:attrNameLst>
                                          <p:attrName>ppt_x</p:attrName>
                                        </p:attrNameLst>
                                      </p:cBhvr>
                                      <p:tavLst>
                                        <p:tav tm="0">
                                          <p:val>
                                            <p:strVal val="#ppt_x"/>
                                          </p:val>
                                        </p:tav>
                                        <p:tav tm="100000">
                                          <p:val>
                                            <p:strVal val="#ppt_x"/>
                                          </p:val>
                                        </p:tav>
                                      </p:tavLst>
                                    </p:anim>
                                    <p:anim calcmode="lin" valueType="num">
                                      <p:cBhvr additive="base">
                                        <p:cTn id="30" dur="2000" fill="hold"/>
                                        <p:tgtEl>
                                          <p:spTgt spid="8"/>
                                        </p:tgtEl>
                                        <p:attrNameLst>
                                          <p:attrName>ppt_y</p:attrName>
                                        </p:attrNameLst>
                                      </p:cBhvr>
                                      <p:tavLst>
                                        <p:tav tm="0">
                                          <p:val>
                                            <p:strVal val="1+#ppt_h/2"/>
                                          </p:val>
                                        </p:tav>
                                        <p:tav tm="100000">
                                          <p:val>
                                            <p:strVal val="#ppt_y"/>
                                          </p:val>
                                        </p:tav>
                                      </p:tavLst>
                                    </p:anim>
                                  </p:childTnLst>
                                </p:cTn>
                              </p:par>
                              <p:par>
                                <p:cTn id="31" presetID="2" presetClass="entr" presetSubtype="4" fill="hold" grpId="0" nodeType="withEffect">
                                  <p:stCondLst>
                                    <p:cond delay="0"/>
                                  </p:stCondLst>
                                  <p:childTnLst>
                                    <p:set>
                                      <p:cBhvr>
                                        <p:cTn id="32" dur="1" fill="hold">
                                          <p:stCondLst>
                                            <p:cond delay="0"/>
                                          </p:stCondLst>
                                        </p:cTn>
                                        <p:tgtEl>
                                          <p:spTgt spid="9"/>
                                        </p:tgtEl>
                                        <p:attrNameLst>
                                          <p:attrName>style.visibility</p:attrName>
                                        </p:attrNameLst>
                                      </p:cBhvr>
                                      <p:to>
                                        <p:strVal val="visible"/>
                                      </p:to>
                                    </p:set>
                                    <p:anim calcmode="lin" valueType="num">
                                      <p:cBhvr additive="base">
                                        <p:cTn id="33" dur="2000" fill="hold"/>
                                        <p:tgtEl>
                                          <p:spTgt spid="9"/>
                                        </p:tgtEl>
                                        <p:attrNameLst>
                                          <p:attrName>ppt_x</p:attrName>
                                        </p:attrNameLst>
                                      </p:cBhvr>
                                      <p:tavLst>
                                        <p:tav tm="0">
                                          <p:val>
                                            <p:strVal val="#ppt_x"/>
                                          </p:val>
                                        </p:tav>
                                        <p:tav tm="100000">
                                          <p:val>
                                            <p:strVal val="#ppt_x"/>
                                          </p:val>
                                        </p:tav>
                                      </p:tavLst>
                                    </p:anim>
                                    <p:anim calcmode="lin" valueType="num">
                                      <p:cBhvr additive="base">
                                        <p:cTn id="34" dur="2000" fill="hold"/>
                                        <p:tgtEl>
                                          <p:spTgt spid="9"/>
                                        </p:tgtEl>
                                        <p:attrNameLst>
                                          <p:attrName>ppt_y</p:attrName>
                                        </p:attrNameLst>
                                      </p:cBhvr>
                                      <p:tavLst>
                                        <p:tav tm="0">
                                          <p:val>
                                            <p:strVal val="1+#ppt_h/2"/>
                                          </p:val>
                                        </p:tav>
                                        <p:tav tm="100000">
                                          <p:val>
                                            <p:strVal val="#ppt_y"/>
                                          </p:val>
                                        </p:tav>
                                      </p:tavLst>
                                    </p:anim>
                                  </p:childTnLst>
                                </p:cTn>
                              </p:par>
                              <p:par>
                                <p:cTn id="35" presetID="2" presetClass="entr" presetSubtype="4" fill="hold" grpId="0" nodeType="withEffect">
                                  <p:stCondLst>
                                    <p:cond delay="0"/>
                                  </p:stCondLst>
                                  <p:childTnLst>
                                    <p:set>
                                      <p:cBhvr>
                                        <p:cTn id="36" dur="1" fill="hold">
                                          <p:stCondLst>
                                            <p:cond delay="0"/>
                                          </p:stCondLst>
                                        </p:cTn>
                                        <p:tgtEl>
                                          <p:spTgt spid="10"/>
                                        </p:tgtEl>
                                        <p:attrNameLst>
                                          <p:attrName>style.visibility</p:attrName>
                                        </p:attrNameLst>
                                      </p:cBhvr>
                                      <p:to>
                                        <p:strVal val="visible"/>
                                      </p:to>
                                    </p:set>
                                    <p:anim calcmode="lin" valueType="num">
                                      <p:cBhvr additive="base">
                                        <p:cTn id="37" dur="2000" fill="hold"/>
                                        <p:tgtEl>
                                          <p:spTgt spid="10"/>
                                        </p:tgtEl>
                                        <p:attrNameLst>
                                          <p:attrName>ppt_x</p:attrName>
                                        </p:attrNameLst>
                                      </p:cBhvr>
                                      <p:tavLst>
                                        <p:tav tm="0">
                                          <p:val>
                                            <p:strVal val="#ppt_x"/>
                                          </p:val>
                                        </p:tav>
                                        <p:tav tm="100000">
                                          <p:val>
                                            <p:strVal val="#ppt_x"/>
                                          </p:val>
                                        </p:tav>
                                      </p:tavLst>
                                    </p:anim>
                                    <p:anim calcmode="lin" valueType="num">
                                      <p:cBhvr additive="base">
                                        <p:cTn id="38" dur="2000" fill="hold"/>
                                        <p:tgtEl>
                                          <p:spTgt spid="10"/>
                                        </p:tgtEl>
                                        <p:attrNameLst>
                                          <p:attrName>ppt_y</p:attrName>
                                        </p:attrNameLst>
                                      </p:cBhvr>
                                      <p:tavLst>
                                        <p:tav tm="0">
                                          <p:val>
                                            <p:strVal val="1+#ppt_h/2"/>
                                          </p:val>
                                        </p:tav>
                                        <p:tav tm="100000">
                                          <p:val>
                                            <p:strVal val="#ppt_y"/>
                                          </p:val>
                                        </p:tav>
                                      </p:tavLst>
                                    </p:anim>
                                  </p:childTnLst>
                                </p:cTn>
                              </p:par>
                              <p:par>
                                <p:cTn id="39" presetID="2" presetClass="entr" presetSubtype="4" fill="hold" grpId="0" nodeType="withEffect">
                                  <p:stCondLst>
                                    <p:cond delay="0"/>
                                  </p:stCondLst>
                                  <p:childTnLst>
                                    <p:set>
                                      <p:cBhvr>
                                        <p:cTn id="40" dur="1" fill="hold">
                                          <p:stCondLst>
                                            <p:cond delay="0"/>
                                          </p:stCondLst>
                                        </p:cTn>
                                        <p:tgtEl>
                                          <p:spTgt spid="11"/>
                                        </p:tgtEl>
                                        <p:attrNameLst>
                                          <p:attrName>style.visibility</p:attrName>
                                        </p:attrNameLst>
                                      </p:cBhvr>
                                      <p:to>
                                        <p:strVal val="visible"/>
                                      </p:to>
                                    </p:set>
                                    <p:anim calcmode="lin" valueType="num">
                                      <p:cBhvr additive="base">
                                        <p:cTn id="41" dur="2000" fill="hold"/>
                                        <p:tgtEl>
                                          <p:spTgt spid="11"/>
                                        </p:tgtEl>
                                        <p:attrNameLst>
                                          <p:attrName>ppt_x</p:attrName>
                                        </p:attrNameLst>
                                      </p:cBhvr>
                                      <p:tavLst>
                                        <p:tav tm="0">
                                          <p:val>
                                            <p:strVal val="#ppt_x"/>
                                          </p:val>
                                        </p:tav>
                                        <p:tav tm="100000">
                                          <p:val>
                                            <p:strVal val="#ppt_x"/>
                                          </p:val>
                                        </p:tav>
                                      </p:tavLst>
                                    </p:anim>
                                    <p:anim calcmode="lin" valueType="num">
                                      <p:cBhvr additive="base">
                                        <p:cTn id="42" dur="2000" fill="hold"/>
                                        <p:tgtEl>
                                          <p:spTgt spid="11"/>
                                        </p:tgtEl>
                                        <p:attrNameLst>
                                          <p:attrName>ppt_y</p:attrName>
                                        </p:attrNameLst>
                                      </p:cBhvr>
                                      <p:tavLst>
                                        <p:tav tm="0">
                                          <p:val>
                                            <p:strVal val="1+#ppt_h/2"/>
                                          </p:val>
                                        </p:tav>
                                        <p:tav tm="100000">
                                          <p:val>
                                            <p:strVal val="#ppt_y"/>
                                          </p:val>
                                        </p:tav>
                                      </p:tavLst>
                                    </p:anim>
                                  </p:childTnLst>
                                </p:cTn>
                              </p:par>
                              <p:par>
                                <p:cTn id="43" presetID="2" presetClass="entr" presetSubtype="4" fill="hold" grpId="0" nodeType="withEffect">
                                  <p:stCondLst>
                                    <p:cond delay="0"/>
                                  </p:stCondLst>
                                  <p:childTnLst>
                                    <p:set>
                                      <p:cBhvr>
                                        <p:cTn id="44" dur="1" fill="hold">
                                          <p:stCondLst>
                                            <p:cond delay="0"/>
                                          </p:stCondLst>
                                        </p:cTn>
                                        <p:tgtEl>
                                          <p:spTgt spid="12"/>
                                        </p:tgtEl>
                                        <p:attrNameLst>
                                          <p:attrName>style.visibility</p:attrName>
                                        </p:attrNameLst>
                                      </p:cBhvr>
                                      <p:to>
                                        <p:strVal val="visible"/>
                                      </p:to>
                                    </p:set>
                                    <p:anim calcmode="lin" valueType="num">
                                      <p:cBhvr additive="base">
                                        <p:cTn id="45" dur="2000" fill="hold"/>
                                        <p:tgtEl>
                                          <p:spTgt spid="12"/>
                                        </p:tgtEl>
                                        <p:attrNameLst>
                                          <p:attrName>ppt_x</p:attrName>
                                        </p:attrNameLst>
                                      </p:cBhvr>
                                      <p:tavLst>
                                        <p:tav tm="0">
                                          <p:val>
                                            <p:strVal val="#ppt_x"/>
                                          </p:val>
                                        </p:tav>
                                        <p:tav tm="100000">
                                          <p:val>
                                            <p:strVal val="#ppt_x"/>
                                          </p:val>
                                        </p:tav>
                                      </p:tavLst>
                                    </p:anim>
                                    <p:anim calcmode="lin" valueType="num">
                                      <p:cBhvr additive="base">
                                        <p:cTn id="46" dur="2000" fill="hold"/>
                                        <p:tgtEl>
                                          <p:spTgt spid="12"/>
                                        </p:tgtEl>
                                        <p:attrNameLst>
                                          <p:attrName>ppt_y</p:attrName>
                                        </p:attrNameLst>
                                      </p:cBhvr>
                                      <p:tavLst>
                                        <p:tav tm="0">
                                          <p:val>
                                            <p:strVal val="1+#ppt_h/2"/>
                                          </p:val>
                                        </p:tav>
                                        <p:tav tm="100000">
                                          <p:val>
                                            <p:strVal val="#ppt_y"/>
                                          </p:val>
                                        </p:tav>
                                      </p:tavLst>
                                    </p:anim>
                                  </p:childTnLst>
                                </p:cTn>
                              </p:par>
                              <p:par>
                                <p:cTn id="47" presetID="2" presetClass="entr" presetSubtype="4" fill="hold" grpId="0" nodeType="withEffect">
                                  <p:stCondLst>
                                    <p:cond delay="0"/>
                                  </p:stCondLst>
                                  <p:childTnLst>
                                    <p:set>
                                      <p:cBhvr>
                                        <p:cTn id="48" dur="1" fill="hold">
                                          <p:stCondLst>
                                            <p:cond delay="0"/>
                                          </p:stCondLst>
                                        </p:cTn>
                                        <p:tgtEl>
                                          <p:spTgt spid="13"/>
                                        </p:tgtEl>
                                        <p:attrNameLst>
                                          <p:attrName>style.visibility</p:attrName>
                                        </p:attrNameLst>
                                      </p:cBhvr>
                                      <p:to>
                                        <p:strVal val="visible"/>
                                      </p:to>
                                    </p:set>
                                    <p:anim calcmode="lin" valueType="num">
                                      <p:cBhvr additive="base">
                                        <p:cTn id="49" dur="2000" fill="hold"/>
                                        <p:tgtEl>
                                          <p:spTgt spid="13"/>
                                        </p:tgtEl>
                                        <p:attrNameLst>
                                          <p:attrName>ppt_x</p:attrName>
                                        </p:attrNameLst>
                                      </p:cBhvr>
                                      <p:tavLst>
                                        <p:tav tm="0">
                                          <p:val>
                                            <p:strVal val="#ppt_x"/>
                                          </p:val>
                                        </p:tav>
                                        <p:tav tm="100000">
                                          <p:val>
                                            <p:strVal val="#ppt_x"/>
                                          </p:val>
                                        </p:tav>
                                      </p:tavLst>
                                    </p:anim>
                                    <p:anim calcmode="lin" valueType="num">
                                      <p:cBhvr additive="base">
                                        <p:cTn id="50" dur="2000" fill="hold"/>
                                        <p:tgtEl>
                                          <p:spTgt spid="13"/>
                                        </p:tgtEl>
                                        <p:attrNameLst>
                                          <p:attrName>ppt_y</p:attrName>
                                        </p:attrNameLst>
                                      </p:cBhvr>
                                      <p:tavLst>
                                        <p:tav tm="0">
                                          <p:val>
                                            <p:strVal val="1+#ppt_h/2"/>
                                          </p:val>
                                        </p:tav>
                                        <p:tav tm="100000">
                                          <p:val>
                                            <p:strVal val="#ppt_y"/>
                                          </p:val>
                                        </p:tav>
                                      </p:tavLst>
                                    </p:anim>
                                  </p:childTnLst>
                                </p:cTn>
                              </p:par>
                              <p:par>
                                <p:cTn id="51" presetID="2" presetClass="entr" presetSubtype="4" fill="hold" grpId="0" nodeType="withEffect">
                                  <p:stCondLst>
                                    <p:cond delay="0"/>
                                  </p:stCondLst>
                                  <p:childTnLst>
                                    <p:set>
                                      <p:cBhvr>
                                        <p:cTn id="52" dur="1" fill="hold">
                                          <p:stCondLst>
                                            <p:cond delay="0"/>
                                          </p:stCondLst>
                                        </p:cTn>
                                        <p:tgtEl>
                                          <p:spTgt spid="14"/>
                                        </p:tgtEl>
                                        <p:attrNameLst>
                                          <p:attrName>style.visibility</p:attrName>
                                        </p:attrNameLst>
                                      </p:cBhvr>
                                      <p:to>
                                        <p:strVal val="visible"/>
                                      </p:to>
                                    </p:set>
                                    <p:anim calcmode="lin" valueType="num">
                                      <p:cBhvr additive="base">
                                        <p:cTn id="53" dur="2000" fill="hold"/>
                                        <p:tgtEl>
                                          <p:spTgt spid="14"/>
                                        </p:tgtEl>
                                        <p:attrNameLst>
                                          <p:attrName>ppt_x</p:attrName>
                                        </p:attrNameLst>
                                      </p:cBhvr>
                                      <p:tavLst>
                                        <p:tav tm="0">
                                          <p:val>
                                            <p:strVal val="#ppt_x"/>
                                          </p:val>
                                        </p:tav>
                                        <p:tav tm="100000">
                                          <p:val>
                                            <p:strVal val="#ppt_x"/>
                                          </p:val>
                                        </p:tav>
                                      </p:tavLst>
                                    </p:anim>
                                    <p:anim calcmode="lin" valueType="num">
                                      <p:cBhvr additive="base">
                                        <p:cTn id="54" dur="2000" fill="hold"/>
                                        <p:tgtEl>
                                          <p:spTgt spid="14"/>
                                        </p:tgtEl>
                                        <p:attrNameLst>
                                          <p:attrName>ppt_y</p:attrName>
                                        </p:attrNameLst>
                                      </p:cBhvr>
                                      <p:tavLst>
                                        <p:tav tm="0">
                                          <p:val>
                                            <p:strVal val="1+#ppt_h/2"/>
                                          </p:val>
                                        </p:tav>
                                        <p:tav tm="100000">
                                          <p:val>
                                            <p:strVal val="#ppt_y"/>
                                          </p:val>
                                        </p:tav>
                                      </p:tavLst>
                                    </p:anim>
                                  </p:childTnLst>
                                </p:cTn>
                              </p:par>
                              <p:par>
                                <p:cTn id="55" presetID="2" presetClass="entr" presetSubtype="4" fill="hold" grpId="0" nodeType="withEffect">
                                  <p:stCondLst>
                                    <p:cond delay="0"/>
                                  </p:stCondLst>
                                  <p:childTnLst>
                                    <p:set>
                                      <p:cBhvr>
                                        <p:cTn id="56" dur="1" fill="hold">
                                          <p:stCondLst>
                                            <p:cond delay="0"/>
                                          </p:stCondLst>
                                        </p:cTn>
                                        <p:tgtEl>
                                          <p:spTgt spid="15"/>
                                        </p:tgtEl>
                                        <p:attrNameLst>
                                          <p:attrName>style.visibility</p:attrName>
                                        </p:attrNameLst>
                                      </p:cBhvr>
                                      <p:to>
                                        <p:strVal val="visible"/>
                                      </p:to>
                                    </p:set>
                                    <p:anim calcmode="lin" valueType="num">
                                      <p:cBhvr additive="base">
                                        <p:cTn id="57" dur="2000" fill="hold"/>
                                        <p:tgtEl>
                                          <p:spTgt spid="15"/>
                                        </p:tgtEl>
                                        <p:attrNameLst>
                                          <p:attrName>ppt_x</p:attrName>
                                        </p:attrNameLst>
                                      </p:cBhvr>
                                      <p:tavLst>
                                        <p:tav tm="0">
                                          <p:val>
                                            <p:strVal val="#ppt_x"/>
                                          </p:val>
                                        </p:tav>
                                        <p:tav tm="100000">
                                          <p:val>
                                            <p:strVal val="#ppt_x"/>
                                          </p:val>
                                        </p:tav>
                                      </p:tavLst>
                                    </p:anim>
                                    <p:anim calcmode="lin" valueType="num">
                                      <p:cBhvr additive="base">
                                        <p:cTn id="58" dur="2000" fill="hold"/>
                                        <p:tgtEl>
                                          <p:spTgt spid="15"/>
                                        </p:tgtEl>
                                        <p:attrNameLst>
                                          <p:attrName>ppt_y</p:attrName>
                                        </p:attrNameLst>
                                      </p:cBhvr>
                                      <p:tavLst>
                                        <p:tav tm="0">
                                          <p:val>
                                            <p:strVal val="1+#ppt_h/2"/>
                                          </p:val>
                                        </p:tav>
                                        <p:tav tm="100000">
                                          <p:val>
                                            <p:strVal val="#ppt_y"/>
                                          </p:val>
                                        </p:tav>
                                      </p:tavLst>
                                    </p:anim>
                                  </p:childTnLst>
                                </p:cTn>
                              </p:par>
                              <p:par>
                                <p:cTn id="59" presetID="2" presetClass="entr" presetSubtype="4" fill="hold" grpId="0" nodeType="withEffect">
                                  <p:stCondLst>
                                    <p:cond delay="0"/>
                                  </p:stCondLst>
                                  <p:childTnLst>
                                    <p:set>
                                      <p:cBhvr>
                                        <p:cTn id="60" dur="1" fill="hold">
                                          <p:stCondLst>
                                            <p:cond delay="0"/>
                                          </p:stCondLst>
                                        </p:cTn>
                                        <p:tgtEl>
                                          <p:spTgt spid="16"/>
                                        </p:tgtEl>
                                        <p:attrNameLst>
                                          <p:attrName>style.visibility</p:attrName>
                                        </p:attrNameLst>
                                      </p:cBhvr>
                                      <p:to>
                                        <p:strVal val="visible"/>
                                      </p:to>
                                    </p:set>
                                    <p:anim calcmode="lin" valueType="num">
                                      <p:cBhvr additive="base">
                                        <p:cTn id="61" dur="2000" fill="hold"/>
                                        <p:tgtEl>
                                          <p:spTgt spid="16"/>
                                        </p:tgtEl>
                                        <p:attrNameLst>
                                          <p:attrName>ppt_x</p:attrName>
                                        </p:attrNameLst>
                                      </p:cBhvr>
                                      <p:tavLst>
                                        <p:tav tm="0">
                                          <p:val>
                                            <p:strVal val="#ppt_x"/>
                                          </p:val>
                                        </p:tav>
                                        <p:tav tm="100000">
                                          <p:val>
                                            <p:strVal val="#ppt_x"/>
                                          </p:val>
                                        </p:tav>
                                      </p:tavLst>
                                    </p:anim>
                                    <p:anim calcmode="lin" valueType="num">
                                      <p:cBhvr additive="base">
                                        <p:cTn id="62" dur="2000" fill="hold"/>
                                        <p:tgtEl>
                                          <p:spTgt spid="16"/>
                                        </p:tgtEl>
                                        <p:attrNameLst>
                                          <p:attrName>ppt_y</p:attrName>
                                        </p:attrNameLst>
                                      </p:cBhvr>
                                      <p:tavLst>
                                        <p:tav tm="0">
                                          <p:val>
                                            <p:strVal val="1+#ppt_h/2"/>
                                          </p:val>
                                        </p:tav>
                                        <p:tav tm="100000">
                                          <p:val>
                                            <p:strVal val="#ppt_y"/>
                                          </p:val>
                                        </p:tav>
                                      </p:tavLst>
                                    </p:anim>
                                  </p:childTnLst>
                                </p:cTn>
                              </p:par>
                              <p:par>
                                <p:cTn id="63" presetID="2" presetClass="entr" presetSubtype="4" fill="hold" grpId="0" nodeType="withEffect">
                                  <p:stCondLst>
                                    <p:cond delay="0"/>
                                  </p:stCondLst>
                                  <p:childTnLst>
                                    <p:set>
                                      <p:cBhvr>
                                        <p:cTn id="64" dur="1" fill="hold">
                                          <p:stCondLst>
                                            <p:cond delay="0"/>
                                          </p:stCondLst>
                                        </p:cTn>
                                        <p:tgtEl>
                                          <p:spTgt spid="17"/>
                                        </p:tgtEl>
                                        <p:attrNameLst>
                                          <p:attrName>style.visibility</p:attrName>
                                        </p:attrNameLst>
                                      </p:cBhvr>
                                      <p:to>
                                        <p:strVal val="visible"/>
                                      </p:to>
                                    </p:set>
                                    <p:anim calcmode="lin" valueType="num">
                                      <p:cBhvr additive="base">
                                        <p:cTn id="65" dur="2000" fill="hold"/>
                                        <p:tgtEl>
                                          <p:spTgt spid="17"/>
                                        </p:tgtEl>
                                        <p:attrNameLst>
                                          <p:attrName>ppt_x</p:attrName>
                                        </p:attrNameLst>
                                      </p:cBhvr>
                                      <p:tavLst>
                                        <p:tav tm="0">
                                          <p:val>
                                            <p:strVal val="#ppt_x"/>
                                          </p:val>
                                        </p:tav>
                                        <p:tav tm="100000">
                                          <p:val>
                                            <p:strVal val="#ppt_x"/>
                                          </p:val>
                                        </p:tav>
                                      </p:tavLst>
                                    </p:anim>
                                    <p:anim calcmode="lin" valueType="num">
                                      <p:cBhvr additive="base">
                                        <p:cTn id="66" dur="2000" fill="hold"/>
                                        <p:tgtEl>
                                          <p:spTgt spid="17"/>
                                        </p:tgtEl>
                                        <p:attrNameLst>
                                          <p:attrName>ppt_y</p:attrName>
                                        </p:attrNameLst>
                                      </p:cBhvr>
                                      <p:tavLst>
                                        <p:tav tm="0">
                                          <p:val>
                                            <p:strVal val="1+#ppt_h/2"/>
                                          </p:val>
                                        </p:tav>
                                        <p:tav tm="100000">
                                          <p:val>
                                            <p:strVal val="#ppt_y"/>
                                          </p:val>
                                        </p:tav>
                                      </p:tavLst>
                                    </p:anim>
                                  </p:childTnLst>
                                </p:cTn>
                              </p:par>
                              <p:par>
                                <p:cTn id="67" presetID="2" presetClass="entr" presetSubtype="4" fill="hold" grpId="0" nodeType="withEffect">
                                  <p:stCondLst>
                                    <p:cond delay="0"/>
                                  </p:stCondLst>
                                  <p:childTnLst>
                                    <p:set>
                                      <p:cBhvr>
                                        <p:cTn id="68" dur="1" fill="hold">
                                          <p:stCondLst>
                                            <p:cond delay="0"/>
                                          </p:stCondLst>
                                        </p:cTn>
                                        <p:tgtEl>
                                          <p:spTgt spid="18"/>
                                        </p:tgtEl>
                                        <p:attrNameLst>
                                          <p:attrName>style.visibility</p:attrName>
                                        </p:attrNameLst>
                                      </p:cBhvr>
                                      <p:to>
                                        <p:strVal val="visible"/>
                                      </p:to>
                                    </p:set>
                                    <p:anim calcmode="lin" valueType="num">
                                      <p:cBhvr additive="base">
                                        <p:cTn id="69" dur="2000" fill="hold"/>
                                        <p:tgtEl>
                                          <p:spTgt spid="18"/>
                                        </p:tgtEl>
                                        <p:attrNameLst>
                                          <p:attrName>ppt_x</p:attrName>
                                        </p:attrNameLst>
                                      </p:cBhvr>
                                      <p:tavLst>
                                        <p:tav tm="0">
                                          <p:val>
                                            <p:strVal val="#ppt_x"/>
                                          </p:val>
                                        </p:tav>
                                        <p:tav tm="100000">
                                          <p:val>
                                            <p:strVal val="#ppt_x"/>
                                          </p:val>
                                        </p:tav>
                                      </p:tavLst>
                                    </p:anim>
                                    <p:anim calcmode="lin" valueType="num">
                                      <p:cBhvr additive="base">
                                        <p:cTn id="70" dur="2000" fill="hold"/>
                                        <p:tgtEl>
                                          <p:spTgt spid="18"/>
                                        </p:tgtEl>
                                        <p:attrNameLst>
                                          <p:attrName>ppt_y</p:attrName>
                                        </p:attrNameLst>
                                      </p:cBhvr>
                                      <p:tavLst>
                                        <p:tav tm="0">
                                          <p:val>
                                            <p:strVal val="1+#ppt_h/2"/>
                                          </p:val>
                                        </p:tav>
                                        <p:tav tm="100000">
                                          <p:val>
                                            <p:strVal val="#ppt_y"/>
                                          </p:val>
                                        </p:tav>
                                      </p:tavLst>
                                    </p:anim>
                                  </p:childTnLst>
                                </p:cTn>
                              </p:par>
                              <p:par>
                                <p:cTn id="71" presetID="2" presetClass="entr" presetSubtype="4" fill="hold" grpId="0" nodeType="withEffect">
                                  <p:stCondLst>
                                    <p:cond delay="0"/>
                                  </p:stCondLst>
                                  <p:childTnLst>
                                    <p:set>
                                      <p:cBhvr>
                                        <p:cTn id="72" dur="1" fill="hold">
                                          <p:stCondLst>
                                            <p:cond delay="0"/>
                                          </p:stCondLst>
                                        </p:cTn>
                                        <p:tgtEl>
                                          <p:spTgt spid="19"/>
                                        </p:tgtEl>
                                        <p:attrNameLst>
                                          <p:attrName>style.visibility</p:attrName>
                                        </p:attrNameLst>
                                      </p:cBhvr>
                                      <p:to>
                                        <p:strVal val="visible"/>
                                      </p:to>
                                    </p:set>
                                    <p:anim calcmode="lin" valueType="num">
                                      <p:cBhvr additive="base">
                                        <p:cTn id="73" dur="2000" fill="hold"/>
                                        <p:tgtEl>
                                          <p:spTgt spid="19"/>
                                        </p:tgtEl>
                                        <p:attrNameLst>
                                          <p:attrName>ppt_x</p:attrName>
                                        </p:attrNameLst>
                                      </p:cBhvr>
                                      <p:tavLst>
                                        <p:tav tm="0">
                                          <p:val>
                                            <p:strVal val="#ppt_x"/>
                                          </p:val>
                                        </p:tav>
                                        <p:tav tm="100000">
                                          <p:val>
                                            <p:strVal val="#ppt_x"/>
                                          </p:val>
                                        </p:tav>
                                      </p:tavLst>
                                    </p:anim>
                                    <p:anim calcmode="lin" valueType="num">
                                      <p:cBhvr additive="base">
                                        <p:cTn id="74" dur="2000" fill="hold"/>
                                        <p:tgtEl>
                                          <p:spTgt spid="19"/>
                                        </p:tgtEl>
                                        <p:attrNameLst>
                                          <p:attrName>ppt_y</p:attrName>
                                        </p:attrNameLst>
                                      </p:cBhvr>
                                      <p:tavLst>
                                        <p:tav tm="0">
                                          <p:val>
                                            <p:strVal val="1+#ppt_h/2"/>
                                          </p:val>
                                        </p:tav>
                                        <p:tav tm="100000">
                                          <p:val>
                                            <p:strVal val="#ppt_y"/>
                                          </p:val>
                                        </p:tav>
                                      </p:tavLst>
                                    </p:anim>
                                  </p:childTnLst>
                                </p:cTn>
                              </p:par>
                              <p:par>
                                <p:cTn id="75" presetID="2" presetClass="entr" presetSubtype="4" fill="hold" grpId="0" nodeType="withEffect">
                                  <p:stCondLst>
                                    <p:cond delay="0"/>
                                  </p:stCondLst>
                                  <p:childTnLst>
                                    <p:set>
                                      <p:cBhvr>
                                        <p:cTn id="76" dur="1" fill="hold">
                                          <p:stCondLst>
                                            <p:cond delay="0"/>
                                          </p:stCondLst>
                                        </p:cTn>
                                        <p:tgtEl>
                                          <p:spTgt spid="20"/>
                                        </p:tgtEl>
                                        <p:attrNameLst>
                                          <p:attrName>style.visibility</p:attrName>
                                        </p:attrNameLst>
                                      </p:cBhvr>
                                      <p:to>
                                        <p:strVal val="visible"/>
                                      </p:to>
                                    </p:set>
                                    <p:anim calcmode="lin" valueType="num">
                                      <p:cBhvr additive="base">
                                        <p:cTn id="77" dur="2000" fill="hold"/>
                                        <p:tgtEl>
                                          <p:spTgt spid="20"/>
                                        </p:tgtEl>
                                        <p:attrNameLst>
                                          <p:attrName>ppt_x</p:attrName>
                                        </p:attrNameLst>
                                      </p:cBhvr>
                                      <p:tavLst>
                                        <p:tav tm="0">
                                          <p:val>
                                            <p:strVal val="#ppt_x"/>
                                          </p:val>
                                        </p:tav>
                                        <p:tav tm="100000">
                                          <p:val>
                                            <p:strVal val="#ppt_x"/>
                                          </p:val>
                                        </p:tav>
                                      </p:tavLst>
                                    </p:anim>
                                    <p:anim calcmode="lin" valueType="num">
                                      <p:cBhvr additive="base">
                                        <p:cTn id="78" dur="2000" fill="hold"/>
                                        <p:tgtEl>
                                          <p:spTgt spid="20"/>
                                        </p:tgtEl>
                                        <p:attrNameLst>
                                          <p:attrName>ppt_y</p:attrName>
                                        </p:attrNameLst>
                                      </p:cBhvr>
                                      <p:tavLst>
                                        <p:tav tm="0">
                                          <p:val>
                                            <p:strVal val="1+#ppt_h/2"/>
                                          </p:val>
                                        </p:tav>
                                        <p:tav tm="100000">
                                          <p:val>
                                            <p:strVal val="#ppt_y"/>
                                          </p:val>
                                        </p:tav>
                                      </p:tavLst>
                                    </p:anim>
                                  </p:childTnLst>
                                </p:cTn>
                              </p:par>
                              <p:par>
                                <p:cTn id="79" presetID="2" presetClass="entr" presetSubtype="4" fill="hold" grpId="0" nodeType="withEffect">
                                  <p:stCondLst>
                                    <p:cond delay="0"/>
                                  </p:stCondLst>
                                  <p:childTnLst>
                                    <p:set>
                                      <p:cBhvr>
                                        <p:cTn id="80" dur="1" fill="hold">
                                          <p:stCondLst>
                                            <p:cond delay="0"/>
                                          </p:stCondLst>
                                        </p:cTn>
                                        <p:tgtEl>
                                          <p:spTgt spid="21"/>
                                        </p:tgtEl>
                                        <p:attrNameLst>
                                          <p:attrName>style.visibility</p:attrName>
                                        </p:attrNameLst>
                                      </p:cBhvr>
                                      <p:to>
                                        <p:strVal val="visible"/>
                                      </p:to>
                                    </p:set>
                                    <p:anim calcmode="lin" valueType="num">
                                      <p:cBhvr additive="base">
                                        <p:cTn id="81" dur="2000" fill="hold"/>
                                        <p:tgtEl>
                                          <p:spTgt spid="21"/>
                                        </p:tgtEl>
                                        <p:attrNameLst>
                                          <p:attrName>ppt_x</p:attrName>
                                        </p:attrNameLst>
                                      </p:cBhvr>
                                      <p:tavLst>
                                        <p:tav tm="0">
                                          <p:val>
                                            <p:strVal val="#ppt_x"/>
                                          </p:val>
                                        </p:tav>
                                        <p:tav tm="100000">
                                          <p:val>
                                            <p:strVal val="#ppt_x"/>
                                          </p:val>
                                        </p:tav>
                                      </p:tavLst>
                                    </p:anim>
                                    <p:anim calcmode="lin" valueType="num">
                                      <p:cBhvr additive="base">
                                        <p:cTn id="82" dur="2000" fill="hold"/>
                                        <p:tgtEl>
                                          <p:spTgt spid="21"/>
                                        </p:tgtEl>
                                        <p:attrNameLst>
                                          <p:attrName>ppt_y</p:attrName>
                                        </p:attrNameLst>
                                      </p:cBhvr>
                                      <p:tavLst>
                                        <p:tav tm="0">
                                          <p:val>
                                            <p:strVal val="1+#ppt_h/2"/>
                                          </p:val>
                                        </p:tav>
                                        <p:tav tm="100000">
                                          <p:val>
                                            <p:strVal val="#ppt_y"/>
                                          </p:val>
                                        </p:tav>
                                      </p:tavLst>
                                    </p:anim>
                                  </p:childTnLst>
                                </p:cTn>
                              </p:par>
                              <p:par>
                                <p:cTn id="83" presetID="2" presetClass="entr" presetSubtype="4" fill="hold" grpId="0" nodeType="withEffect">
                                  <p:stCondLst>
                                    <p:cond delay="0"/>
                                  </p:stCondLst>
                                  <p:childTnLst>
                                    <p:set>
                                      <p:cBhvr>
                                        <p:cTn id="84" dur="1" fill="hold">
                                          <p:stCondLst>
                                            <p:cond delay="0"/>
                                          </p:stCondLst>
                                        </p:cTn>
                                        <p:tgtEl>
                                          <p:spTgt spid="22"/>
                                        </p:tgtEl>
                                        <p:attrNameLst>
                                          <p:attrName>style.visibility</p:attrName>
                                        </p:attrNameLst>
                                      </p:cBhvr>
                                      <p:to>
                                        <p:strVal val="visible"/>
                                      </p:to>
                                    </p:set>
                                    <p:anim calcmode="lin" valueType="num">
                                      <p:cBhvr additive="base">
                                        <p:cTn id="85" dur="2000" fill="hold"/>
                                        <p:tgtEl>
                                          <p:spTgt spid="22"/>
                                        </p:tgtEl>
                                        <p:attrNameLst>
                                          <p:attrName>ppt_x</p:attrName>
                                        </p:attrNameLst>
                                      </p:cBhvr>
                                      <p:tavLst>
                                        <p:tav tm="0">
                                          <p:val>
                                            <p:strVal val="#ppt_x"/>
                                          </p:val>
                                        </p:tav>
                                        <p:tav tm="100000">
                                          <p:val>
                                            <p:strVal val="#ppt_x"/>
                                          </p:val>
                                        </p:tav>
                                      </p:tavLst>
                                    </p:anim>
                                    <p:anim calcmode="lin" valueType="num">
                                      <p:cBhvr additive="base">
                                        <p:cTn id="86" dur="2000" fill="hold"/>
                                        <p:tgtEl>
                                          <p:spTgt spid="22"/>
                                        </p:tgtEl>
                                        <p:attrNameLst>
                                          <p:attrName>ppt_y</p:attrName>
                                        </p:attrNameLst>
                                      </p:cBhvr>
                                      <p:tavLst>
                                        <p:tav tm="0">
                                          <p:val>
                                            <p:strVal val="1+#ppt_h/2"/>
                                          </p:val>
                                        </p:tav>
                                        <p:tav tm="100000">
                                          <p:val>
                                            <p:strVal val="#ppt_y"/>
                                          </p:val>
                                        </p:tav>
                                      </p:tavLst>
                                    </p:anim>
                                  </p:childTnLst>
                                </p:cTn>
                              </p:par>
                              <p:par>
                                <p:cTn id="87" presetID="2" presetClass="entr" presetSubtype="4" fill="hold" grpId="0" nodeType="withEffect">
                                  <p:stCondLst>
                                    <p:cond delay="0"/>
                                  </p:stCondLst>
                                  <p:childTnLst>
                                    <p:set>
                                      <p:cBhvr>
                                        <p:cTn id="88" dur="1" fill="hold">
                                          <p:stCondLst>
                                            <p:cond delay="0"/>
                                          </p:stCondLst>
                                        </p:cTn>
                                        <p:tgtEl>
                                          <p:spTgt spid="23"/>
                                        </p:tgtEl>
                                        <p:attrNameLst>
                                          <p:attrName>style.visibility</p:attrName>
                                        </p:attrNameLst>
                                      </p:cBhvr>
                                      <p:to>
                                        <p:strVal val="visible"/>
                                      </p:to>
                                    </p:set>
                                    <p:anim calcmode="lin" valueType="num">
                                      <p:cBhvr additive="base">
                                        <p:cTn id="89" dur="2000" fill="hold"/>
                                        <p:tgtEl>
                                          <p:spTgt spid="23"/>
                                        </p:tgtEl>
                                        <p:attrNameLst>
                                          <p:attrName>ppt_x</p:attrName>
                                        </p:attrNameLst>
                                      </p:cBhvr>
                                      <p:tavLst>
                                        <p:tav tm="0">
                                          <p:val>
                                            <p:strVal val="#ppt_x"/>
                                          </p:val>
                                        </p:tav>
                                        <p:tav tm="100000">
                                          <p:val>
                                            <p:strVal val="#ppt_x"/>
                                          </p:val>
                                        </p:tav>
                                      </p:tavLst>
                                    </p:anim>
                                    <p:anim calcmode="lin" valueType="num">
                                      <p:cBhvr additive="base">
                                        <p:cTn id="90" dur="2000" fill="hold"/>
                                        <p:tgtEl>
                                          <p:spTgt spid="23"/>
                                        </p:tgtEl>
                                        <p:attrNameLst>
                                          <p:attrName>ppt_y</p:attrName>
                                        </p:attrNameLst>
                                      </p:cBhvr>
                                      <p:tavLst>
                                        <p:tav tm="0">
                                          <p:val>
                                            <p:strVal val="1+#ppt_h/2"/>
                                          </p:val>
                                        </p:tav>
                                        <p:tav tm="100000">
                                          <p:val>
                                            <p:strVal val="#ppt_y"/>
                                          </p:val>
                                        </p:tav>
                                      </p:tavLst>
                                    </p:anim>
                                  </p:childTnLst>
                                </p:cTn>
                              </p:par>
                              <p:par>
                                <p:cTn id="91" presetID="2" presetClass="entr" presetSubtype="4" fill="hold" grpId="0" nodeType="withEffect">
                                  <p:stCondLst>
                                    <p:cond delay="0"/>
                                  </p:stCondLst>
                                  <p:childTnLst>
                                    <p:set>
                                      <p:cBhvr>
                                        <p:cTn id="92" dur="1" fill="hold">
                                          <p:stCondLst>
                                            <p:cond delay="0"/>
                                          </p:stCondLst>
                                        </p:cTn>
                                        <p:tgtEl>
                                          <p:spTgt spid="24"/>
                                        </p:tgtEl>
                                        <p:attrNameLst>
                                          <p:attrName>style.visibility</p:attrName>
                                        </p:attrNameLst>
                                      </p:cBhvr>
                                      <p:to>
                                        <p:strVal val="visible"/>
                                      </p:to>
                                    </p:set>
                                    <p:anim calcmode="lin" valueType="num">
                                      <p:cBhvr additive="base">
                                        <p:cTn id="93" dur="2000" fill="hold"/>
                                        <p:tgtEl>
                                          <p:spTgt spid="24"/>
                                        </p:tgtEl>
                                        <p:attrNameLst>
                                          <p:attrName>ppt_x</p:attrName>
                                        </p:attrNameLst>
                                      </p:cBhvr>
                                      <p:tavLst>
                                        <p:tav tm="0">
                                          <p:val>
                                            <p:strVal val="#ppt_x"/>
                                          </p:val>
                                        </p:tav>
                                        <p:tav tm="100000">
                                          <p:val>
                                            <p:strVal val="#ppt_x"/>
                                          </p:val>
                                        </p:tav>
                                      </p:tavLst>
                                    </p:anim>
                                    <p:anim calcmode="lin" valueType="num">
                                      <p:cBhvr additive="base">
                                        <p:cTn id="94" dur="2000" fill="hold"/>
                                        <p:tgtEl>
                                          <p:spTgt spid="24"/>
                                        </p:tgtEl>
                                        <p:attrNameLst>
                                          <p:attrName>ppt_y</p:attrName>
                                        </p:attrNameLst>
                                      </p:cBhvr>
                                      <p:tavLst>
                                        <p:tav tm="0">
                                          <p:val>
                                            <p:strVal val="1+#ppt_h/2"/>
                                          </p:val>
                                        </p:tav>
                                        <p:tav tm="100000">
                                          <p:val>
                                            <p:strVal val="#ppt_y"/>
                                          </p:val>
                                        </p:tav>
                                      </p:tavLst>
                                    </p:anim>
                                  </p:childTnLst>
                                </p:cTn>
                              </p:par>
                              <p:par>
                                <p:cTn id="95" presetID="2" presetClass="entr" presetSubtype="4" fill="hold" grpId="0" nodeType="withEffect">
                                  <p:stCondLst>
                                    <p:cond delay="0"/>
                                  </p:stCondLst>
                                  <p:childTnLst>
                                    <p:set>
                                      <p:cBhvr>
                                        <p:cTn id="96" dur="1" fill="hold">
                                          <p:stCondLst>
                                            <p:cond delay="0"/>
                                          </p:stCondLst>
                                        </p:cTn>
                                        <p:tgtEl>
                                          <p:spTgt spid="25"/>
                                        </p:tgtEl>
                                        <p:attrNameLst>
                                          <p:attrName>style.visibility</p:attrName>
                                        </p:attrNameLst>
                                      </p:cBhvr>
                                      <p:to>
                                        <p:strVal val="visible"/>
                                      </p:to>
                                    </p:set>
                                    <p:anim calcmode="lin" valueType="num">
                                      <p:cBhvr additive="base">
                                        <p:cTn id="97" dur="2000" fill="hold"/>
                                        <p:tgtEl>
                                          <p:spTgt spid="25"/>
                                        </p:tgtEl>
                                        <p:attrNameLst>
                                          <p:attrName>ppt_x</p:attrName>
                                        </p:attrNameLst>
                                      </p:cBhvr>
                                      <p:tavLst>
                                        <p:tav tm="0">
                                          <p:val>
                                            <p:strVal val="#ppt_x"/>
                                          </p:val>
                                        </p:tav>
                                        <p:tav tm="100000">
                                          <p:val>
                                            <p:strVal val="#ppt_x"/>
                                          </p:val>
                                        </p:tav>
                                      </p:tavLst>
                                    </p:anim>
                                    <p:anim calcmode="lin" valueType="num">
                                      <p:cBhvr additive="base">
                                        <p:cTn id="98" dur="2000" fill="hold"/>
                                        <p:tgtEl>
                                          <p:spTgt spid="25"/>
                                        </p:tgtEl>
                                        <p:attrNameLst>
                                          <p:attrName>ppt_y</p:attrName>
                                        </p:attrNameLst>
                                      </p:cBhvr>
                                      <p:tavLst>
                                        <p:tav tm="0">
                                          <p:val>
                                            <p:strVal val="1+#ppt_h/2"/>
                                          </p:val>
                                        </p:tav>
                                        <p:tav tm="100000">
                                          <p:val>
                                            <p:strVal val="#ppt_y"/>
                                          </p:val>
                                        </p:tav>
                                      </p:tavLst>
                                    </p:anim>
                                  </p:childTnLst>
                                </p:cTn>
                              </p:par>
                              <p:par>
                                <p:cTn id="99" presetID="2" presetClass="entr" presetSubtype="4" fill="hold" grpId="0" nodeType="withEffect">
                                  <p:stCondLst>
                                    <p:cond delay="0"/>
                                  </p:stCondLst>
                                  <p:childTnLst>
                                    <p:set>
                                      <p:cBhvr>
                                        <p:cTn id="100" dur="1" fill="hold">
                                          <p:stCondLst>
                                            <p:cond delay="0"/>
                                          </p:stCondLst>
                                        </p:cTn>
                                        <p:tgtEl>
                                          <p:spTgt spid="26"/>
                                        </p:tgtEl>
                                        <p:attrNameLst>
                                          <p:attrName>style.visibility</p:attrName>
                                        </p:attrNameLst>
                                      </p:cBhvr>
                                      <p:to>
                                        <p:strVal val="visible"/>
                                      </p:to>
                                    </p:set>
                                    <p:anim calcmode="lin" valueType="num">
                                      <p:cBhvr additive="base">
                                        <p:cTn id="101" dur="2000" fill="hold"/>
                                        <p:tgtEl>
                                          <p:spTgt spid="26"/>
                                        </p:tgtEl>
                                        <p:attrNameLst>
                                          <p:attrName>ppt_x</p:attrName>
                                        </p:attrNameLst>
                                      </p:cBhvr>
                                      <p:tavLst>
                                        <p:tav tm="0">
                                          <p:val>
                                            <p:strVal val="#ppt_x"/>
                                          </p:val>
                                        </p:tav>
                                        <p:tav tm="100000">
                                          <p:val>
                                            <p:strVal val="#ppt_x"/>
                                          </p:val>
                                        </p:tav>
                                      </p:tavLst>
                                    </p:anim>
                                    <p:anim calcmode="lin" valueType="num">
                                      <p:cBhvr additive="base">
                                        <p:cTn id="102" dur="2000" fill="hold"/>
                                        <p:tgtEl>
                                          <p:spTgt spid="26"/>
                                        </p:tgtEl>
                                        <p:attrNameLst>
                                          <p:attrName>ppt_y</p:attrName>
                                        </p:attrNameLst>
                                      </p:cBhvr>
                                      <p:tavLst>
                                        <p:tav tm="0">
                                          <p:val>
                                            <p:strVal val="1+#ppt_h/2"/>
                                          </p:val>
                                        </p:tav>
                                        <p:tav tm="100000">
                                          <p:val>
                                            <p:strVal val="#ppt_y"/>
                                          </p:val>
                                        </p:tav>
                                      </p:tavLst>
                                    </p:anim>
                                  </p:childTnLst>
                                </p:cTn>
                              </p:par>
                              <p:par>
                                <p:cTn id="103" presetID="2" presetClass="entr" presetSubtype="4" fill="hold" grpId="0" nodeType="withEffect">
                                  <p:stCondLst>
                                    <p:cond delay="0"/>
                                  </p:stCondLst>
                                  <p:childTnLst>
                                    <p:set>
                                      <p:cBhvr>
                                        <p:cTn id="104" dur="1" fill="hold">
                                          <p:stCondLst>
                                            <p:cond delay="0"/>
                                          </p:stCondLst>
                                        </p:cTn>
                                        <p:tgtEl>
                                          <p:spTgt spid="27"/>
                                        </p:tgtEl>
                                        <p:attrNameLst>
                                          <p:attrName>style.visibility</p:attrName>
                                        </p:attrNameLst>
                                      </p:cBhvr>
                                      <p:to>
                                        <p:strVal val="visible"/>
                                      </p:to>
                                    </p:set>
                                    <p:anim calcmode="lin" valueType="num">
                                      <p:cBhvr additive="base">
                                        <p:cTn id="105" dur="2000" fill="hold"/>
                                        <p:tgtEl>
                                          <p:spTgt spid="27"/>
                                        </p:tgtEl>
                                        <p:attrNameLst>
                                          <p:attrName>ppt_x</p:attrName>
                                        </p:attrNameLst>
                                      </p:cBhvr>
                                      <p:tavLst>
                                        <p:tav tm="0">
                                          <p:val>
                                            <p:strVal val="#ppt_x"/>
                                          </p:val>
                                        </p:tav>
                                        <p:tav tm="100000">
                                          <p:val>
                                            <p:strVal val="#ppt_x"/>
                                          </p:val>
                                        </p:tav>
                                      </p:tavLst>
                                    </p:anim>
                                    <p:anim calcmode="lin" valueType="num">
                                      <p:cBhvr additive="base">
                                        <p:cTn id="106" dur="2000" fill="hold"/>
                                        <p:tgtEl>
                                          <p:spTgt spid="27"/>
                                        </p:tgtEl>
                                        <p:attrNameLst>
                                          <p:attrName>ppt_y</p:attrName>
                                        </p:attrNameLst>
                                      </p:cBhvr>
                                      <p:tavLst>
                                        <p:tav tm="0">
                                          <p:val>
                                            <p:strVal val="1+#ppt_h/2"/>
                                          </p:val>
                                        </p:tav>
                                        <p:tav tm="100000">
                                          <p:val>
                                            <p:strVal val="#ppt_y"/>
                                          </p:val>
                                        </p:tav>
                                      </p:tavLst>
                                    </p:anim>
                                  </p:childTnLst>
                                </p:cTn>
                              </p:par>
                              <p:par>
                                <p:cTn id="107" presetID="2" presetClass="entr" presetSubtype="4" fill="hold" grpId="0" nodeType="withEffect">
                                  <p:stCondLst>
                                    <p:cond delay="0"/>
                                  </p:stCondLst>
                                  <p:childTnLst>
                                    <p:set>
                                      <p:cBhvr>
                                        <p:cTn id="108" dur="1" fill="hold">
                                          <p:stCondLst>
                                            <p:cond delay="0"/>
                                          </p:stCondLst>
                                        </p:cTn>
                                        <p:tgtEl>
                                          <p:spTgt spid="28"/>
                                        </p:tgtEl>
                                        <p:attrNameLst>
                                          <p:attrName>style.visibility</p:attrName>
                                        </p:attrNameLst>
                                      </p:cBhvr>
                                      <p:to>
                                        <p:strVal val="visible"/>
                                      </p:to>
                                    </p:set>
                                    <p:anim calcmode="lin" valueType="num">
                                      <p:cBhvr additive="base">
                                        <p:cTn id="109" dur="2000" fill="hold"/>
                                        <p:tgtEl>
                                          <p:spTgt spid="28"/>
                                        </p:tgtEl>
                                        <p:attrNameLst>
                                          <p:attrName>ppt_x</p:attrName>
                                        </p:attrNameLst>
                                      </p:cBhvr>
                                      <p:tavLst>
                                        <p:tav tm="0">
                                          <p:val>
                                            <p:strVal val="#ppt_x"/>
                                          </p:val>
                                        </p:tav>
                                        <p:tav tm="100000">
                                          <p:val>
                                            <p:strVal val="#ppt_x"/>
                                          </p:val>
                                        </p:tav>
                                      </p:tavLst>
                                    </p:anim>
                                    <p:anim calcmode="lin" valueType="num">
                                      <p:cBhvr additive="base">
                                        <p:cTn id="110" dur="2000" fill="hold"/>
                                        <p:tgtEl>
                                          <p:spTgt spid="28"/>
                                        </p:tgtEl>
                                        <p:attrNameLst>
                                          <p:attrName>ppt_y</p:attrName>
                                        </p:attrNameLst>
                                      </p:cBhvr>
                                      <p:tavLst>
                                        <p:tav tm="0">
                                          <p:val>
                                            <p:strVal val="1+#ppt_h/2"/>
                                          </p:val>
                                        </p:tav>
                                        <p:tav tm="100000">
                                          <p:val>
                                            <p:strVal val="#ppt_y"/>
                                          </p:val>
                                        </p:tav>
                                      </p:tavLst>
                                    </p:anim>
                                  </p:childTnLst>
                                </p:cTn>
                              </p:par>
                              <p:par>
                                <p:cTn id="111" presetID="2" presetClass="entr" presetSubtype="4" fill="hold" grpId="0" nodeType="withEffect">
                                  <p:stCondLst>
                                    <p:cond delay="0"/>
                                  </p:stCondLst>
                                  <p:childTnLst>
                                    <p:set>
                                      <p:cBhvr>
                                        <p:cTn id="112" dur="1" fill="hold">
                                          <p:stCondLst>
                                            <p:cond delay="0"/>
                                          </p:stCondLst>
                                        </p:cTn>
                                        <p:tgtEl>
                                          <p:spTgt spid="29"/>
                                        </p:tgtEl>
                                        <p:attrNameLst>
                                          <p:attrName>style.visibility</p:attrName>
                                        </p:attrNameLst>
                                      </p:cBhvr>
                                      <p:to>
                                        <p:strVal val="visible"/>
                                      </p:to>
                                    </p:set>
                                    <p:anim calcmode="lin" valueType="num">
                                      <p:cBhvr additive="base">
                                        <p:cTn id="113" dur="2000" fill="hold"/>
                                        <p:tgtEl>
                                          <p:spTgt spid="29"/>
                                        </p:tgtEl>
                                        <p:attrNameLst>
                                          <p:attrName>ppt_x</p:attrName>
                                        </p:attrNameLst>
                                      </p:cBhvr>
                                      <p:tavLst>
                                        <p:tav tm="0">
                                          <p:val>
                                            <p:strVal val="#ppt_x"/>
                                          </p:val>
                                        </p:tav>
                                        <p:tav tm="100000">
                                          <p:val>
                                            <p:strVal val="#ppt_x"/>
                                          </p:val>
                                        </p:tav>
                                      </p:tavLst>
                                    </p:anim>
                                    <p:anim calcmode="lin" valueType="num">
                                      <p:cBhvr additive="base">
                                        <p:cTn id="114" dur="2000" fill="hold"/>
                                        <p:tgtEl>
                                          <p:spTgt spid="29"/>
                                        </p:tgtEl>
                                        <p:attrNameLst>
                                          <p:attrName>ppt_y</p:attrName>
                                        </p:attrNameLst>
                                      </p:cBhvr>
                                      <p:tavLst>
                                        <p:tav tm="0">
                                          <p:val>
                                            <p:strVal val="1+#ppt_h/2"/>
                                          </p:val>
                                        </p:tav>
                                        <p:tav tm="100000">
                                          <p:val>
                                            <p:strVal val="#ppt_y"/>
                                          </p:val>
                                        </p:tav>
                                      </p:tavLst>
                                    </p:anim>
                                  </p:childTnLst>
                                </p:cTn>
                              </p:par>
                              <p:par>
                                <p:cTn id="115" presetID="2" presetClass="entr" presetSubtype="4" fill="hold" grpId="0" nodeType="withEffect">
                                  <p:stCondLst>
                                    <p:cond delay="0"/>
                                  </p:stCondLst>
                                  <p:childTnLst>
                                    <p:set>
                                      <p:cBhvr>
                                        <p:cTn id="116" dur="1" fill="hold">
                                          <p:stCondLst>
                                            <p:cond delay="0"/>
                                          </p:stCondLst>
                                        </p:cTn>
                                        <p:tgtEl>
                                          <p:spTgt spid="30"/>
                                        </p:tgtEl>
                                        <p:attrNameLst>
                                          <p:attrName>style.visibility</p:attrName>
                                        </p:attrNameLst>
                                      </p:cBhvr>
                                      <p:to>
                                        <p:strVal val="visible"/>
                                      </p:to>
                                    </p:set>
                                    <p:anim calcmode="lin" valueType="num">
                                      <p:cBhvr additive="base">
                                        <p:cTn id="117" dur="2000" fill="hold"/>
                                        <p:tgtEl>
                                          <p:spTgt spid="30"/>
                                        </p:tgtEl>
                                        <p:attrNameLst>
                                          <p:attrName>ppt_x</p:attrName>
                                        </p:attrNameLst>
                                      </p:cBhvr>
                                      <p:tavLst>
                                        <p:tav tm="0">
                                          <p:val>
                                            <p:strVal val="#ppt_x"/>
                                          </p:val>
                                        </p:tav>
                                        <p:tav tm="100000">
                                          <p:val>
                                            <p:strVal val="#ppt_x"/>
                                          </p:val>
                                        </p:tav>
                                      </p:tavLst>
                                    </p:anim>
                                    <p:anim calcmode="lin" valueType="num">
                                      <p:cBhvr additive="base">
                                        <p:cTn id="118" dur="2000" fill="hold"/>
                                        <p:tgtEl>
                                          <p:spTgt spid="30"/>
                                        </p:tgtEl>
                                        <p:attrNameLst>
                                          <p:attrName>ppt_y</p:attrName>
                                        </p:attrNameLst>
                                      </p:cBhvr>
                                      <p:tavLst>
                                        <p:tav tm="0">
                                          <p:val>
                                            <p:strVal val="1+#ppt_h/2"/>
                                          </p:val>
                                        </p:tav>
                                        <p:tav tm="100000">
                                          <p:val>
                                            <p:strVal val="#ppt_y"/>
                                          </p:val>
                                        </p:tav>
                                      </p:tavLst>
                                    </p:anim>
                                  </p:childTnLst>
                                </p:cTn>
                              </p:par>
                              <p:par>
                                <p:cTn id="119" presetID="2" presetClass="entr" presetSubtype="4" fill="hold" grpId="0" nodeType="withEffect">
                                  <p:stCondLst>
                                    <p:cond delay="0"/>
                                  </p:stCondLst>
                                  <p:childTnLst>
                                    <p:set>
                                      <p:cBhvr>
                                        <p:cTn id="120" dur="1" fill="hold">
                                          <p:stCondLst>
                                            <p:cond delay="0"/>
                                          </p:stCondLst>
                                        </p:cTn>
                                        <p:tgtEl>
                                          <p:spTgt spid="31"/>
                                        </p:tgtEl>
                                        <p:attrNameLst>
                                          <p:attrName>style.visibility</p:attrName>
                                        </p:attrNameLst>
                                      </p:cBhvr>
                                      <p:to>
                                        <p:strVal val="visible"/>
                                      </p:to>
                                    </p:set>
                                    <p:anim calcmode="lin" valueType="num">
                                      <p:cBhvr additive="base">
                                        <p:cTn id="121" dur="2000" fill="hold"/>
                                        <p:tgtEl>
                                          <p:spTgt spid="31"/>
                                        </p:tgtEl>
                                        <p:attrNameLst>
                                          <p:attrName>ppt_x</p:attrName>
                                        </p:attrNameLst>
                                      </p:cBhvr>
                                      <p:tavLst>
                                        <p:tav tm="0">
                                          <p:val>
                                            <p:strVal val="#ppt_x"/>
                                          </p:val>
                                        </p:tav>
                                        <p:tav tm="100000">
                                          <p:val>
                                            <p:strVal val="#ppt_x"/>
                                          </p:val>
                                        </p:tav>
                                      </p:tavLst>
                                    </p:anim>
                                    <p:anim calcmode="lin" valueType="num">
                                      <p:cBhvr additive="base">
                                        <p:cTn id="122" dur="2000" fill="hold"/>
                                        <p:tgtEl>
                                          <p:spTgt spid="31"/>
                                        </p:tgtEl>
                                        <p:attrNameLst>
                                          <p:attrName>ppt_y</p:attrName>
                                        </p:attrNameLst>
                                      </p:cBhvr>
                                      <p:tavLst>
                                        <p:tav tm="0">
                                          <p:val>
                                            <p:strVal val="1+#ppt_h/2"/>
                                          </p:val>
                                        </p:tav>
                                        <p:tav tm="100000">
                                          <p:val>
                                            <p:strVal val="#ppt_y"/>
                                          </p:val>
                                        </p:tav>
                                      </p:tavLst>
                                    </p:anim>
                                  </p:childTnLst>
                                </p:cTn>
                              </p:par>
                              <p:par>
                                <p:cTn id="123" presetID="2" presetClass="entr" presetSubtype="4" fill="hold" grpId="0" nodeType="withEffect">
                                  <p:stCondLst>
                                    <p:cond delay="0"/>
                                  </p:stCondLst>
                                  <p:childTnLst>
                                    <p:set>
                                      <p:cBhvr>
                                        <p:cTn id="124" dur="1" fill="hold">
                                          <p:stCondLst>
                                            <p:cond delay="0"/>
                                          </p:stCondLst>
                                        </p:cTn>
                                        <p:tgtEl>
                                          <p:spTgt spid="32"/>
                                        </p:tgtEl>
                                        <p:attrNameLst>
                                          <p:attrName>style.visibility</p:attrName>
                                        </p:attrNameLst>
                                      </p:cBhvr>
                                      <p:to>
                                        <p:strVal val="visible"/>
                                      </p:to>
                                    </p:set>
                                    <p:anim calcmode="lin" valueType="num">
                                      <p:cBhvr additive="base">
                                        <p:cTn id="125" dur="2000" fill="hold"/>
                                        <p:tgtEl>
                                          <p:spTgt spid="32"/>
                                        </p:tgtEl>
                                        <p:attrNameLst>
                                          <p:attrName>ppt_x</p:attrName>
                                        </p:attrNameLst>
                                      </p:cBhvr>
                                      <p:tavLst>
                                        <p:tav tm="0">
                                          <p:val>
                                            <p:strVal val="#ppt_x"/>
                                          </p:val>
                                        </p:tav>
                                        <p:tav tm="100000">
                                          <p:val>
                                            <p:strVal val="#ppt_x"/>
                                          </p:val>
                                        </p:tav>
                                      </p:tavLst>
                                    </p:anim>
                                    <p:anim calcmode="lin" valueType="num">
                                      <p:cBhvr additive="base">
                                        <p:cTn id="126" dur="2000" fill="hold"/>
                                        <p:tgtEl>
                                          <p:spTgt spid="32"/>
                                        </p:tgtEl>
                                        <p:attrNameLst>
                                          <p:attrName>ppt_y</p:attrName>
                                        </p:attrNameLst>
                                      </p:cBhvr>
                                      <p:tavLst>
                                        <p:tav tm="0">
                                          <p:val>
                                            <p:strVal val="1+#ppt_h/2"/>
                                          </p:val>
                                        </p:tav>
                                        <p:tav tm="100000">
                                          <p:val>
                                            <p:strVal val="#ppt_y"/>
                                          </p:val>
                                        </p:tav>
                                      </p:tavLst>
                                    </p:anim>
                                  </p:childTnLst>
                                </p:cTn>
                              </p:par>
                              <p:par>
                                <p:cTn id="127" presetID="2" presetClass="entr" presetSubtype="4" fill="hold" grpId="0" nodeType="withEffect">
                                  <p:stCondLst>
                                    <p:cond delay="0"/>
                                  </p:stCondLst>
                                  <p:childTnLst>
                                    <p:set>
                                      <p:cBhvr>
                                        <p:cTn id="128" dur="1" fill="hold">
                                          <p:stCondLst>
                                            <p:cond delay="0"/>
                                          </p:stCondLst>
                                        </p:cTn>
                                        <p:tgtEl>
                                          <p:spTgt spid="33"/>
                                        </p:tgtEl>
                                        <p:attrNameLst>
                                          <p:attrName>style.visibility</p:attrName>
                                        </p:attrNameLst>
                                      </p:cBhvr>
                                      <p:to>
                                        <p:strVal val="visible"/>
                                      </p:to>
                                    </p:set>
                                    <p:anim calcmode="lin" valueType="num">
                                      <p:cBhvr additive="base">
                                        <p:cTn id="129" dur="2000" fill="hold"/>
                                        <p:tgtEl>
                                          <p:spTgt spid="33"/>
                                        </p:tgtEl>
                                        <p:attrNameLst>
                                          <p:attrName>ppt_x</p:attrName>
                                        </p:attrNameLst>
                                      </p:cBhvr>
                                      <p:tavLst>
                                        <p:tav tm="0">
                                          <p:val>
                                            <p:strVal val="#ppt_x"/>
                                          </p:val>
                                        </p:tav>
                                        <p:tav tm="100000">
                                          <p:val>
                                            <p:strVal val="#ppt_x"/>
                                          </p:val>
                                        </p:tav>
                                      </p:tavLst>
                                    </p:anim>
                                    <p:anim calcmode="lin" valueType="num">
                                      <p:cBhvr additive="base">
                                        <p:cTn id="130" dur="2000" fill="hold"/>
                                        <p:tgtEl>
                                          <p:spTgt spid="33"/>
                                        </p:tgtEl>
                                        <p:attrNameLst>
                                          <p:attrName>ppt_y</p:attrName>
                                        </p:attrNameLst>
                                      </p:cBhvr>
                                      <p:tavLst>
                                        <p:tav tm="0">
                                          <p:val>
                                            <p:strVal val="1+#ppt_h/2"/>
                                          </p:val>
                                        </p:tav>
                                        <p:tav tm="100000">
                                          <p:val>
                                            <p:strVal val="#ppt_y"/>
                                          </p:val>
                                        </p:tav>
                                      </p:tavLst>
                                    </p:anim>
                                  </p:childTnLst>
                                </p:cTn>
                              </p:par>
                              <p:par>
                                <p:cTn id="131" presetID="2" presetClass="entr" presetSubtype="4" fill="hold" grpId="0" nodeType="withEffect">
                                  <p:stCondLst>
                                    <p:cond delay="0"/>
                                  </p:stCondLst>
                                  <p:childTnLst>
                                    <p:set>
                                      <p:cBhvr>
                                        <p:cTn id="132" dur="1" fill="hold">
                                          <p:stCondLst>
                                            <p:cond delay="0"/>
                                          </p:stCondLst>
                                        </p:cTn>
                                        <p:tgtEl>
                                          <p:spTgt spid="34"/>
                                        </p:tgtEl>
                                        <p:attrNameLst>
                                          <p:attrName>style.visibility</p:attrName>
                                        </p:attrNameLst>
                                      </p:cBhvr>
                                      <p:to>
                                        <p:strVal val="visible"/>
                                      </p:to>
                                    </p:set>
                                    <p:anim calcmode="lin" valueType="num">
                                      <p:cBhvr additive="base">
                                        <p:cTn id="133" dur="2000" fill="hold"/>
                                        <p:tgtEl>
                                          <p:spTgt spid="34"/>
                                        </p:tgtEl>
                                        <p:attrNameLst>
                                          <p:attrName>ppt_x</p:attrName>
                                        </p:attrNameLst>
                                      </p:cBhvr>
                                      <p:tavLst>
                                        <p:tav tm="0">
                                          <p:val>
                                            <p:strVal val="#ppt_x"/>
                                          </p:val>
                                        </p:tav>
                                        <p:tav tm="100000">
                                          <p:val>
                                            <p:strVal val="#ppt_x"/>
                                          </p:val>
                                        </p:tav>
                                      </p:tavLst>
                                    </p:anim>
                                    <p:anim calcmode="lin" valueType="num">
                                      <p:cBhvr additive="base">
                                        <p:cTn id="134" dur="2000" fill="hold"/>
                                        <p:tgtEl>
                                          <p:spTgt spid="34"/>
                                        </p:tgtEl>
                                        <p:attrNameLst>
                                          <p:attrName>ppt_y</p:attrName>
                                        </p:attrNameLst>
                                      </p:cBhvr>
                                      <p:tavLst>
                                        <p:tav tm="0">
                                          <p:val>
                                            <p:strVal val="1+#ppt_h/2"/>
                                          </p:val>
                                        </p:tav>
                                        <p:tav tm="100000">
                                          <p:val>
                                            <p:strVal val="#ppt_y"/>
                                          </p:val>
                                        </p:tav>
                                      </p:tavLst>
                                    </p:anim>
                                  </p:childTnLst>
                                </p:cTn>
                              </p:par>
                              <p:par>
                                <p:cTn id="135" presetID="2" presetClass="entr" presetSubtype="4" fill="hold" grpId="0" nodeType="withEffect">
                                  <p:stCondLst>
                                    <p:cond delay="0"/>
                                  </p:stCondLst>
                                  <p:childTnLst>
                                    <p:set>
                                      <p:cBhvr>
                                        <p:cTn id="136" dur="1" fill="hold">
                                          <p:stCondLst>
                                            <p:cond delay="0"/>
                                          </p:stCondLst>
                                        </p:cTn>
                                        <p:tgtEl>
                                          <p:spTgt spid="35"/>
                                        </p:tgtEl>
                                        <p:attrNameLst>
                                          <p:attrName>style.visibility</p:attrName>
                                        </p:attrNameLst>
                                      </p:cBhvr>
                                      <p:to>
                                        <p:strVal val="visible"/>
                                      </p:to>
                                    </p:set>
                                    <p:anim calcmode="lin" valueType="num">
                                      <p:cBhvr additive="base">
                                        <p:cTn id="137" dur="2000" fill="hold"/>
                                        <p:tgtEl>
                                          <p:spTgt spid="35"/>
                                        </p:tgtEl>
                                        <p:attrNameLst>
                                          <p:attrName>ppt_x</p:attrName>
                                        </p:attrNameLst>
                                      </p:cBhvr>
                                      <p:tavLst>
                                        <p:tav tm="0">
                                          <p:val>
                                            <p:strVal val="#ppt_x"/>
                                          </p:val>
                                        </p:tav>
                                        <p:tav tm="100000">
                                          <p:val>
                                            <p:strVal val="#ppt_x"/>
                                          </p:val>
                                        </p:tav>
                                      </p:tavLst>
                                    </p:anim>
                                    <p:anim calcmode="lin" valueType="num">
                                      <p:cBhvr additive="base">
                                        <p:cTn id="138" dur="2000" fill="hold"/>
                                        <p:tgtEl>
                                          <p:spTgt spid="35"/>
                                        </p:tgtEl>
                                        <p:attrNameLst>
                                          <p:attrName>ppt_y</p:attrName>
                                        </p:attrNameLst>
                                      </p:cBhvr>
                                      <p:tavLst>
                                        <p:tav tm="0">
                                          <p:val>
                                            <p:strVal val="1+#ppt_h/2"/>
                                          </p:val>
                                        </p:tav>
                                        <p:tav tm="100000">
                                          <p:val>
                                            <p:strVal val="#ppt_y"/>
                                          </p:val>
                                        </p:tav>
                                      </p:tavLst>
                                    </p:anim>
                                  </p:childTnLst>
                                </p:cTn>
                              </p:par>
                              <p:par>
                                <p:cTn id="139" presetID="2" presetClass="entr" presetSubtype="4" fill="hold" grpId="0" nodeType="withEffect">
                                  <p:stCondLst>
                                    <p:cond delay="0"/>
                                  </p:stCondLst>
                                  <p:childTnLst>
                                    <p:set>
                                      <p:cBhvr>
                                        <p:cTn id="140" dur="1" fill="hold">
                                          <p:stCondLst>
                                            <p:cond delay="0"/>
                                          </p:stCondLst>
                                        </p:cTn>
                                        <p:tgtEl>
                                          <p:spTgt spid="36"/>
                                        </p:tgtEl>
                                        <p:attrNameLst>
                                          <p:attrName>style.visibility</p:attrName>
                                        </p:attrNameLst>
                                      </p:cBhvr>
                                      <p:to>
                                        <p:strVal val="visible"/>
                                      </p:to>
                                    </p:set>
                                    <p:anim calcmode="lin" valueType="num">
                                      <p:cBhvr additive="base">
                                        <p:cTn id="141" dur="2000" fill="hold"/>
                                        <p:tgtEl>
                                          <p:spTgt spid="36"/>
                                        </p:tgtEl>
                                        <p:attrNameLst>
                                          <p:attrName>ppt_x</p:attrName>
                                        </p:attrNameLst>
                                      </p:cBhvr>
                                      <p:tavLst>
                                        <p:tav tm="0">
                                          <p:val>
                                            <p:strVal val="#ppt_x"/>
                                          </p:val>
                                        </p:tav>
                                        <p:tav tm="100000">
                                          <p:val>
                                            <p:strVal val="#ppt_x"/>
                                          </p:val>
                                        </p:tav>
                                      </p:tavLst>
                                    </p:anim>
                                    <p:anim calcmode="lin" valueType="num">
                                      <p:cBhvr additive="base">
                                        <p:cTn id="142" dur="2000" fill="hold"/>
                                        <p:tgtEl>
                                          <p:spTgt spid="36"/>
                                        </p:tgtEl>
                                        <p:attrNameLst>
                                          <p:attrName>ppt_y</p:attrName>
                                        </p:attrNameLst>
                                      </p:cBhvr>
                                      <p:tavLst>
                                        <p:tav tm="0">
                                          <p:val>
                                            <p:strVal val="1+#ppt_h/2"/>
                                          </p:val>
                                        </p:tav>
                                        <p:tav tm="100000">
                                          <p:val>
                                            <p:strVal val="#ppt_y"/>
                                          </p:val>
                                        </p:tav>
                                      </p:tavLst>
                                    </p:anim>
                                  </p:childTnLst>
                                </p:cTn>
                              </p:par>
                              <p:par>
                                <p:cTn id="143" presetID="2" presetClass="entr" presetSubtype="4" fill="hold" grpId="0" nodeType="withEffect">
                                  <p:stCondLst>
                                    <p:cond delay="0"/>
                                  </p:stCondLst>
                                  <p:childTnLst>
                                    <p:set>
                                      <p:cBhvr>
                                        <p:cTn id="144" dur="1" fill="hold">
                                          <p:stCondLst>
                                            <p:cond delay="0"/>
                                          </p:stCondLst>
                                        </p:cTn>
                                        <p:tgtEl>
                                          <p:spTgt spid="37"/>
                                        </p:tgtEl>
                                        <p:attrNameLst>
                                          <p:attrName>style.visibility</p:attrName>
                                        </p:attrNameLst>
                                      </p:cBhvr>
                                      <p:to>
                                        <p:strVal val="visible"/>
                                      </p:to>
                                    </p:set>
                                    <p:anim calcmode="lin" valueType="num">
                                      <p:cBhvr additive="base">
                                        <p:cTn id="145" dur="2000" fill="hold"/>
                                        <p:tgtEl>
                                          <p:spTgt spid="37"/>
                                        </p:tgtEl>
                                        <p:attrNameLst>
                                          <p:attrName>ppt_x</p:attrName>
                                        </p:attrNameLst>
                                      </p:cBhvr>
                                      <p:tavLst>
                                        <p:tav tm="0">
                                          <p:val>
                                            <p:strVal val="#ppt_x"/>
                                          </p:val>
                                        </p:tav>
                                        <p:tav tm="100000">
                                          <p:val>
                                            <p:strVal val="#ppt_x"/>
                                          </p:val>
                                        </p:tav>
                                      </p:tavLst>
                                    </p:anim>
                                    <p:anim calcmode="lin" valueType="num">
                                      <p:cBhvr additive="base">
                                        <p:cTn id="146" dur="2000" fill="hold"/>
                                        <p:tgtEl>
                                          <p:spTgt spid="37"/>
                                        </p:tgtEl>
                                        <p:attrNameLst>
                                          <p:attrName>ppt_y</p:attrName>
                                        </p:attrNameLst>
                                      </p:cBhvr>
                                      <p:tavLst>
                                        <p:tav tm="0">
                                          <p:val>
                                            <p:strVal val="1+#ppt_h/2"/>
                                          </p:val>
                                        </p:tav>
                                        <p:tav tm="100000">
                                          <p:val>
                                            <p:strVal val="#ppt_y"/>
                                          </p:val>
                                        </p:tav>
                                      </p:tavLst>
                                    </p:anim>
                                  </p:childTnLst>
                                </p:cTn>
                              </p:par>
                              <p:par>
                                <p:cTn id="147" presetID="2" presetClass="entr" presetSubtype="4" fill="hold" grpId="0" nodeType="withEffect">
                                  <p:stCondLst>
                                    <p:cond delay="0"/>
                                  </p:stCondLst>
                                  <p:childTnLst>
                                    <p:set>
                                      <p:cBhvr>
                                        <p:cTn id="148" dur="1" fill="hold">
                                          <p:stCondLst>
                                            <p:cond delay="0"/>
                                          </p:stCondLst>
                                        </p:cTn>
                                        <p:tgtEl>
                                          <p:spTgt spid="38"/>
                                        </p:tgtEl>
                                        <p:attrNameLst>
                                          <p:attrName>style.visibility</p:attrName>
                                        </p:attrNameLst>
                                      </p:cBhvr>
                                      <p:to>
                                        <p:strVal val="visible"/>
                                      </p:to>
                                    </p:set>
                                    <p:anim calcmode="lin" valueType="num">
                                      <p:cBhvr additive="base">
                                        <p:cTn id="149" dur="2000" fill="hold"/>
                                        <p:tgtEl>
                                          <p:spTgt spid="38"/>
                                        </p:tgtEl>
                                        <p:attrNameLst>
                                          <p:attrName>ppt_x</p:attrName>
                                        </p:attrNameLst>
                                      </p:cBhvr>
                                      <p:tavLst>
                                        <p:tav tm="0">
                                          <p:val>
                                            <p:strVal val="#ppt_x"/>
                                          </p:val>
                                        </p:tav>
                                        <p:tav tm="100000">
                                          <p:val>
                                            <p:strVal val="#ppt_x"/>
                                          </p:val>
                                        </p:tav>
                                      </p:tavLst>
                                    </p:anim>
                                    <p:anim calcmode="lin" valueType="num">
                                      <p:cBhvr additive="base">
                                        <p:cTn id="150" dur="2000" fill="hold"/>
                                        <p:tgtEl>
                                          <p:spTgt spid="38"/>
                                        </p:tgtEl>
                                        <p:attrNameLst>
                                          <p:attrName>ppt_y</p:attrName>
                                        </p:attrNameLst>
                                      </p:cBhvr>
                                      <p:tavLst>
                                        <p:tav tm="0">
                                          <p:val>
                                            <p:strVal val="1+#ppt_h/2"/>
                                          </p:val>
                                        </p:tav>
                                        <p:tav tm="100000">
                                          <p:val>
                                            <p:strVal val="#ppt_y"/>
                                          </p:val>
                                        </p:tav>
                                      </p:tavLst>
                                    </p:anim>
                                  </p:childTnLst>
                                </p:cTn>
                              </p:par>
                              <p:par>
                                <p:cTn id="151" presetID="2" presetClass="entr" presetSubtype="4" fill="hold" grpId="0" nodeType="withEffect">
                                  <p:stCondLst>
                                    <p:cond delay="0"/>
                                  </p:stCondLst>
                                  <p:childTnLst>
                                    <p:set>
                                      <p:cBhvr>
                                        <p:cTn id="152" dur="1" fill="hold">
                                          <p:stCondLst>
                                            <p:cond delay="0"/>
                                          </p:stCondLst>
                                        </p:cTn>
                                        <p:tgtEl>
                                          <p:spTgt spid="39"/>
                                        </p:tgtEl>
                                        <p:attrNameLst>
                                          <p:attrName>style.visibility</p:attrName>
                                        </p:attrNameLst>
                                      </p:cBhvr>
                                      <p:to>
                                        <p:strVal val="visible"/>
                                      </p:to>
                                    </p:set>
                                    <p:anim calcmode="lin" valueType="num">
                                      <p:cBhvr additive="base">
                                        <p:cTn id="153" dur="2000" fill="hold"/>
                                        <p:tgtEl>
                                          <p:spTgt spid="39"/>
                                        </p:tgtEl>
                                        <p:attrNameLst>
                                          <p:attrName>ppt_x</p:attrName>
                                        </p:attrNameLst>
                                      </p:cBhvr>
                                      <p:tavLst>
                                        <p:tav tm="0">
                                          <p:val>
                                            <p:strVal val="#ppt_x"/>
                                          </p:val>
                                        </p:tav>
                                        <p:tav tm="100000">
                                          <p:val>
                                            <p:strVal val="#ppt_x"/>
                                          </p:val>
                                        </p:tav>
                                      </p:tavLst>
                                    </p:anim>
                                    <p:anim calcmode="lin" valueType="num">
                                      <p:cBhvr additive="base">
                                        <p:cTn id="154" dur="2000" fill="hold"/>
                                        <p:tgtEl>
                                          <p:spTgt spid="39"/>
                                        </p:tgtEl>
                                        <p:attrNameLst>
                                          <p:attrName>ppt_y</p:attrName>
                                        </p:attrNameLst>
                                      </p:cBhvr>
                                      <p:tavLst>
                                        <p:tav tm="0">
                                          <p:val>
                                            <p:strVal val="1+#ppt_h/2"/>
                                          </p:val>
                                        </p:tav>
                                        <p:tav tm="100000">
                                          <p:val>
                                            <p:strVal val="#ppt_y"/>
                                          </p:val>
                                        </p:tav>
                                      </p:tavLst>
                                    </p:anim>
                                  </p:childTnLst>
                                </p:cTn>
                              </p:par>
                              <p:par>
                                <p:cTn id="155" presetID="2" presetClass="entr" presetSubtype="4" fill="hold" grpId="0" nodeType="withEffect">
                                  <p:stCondLst>
                                    <p:cond delay="0"/>
                                  </p:stCondLst>
                                  <p:childTnLst>
                                    <p:set>
                                      <p:cBhvr>
                                        <p:cTn id="156" dur="1" fill="hold">
                                          <p:stCondLst>
                                            <p:cond delay="0"/>
                                          </p:stCondLst>
                                        </p:cTn>
                                        <p:tgtEl>
                                          <p:spTgt spid="40"/>
                                        </p:tgtEl>
                                        <p:attrNameLst>
                                          <p:attrName>style.visibility</p:attrName>
                                        </p:attrNameLst>
                                      </p:cBhvr>
                                      <p:to>
                                        <p:strVal val="visible"/>
                                      </p:to>
                                    </p:set>
                                    <p:anim calcmode="lin" valueType="num">
                                      <p:cBhvr additive="base">
                                        <p:cTn id="157" dur="2000" fill="hold"/>
                                        <p:tgtEl>
                                          <p:spTgt spid="40"/>
                                        </p:tgtEl>
                                        <p:attrNameLst>
                                          <p:attrName>ppt_x</p:attrName>
                                        </p:attrNameLst>
                                      </p:cBhvr>
                                      <p:tavLst>
                                        <p:tav tm="0">
                                          <p:val>
                                            <p:strVal val="#ppt_x"/>
                                          </p:val>
                                        </p:tav>
                                        <p:tav tm="100000">
                                          <p:val>
                                            <p:strVal val="#ppt_x"/>
                                          </p:val>
                                        </p:tav>
                                      </p:tavLst>
                                    </p:anim>
                                    <p:anim calcmode="lin" valueType="num">
                                      <p:cBhvr additive="base">
                                        <p:cTn id="158" dur="2000" fill="hold"/>
                                        <p:tgtEl>
                                          <p:spTgt spid="40"/>
                                        </p:tgtEl>
                                        <p:attrNameLst>
                                          <p:attrName>ppt_y</p:attrName>
                                        </p:attrNameLst>
                                      </p:cBhvr>
                                      <p:tavLst>
                                        <p:tav tm="0">
                                          <p:val>
                                            <p:strVal val="1+#ppt_h/2"/>
                                          </p:val>
                                        </p:tav>
                                        <p:tav tm="100000">
                                          <p:val>
                                            <p:strVal val="#ppt_y"/>
                                          </p:val>
                                        </p:tav>
                                      </p:tavLst>
                                    </p:anim>
                                  </p:childTnLst>
                                </p:cTn>
                              </p:par>
                              <p:par>
                                <p:cTn id="159" presetID="2" presetClass="entr" presetSubtype="4" fill="hold" grpId="0" nodeType="withEffect">
                                  <p:stCondLst>
                                    <p:cond delay="0"/>
                                  </p:stCondLst>
                                  <p:childTnLst>
                                    <p:set>
                                      <p:cBhvr>
                                        <p:cTn id="160" dur="1" fill="hold">
                                          <p:stCondLst>
                                            <p:cond delay="0"/>
                                          </p:stCondLst>
                                        </p:cTn>
                                        <p:tgtEl>
                                          <p:spTgt spid="41"/>
                                        </p:tgtEl>
                                        <p:attrNameLst>
                                          <p:attrName>style.visibility</p:attrName>
                                        </p:attrNameLst>
                                      </p:cBhvr>
                                      <p:to>
                                        <p:strVal val="visible"/>
                                      </p:to>
                                    </p:set>
                                    <p:anim calcmode="lin" valueType="num">
                                      <p:cBhvr additive="base">
                                        <p:cTn id="161" dur="2000" fill="hold"/>
                                        <p:tgtEl>
                                          <p:spTgt spid="41"/>
                                        </p:tgtEl>
                                        <p:attrNameLst>
                                          <p:attrName>ppt_x</p:attrName>
                                        </p:attrNameLst>
                                      </p:cBhvr>
                                      <p:tavLst>
                                        <p:tav tm="0">
                                          <p:val>
                                            <p:strVal val="#ppt_x"/>
                                          </p:val>
                                        </p:tav>
                                        <p:tav tm="100000">
                                          <p:val>
                                            <p:strVal val="#ppt_x"/>
                                          </p:val>
                                        </p:tav>
                                      </p:tavLst>
                                    </p:anim>
                                    <p:anim calcmode="lin" valueType="num">
                                      <p:cBhvr additive="base">
                                        <p:cTn id="162" dur="2000" fill="hold"/>
                                        <p:tgtEl>
                                          <p:spTgt spid="41"/>
                                        </p:tgtEl>
                                        <p:attrNameLst>
                                          <p:attrName>ppt_y</p:attrName>
                                        </p:attrNameLst>
                                      </p:cBhvr>
                                      <p:tavLst>
                                        <p:tav tm="0">
                                          <p:val>
                                            <p:strVal val="1+#ppt_h/2"/>
                                          </p:val>
                                        </p:tav>
                                        <p:tav tm="100000">
                                          <p:val>
                                            <p:strVal val="#ppt_y"/>
                                          </p:val>
                                        </p:tav>
                                      </p:tavLst>
                                    </p:anim>
                                  </p:childTnLst>
                                </p:cTn>
                              </p:par>
                              <p:par>
                                <p:cTn id="163" presetID="2" presetClass="entr" presetSubtype="4" fill="hold" grpId="0" nodeType="withEffect">
                                  <p:stCondLst>
                                    <p:cond delay="0"/>
                                  </p:stCondLst>
                                  <p:childTnLst>
                                    <p:set>
                                      <p:cBhvr>
                                        <p:cTn id="164" dur="1" fill="hold">
                                          <p:stCondLst>
                                            <p:cond delay="0"/>
                                          </p:stCondLst>
                                        </p:cTn>
                                        <p:tgtEl>
                                          <p:spTgt spid="42"/>
                                        </p:tgtEl>
                                        <p:attrNameLst>
                                          <p:attrName>style.visibility</p:attrName>
                                        </p:attrNameLst>
                                      </p:cBhvr>
                                      <p:to>
                                        <p:strVal val="visible"/>
                                      </p:to>
                                    </p:set>
                                    <p:anim calcmode="lin" valueType="num">
                                      <p:cBhvr additive="base">
                                        <p:cTn id="165" dur="2000" fill="hold"/>
                                        <p:tgtEl>
                                          <p:spTgt spid="42"/>
                                        </p:tgtEl>
                                        <p:attrNameLst>
                                          <p:attrName>ppt_x</p:attrName>
                                        </p:attrNameLst>
                                      </p:cBhvr>
                                      <p:tavLst>
                                        <p:tav tm="0">
                                          <p:val>
                                            <p:strVal val="#ppt_x"/>
                                          </p:val>
                                        </p:tav>
                                        <p:tav tm="100000">
                                          <p:val>
                                            <p:strVal val="#ppt_x"/>
                                          </p:val>
                                        </p:tav>
                                      </p:tavLst>
                                    </p:anim>
                                    <p:anim calcmode="lin" valueType="num">
                                      <p:cBhvr additive="base">
                                        <p:cTn id="166" dur="2000" fill="hold"/>
                                        <p:tgtEl>
                                          <p:spTgt spid="42"/>
                                        </p:tgtEl>
                                        <p:attrNameLst>
                                          <p:attrName>ppt_y</p:attrName>
                                        </p:attrNameLst>
                                      </p:cBhvr>
                                      <p:tavLst>
                                        <p:tav tm="0">
                                          <p:val>
                                            <p:strVal val="1+#ppt_h/2"/>
                                          </p:val>
                                        </p:tav>
                                        <p:tav tm="100000">
                                          <p:val>
                                            <p:strVal val="#ppt_y"/>
                                          </p:val>
                                        </p:tav>
                                      </p:tavLst>
                                    </p:anim>
                                  </p:childTnLst>
                                </p:cTn>
                              </p:par>
                              <p:par>
                                <p:cTn id="167" presetID="2" presetClass="entr" presetSubtype="4" fill="hold" grpId="0" nodeType="withEffect">
                                  <p:stCondLst>
                                    <p:cond delay="0"/>
                                  </p:stCondLst>
                                  <p:childTnLst>
                                    <p:set>
                                      <p:cBhvr>
                                        <p:cTn id="168" dur="1" fill="hold">
                                          <p:stCondLst>
                                            <p:cond delay="0"/>
                                          </p:stCondLst>
                                        </p:cTn>
                                        <p:tgtEl>
                                          <p:spTgt spid="43"/>
                                        </p:tgtEl>
                                        <p:attrNameLst>
                                          <p:attrName>style.visibility</p:attrName>
                                        </p:attrNameLst>
                                      </p:cBhvr>
                                      <p:to>
                                        <p:strVal val="visible"/>
                                      </p:to>
                                    </p:set>
                                    <p:anim calcmode="lin" valueType="num">
                                      <p:cBhvr additive="base">
                                        <p:cTn id="169" dur="2000" fill="hold"/>
                                        <p:tgtEl>
                                          <p:spTgt spid="43"/>
                                        </p:tgtEl>
                                        <p:attrNameLst>
                                          <p:attrName>ppt_x</p:attrName>
                                        </p:attrNameLst>
                                      </p:cBhvr>
                                      <p:tavLst>
                                        <p:tav tm="0">
                                          <p:val>
                                            <p:strVal val="#ppt_x"/>
                                          </p:val>
                                        </p:tav>
                                        <p:tav tm="100000">
                                          <p:val>
                                            <p:strVal val="#ppt_x"/>
                                          </p:val>
                                        </p:tav>
                                      </p:tavLst>
                                    </p:anim>
                                    <p:anim calcmode="lin" valueType="num">
                                      <p:cBhvr additive="base">
                                        <p:cTn id="170" dur="2000" fill="hold"/>
                                        <p:tgtEl>
                                          <p:spTgt spid="43"/>
                                        </p:tgtEl>
                                        <p:attrNameLst>
                                          <p:attrName>ppt_y</p:attrName>
                                        </p:attrNameLst>
                                      </p:cBhvr>
                                      <p:tavLst>
                                        <p:tav tm="0">
                                          <p:val>
                                            <p:strVal val="1+#ppt_h/2"/>
                                          </p:val>
                                        </p:tav>
                                        <p:tav tm="100000">
                                          <p:val>
                                            <p:strVal val="#ppt_y"/>
                                          </p:val>
                                        </p:tav>
                                      </p:tavLst>
                                    </p:anim>
                                  </p:childTnLst>
                                </p:cTn>
                              </p:par>
                              <p:par>
                                <p:cTn id="171" presetID="2" presetClass="entr" presetSubtype="4" fill="hold" grpId="0" nodeType="withEffect">
                                  <p:stCondLst>
                                    <p:cond delay="0"/>
                                  </p:stCondLst>
                                  <p:childTnLst>
                                    <p:set>
                                      <p:cBhvr>
                                        <p:cTn id="172" dur="1" fill="hold">
                                          <p:stCondLst>
                                            <p:cond delay="0"/>
                                          </p:stCondLst>
                                        </p:cTn>
                                        <p:tgtEl>
                                          <p:spTgt spid="44"/>
                                        </p:tgtEl>
                                        <p:attrNameLst>
                                          <p:attrName>style.visibility</p:attrName>
                                        </p:attrNameLst>
                                      </p:cBhvr>
                                      <p:to>
                                        <p:strVal val="visible"/>
                                      </p:to>
                                    </p:set>
                                    <p:anim calcmode="lin" valueType="num">
                                      <p:cBhvr additive="base">
                                        <p:cTn id="173" dur="2000" fill="hold"/>
                                        <p:tgtEl>
                                          <p:spTgt spid="44"/>
                                        </p:tgtEl>
                                        <p:attrNameLst>
                                          <p:attrName>ppt_x</p:attrName>
                                        </p:attrNameLst>
                                      </p:cBhvr>
                                      <p:tavLst>
                                        <p:tav tm="0">
                                          <p:val>
                                            <p:strVal val="#ppt_x"/>
                                          </p:val>
                                        </p:tav>
                                        <p:tav tm="100000">
                                          <p:val>
                                            <p:strVal val="#ppt_x"/>
                                          </p:val>
                                        </p:tav>
                                      </p:tavLst>
                                    </p:anim>
                                    <p:anim calcmode="lin" valueType="num">
                                      <p:cBhvr additive="base">
                                        <p:cTn id="174" dur="2000" fill="hold"/>
                                        <p:tgtEl>
                                          <p:spTgt spid="44"/>
                                        </p:tgtEl>
                                        <p:attrNameLst>
                                          <p:attrName>ppt_y</p:attrName>
                                        </p:attrNameLst>
                                      </p:cBhvr>
                                      <p:tavLst>
                                        <p:tav tm="0">
                                          <p:val>
                                            <p:strVal val="1+#ppt_h/2"/>
                                          </p:val>
                                        </p:tav>
                                        <p:tav tm="100000">
                                          <p:val>
                                            <p:strVal val="#ppt_y"/>
                                          </p:val>
                                        </p:tav>
                                      </p:tavLst>
                                    </p:anim>
                                  </p:childTnLst>
                                </p:cTn>
                              </p:par>
                              <p:par>
                                <p:cTn id="175" presetID="2" presetClass="entr" presetSubtype="4" fill="hold" grpId="0" nodeType="withEffect">
                                  <p:stCondLst>
                                    <p:cond delay="0"/>
                                  </p:stCondLst>
                                  <p:childTnLst>
                                    <p:set>
                                      <p:cBhvr>
                                        <p:cTn id="176" dur="1" fill="hold">
                                          <p:stCondLst>
                                            <p:cond delay="0"/>
                                          </p:stCondLst>
                                        </p:cTn>
                                        <p:tgtEl>
                                          <p:spTgt spid="45"/>
                                        </p:tgtEl>
                                        <p:attrNameLst>
                                          <p:attrName>style.visibility</p:attrName>
                                        </p:attrNameLst>
                                      </p:cBhvr>
                                      <p:to>
                                        <p:strVal val="visible"/>
                                      </p:to>
                                    </p:set>
                                    <p:anim calcmode="lin" valueType="num">
                                      <p:cBhvr additive="base">
                                        <p:cTn id="177" dur="2000" fill="hold"/>
                                        <p:tgtEl>
                                          <p:spTgt spid="45"/>
                                        </p:tgtEl>
                                        <p:attrNameLst>
                                          <p:attrName>ppt_x</p:attrName>
                                        </p:attrNameLst>
                                      </p:cBhvr>
                                      <p:tavLst>
                                        <p:tav tm="0">
                                          <p:val>
                                            <p:strVal val="#ppt_x"/>
                                          </p:val>
                                        </p:tav>
                                        <p:tav tm="100000">
                                          <p:val>
                                            <p:strVal val="#ppt_x"/>
                                          </p:val>
                                        </p:tav>
                                      </p:tavLst>
                                    </p:anim>
                                    <p:anim calcmode="lin" valueType="num">
                                      <p:cBhvr additive="base">
                                        <p:cTn id="178" dur="2000" fill="hold"/>
                                        <p:tgtEl>
                                          <p:spTgt spid="45"/>
                                        </p:tgtEl>
                                        <p:attrNameLst>
                                          <p:attrName>ppt_y</p:attrName>
                                        </p:attrNameLst>
                                      </p:cBhvr>
                                      <p:tavLst>
                                        <p:tav tm="0">
                                          <p:val>
                                            <p:strVal val="1+#ppt_h/2"/>
                                          </p:val>
                                        </p:tav>
                                        <p:tav tm="100000">
                                          <p:val>
                                            <p:strVal val="#ppt_y"/>
                                          </p:val>
                                        </p:tav>
                                      </p:tavLst>
                                    </p:anim>
                                  </p:childTnLst>
                                </p:cTn>
                              </p:par>
                              <p:par>
                                <p:cTn id="179" presetID="2" presetClass="entr" presetSubtype="4" fill="hold" grpId="0" nodeType="withEffect">
                                  <p:stCondLst>
                                    <p:cond delay="0"/>
                                  </p:stCondLst>
                                  <p:childTnLst>
                                    <p:set>
                                      <p:cBhvr>
                                        <p:cTn id="180" dur="1" fill="hold">
                                          <p:stCondLst>
                                            <p:cond delay="0"/>
                                          </p:stCondLst>
                                        </p:cTn>
                                        <p:tgtEl>
                                          <p:spTgt spid="46"/>
                                        </p:tgtEl>
                                        <p:attrNameLst>
                                          <p:attrName>style.visibility</p:attrName>
                                        </p:attrNameLst>
                                      </p:cBhvr>
                                      <p:to>
                                        <p:strVal val="visible"/>
                                      </p:to>
                                    </p:set>
                                    <p:anim calcmode="lin" valueType="num">
                                      <p:cBhvr additive="base">
                                        <p:cTn id="181" dur="2000" fill="hold"/>
                                        <p:tgtEl>
                                          <p:spTgt spid="46"/>
                                        </p:tgtEl>
                                        <p:attrNameLst>
                                          <p:attrName>ppt_x</p:attrName>
                                        </p:attrNameLst>
                                      </p:cBhvr>
                                      <p:tavLst>
                                        <p:tav tm="0">
                                          <p:val>
                                            <p:strVal val="#ppt_x"/>
                                          </p:val>
                                        </p:tav>
                                        <p:tav tm="100000">
                                          <p:val>
                                            <p:strVal val="#ppt_x"/>
                                          </p:val>
                                        </p:tav>
                                      </p:tavLst>
                                    </p:anim>
                                    <p:anim calcmode="lin" valueType="num">
                                      <p:cBhvr additive="base">
                                        <p:cTn id="182" dur="2000" fill="hold"/>
                                        <p:tgtEl>
                                          <p:spTgt spid="46"/>
                                        </p:tgtEl>
                                        <p:attrNameLst>
                                          <p:attrName>ppt_y</p:attrName>
                                        </p:attrNameLst>
                                      </p:cBhvr>
                                      <p:tavLst>
                                        <p:tav tm="0">
                                          <p:val>
                                            <p:strVal val="1+#ppt_h/2"/>
                                          </p:val>
                                        </p:tav>
                                        <p:tav tm="100000">
                                          <p:val>
                                            <p:strVal val="#ppt_y"/>
                                          </p:val>
                                        </p:tav>
                                      </p:tavLst>
                                    </p:anim>
                                  </p:childTnLst>
                                </p:cTn>
                              </p:par>
                              <p:par>
                                <p:cTn id="183" presetID="2" presetClass="entr" presetSubtype="4" fill="hold" grpId="0" nodeType="withEffect">
                                  <p:stCondLst>
                                    <p:cond delay="0"/>
                                  </p:stCondLst>
                                  <p:childTnLst>
                                    <p:set>
                                      <p:cBhvr>
                                        <p:cTn id="184" dur="1" fill="hold">
                                          <p:stCondLst>
                                            <p:cond delay="0"/>
                                          </p:stCondLst>
                                        </p:cTn>
                                        <p:tgtEl>
                                          <p:spTgt spid="47"/>
                                        </p:tgtEl>
                                        <p:attrNameLst>
                                          <p:attrName>style.visibility</p:attrName>
                                        </p:attrNameLst>
                                      </p:cBhvr>
                                      <p:to>
                                        <p:strVal val="visible"/>
                                      </p:to>
                                    </p:set>
                                    <p:anim calcmode="lin" valueType="num">
                                      <p:cBhvr additive="base">
                                        <p:cTn id="185" dur="2000" fill="hold"/>
                                        <p:tgtEl>
                                          <p:spTgt spid="47"/>
                                        </p:tgtEl>
                                        <p:attrNameLst>
                                          <p:attrName>ppt_x</p:attrName>
                                        </p:attrNameLst>
                                      </p:cBhvr>
                                      <p:tavLst>
                                        <p:tav tm="0">
                                          <p:val>
                                            <p:strVal val="#ppt_x"/>
                                          </p:val>
                                        </p:tav>
                                        <p:tav tm="100000">
                                          <p:val>
                                            <p:strVal val="#ppt_x"/>
                                          </p:val>
                                        </p:tav>
                                      </p:tavLst>
                                    </p:anim>
                                    <p:anim calcmode="lin" valueType="num">
                                      <p:cBhvr additive="base">
                                        <p:cTn id="186" dur="2000" fill="hold"/>
                                        <p:tgtEl>
                                          <p:spTgt spid="47"/>
                                        </p:tgtEl>
                                        <p:attrNameLst>
                                          <p:attrName>ppt_y</p:attrName>
                                        </p:attrNameLst>
                                      </p:cBhvr>
                                      <p:tavLst>
                                        <p:tav tm="0">
                                          <p:val>
                                            <p:strVal val="1+#ppt_h/2"/>
                                          </p:val>
                                        </p:tav>
                                        <p:tav tm="100000">
                                          <p:val>
                                            <p:strVal val="#ppt_y"/>
                                          </p:val>
                                        </p:tav>
                                      </p:tavLst>
                                    </p:anim>
                                  </p:childTnLst>
                                </p:cTn>
                              </p:par>
                              <p:par>
                                <p:cTn id="187" presetID="2" presetClass="entr" presetSubtype="4" fill="hold" grpId="0" nodeType="withEffect">
                                  <p:stCondLst>
                                    <p:cond delay="0"/>
                                  </p:stCondLst>
                                  <p:childTnLst>
                                    <p:set>
                                      <p:cBhvr>
                                        <p:cTn id="188" dur="1" fill="hold">
                                          <p:stCondLst>
                                            <p:cond delay="0"/>
                                          </p:stCondLst>
                                        </p:cTn>
                                        <p:tgtEl>
                                          <p:spTgt spid="48"/>
                                        </p:tgtEl>
                                        <p:attrNameLst>
                                          <p:attrName>style.visibility</p:attrName>
                                        </p:attrNameLst>
                                      </p:cBhvr>
                                      <p:to>
                                        <p:strVal val="visible"/>
                                      </p:to>
                                    </p:set>
                                    <p:anim calcmode="lin" valueType="num">
                                      <p:cBhvr additive="base">
                                        <p:cTn id="189" dur="2000" fill="hold"/>
                                        <p:tgtEl>
                                          <p:spTgt spid="48"/>
                                        </p:tgtEl>
                                        <p:attrNameLst>
                                          <p:attrName>ppt_x</p:attrName>
                                        </p:attrNameLst>
                                      </p:cBhvr>
                                      <p:tavLst>
                                        <p:tav tm="0">
                                          <p:val>
                                            <p:strVal val="#ppt_x"/>
                                          </p:val>
                                        </p:tav>
                                        <p:tav tm="100000">
                                          <p:val>
                                            <p:strVal val="#ppt_x"/>
                                          </p:val>
                                        </p:tav>
                                      </p:tavLst>
                                    </p:anim>
                                    <p:anim calcmode="lin" valueType="num">
                                      <p:cBhvr additive="base">
                                        <p:cTn id="190" dur="2000" fill="hold"/>
                                        <p:tgtEl>
                                          <p:spTgt spid="48"/>
                                        </p:tgtEl>
                                        <p:attrNameLst>
                                          <p:attrName>ppt_y</p:attrName>
                                        </p:attrNameLst>
                                      </p:cBhvr>
                                      <p:tavLst>
                                        <p:tav tm="0">
                                          <p:val>
                                            <p:strVal val="1+#ppt_h/2"/>
                                          </p:val>
                                        </p:tav>
                                        <p:tav tm="100000">
                                          <p:val>
                                            <p:strVal val="#ppt_y"/>
                                          </p:val>
                                        </p:tav>
                                      </p:tavLst>
                                    </p:anim>
                                  </p:childTnLst>
                                </p:cTn>
                              </p:par>
                              <p:par>
                                <p:cTn id="191" presetID="2" presetClass="entr" presetSubtype="4" fill="hold" grpId="0" nodeType="withEffect">
                                  <p:stCondLst>
                                    <p:cond delay="0"/>
                                  </p:stCondLst>
                                  <p:childTnLst>
                                    <p:set>
                                      <p:cBhvr>
                                        <p:cTn id="192" dur="1" fill="hold">
                                          <p:stCondLst>
                                            <p:cond delay="0"/>
                                          </p:stCondLst>
                                        </p:cTn>
                                        <p:tgtEl>
                                          <p:spTgt spid="49"/>
                                        </p:tgtEl>
                                        <p:attrNameLst>
                                          <p:attrName>style.visibility</p:attrName>
                                        </p:attrNameLst>
                                      </p:cBhvr>
                                      <p:to>
                                        <p:strVal val="visible"/>
                                      </p:to>
                                    </p:set>
                                    <p:anim calcmode="lin" valueType="num">
                                      <p:cBhvr additive="base">
                                        <p:cTn id="193" dur="2000" fill="hold"/>
                                        <p:tgtEl>
                                          <p:spTgt spid="49"/>
                                        </p:tgtEl>
                                        <p:attrNameLst>
                                          <p:attrName>ppt_x</p:attrName>
                                        </p:attrNameLst>
                                      </p:cBhvr>
                                      <p:tavLst>
                                        <p:tav tm="0">
                                          <p:val>
                                            <p:strVal val="#ppt_x"/>
                                          </p:val>
                                        </p:tav>
                                        <p:tav tm="100000">
                                          <p:val>
                                            <p:strVal val="#ppt_x"/>
                                          </p:val>
                                        </p:tav>
                                      </p:tavLst>
                                    </p:anim>
                                    <p:anim calcmode="lin" valueType="num">
                                      <p:cBhvr additive="base">
                                        <p:cTn id="194" dur="2000" fill="hold"/>
                                        <p:tgtEl>
                                          <p:spTgt spid="49"/>
                                        </p:tgtEl>
                                        <p:attrNameLst>
                                          <p:attrName>ppt_y</p:attrName>
                                        </p:attrNameLst>
                                      </p:cBhvr>
                                      <p:tavLst>
                                        <p:tav tm="0">
                                          <p:val>
                                            <p:strVal val="1+#ppt_h/2"/>
                                          </p:val>
                                        </p:tav>
                                        <p:tav tm="100000">
                                          <p:val>
                                            <p:strVal val="#ppt_y"/>
                                          </p:val>
                                        </p:tav>
                                      </p:tavLst>
                                    </p:anim>
                                  </p:childTnLst>
                                </p:cTn>
                              </p:par>
                              <p:par>
                                <p:cTn id="195" presetID="2" presetClass="entr" presetSubtype="4" fill="hold" grpId="0" nodeType="withEffect">
                                  <p:stCondLst>
                                    <p:cond delay="0"/>
                                  </p:stCondLst>
                                  <p:childTnLst>
                                    <p:set>
                                      <p:cBhvr>
                                        <p:cTn id="196" dur="1" fill="hold">
                                          <p:stCondLst>
                                            <p:cond delay="0"/>
                                          </p:stCondLst>
                                        </p:cTn>
                                        <p:tgtEl>
                                          <p:spTgt spid="50"/>
                                        </p:tgtEl>
                                        <p:attrNameLst>
                                          <p:attrName>style.visibility</p:attrName>
                                        </p:attrNameLst>
                                      </p:cBhvr>
                                      <p:to>
                                        <p:strVal val="visible"/>
                                      </p:to>
                                    </p:set>
                                    <p:anim calcmode="lin" valueType="num">
                                      <p:cBhvr additive="base">
                                        <p:cTn id="197" dur="2000" fill="hold"/>
                                        <p:tgtEl>
                                          <p:spTgt spid="50"/>
                                        </p:tgtEl>
                                        <p:attrNameLst>
                                          <p:attrName>ppt_x</p:attrName>
                                        </p:attrNameLst>
                                      </p:cBhvr>
                                      <p:tavLst>
                                        <p:tav tm="0">
                                          <p:val>
                                            <p:strVal val="#ppt_x"/>
                                          </p:val>
                                        </p:tav>
                                        <p:tav tm="100000">
                                          <p:val>
                                            <p:strVal val="#ppt_x"/>
                                          </p:val>
                                        </p:tav>
                                      </p:tavLst>
                                    </p:anim>
                                    <p:anim calcmode="lin" valueType="num">
                                      <p:cBhvr additive="base">
                                        <p:cTn id="198" dur="2000" fill="hold"/>
                                        <p:tgtEl>
                                          <p:spTgt spid="50"/>
                                        </p:tgtEl>
                                        <p:attrNameLst>
                                          <p:attrName>ppt_y</p:attrName>
                                        </p:attrNameLst>
                                      </p:cBhvr>
                                      <p:tavLst>
                                        <p:tav tm="0">
                                          <p:val>
                                            <p:strVal val="1+#ppt_h/2"/>
                                          </p:val>
                                        </p:tav>
                                        <p:tav tm="100000">
                                          <p:val>
                                            <p:strVal val="#ppt_y"/>
                                          </p:val>
                                        </p:tav>
                                      </p:tavLst>
                                    </p:anim>
                                  </p:childTnLst>
                                </p:cTn>
                              </p:par>
                              <p:par>
                                <p:cTn id="199" presetID="2" presetClass="entr" presetSubtype="4" fill="hold" grpId="0" nodeType="withEffect">
                                  <p:stCondLst>
                                    <p:cond delay="0"/>
                                  </p:stCondLst>
                                  <p:childTnLst>
                                    <p:set>
                                      <p:cBhvr>
                                        <p:cTn id="200" dur="1" fill="hold">
                                          <p:stCondLst>
                                            <p:cond delay="0"/>
                                          </p:stCondLst>
                                        </p:cTn>
                                        <p:tgtEl>
                                          <p:spTgt spid="51"/>
                                        </p:tgtEl>
                                        <p:attrNameLst>
                                          <p:attrName>style.visibility</p:attrName>
                                        </p:attrNameLst>
                                      </p:cBhvr>
                                      <p:to>
                                        <p:strVal val="visible"/>
                                      </p:to>
                                    </p:set>
                                    <p:anim calcmode="lin" valueType="num">
                                      <p:cBhvr additive="base">
                                        <p:cTn id="201" dur="2000" fill="hold"/>
                                        <p:tgtEl>
                                          <p:spTgt spid="51"/>
                                        </p:tgtEl>
                                        <p:attrNameLst>
                                          <p:attrName>ppt_x</p:attrName>
                                        </p:attrNameLst>
                                      </p:cBhvr>
                                      <p:tavLst>
                                        <p:tav tm="0">
                                          <p:val>
                                            <p:strVal val="#ppt_x"/>
                                          </p:val>
                                        </p:tav>
                                        <p:tav tm="100000">
                                          <p:val>
                                            <p:strVal val="#ppt_x"/>
                                          </p:val>
                                        </p:tav>
                                      </p:tavLst>
                                    </p:anim>
                                    <p:anim calcmode="lin" valueType="num">
                                      <p:cBhvr additive="base">
                                        <p:cTn id="202" dur="2000" fill="hold"/>
                                        <p:tgtEl>
                                          <p:spTgt spid="51"/>
                                        </p:tgtEl>
                                        <p:attrNameLst>
                                          <p:attrName>ppt_y</p:attrName>
                                        </p:attrNameLst>
                                      </p:cBhvr>
                                      <p:tavLst>
                                        <p:tav tm="0">
                                          <p:val>
                                            <p:strVal val="1+#ppt_h/2"/>
                                          </p:val>
                                        </p:tav>
                                        <p:tav tm="100000">
                                          <p:val>
                                            <p:strVal val="#ppt_y"/>
                                          </p:val>
                                        </p:tav>
                                      </p:tavLst>
                                    </p:anim>
                                  </p:childTnLst>
                                </p:cTn>
                              </p:par>
                              <p:par>
                                <p:cTn id="203" presetID="2" presetClass="entr" presetSubtype="4" fill="hold" grpId="0" nodeType="withEffect">
                                  <p:stCondLst>
                                    <p:cond delay="0"/>
                                  </p:stCondLst>
                                  <p:childTnLst>
                                    <p:set>
                                      <p:cBhvr>
                                        <p:cTn id="204" dur="1" fill="hold">
                                          <p:stCondLst>
                                            <p:cond delay="0"/>
                                          </p:stCondLst>
                                        </p:cTn>
                                        <p:tgtEl>
                                          <p:spTgt spid="52"/>
                                        </p:tgtEl>
                                        <p:attrNameLst>
                                          <p:attrName>style.visibility</p:attrName>
                                        </p:attrNameLst>
                                      </p:cBhvr>
                                      <p:to>
                                        <p:strVal val="visible"/>
                                      </p:to>
                                    </p:set>
                                    <p:anim calcmode="lin" valueType="num">
                                      <p:cBhvr additive="base">
                                        <p:cTn id="205" dur="2000" fill="hold"/>
                                        <p:tgtEl>
                                          <p:spTgt spid="52"/>
                                        </p:tgtEl>
                                        <p:attrNameLst>
                                          <p:attrName>ppt_x</p:attrName>
                                        </p:attrNameLst>
                                      </p:cBhvr>
                                      <p:tavLst>
                                        <p:tav tm="0">
                                          <p:val>
                                            <p:strVal val="#ppt_x"/>
                                          </p:val>
                                        </p:tav>
                                        <p:tav tm="100000">
                                          <p:val>
                                            <p:strVal val="#ppt_x"/>
                                          </p:val>
                                        </p:tav>
                                      </p:tavLst>
                                    </p:anim>
                                    <p:anim calcmode="lin" valueType="num">
                                      <p:cBhvr additive="base">
                                        <p:cTn id="206" dur="2000" fill="hold"/>
                                        <p:tgtEl>
                                          <p:spTgt spid="52"/>
                                        </p:tgtEl>
                                        <p:attrNameLst>
                                          <p:attrName>ppt_y</p:attrName>
                                        </p:attrNameLst>
                                      </p:cBhvr>
                                      <p:tavLst>
                                        <p:tav tm="0">
                                          <p:val>
                                            <p:strVal val="1+#ppt_h/2"/>
                                          </p:val>
                                        </p:tav>
                                        <p:tav tm="100000">
                                          <p:val>
                                            <p:strVal val="#ppt_y"/>
                                          </p:val>
                                        </p:tav>
                                      </p:tavLst>
                                    </p:anim>
                                  </p:childTnLst>
                                </p:cTn>
                              </p:par>
                              <p:par>
                                <p:cTn id="207" presetID="2" presetClass="entr" presetSubtype="4" fill="hold" grpId="0" nodeType="withEffect">
                                  <p:stCondLst>
                                    <p:cond delay="0"/>
                                  </p:stCondLst>
                                  <p:childTnLst>
                                    <p:set>
                                      <p:cBhvr>
                                        <p:cTn id="208" dur="1" fill="hold">
                                          <p:stCondLst>
                                            <p:cond delay="0"/>
                                          </p:stCondLst>
                                        </p:cTn>
                                        <p:tgtEl>
                                          <p:spTgt spid="53"/>
                                        </p:tgtEl>
                                        <p:attrNameLst>
                                          <p:attrName>style.visibility</p:attrName>
                                        </p:attrNameLst>
                                      </p:cBhvr>
                                      <p:to>
                                        <p:strVal val="visible"/>
                                      </p:to>
                                    </p:set>
                                    <p:anim calcmode="lin" valueType="num">
                                      <p:cBhvr additive="base">
                                        <p:cTn id="209" dur="2000" fill="hold"/>
                                        <p:tgtEl>
                                          <p:spTgt spid="53"/>
                                        </p:tgtEl>
                                        <p:attrNameLst>
                                          <p:attrName>ppt_x</p:attrName>
                                        </p:attrNameLst>
                                      </p:cBhvr>
                                      <p:tavLst>
                                        <p:tav tm="0">
                                          <p:val>
                                            <p:strVal val="#ppt_x"/>
                                          </p:val>
                                        </p:tav>
                                        <p:tav tm="100000">
                                          <p:val>
                                            <p:strVal val="#ppt_x"/>
                                          </p:val>
                                        </p:tav>
                                      </p:tavLst>
                                    </p:anim>
                                    <p:anim calcmode="lin" valueType="num">
                                      <p:cBhvr additive="base">
                                        <p:cTn id="210" dur="2000" fill="hold"/>
                                        <p:tgtEl>
                                          <p:spTgt spid="53"/>
                                        </p:tgtEl>
                                        <p:attrNameLst>
                                          <p:attrName>ppt_y</p:attrName>
                                        </p:attrNameLst>
                                      </p:cBhvr>
                                      <p:tavLst>
                                        <p:tav tm="0">
                                          <p:val>
                                            <p:strVal val="1+#ppt_h/2"/>
                                          </p:val>
                                        </p:tav>
                                        <p:tav tm="100000">
                                          <p:val>
                                            <p:strVal val="#ppt_y"/>
                                          </p:val>
                                        </p:tav>
                                      </p:tavLst>
                                    </p:anim>
                                  </p:childTnLst>
                                </p:cTn>
                              </p:par>
                              <p:par>
                                <p:cTn id="211" presetID="2" presetClass="entr" presetSubtype="4" fill="hold" grpId="0" nodeType="withEffect">
                                  <p:stCondLst>
                                    <p:cond delay="0"/>
                                  </p:stCondLst>
                                  <p:childTnLst>
                                    <p:set>
                                      <p:cBhvr>
                                        <p:cTn id="212" dur="1" fill="hold">
                                          <p:stCondLst>
                                            <p:cond delay="0"/>
                                          </p:stCondLst>
                                        </p:cTn>
                                        <p:tgtEl>
                                          <p:spTgt spid="54"/>
                                        </p:tgtEl>
                                        <p:attrNameLst>
                                          <p:attrName>style.visibility</p:attrName>
                                        </p:attrNameLst>
                                      </p:cBhvr>
                                      <p:to>
                                        <p:strVal val="visible"/>
                                      </p:to>
                                    </p:set>
                                    <p:anim calcmode="lin" valueType="num">
                                      <p:cBhvr additive="base">
                                        <p:cTn id="213" dur="2000" fill="hold"/>
                                        <p:tgtEl>
                                          <p:spTgt spid="54"/>
                                        </p:tgtEl>
                                        <p:attrNameLst>
                                          <p:attrName>ppt_x</p:attrName>
                                        </p:attrNameLst>
                                      </p:cBhvr>
                                      <p:tavLst>
                                        <p:tav tm="0">
                                          <p:val>
                                            <p:strVal val="#ppt_x"/>
                                          </p:val>
                                        </p:tav>
                                        <p:tav tm="100000">
                                          <p:val>
                                            <p:strVal val="#ppt_x"/>
                                          </p:val>
                                        </p:tav>
                                      </p:tavLst>
                                    </p:anim>
                                    <p:anim calcmode="lin" valueType="num">
                                      <p:cBhvr additive="base">
                                        <p:cTn id="214" dur="2000" fill="hold"/>
                                        <p:tgtEl>
                                          <p:spTgt spid="54"/>
                                        </p:tgtEl>
                                        <p:attrNameLst>
                                          <p:attrName>ppt_y</p:attrName>
                                        </p:attrNameLst>
                                      </p:cBhvr>
                                      <p:tavLst>
                                        <p:tav tm="0">
                                          <p:val>
                                            <p:strVal val="1+#ppt_h/2"/>
                                          </p:val>
                                        </p:tav>
                                        <p:tav tm="100000">
                                          <p:val>
                                            <p:strVal val="#ppt_y"/>
                                          </p:val>
                                        </p:tav>
                                      </p:tavLst>
                                    </p:anim>
                                  </p:childTnLst>
                                </p:cTn>
                              </p:par>
                              <p:par>
                                <p:cTn id="215" presetID="2" presetClass="entr" presetSubtype="4" fill="hold" grpId="0" nodeType="withEffect">
                                  <p:stCondLst>
                                    <p:cond delay="0"/>
                                  </p:stCondLst>
                                  <p:childTnLst>
                                    <p:set>
                                      <p:cBhvr>
                                        <p:cTn id="216" dur="1" fill="hold">
                                          <p:stCondLst>
                                            <p:cond delay="0"/>
                                          </p:stCondLst>
                                        </p:cTn>
                                        <p:tgtEl>
                                          <p:spTgt spid="55"/>
                                        </p:tgtEl>
                                        <p:attrNameLst>
                                          <p:attrName>style.visibility</p:attrName>
                                        </p:attrNameLst>
                                      </p:cBhvr>
                                      <p:to>
                                        <p:strVal val="visible"/>
                                      </p:to>
                                    </p:set>
                                    <p:anim calcmode="lin" valueType="num">
                                      <p:cBhvr additive="base">
                                        <p:cTn id="217" dur="2000" fill="hold"/>
                                        <p:tgtEl>
                                          <p:spTgt spid="55"/>
                                        </p:tgtEl>
                                        <p:attrNameLst>
                                          <p:attrName>ppt_x</p:attrName>
                                        </p:attrNameLst>
                                      </p:cBhvr>
                                      <p:tavLst>
                                        <p:tav tm="0">
                                          <p:val>
                                            <p:strVal val="#ppt_x"/>
                                          </p:val>
                                        </p:tav>
                                        <p:tav tm="100000">
                                          <p:val>
                                            <p:strVal val="#ppt_x"/>
                                          </p:val>
                                        </p:tav>
                                      </p:tavLst>
                                    </p:anim>
                                    <p:anim calcmode="lin" valueType="num">
                                      <p:cBhvr additive="base">
                                        <p:cTn id="218" dur="2000" fill="hold"/>
                                        <p:tgtEl>
                                          <p:spTgt spid="55"/>
                                        </p:tgtEl>
                                        <p:attrNameLst>
                                          <p:attrName>ppt_y</p:attrName>
                                        </p:attrNameLst>
                                      </p:cBhvr>
                                      <p:tavLst>
                                        <p:tav tm="0">
                                          <p:val>
                                            <p:strVal val="1+#ppt_h/2"/>
                                          </p:val>
                                        </p:tav>
                                        <p:tav tm="100000">
                                          <p:val>
                                            <p:strVal val="#ppt_y"/>
                                          </p:val>
                                        </p:tav>
                                      </p:tavLst>
                                    </p:anim>
                                  </p:childTnLst>
                                </p:cTn>
                              </p:par>
                              <p:par>
                                <p:cTn id="219" presetID="2" presetClass="entr" presetSubtype="4" fill="hold" grpId="0" nodeType="withEffect">
                                  <p:stCondLst>
                                    <p:cond delay="0"/>
                                  </p:stCondLst>
                                  <p:childTnLst>
                                    <p:set>
                                      <p:cBhvr>
                                        <p:cTn id="220" dur="1" fill="hold">
                                          <p:stCondLst>
                                            <p:cond delay="0"/>
                                          </p:stCondLst>
                                        </p:cTn>
                                        <p:tgtEl>
                                          <p:spTgt spid="56"/>
                                        </p:tgtEl>
                                        <p:attrNameLst>
                                          <p:attrName>style.visibility</p:attrName>
                                        </p:attrNameLst>
                                      </p:cBhvr>
                                      <p:to>
                                        <p:strVal val="visible"/>
                                      </p:to>
                                    </p:set>
                                    <p:anim calcmode="lin" valueType="num">
                                      <p:cBhvr additive="base">
                                        <p:cTn id="221" dur="2000" fill="hold"/>
                                        <p:tgtEl>
                                          <p:spTgt spid="56"/>
                                        </p:tgtEl>
                                        <p:attrNameLst>
                                          <p:attrName>ppt_x</p:attrName>
                                        </p:attrNameLst>
                                      </p:cBhvr>
                                      <p:tavLst>
                                        <p:tav tm="0">
                                          <p:val>
                                            <p:strVal val="#ppt_x"/>
                                          </p:val>
                                        </p:tav>
                                        <p:tav tm="100000">
                                          <p:val>
                                            <p:strVal val="#ppt_x"/>
                                          </p:val>
                                        </p:tav>
                                      </p:tavLst>
                                    </p:anim>
                                    <p:anim calcmode="lin" valueType="num">
                                      <p:cBhvr additive="base">
                                        <p:cTn id="222" dur="2000" fill="hold"/>
                                        <p:tgtEl>
                                          <p:spTgt spid="56"/>
                                        </p:tgtEl>
                                        <p:attrNameLst>
                                          <p:attrName>ppt_y</p:attrName>
                                        </p:attrNameLst>
                                      </p:cBhvr>
                                      <p:tavLst>
                                        <p:tav tm="0">
                                          <p:val>
                                            <p:strVal val="1+#ppt_h/2"/>
                                          </p:val>
                                        </p:tav>
                                        <p:tav tm="100000">
                                          <p:val>
                                            <p:strVal val="#ppt_y"/>
                                          </p:val>
                                        </p:tav>
                                      </p:tavLst>
                                    </p:anim>
                                  </p:childTnLst>
                                </p:cTn>
                              </p:par>
                              <p:par>
                                <p:cTn id="223" presetID="2" presetClass="entr" presetSubtype="4" fill="hold" grpId="0" nodeType="withEffect">
                                  <p:stCondLst>
                                    <p:cond delay="0"/>
                                  </p:stCondLst>
                                  <p:childTnLst>
                                    <p:set>
                                      <p:cBhvr>
                                        <p:cTn id="224" dur="1" fill="hold">
                                          <p:stCondLst>
                                            <p:cond delay="0"/>
                                          </p:stCondLst>
                                        </p:cTn>
                                        <p:tgtEl>
                                          <p:spTgt spid="57"/>
                                        </p:tgtEl>
                                        <p:attrNameLst>
                                          <p:attrName>style.visibility</p:attrName>
                                        </p:attrNameLst>
                                      </p:cBhvr>
                                      <p:to>
                                        <p:strVal val="visible"/>
                                      </p:to>
                                    </p:set>
                                    <p:anim calcmode="lin" valueType="num">
                                      <p:cBhvr additive="base">
                                        <p:cTn id="225" dur="2000" fill="hold"/>
                                        <p:tgtEl>
                                          <p:spTgt spid="57"/>
                                        </p:tgtEl>
                                        <p:attrNameLst>
                                          <p:attrName>ppt_x</p:attrName>
                                        </p:attrNameLst>
                                      </p:cBhvr>
                                      <p:tavLst>
                                        <p:tav tm="0">
                                          <p:val>
                                            <p:strVal val="#ppt_x"/>
                                          </p:val>
                                        </p:tav>
                                        <p:tav tm="100000">
                                          <p:val>
                                            <p:strVal val="#ppt_x"/>
                                          </p:val>
                                        </p:tav>
                                      </p:tavLst>
                                    </p:anim>
                                    <p:anim calcmode="lin" valueType="num">
                                      <p:cBhvr additive="base">
                                        <p:cTn id="226" dur="2000" fill="hold"/>
                                        <p:tgtEl>
                                          <p:spTgt spid="57"/>
                                        </p:tgtEl>
                                        <p:attrNameLst>
                                          <p:attrName>ppt_y</p:attrName>
                                        </p:attrNameLst>
                                      </p:cBhvr>
                                      <p:tavLst>
                                        <p:tav tm="0">
                                          <p:val>
                                            <p:strVal val="1+#ppt_h/2"/>
                                          </p:val>
                                        </p:tav>
                                        <p:tav tm="100000">
                                          <p:val>
                                            <p:strVal val="#ppt_y"/>
                                          </p:val>
                                        </p:tav>
                                      </p:tavLst>
                                    </p:anim>
                                  </p:childTnLst>
                                </p:cTn>
                              </p:par>
                              <p:par>
                                <p:cTn id="227" presetID="2" presetClass="entr" presetSubtype="4" fill="hold" grpId="0" nodeType="withEffect">
                                  <p:stCondLst>
                                    <p:cond delay="0"/>
                                  </p:stCondLst>
                                  <p:childTnLst>
                                    <p:set>
                                      <p:cBhvr>
                                        <p:cTn id="228" dur="1" fill="hold">
                                          <p:stCondLst>
                                            <p:cond delay="0"/>
                                          </p:stCondLst>
                                        </p:cTn>
                                        <p:tgtEl>
                                          <p:spTgt spid="58"/>
                                        </p:tgtEl>
                                        <p:attrNameLst>
                                          <p:attrName>style.visibility</p:attrName>
                                        </p:attrNameLst>
                                      </p:cBhvr>
                                      <p:to>
                                        <p:strVal val="visible"/>
                                      </p:to>
                                    </p:set>
                                    <p:anim calcmode="lin" valueType="num">
                                      <p:cBhvr additive="base">
                                        <p:cTn id="229" dur="2000" fill="hold"/>
                                        <p:tgtEl>
                                          <p:spTgt spid="58"/>
                                        </p:tgtEl>
                                        <p:attrNameLst>
                                          <p:attrName>ppt_x</p:attrName>
                                        </p:attrNameLst>
                                      </p:cBhvr>
                                      <p:tavLst>
                                        <p:tav tm="0">
                                          <p:val>
                                            <p:strVal val="#ppt_x"/>
                                          </p:val>
                                        </p:tav>
                                        <p:tav tm="100000">
                                          <p:val>
                                            <p:strVal val="#ppt_x"/>
                                          </p:val>
                                        </p:tav>
                                      </p:tavLst>
                                    </p:anim>
                                    <p:anim calcmode="lin" valueType="num">
                                      <p:cBhvr additive="base">
                                        <p:cTn id="230" dur="2000" fill="hold"/>
                                        <p:tgtEl>
                                          <p:spTgt spid="58"/>
                                        </p:tgtEl>
                                        <p:attrNameLst>
                                          <p:attrName>ppt_y</p:attrName>
                                        </p:attrNameLst>
                                      </p:cBhvr>
                                      <p:tavLst>
                                        <p:tav tm="0">
                                          <p:val>
                                            <p:strVal val="1+#ppt_h/2"/>
                                          </p:val>
                                        </p:tav>
                                        <p:tav tm="100000">
                                          <p:val>
                                            <p:strVal val="#ppt_y"/>
                                          </p:val>
                                        </p:tav>
                                      </p:tavLst>
                                    </p:anim>
                                  </p:childTnLst>
                                </p:cTn>
                              </p:par>
                              <p:par>
                                <p:cTn id="231" presetID="2" presetClass="entr" presetSubtype="4" fill="hold" grpId="0" nodeType="withEffect">
                                  <p:stCondLst>
                                    <p:cond delay="0"/>
                                  </p:stCondLst>
                                  <p:childTnLst>
                                    <p:set>
                                      <p:cBhvr>
                                        <p:cTn id="232" dur="1" fill="hold">
                                          <p:stCondLst>
                                            <p:cond delay="0"/>
                                          </p:stCondLst>
                                        </p:cTn>
                                        <p:tgtEl>
                                          <p:spTgt spid="59"/>
                                        </p:tgtEl>
                                        <p:attrNameLst>
                                          <p:attrName>style.visibility</p:attrName>
                                        </p:attrNameLst>
                                      </p:cBhvr>
                                      <p:to>
                                        <p:strVal val="visible"/>
                                      </p:to>
                                    </p:set>
                                    <p:anim calcmode="lin" valueType="num">
                                      <p:cBhvr additive="base">
                                        <p:cTn id="233" dur="2000" fill="hold"/>
                                        <p:tgtEl>
                                          <p:spTgt spid="59"/>
                                        </p:tgtEl>
                                        <p:attrNameLst>
                                          <p:attrName>ppt_x</p:attrName>
                                        </p:attrNameLst>
                                      </p:cBhvr>
                                      <p:tavLst>
                                        <p:tav tm="0">
                                          <p:val>
                                            <p:strVal val="#ppt_x"/>
                                          </p:val>
                                        </p:tav>
                                        <p:tav tm="100000">
                                          <p:val>
                                            <p:strVal val="#ppt_x"/>
                                          </p:val>
                                        </p:tav>
                                      </p:tavLst>
                                    </p:anim>
                                    <p:anim calcmode="lin" valueType="num">
                                      <p:cBhvr additive="base">
                                        <p:cTn id="234" dur="2000" fill="hold"/>
                                        <p:tgtEl>
                                          <p:spTgt spid="59"/>
                                        </p:tgtEl>
                                        <p:attrNameLst>
                                          <p:attrName>ppt_y</p:attrName>
                                        </p:attrNameLst>
                                      </p:cBhvr>
                                      <p:tavLst>
                                        <p:tav tm="0">
                                          <p:val>
                                            <p:strVal val="1+#ppt_h/2"/>
                                          </p:val>
                                        </p:tav>
                                        <p:tav tm="100000">
                                          <p:val>
                                            <p:strVal val="#ppt_y"/>
                                          </p:val>
                                        </p:tav>
                                      </p:tavLst>
                                    </p:anim>
                                  </p:childTnLst>
                                </p:cTn>
                              </p:par>
                              <p:par>
                                <p:cTn id="235" presetID="2" presetClass="entr" presetSubtype="4" fill="hold" grpId="0" nodeType="withEffect">
                                  <p:stCondLst>
                                    <p:cond delay="0"/>
                                  </p:stCondLst>
                                  <p:childTnLst>
                                    <p:set>
                                      <p:cBhvr>
                                        <p:cTn id="236" dur="1" fill="hold">
                                          <p:stCondLst>
                                            <p:cond delay="0"/>
                                          </p:stCondLst>
                                        </p:cTn>
                                        <p:tgtEl>
                                          <p:spTgt spid="60"/>
                                        </p:tgtEl>
                                        <p:attrNameLst>
                                          <p:attrName>style.visibility</p:attrName>
                                        </p:attrNameLst>
                                      </p:cBhvr>
                                      <p:to>
                                        <p:strVal val="visible"/>
                                      </p:to>
                                    </p:set>
                                    <p:anim calcmode="lin" valueType="num">
                                      <p:cBhvr additive="base">
                                        <p:cTn id="237" dur="2000" fill="hold"/>
                                        <p:tgtEl>
                                          <p:spTgt spid="60"/>
                                        </p:tgtEl>
                                        <p:attrNameLst>
                                          <p:attrName>ppt_x</p:attrName>
                                        </p:attrNameLst>
                                      </p:cBhvr>
                                      <p:tavLst>
                                        <p:tav tm="0">
                                          <p:val>
                                            <p:strVal val="#ppt_x"/>
                                          </p:val>
                                        </p:tav>
                                        <p:tav tm="100000">
                                          <p:val>
                                            <p:strVal val="#ppt_x"/>
                                          </p:val>
                                        </p:tav>
                                      </p:tavLst>
                                    </p:anim>
                                    <p:anim calcmode="lin" valueType="num">
                                      <p:cBhvr additive="base">
                                        <p:cTn id="238" dur="2000" fill="hold"/>
                                        <p:tgtEl>
                                          <p:spTgt spid="60"/>
                                        </p:tgtEl>
                                        <p:attrNameLst>
                                          <p:attrName>ppt_y</p:attrName>
                                        </p:attrNameLst>
                                      </p:cBhvr>
                                      <p:tavLst>
                                        <p:tav tm="0">
                                          <p:val>
                                            <p:strVal val="1+#ppt_h/2"/>
                                          </p:val>
                                        </p:tav>
                                        <p:tav tm="100000">
                                          <p:val>
                                            <p:strVal val="#ppt_y"/>
                                          </p:val>
                                        </p:tav>
                                      </p:tavLst>
                                    </p:anim>
                                  </p:childTnLst>
                                </p:cTn>
                              </p:par>
                              <p:par>
                                <p:cTn id="239" presetID="2" presetClass="entr" presetSubtype="4" fill="hold" grpId="0" nodeType="withEffect">
                                  <p:stCondLst>
                                    <p:cond delay="0"/>
                                  </p:stCondLst>
                                  <p:childTnLst>
                                    <p:set>
                                      <p:cBhvr>
                                        <p:cTn id="240" dur="1" fill="hold">
                                          <p:stCondLst>
                                            <p:cond delay="0"/>
                                          </p:stCondLst>
                                        </p:cTn>
                                        <p:tgtEl>
                                          <p:spTgt spid="61"/>
                                        </p:tgtEl>
                                        <p:attrNameLst>
                                          <p:attrName>style.visibility</p:attrName>
                                        </p:attrNameLst>
                                      </p:cBhvr>
                                      <p:to>
                                        <p:strVal val="visible"/>
                                      </p:to>
                                    </p:set>
                                    <p:anim calcmode="lin" valueType="num">
                                      <p:cBhvr additive="base">
                                        <p:cTn id="241" dur="2000" fill="hold"/>
                                        <p:tgtEl>
                                          <p:spTgt spid="61"/>
                                        </p:tgtEl>
                                        <p:attrNameLst>
                                          <p:attrName>ppt_x</p:attrName>
                                        </p:attrNameLst>
                                      </p:cBhvr>
                                      <p:tavLst>
                                        <p:tav tm="0">
                                          <p:val>
                                            <p:strVal val="#ppt_x"/>
                                          </p:val>
                                        </p:tav>
                                        <p:tav tm="100000">
                                          <p:val>
                                            <p:strVal val="#ppt_x"/>
                                          </p:val>
                                        </p:tav>
                                      </p:tavLst>
                                    </p:anim>
                                    <p:anim calcmode="lin" valueType="num">
                                      <p:cBhvr additive="base">
                                        <p:cTn id="242" dur="2000" fill="hold"/>
                                        <p:tgtEl>
                                          <p:spTgt spid="61"/>
                                        </p:tgtEl>
                                        <p:attrNameLst>
                                          <p:attrName>ppt_y</p:attrName>
                                        </p:attrNameLst>
                                      </p:cBhvr>
                                      <p:tavLst>
                                        <p:tav tm="0">
                                          <p:val>
                                            <p:strVal val="1+#ppt_h/2"/>
                                          </p:val>
                                        </p:tav>
                                        <p:tav tm="100000">
                                          <p:val>
                                            <p:strVal val="#ppt_y"/>
                                          </p:val>
                                        </p:tav>
                                      </p:tavLst>
                                    </p:anim>
                                  </p:childTnLst>
                                </p:cTn>
                              </p:par>
                              <p:par>
                                <p:cTn id="243" presetID="2" presetClass="entr" presetSubtype="4" fill="hold" grpId="0" nodeType="withEffect">
                                  <p:stCondLst>
                                    <p:cond delay="0"/>
                                  </p:stCondLst>
                                  <p:childTnLst>
                                    <p:set>
                                      <p:cBhvr>
                                        <p:cTn id="244" dur="1" fill="hold">
                                          <p:stCondLst>
                                            <p:cond delay="0"/>
                                          </p:stCondLst>
                                        </p:cTn>
                                        <p:tgtEl>
                                          <p:spTgt spid="62"/>
                                        </p:tgtEl>
                                        <p:attrNameLst>
                                          <p:attrName>style.visibility</p:attrName>
                                        </p:attrNameLst>
                                      </p:cBhvr>
                                      <p:to>
                                        <p:strVal val="visible"/>
                                      </p:to>
                                    </p:set>
                                    <p:anim calcmode="lin" valueType="num">
                                      <p:cBhvr additive="base">
                                        <p:cTn id="245" dur="2000" fill="hold"/>
                                        <p:tgtEl>
                                          <p:spTgt spid="62"/>
                                        </p:tgtEl>
                                        <p:attrNameLst>
                                          <p:attrName>ppt_x</p:attrName>
                                        </p:attrNameLst>
                                      </p:cBhvr>
                                      <p:tavLst>
                                        <p:tav tm="0">
                                          <p:val>
                                            <p:strVal val="#ppt_x"/>
                                          </p:val>
                                        </p:tav>
                                        <p:tav tm="100000">
                                          <p:val>
                                            <p:strVal val="#ppt_x"/>
                                          </p:val>
                                        </p:tav>
                                      </p:tavLst>
                                    </p:anim>
                                    <p:anim calcmode="lin" valueType="num">
                                      <p:cBhvr additive="base">
                                        <p:cTn id="246" dur="2000" fill="hold"/>
                                        <p:tgtEl>
                                          <p:spTgt spid="62"/>
                                        </p:tgtEl>
                                        <p:attrNameLst>
                                          <p:attrName>ppt_y</p:attrName>
                                        </p:attrNameLst>
                                      </p:cBhvr>
                                      <p:tavLst>
                                        <p:tav tm="0">
                                          <p:val>
                                            <p:strVal val="1+#ppt_h/2"/>
                                          </p:val>
                                        </p:tav>
                                        <p:tav tm="100000">
                                          <p:val>
                                            <p:strVal val="#ppt_y"/>
                                          </p:val>
                                        </p:tav>
                                      </p:tavLst>
                                    </p:anim>
                                  </p:childTnLst>
                                </p:cTn>
                              </p:par>
                              <p:par>
                                <p:cTn id="247" presetID="2" presetClass="entr" presetSubtype="4" fill="hold" grpId="0" nodeType="withEffect">
                                  <p:stCondLst>
                                    <p:cond delay="0"/>
                                  </p:stCondLst>
                                  <p:childTnLst>
                                    <p:set>
                                      <p:cBhvr>
                                        <p:cTn id="248" dur="1" fill="hold">
                                          <p:stCondLst>
                                            <p:cond delay="0"/>
                                          </p:stCondLst>
                                        </p:cTn>
                                        <p:tgtEl>
                                          <p:spTgt spid="63"/>
                                        </p:tgtEl>
                                        <p:attrNameLst>
                                          <p:attrName>style.visibility</p:attrName>
                                        </p:attrNameLst>
                                      </p:cBhvr>
                                      <p:to>
                                        <p:strVal val="visible"/>
                                      </p:to>
                                    </p:set>
                                    <p:anim calcmode="lin" valueType="num">
                                      <p:cBhvr additive="base">
                                        <p:cTn id="249" dur="2000" fill="hold"/>
                                        <p:tgtEl>
                                          <p:spTgt spid="63"/>
                                        </p:tgtEl>
                                        <p:attrNameLst>
                                          <p:attrName>ppt_x</p:attrName>
                                        </p:attrNameLst>
                                      </p:cBhvr>
                                      <p:tavLst>
                                        <p:tav tm="0">
                                          <p:val>
                                            <p:strVal val="#ppt_x"/>
                                          </p:val>
                                        </p:tav>
                                        <p:tav tm="100000">
                                          <p:val>
                                            <p:strVal val="#ppt_x"/>
                                          </p:val>
                                        </p:tav>
                                      </p:tavLst>
                                    </p:anim>
                                    <p:anim calcmode="lin" valueType="num">
                                      <p:cBhvr additive="base">
                                        <p:cTn id="250" dur="2000" fill="hold"/>
                                        <p:tgtEl>
                                          <p:spTgt spid="63"/>
                                        </p:tgtEl>
                                        <p:attrNameLst>
                                          <p:attrName>ppt_y</p:attrName>
                                        </p:attrNameLst>
                                      </p:cBhvr>
                                      <p:tavLst>
                                        <p:tav tm="0">
                                          <p:val>
                                            <p:strVal val="1+#ppt_h/2"/>
                                          </p:val>
                                        </p:tav>
                                        <p:tav tm="100000">
                                          <p:val>
                                            <p:strVal val="#ppt_y"/>
                                          </p:val>
                                        </p:tav>
                                      </p:tavLst>
                                    </p:anim>
                                  </p:childTnLst>
                                </p:cTn>
                              </p:par>
                              <p:par>
                                <p:cTn id="251" presetID="2" presetClass="entr" presetSubtype="4" fill="hold" grpId="0" nodeType="withEffect">
                                  <p:stCondLst>
                                    <p:cond delay="0"/>
                                  </p:stCondLst>
                                  <p:childTnLst>
                                    <p:set>
                                      <p:cBhvr>
                                        <p:cTn id="252" dur="1" fill="hold">
                                          <p:stCondLst>
                                            <p:cond delay="0"/>
                                          </p:stCondLst>
                                        </p:cTn>
                                        <p:tgtEl>
                                          <p:spTgt spid="64"/>
                                        </p:tgtEl>
                                        <p:attrNameLst>
                                          <p:attrName>style.visibility</p:attrName>
                                        </p:attrNameLst>
                                      </p:cBhvr>
                                      <p:to>
                                        <p:strVal val="visible"/>
                                      </p:to>
                                    </p:set>
                                    <p:anim calcmode="lin" valueType="num">
                                      <p:cBhvr additive="base">
                                        <p:cTn id="253" dur="2000" fill="hold"/>
                                        <p:tgtEl>
                                          <p:spTgt spid="64"/>
                                        </p:tgtEl>
                                        <p:attrNameLst>
                                          <p:attrName>ppt_x</p:attrName>
                                        </p:attrNameLst>
                                      </p:cBhvr>
                                      <p:tavLst>
                                        <p:tav tm="0">
                                          <p:val>
                                            <p:strVal val="#ppt_x"/>
                                          </p:val>
                                        </p:tav>
                                        <p:tav tm="100000">
                                          <p:val>
                                            <p:strVal val="#ppt_x"/>
                                          </p:val>
                                        </p:tav>
                                      </p:tavLst>
                                    </p:anim>
                                    <p:anim calcmode="lin" valueType="num">
                                      <p:cBhvr additive="base">
                                        <p:cTn id="254" dur="2000" fill="hold"/>
                                        <p:tgtEl>
                                          <p:spTgt spid="64"/>
                                        </p:tgtEl>
                                        <p:attrNameLst>
                                          <p:attrName>ppt_y</p:attrName>
                                        </p:attrNameLst>
                                      </p:cBhvr>
                                      <p:tavLst>
                                        <p:tav tm="0">
                                          <p:val>
                                            <p:strVal val="1+#ppt_h/2"/>
                                          </p:val>
                                        </p:tav>
                                        <p:tav tm="100000">
                                          <p:val>
                                            <p:strVal val="#ppt_y"/>
                                          </p:val>
                                        </p:tav>
                                      </p:tavLst>
                                    </p:anim>
                                  </p:childTnLst>
                                </p:cTn>
                              </p:par>
                              <p:par>
                                <p:cTn id="255" presetID="2" presetClass="entr" presetSubtype="4" fill="hold" grpId="0" nodeType="withEffect">
                                  <p:stCondLst>
                                    <p:cond delay="0"/>
                                  </p:stCondLst>
                                  <p:childTnLst>
                                    <p:set>
                                      <p:cBhvr>
                                        <p:cTn id="256" dur="1" fill="hold">
                                          <p:stCondLst>
                                            <p:cond delay="0"/>
                                          </p:stCondLst>
                                        </p:cTn>
                                        <p:tgtEl>
                                          <p:spTgt spid="65"/>
                                        </p:tgtEl>
                                        <p:attrNameLst>
                                          <p:attrName>style.visibility</p:attrName>
                                        </p:attrNameLst>
                                      </p:cBhvr>
                                      <p:to>
                                        <p:strVal val="visible"/>
                                      </p:to>
                                    </p:set>
                                    <p:anim calcmode="lin" valueType="num">
                                      <p:cBhvr additive="base">
                                        <p:cTn id="257" dur="2000" fill="hold"/>
                                        <p:tgtEl>
                                          <p:spTgt spid="65"/>
                                        </p:tgtEl>
                                        <p:attrNameLst>
                                          <p:attrName>ppt_x</p:attrName>
                                        </p:attrNameLst>
                                      </p:cBhvr>
                                      <p:tavLst>
                                        <p:tav tm="0">
                                          <p:val>
                                            <p:strVal val="#ppt_x"/>
                                          </p:val>
                                        </p:tav>
                                        <p:tav tm="100000">
                                          <p:val>
                                            <p:strVal val="#ppt_x"/>
                                          </p:val>
                                        </p:tav>
                                      </p:tavLst>
                                    </p:anim>
                                    <p:anim calcmode="lin" valueType="num">
                                      <p:cBhvr additive="base">
                                        <p:cTn id="258" dur="2000" fill="hold"/>
                                        <p:tgtEl>
                                          <p:spTgt spid="65"/>
                                        </p:tgtEl>
                                        <p:attrNameLst>
                                          <p:attrName>ppt_y</p:attrName>
                                        </p:attrNameLst>
                                      </p:cBhvr>
                                      <p:tavLst>
                                        <p:tav tm="0">
                                          <p:val>
                                            <p:strVal val="1+#ppt_h/2"/>
                                          </p:val>
                                        </p:tav>
                                        <p:tav tm="100000">
                                          <p:val>
                                            <p:strVal val="#ppt_y"/>
                                          </p:val>
                                        </p:tav>
                                      </p:tavLst>
                                    </p:anim>
                                  </p:childTnLst>
                                </p:cTn>
                              </p:par>
                              <p:par>
                                <p:cTn id="259" presetID="2" presetClass="entr" presetSubtype="4" fill="hold" grpId="0" nodeType="withEffect">
                                  <p:stCondLst>
                                    <p:cond delay="0"/>
                                  </p:stCondLst>
                                  <p:childTnLst>
                                    <p:set>
                                      <p:cBhvr>
                                        <p:cTn id="260" dur="1" fill="hold">
                                          <p:stCondLst>
                                            <p:cond delay="0"/>
                                          </p:stCondLst>
                                        </p:cTn>
                                        <p:tgtEl>
                                          <p:spTgt spid="66"/>
                                        </p:tgtEl>
                                        <p:attrNameLst>
                                          <p:attrName>style.visibility</p:attrName>
                                        </p:attrNameLst>
                                      </p:cBhvr>
                                      <p:to>
                                        <p:strVal val="visible"/>
                                      </p:to>
                                    </p:set>
                                    <p:anim calcmode="lin" valueType="num">
                                      <p:cBhvr additive="base">
                                        <p:cTn id="261" dur="2000" fill="hold"/>
                                        <p:tgtEl>
                                          <p:spTgt spid="66"/>
                                        </p:tgtEl>
                                        <p:attrNameLst>
                                          <p:attrName>ppt_x</p:attrName>
                                        </p:attrNameLst>
                                      </p:cBhvr>
                                      <p:tavLst>
                                        <p:tav tm="0">
                                          <p:val>
                                            <p:strVal val="#ppt_x"/>
                                          </p:val>
                                        </p:tav>
                                        <p:tav tm="100000">
                                          <p:val>
                                            <p:strVal val="#ppt_x"/>
                                          </p:val>
                                        </p:tav>
                                      </p:tavLst>
                                    </p:anim>
                                    <p:anim calcmode="lin" valueType="num">
                                      <p:cBhvr additive="base">
                                        <p:cTn id="262" dur="2000" fill="hold"/>
                                        <p:tgtEl>
                                          <p:spTgt spid="66"/>
                                        </p:tgtEl>
                                        <p:attrNameLst>
                                          <p:attrName>ppt_y</p:attrName>
                                        </p:attrNameLst>
                                      </p:cBhvr>
                                      <p:tavLst>
                                        <p:tav tm="0">
                                          <p:val>
                                            <p:strVal val="1+#ppt_h/2"/>
                                          </p:val>
                                        </p:tav>
                                        <p:tav tm="100000">
                                          <p:val>
                                            <p:strVal val="#ppt_y"/>
                                          </p:val>
                                        </p:tav>
                                      </p:tavLst>
                                    </p:anim>
                                  </p:childTnLst>
                                </p:cTn>
                              </p:par>
                              <p:par>
                                <p:cTn id="263" presetID="2" presetClass="entr" presetSubtype="4" fill="hold" grpId="0" nodeType="withEffect">
                                  <p:stCondLst>
                                    <p:cond delay="0"/>
                                  </p:stCondLst>
                                  <p:childTnLst>
                                    <p:set>
                                      <p:cBhvr>
                                        <p:cTn id="264" dur="1" fill="hold">
                                          <p:stCondLst>
                                            <p:cond delay="0"/>
                                          </p:stCondLst>
                                        </p:cTn>
                                        <p:tgtEl>
                                          <p:spTgt spid="67"/>
                                        </p:tgtEl>
                                        <p:attrNameLst>
                                          <p:attrName>style.visibility</p:attrName>
                                        </p:attrNameLst>
                                      </p:cBhvr>
                                      <p:to>
                                        <p:strVal val="visible"/>
                                      </p:to>
                                    </p:set>
                                    <p:anim calcmode="lin" valueType="num">
                                      <p:cBhvr additive="base">
                                        <p:cTn id="265" dur="2000" fill="hold"/>
                                        <p:tgtEl>
                                          <p:spTgt spid="67"/>
                                        </p:tgtEl>
                                        <p:attrNameLst>
                                          <p:attrName>ppt_x</p:attrName>
                                        </p:attrNameLst>
                                      </p:cBhvr>
                                      <p:tavLst>
                                        <p:tav tm="0">
                                          <p:val>
                                            <p:strVal val="#ppt_x"/>
                                          </p:val>
                                        </p:tav>
                                        <p:tav tm="100000">
                                          <p:val>
                                            <p:strVal val="#ppt_x"/>
                                          </p:val>
                                        </p:tav>
                                      </p:tavLst>
                                    </p:anim>
                                    <p:anim calcmode="lin" valueType="num">
                                      <p:cBhvr additive="base">
                                        <p:cTn id="266" dur="2000" fill="hold"/>
                                        <p:tgtEl>
                                          <p:spTgt spid="67"/>
                                        </p:tgtEl>
                                        <p:attrNameLst>
                                          <p:attrName>ppt_y</p:attrName>
                                        </p:attrNameLst>
                                      </p:cBhvr>
                                      <p:tavLst>
                                        <p:tav tm="0">
                                          <p:val>
                                            <p:strVal val="1+#ppt_h/2"/>
                                          </p:val>
                                        </p:tav>
                                        <p:tav tm="100000">
                                          <p:val>
                                            <p:strVal val="#ppt_y"/>
                                          </p:val>
                                        </p:tav>
                                      </p:tavLst>
                                    </p:anim>
                                  </p:childTnLst>
                                </p:cTn>
                              </p:par>
                              <p:par>
                                <p:cTn id="267" presetID="3" presetClass="entr" presetSubtype="5" fill="hold" grpId="1" nodeType="withEffect">
                                  <p:stCondLst>
                                    <p:cond delay="0"/>
                                  </p:stCondLst>
                                  <p:childTnLst>
                                    <p:set>
                                      <p:cBhvr>
                                        <p:cTn id="268" dur="1" fill="hold">
                                          <p:stCondLst>
                                            <p:cond delay="0"/>
                                          </p:stCondLst>
                                        </p:cTn>
                                        <p:tgtEl>
                                          <p:spTgt spid="3"/>
                                        </p:tgtEl>
                                        <p:attrNameLst>
                                          <p:attrName>style.visibility</p:attrName>
                                        </p:attrNameLst>
                                      </p:cBhvr>
                                      <p:to>
                                        <p:strVal val="visible"/>
                                      </p:to>
                                    </p:set>
                                    <p:animEffect transition="in" filter="blinds(vertical)">
                                      <p:cBhvr>
                                        <p:cTn id="269" dur="2000"/>
                                        <p:tgtEl>
                                          <p:spTgt spid="3"/>
                                        </p:tgtEl>
                                      </p:cBhvr>
                                    </p:animEffect>
                                  </p:childTnLst>
                                </p:cTn>
                              </p:par>
                              <p:par>
                                <p:cTn id="270" presetID="3" presetClass="entr" presetSubtype="5" fill="hold" grpId="1" nodeType="withEffect">
                                  <p:stCondLst>
                                    <p:cond delay="0"/>
                                  </p:stCondLst>
                                  <p:childTnLst>
                                    <p:set>
                                      <p:cBhvr>
                                        <p:cTn id="271" dur="1" fill="hold">
                                          <p:stCondLst>
                                            <p:cond delay="0"/>
                                          </p:stCondLst>
                                        </p:cTn>
                                        <p:tgtEl>
                                          <p:spTgt spid="4"/>
                                        </p:tgtEl>
                                        <p:attrNameLst>
                                          <p:attrName>style.visibility</p:attrName>
                                        </p:attrNameLst>
                                      </p:cBhvr>
                                      <p:to>
                                        <p:strVal val="visible"/>
                                      </p:to>
                                    </p:set>
                                    <p:animEffect transition="in" filter="blinds(vertical)">
                                      <p:cBhvr>
                                        <p:cTn id="272" dur="2000"/>
                                        <p:tgtEl>
                                          <p:spTgt spid="4"/>
                                        </p:tgtEl>
                                      </p:cBhvr>
                                    </p:animEffect>
                                  </p:childTnLst>
                                </p:cTn>
                              </p:par>
                              <p:par>
                                <p:cTn id="273" presetID="3" presetClass="entr" presetSubtype="5" fill="hold" grpId="1" nodeType="withEffect">
                                  <p:stCondLst>
                                    <p:cond delay="0"/>
                                  </p:stCondLst>
                                  <p:childTnLst>
                                    <p:set>
                                      <p:cBhvr>
                                        <p:cTn id="274" dur="1" fill="hold">
                                          <p:stCondLst>
                                            <p:cond delay="0"/>
                                          </p:stCondLst>
                                        </p:cTn>
                                        <p:tgtEl>
                                          <p:spTgt spid="5"/>
                                        </p:tgtEl>
                                        <p:attrNameLst>
                                          <p:attrName>style.visibility</p:attrName>
                                        </p:attrNameLst>
                                      </p:cBhvr>
                                      <p:to>
                                        <p:strVal val="visible"/>
                                      </p:to>
                                    </p:set>
                                    <p:animEffect transition="in" filter="blinds(vertical)">
                                      <p:cBhvr>
                                        <p:cTn id="275" dur="2000"/>
                                        <p:tgtEl>
                                          <p:spTgt spid="5"/>
                                        </p:tgtEl>
                                      </p:cBhvr>
                                    </p:animEffect>
                                  </p:childTnLst>
                                </p:cTn>
                              </p:par>
                              <p:par>
                                <p:cTn id="276" presetID="3" presetClass="entr" presetSubtype="5" fill="hold" grpId="1" nodeType="withEffect">
                                  <p:stCondLst>
                                    <p:cond delay="0"/>
                                  </p:stCondLst>
                                  <p:childTnLst>
                                    <p:set>
                                      <p:cBhvr>
                                        <p:cTn id="277" dur="1" fill="hold">
                                          <p:stCondLst>
                                            <p:cond delay="0"/>
                                          </p:stCondLst>
                                        </p:cTn>
                                        <p:tgtEl>
                                          <p:spTgt spid="6"/>
                                        </p:tgtEl>
                                        <p:attrNameLst>
                                          <p:attrName>style.visibility</p:attrName>
                                        </p:attrNameLst>
                                      </p:cBhvr>
                                      <p:to>
                                        <p:strVal val="visible"/>
                                      </p:to>
                                    </p:set>
                                    <p:animEffect transition="in" filter="blinds(vertical)">
                                      <p:cBhvr>
                                        <p:cTn id="278" dur="2000"/>
                                        <p:tgtEl>
                                          <p:spTgt spid="6"/>
                                        </p:tgtEl>
                                      </p:cBhvr>
                                    </p:animEffect>
                                  </p:childTnLst>
                                </p:cTn>
                              </p:par>
                              <p:par>
                                <p:cTn id="279" presetID="3" presetClass="entr" presetSubtype="5" fill="hold" grpId="1" nodeType="withEffect">
                                  <p:stCondLst>
                                    <p:cond delay="0"/>
                                  </p:stCondLst>
                                  <p:childTnLst>
                                    <p:set>
                                      <p:cBhvr>
                                        <p:cTn id="280" dur="1" fill="hold">
                                          <p:stCondLst>
                                            <p:cond delay="0"/>
                                          </p:stCondLst>
                                        </p:cTn>
                                        <p:tgtEl>
                                          <p:spTgt spid="7"/>
                                        </p:tgtEl>
                                        <p:attrNameLst>
                                          <p:attrName>style.visibility</p:attrName>
                                        </p:attrNameLst>
                                      </p:cBhvr>
                                      <p:to>
                                        <p:strVal val="visible"/>
                                      </p:to>
                                    </p:set>
                                    <p:animEffect transition="in" filter="blinds(vertical)">
                                      <p:cBhvr>
                                        <p:cTn id="281" dur="2000"/>
                                        <p:tgtEl>
                                          <p:spTgt spid="7"/>
                                        </p:tgtEl>
                                      </p:cBhvr>
                                    </p:animEffect>
                                  </p:childTnLst>
                                </p:cTn>
                              </p:par>
                              <p:par>
                                <p:cTn id="282" presetID="3" presetClass="entr" presetSubtype="5" fill="hold" grpId="1" nodeType="withEffect">
                                  <p:stCondLst>
                                    <p:cond delay="0"/>
                                  </p:stCondLst>
                                  <p:childTnLst>
                                    <p:set>
                                      <p:cBhvr>
                                        <p:cTn id="283" dur="1" fill="hold">
                                          <p:stCondLst>
                                            <p:cond delay="0"/>
                                          </p:stCondLst>
                                        </p:cTn>
                                        <p:tgtEl>
                                          <p:spTgt spid="8"/>
                                        </p:tgtEl>
                                        <p:attrNameLst>
                                          <p:attrName>style.visibility</p:attrName>
                                        </p:attrNameLst>
                                      </p:cBhvr>
                                      <p:to>
                                        <p:strVal val="visible"/>
                                      </p:to>
                                    </p:set>
                                    <p:animEffect transition="in" filter="blinds(vertical)">
                                      <p:cBhvr>
                                        <p:cTn id="284" dur="2000"/>
                                        <p:tgtEl>
                                          <p:spTgt spid="8"/>
                                        </p:tgtEl>
                                      </p:cBhvr>
                                    </p:animEffect>
                                  </p:childTnLst>
                                </p:cTn>
                              </p:par>
                              <p:par>
                                <p:cTn id="285" presetID="3" presetClass="entr" presetSubtype="5" fill="hold" grpId="1" nodeType="withEffect">
                                  <p:stCondLst>
                                    <p:cond delay="0"/>
                                  </p:stCondLst>
                                  <p:childTnLst>
                                    <p:set>
                                      <p:cBhvr>
                                        <p:cTn id="286" dur="1" fill="hold">
                                          <p:stCondLst>
                                            <p:cond delay="0"/>
                                          </p:stCondLst>
                                        </p:cTn>
                                        <p:tgtEl>
                                          <p:spTgt spid="9"/>
                                        </p:tgtEl>
                                        <p:attrNameLst>
                                          <p:attrName>style.visibility</p:attrName>
                                        </p:attrNameLst>
                                      </p:cBhvr>
                                      <p:to>
                                        <p:strVal val="visible"/>
                                      </p:to>
                                    </p:set>
                                    <p:animEffect transition="in" filter="blinds(vertical)">
                                      <p:cBhvr>
                                        <p:cTn id="287" dur="2000"/>
                                        <p:tgtEl>
                                          <p:spTgt spid="9"/>
                                        </p:tgtEl>
                                      </p:cBhvr>
                                    </p:animEffect>
                                  </p:childTnLst>
                                </p:cTn>
                              </p:par>
                              <p:par>
                                <p:cTn id="288" presetID="3" presetClass="entr" presetSubtype="5" fill="hold" grpId="1" nodeType="withEffect">
                                  <p:stCondLst>
                                    <p:cond delay="0"/>
                                  </p:stCondLst>
                                  <p:childTnLst>
                                    <p:set>
                                      <p:cBhvr>
                                        <p:cTn id="289" dur="1" fill="hold">
                                          <p:stCondLst>
                                            <p:cond delay="0"/>
                                          </p:stCondLst>
                                        </p:cTn>
                                        <p:tgtEl>
                                          <p:spTgt spid="10"/>
                                        </p:tgtEl>
                                        <p:attrNameLst>
                                          <p:attrName>style.visibility</p:attrName>
                                        </p:attrNameLst>
                                      </p:cBhvr>
                                      <p:to>
                                        <p:strVal val="visible"/>
                                      </p:to>
                                    </p:set>
                                    <p:animEffect transition="in" filter="blinds(vertical)">
                                      <p:cBhvr>
                                        <p:cTn id="290" dur="2000"/>
                                        <p:tgtEl>
                                          <p:spTgt spid="10"/>
                                        </p:tgtEl>
                                      </p:cBhvr>
                                    </p:animEffect>
                                  </p:childTnLst>
                                </p:cTn>
                              </p:par>
                              <p:par>
                                <p:cTn id="291" presetID="3" presetClass="entr" presetSubtype="5" fill="hold" grpId="1" nodeType="withEffect">
                                  <p:stCondLst>
                                    <p:cond delay="0"/>
                                  </p:stCondLst>
                                  <p:childTnLst>
                                    <p:set>
                                      <p:cBhvr>
                                        <p:cTn id="292" dur="1" fill="hold">
                                          <p:stCondLst>
                                            <p:cond delay="0"/>
                                          </p:stCondLst>
                                        </p:cTn>
                                        <p:tgtEl>
                                          <p:spTgt spid="11"/>
                                        </p:tgtEl>
                                        <p:attrNameLst>
                                          <p:attrName>style.visibility</p:attrName>
                                        </p:attrNameLst>
                                      </p:cBhvr>
                                      <p:to>
                                        <p:strVal val="visible"/>
                                      </p:to>
                                    </p:set>
                                    <p:animEffect transition="in" filter="blinds(vertical)">
                                      <p:cBhvr>
                                        <p:cTn id="293" dur="2000"/>
                                        <p:tgtEl>
                                          <p:spTgt spid="11"/>
                                        </p:tgtEl>
                                      </p:cBhvr>
                                    </p:animEffect>
                                  </p:childTnLst>
                                </p:cTn>
                              </p:par>
                              <p:par>
                                <p:cTn id="294" presetID="3" presetClass="entr" presetSubtype="5" fill="hold" grpId="1" nodeType="withEffect">
                                  <p:stCondLst>
                                    <p:cond delay="0"/>
                                  </p:stCondLst>
                                  <p:childTnLst>
                                    <p:set>
                                      <p:cBhvr>
                                        <p:cTn id="295" dur="1" fill="hold">
                                          <p:stCondLst>
                                            <p:cond delay="0"/>
                                          </p:stCondLst>
                                        </p:cTn>
                                        <p:tgtEl>
                                          <p:spTgt spid="12"/>
                                        </p:tgtEl>
                                        <p:attrNameLst>
                                          <p:attrName>style.visibility</p:attrName>
                                        </p:attrNameLst>
                                      </p:cBhvr>
                                      <p:to>
                                        <p:strVal val="visible"/>
                                      </p:to>
                                    </p:set>
                                    <p:animEffect transition="in" filter="blinds(vertical)">
                                      <p:cBhvr>
                                        <p:cTn id="296" dur="2000"/>
                                        <p:tgtEl>
                                          <p:spTgt spid="12"/>
                                        </p:tgtEl>
                                      </p:cBhvr>
                                    </p:animEffect>
                                  </p:childTnLst>
                                </p:cTn>
                              </p:par>
                              <p:par>
                                <p:cTn id="297" presetID="3" presetClass="entr" presetSubtype="5" fill="hold" grpId="1" nodeType="withEffect">
                                  <p:stCondLst>
                                    <p:cond delay="0"/>
                                  </p:stCondLst>
                                  <p:childTnLst>
                                    <p:set>
                                      <p:cBhvr>
                                        <p:cTn id="298" dur="1" fill="hold">
                                          <p:stCondLst>
                                            <p:cond delay="0"/>
                                          </p:stCondLst>
                                        </p:cTn>
                                        <p:tgtEl>
                                          <p:spTgt spid="13"/>
                                        </p:tgtEl>
                                        <p:attrNameLst>
                                          <p:attrName>style.visibility</p:attrName>
                                        </p:attrNameLst>
                                      </p:cBhvr>
                                      <p:to>
                                        <p:strVal val="visible"/>
                                      </p:to>
                                    </p:set>
                                    <p:animEffect transition="in" filter="blinds(vertical)">
                                      <p:cBhvr>
                                        <p:cTn id="299" dur="2000"/>
                                        <p:tgtEl>
                                          <p:spTgt spid="13"/>
                                        </p:tgtEl>
                                      </p:cBhvr>
                                    </p:animEffect>
                                  </p:childTnLst>
                                </p:cTn>
                              </p:par>
                              <p:par>
                                <p:cTn id="300" presetID="3" presetClass="entr" presetSubtype="5" fill="hold" grpId="1" nodeType="withEffect">
                                  <p:stCondLst>
                                    <p:cond delay="0"/>
                                  </p:stCondLst>
                                  <p:childTnLst>
                                    <p:set>
                                      <p:cBhvr>
                                        <p:cTn id="301" dur="1" fill="hold">
                                          <p:stCondLst>
                                            <p:cond delay="0"/>
                                          </p:stCondLst>
                                        </p:cTn>
                                        <p:tgtEl>
                                          <p:spTgt spid="14"/>
                                        </p:tgtEl>
                                        <p:attrNameLst>
                                          <p:attrName>style.visibility</p:attrName>
                                        </p:attrNameLst>
                                      </p:cBhvr>
                                      <p:to>
                                        <p:strVal val="visible"/>
                                      </p:to>
                                    </p:set>
                                    <p:animEffect transition="in" filter="blinds(vertical)">
                                      <p:cBhvr>
                                        <p:cTn id="302" dur="2000"/>
                                        <p:tgtEl>
                                          <p:spTgt spid="14"/>
                                        </p:tgtEl>
                                      </p:cBhvr>
                                    </p:animEffect>
                                  </p:childTnLst>
                                </p:cTn>
                              </p:par>
                              <p:par>
                                <p:cTn id="303" presetID="3" presetClass="entr" presetSubtype="5" fill="hold" grpId="1" nodeType="withEffect">
                                  <p:stCondLst>
                                    <p:cond delay="0"/>
                                  </p:stCondLst>
                                  <p:childTnLst>
                                    <p:set>
                                      <p:cBhvr>
                                        <p:cTn id="304" dur="1" fill="hold">
                                          <p:stCondLst>
                                            <p:cond delay="0"/>
                                          </p:stCondLst>
                                        </p:cTn>
                                        <p:tgtEl>
                                          <p:spTgt spid="15"/>
                                        </p:tgtEl>
                                        <p:attrNameLst>
                                          <p:attrName>style.visibility</p:attrName>
                                        </p:attrNameLst>
                                      </p:cBhvr>
                                      <p:to>
                                        <p:strVal val="visible"/>
                                      </p:to>
                                    </p:set>
                                    <p:animEffect transition="in" filter="blinds(vertical)">
                                      <p:cBhvr>
                                        <p:cTn id="305" dur="2000"/>
                                        <p:tgtEl>
                                          <p:spTgt spid="15"/>
                                        </p:tgtEl>
                                      </p:cBhvr>
                                    </p:animEffect>
                                  </p:childTnLst>
                                </p:cTn>
                              </p:par>
                              <p:par>
                                <p:cTn id="306" presetID="3" presetClass="entr" presetSubtype="5" fill="hold" grpId="1" nodeType="withEffect">
                                  <p:stCondLst>
                                    <p:cond delay="0"/>
                                  </p:stCondLst>
                                  <p:childTnLst>
                                    <p:set>
                                      <p:cBhvr>
                                        <p:cTn id="307" dur="1" fill="hold">
                                          <p:stCondLst>
                                            <p:cond delay="0"/>
                                          </p:stCondLst>
                                        </p:cTn>
                                        <p:tgtEl>
                                          <p:spTgt spid="16"/>
                                        </p:tgtEl>
                                        <p:attrNameLst>
                                          <p:attrName>style.visibility</p:attrName>
                                        </p:attrNameLst>
                                      </p:cBhvr>
                                      <p:to>
                                        <p:strVal val="visible"/>
                                      </p:to>
                                    </p:set>
                                    <p:animEffect transition="in" filter="blinds(vertical)">
                                      <p:cBhvr>
                                        <p:cTn id="308" dur="2000"/>
                                        <p:tgtEl>
                                          <p:spTgt spid="16"/>
                                        </p:tgtEl>
                                      </p:cBhvr>
                                    </p:animEffect>
                                  </p:childTnLst>
                                </p:cTn>
                              </p:par>
                              <p:par>
                                <p:cTn id="309" presetID="3" presetClass="entr" presetSubtype="5" fill="hold" grpId="1" nodeType="withEffect">
                                  <p:stCondLst>
                                    <p:cond delay="0"/>
                                  </p:stCondLst>
                                  <p:childTnLst>
                                    <p:set>
                                      <p:cBhvr>
                                        <p:cTn id="310" dur="1" fill="hold">
                                          <p:stCondLst>
                                            <p:cond delay="0"/>
                                          </p:stCondLst>
                                        </p:cTn>
                                        <p:tgtEl>
                                          <p:spTgt spid="17"/>
                                        </p:tgtEl>
                                        <p:attrNameLst>
                                          <p:attrName>style.visibility</p:attrName>
                                        </p:attrNameLst>
                                      </p:cBhvr>
                                      <p:to>
                                        <p:strVal val="visible"/>
                                      </p:to>
                                    </p:set>
                                    <p:animEffect transition="in" filter="blinds(vertical)">
                                      <p:cBhvr>
                                        <p:cTn id="311" dur="2000"/>
                                        <p:tgtEl>
                                          <p:spTgt spid="17"/>
                                        </p:tgtEl>
                                      </p:cBhvr>
                                    </p:animEffect>
                                  </p:childTnLst>
                                </p:cTn>
                              </p:par>
                              <p:par>
                                <p:cTn id="312" presetID="3" presetClass="entr" presetSubtype="5" fill="hold" grpId="1" nodeType="withEffect">
                                  <p:stCondLst>
                                    <p:cond delay="0"/>
                                  </p:stCondLst>
                                  <p:childTnLst>
                                    <p:set>
                                      <p:cBhvr>
                                        <p:cTn id="313" dur="1" fill="hold">
                                          <p:stCondLst>
                                            <p:cond delay="0"/>
                                          </p:stCondLst>
                                        </p:cTn>
                                        <p:tgtEl>
                                          <p:spTgt spid="18"/>
                                        </p:tgtEl>
                                        <p:attrNameLst>
                                          <p:attrName>style.visibility</p:attrName>
                                        </p:attrNameLst>
                                      </p:cBhvr>
                                      <p:to>
                                        <p:strVal val="visible"/>
                                      </p:to>
                                    </p:set>
                                    <p:animEffect transition="in" filter="blinds(vertical)">
                                      <p:cBhvr>
                                        <p:cTn id="314" dur="2000"/>
                                        <p:tgtEl>
                                          <p:spTgt spid="18"/>
                                        </p:tgtEl>
                                      </p:cBhvr>
                                    </p:animEffect>
                                  </p:childTnLst>
                                </p:cTn>
                              </p:par>
                              <p:par>
                                <p:cTn id="315" presetID="3" presetClass="entr" presetSubtype="5" fill="hold" grpId="1" nodeType="withEffect">
                                  <p:stCondLst>
                                    <p:cond delay="0"/>
                                  </p:stCondLst>
                                  <p:childTnLst>
                                    <p:set>
                                      <p:cBhvr>
                                        <p:cTn id="316" dur="1" fill="hold">
                                          <p:stCondLst>
                                            <p:cond delay="0"/>
                                          </p:stCondLst>
                                        </p:cTn>
                                        <p:tgtEl>
                                          <p:spTgt spid="19"/>
                                        </p:tgtEl>
                                        <p:attrNameLst>
                                          <p:attrName>style.visibility</p:attrName>
                                        </p:attrNameLst>
                                      </p:cBhvr>
                                      <p:to>
                                        <p:strVal val="visible"/>
                                      </p:to>
                                    </p:set>
                                    <p:animEffect transition="in" filter="blinds(vertical)">
                                      <p:cBhvr>
                                        <p:cTn id="317" dur="2000"/>
                                        <p:tgtEl>
                                          <p:spTgt spid="19"/>
                                        </p:tgtEl>
                                      </p:cBhvr>
                                    </p:animEffect>
                                  </p:childTnLst>
                                </p:cTn>
                              </p:par>
                              <p:par>
                                <p:cTn id="318" presetID="3" presetClass="entr" presetSubtype="5" fill="hold" grpId="1" nodeType="withEffect">
                                  <p:stCondLst>
                                    <p:cond delay="0"/>
                                  </p:stCondLst>
                                  <p:childTnLst>
                                    <p:set>
                                      <p:cBhvr>
                                        <p:cTn id="319" dur="1" fill="hold">
                                          <p:stCondLst>
                                            <p:cond delay="0"/>
                                          </p:stCondLst>
                                        </p:cTn>
                                        <p:tgtEl>
                                          <p:spTgt spid="20"/>
                                        </p:tgtEl>
                                        <p:attrNameLst>
                                          <p:attrName>style.visibility</p:attrName>
                                        </p:attrNameLst>
                                      </p:cBhvr>
                                      <p:to>
                                        <p:strVal val="visible"/>
                                      </p:to>
                                    </p:set>
                                    <p:animEffect transition="in" filter="blinds(vertical)">
                                      <p:cBhvr>
                                        <p:cTn id="320" dur="2000"/>
                                        <p:tgtEl>
                                          <p:spTgt spid="20"/>
                                        </p:tgtEl>
                                      </p:cBhvr>
                                    </p:animEffect>
                                  </p:childTnLst>
                                </p:cTn>
                              </p:par>
                              <p:par>
                                <p:cTn id="321" presetID="3" presetClass="entr" presetSubtype="5" fill="hold" grpId="1" nodeType="withEffect">
                                  <p:stCondLst>
                                    <p:cond delay="0"/>
                                  </p:stCondLst>
                                  <p:childTnLst>
                                    <p:set>
                                      <p:cBhvr>
                                        <p:cTn id="322" dur="1" fill="hold">
                                          <p:stCondLst>
                                            <p:cond delay="0"/>
                                          </p:stCondLst>
                                        </p:cTn>
                                        <p:tgtEl>
                                          <p:spTgt spid="21"/>
                                        </p:tgtEl>
                                        <p:attrNameLst>
                                          <p:attrName>style.visibility</p:attrName>
                                        </p:attrNameLst>
                                      </p:cBhvr>
                                      <p:to>
                                        <p:strVal val="visible"/>
                                      </p:to>
                                    </p:set>
                                    <p:animEffect transition="in" filter="blinds(vertical)">
                                      <p:cBhvr>
                                        <p:cTn id="323" dur="2000"/>
                                        <p:tgtEl>
                                          <p:spTgt spid="21"/>
                                        </p:tgtEl>
                                      </p:cBhvr>
                                    </p:animEffect>
                                  </p:childTnLst>
                                </p:cTn>
                              </p:par>
                              <p:par>
                                <p:cTn id="324" presetID="3" presetClass="entr" presetSubtype="5" fill="hold" grpId="1" nodeType="withEffect">
                                  <p:stCondLst>
                                    <p:cond delay="0"/>
                                  </p:stCondLst>
                                  <p:childTnLst>
                                    <p:set>
                                      <p:cBhvr>
                                        <p:cTn id="325" dur="1" fill="hold">
                                          <p:stCondLst>
                                            <p:cond delay="0"/>
                                          </p:stCondLst>
                                        </p:cTn>
                                        <p:tgtEl>
                                          <p:spTgt spid="22"/>
                                        </p:tgtEl>
                                        <p:attrNameLst>
                                          <p:attrName>style.visibility</p:attrName>
                                        </p:attrNameLst>
                                      </p:cBhvr>
                                      <p:to>
                                        <p:strVal val="visible"/>
                                      </p:to>
                                    </p:set>
                                    <p:animEffect transition="in" filter="blinds(vertical)">
                                      <p:cBhvr>
                                        <p:cTn id="326" dur="2000"/>
                                        <p:tgtEl>
                                          <p:spTgt spid="22"/>
                                        </p:tgtEl>
                                      </p:cBhvr>
                                    </p:animEffect>
                                  </p:childTnLst>
                                </p:cTn>
                              </p:par>
                              <p:par>
                                <p:cTn id="327" presetID="3" presetClass="entr" presetSubtype="5" fill="hold" grpId="1" nodeType="withEffect">
                                  <p:stCondLst>
                                    <p:cond delay="0"/>
                                  </p:stCondLst>
                                  <p:childTnLst>
                                    <p:set>
                                      <p:cBhvr>
                                        <p:cTn id="328" dur="1" fill="hold">
                                          <p:stCondLst>
                                            <p:cond delay="0"/>
                                          </p:stCondLst>
                                        </p:cTn>
                                        <p:tgtEl>
                                          <p:spTgt spid="23"/>
                                        </p:tgtEl>
                                        <p:attrNameLst>
                                          <p:attrName>style.visibility</p:attrName>
                                        </p:attrNameLst>
                                      </p:cBhvr>
                                      <p:to>
                                        <p:strVal val="visible"/>
                                      </p:to>
                                    </p:set>
                                    <p:animEffect transition="in" filter="blinds(vertical)">
                                      <p:cBhvr>
                                        <p:cTn id="329" dur="2000"/>
                                        <p:tgtEl>
                                          <p:spTgt spid="23"/>
                                        </p:tgtEl>
                                      </p:cBhvr>
                                    </p:animEffect>
                                  </p:childTnLst>
                                </p:cTn>
                              </p:par>
                              <p:par>
                                <p:cTn id="330" presetID="3" presetClass="entr" presetSubtype="5" fill="hold" grpId="1" nodeType="withEffect">
                                  <p:stCondLst>
                                    <p:cond delay="0"/>
                                  </p:stCondLst>
                                  <p:childTnLst>
                                    <p:set>
                                      <p:cBhvr>
                                        <p:cTn id="331" dur="1" fill="hold">
                                          <p:stCondLst>
                                            <p:cond delay="0"/>
                                          </p:stCondLst>
                                        </p:cTn>
                                        <p:tgtEl>
                                          <p:spTgt spid="24"/>
                                        </p:tgtEl>
                                        <p:attrNameLst>
                                          <p:attrName>style.visibility</p:attrName>
                                        </p:attrNameLst>
                                      </p:cBhvr>
                                      <p:to>
                                        <p:strVal val="visible"/>
                                      </p:to>
                                    </p:set>
                                    <p:animEffect transition="in" filter="blinds(vertical)">
                                      <p:cBhvr>
                                        <p:cTn id="332" dur="2000"/>
                                        <p:tgtEl>
                                          <p:spTgt spid="24"/>
                                        </p:tgtEl>
                                      </p:cBhvr>
                                    </p:animEffect>
                                  </p:childTnLst>
                                </p:cTn>
                              </p:par>
                              <p:par>
                                <p:cTn id="333" presetID="3" presetClass="entr" presetSubtype="5" fill="hold" grpId="1" nodeType="withEffect">
                                  <p:stCondLst>
                                    <p:cond delay="0"/>
                                  </p:stCondLst>
                                  <p:childTnLst>
                                    <p:set>
                                      <p:cBhvr>
                                        <p:cTn id="334" dur="1" fill="hold">
                                          <p:stCondLst>
                                            <p:cond delay="0"/>
                                          </p:stCondLst>
                                        </p:cTn>
                                        <p:tgtEl>
                                          <p:spTgt spid="25"/>
                                        </p:tgtEl>
                                        <p:attrNameLst>
                                          <p:attrName>style.visibility</p:attrName>
                                        </p:attrNameLst>
                                      </p:cBhvr>
                                      <p:to>
                                        <p:strVal val="visible"/>
                                      </p:to>
                                    </p:set>
                                    <p:animEffect transition="in" filter="blinds(vertical)">
                                      <p:cBhvr>
                                        <p:cTn id="335" dur="2000"/>
                                        <p:tgtEl>
                                          <p:spTgt spid="25"/>
                                        </p:tgtEl>
                                      </p:cBhvr>
                                    </p:animEffect>
                                  </p:childTnLst>
                                </p:cTn>
                              </p:par>
                              <p:par>
                                <p:cTn id="336" presetID="3" presetClass="entr" presetSubtype="5" fill="hold" grpId="1" nodeType="withEffect">
                                  <p:stCondLst>
                                    <p:cond delay="0"/>
                                  </p:stCondLst>
                                  <p:childTnLst>
                                    <p:set>
                                      <p:cBhvr>
                                        <p:cTn id="337" dur="1" fill="hold">
                                          <p:stCondLst>
                                            <p:cond delay="0"/>
                                          </p:stCondLst>
                                        </p:cTn>
                                        <p:tgtEl>
                                          <p:spTgt spid="26"/>
                                        </p:tgtEl>
                                        <p:attrNameLst>
                                          <p:attrName>style.visibility</p:attrName>
                                        </p:attrNameLst>
                                      </p:cBhvr>
                                      <p:to>
                                        <p:strVal val="visible"/>
                                      </p:to>
                                    </p:set>
                                    <p:animEffect transition="in" filter="blinds(vertical)">
                                      <p:cBhvr>
                                        <p:cTn id="338" dur="2000"/>
                                        <p:tgtEl>
                                          <p:spTgt spid="26"/>
                                        </p:tgtEl>
                                      </p:cBhvr>
                                    </p:animEffect>
                                  </p:childTnLst>
                                </p:cTn>
                              </p:par>
                              <p:par>
                                <p:cTn id="339" presetID="3" presetClass="entr" presetSubtype="5" fill="hold" grpId="1" nodeType="withEffect">
                                  <p:stCondLst>
                                    <p:cond delay="0"/>
                                  </p:stCondLst>
                                  <p:childTnLst>
                                    <p:set>
                                      <p:cBhvr>
                                        <p:cTn id="340" dur="1" fill="hold">
                                          <p:stCondLst>
                                            <p:cond delay="0"/>
                                          </p:stCondLst>
                                        </p:cTn>
                                        <p:tgtEl>
                                          <p:spTgt spid="27"/>
                                        </p:tgtEl>
                                        <p:attrNameLst>
                                          <p:attrName>style.visibility</p:attrName>
                                        </p:attrNameLst>
                                      </p:cBhvr>
                                      <p:to>
                                        <p:strVal val="visible"/>
                                      </p:to>
                                    </p:set>
                                    <p:animEffect transition="in" filter="blinds(vertical)">
                                      <p:cBhvr>
                                        <p:cTn id="341" dur="2000"/>
                                        <p:tgtEl>
                                          <p:spTgt spid="27"/>
                                        </p:tgtEl>
                                      </p:cBhvr>
                                    </p:animEffect>
                                  </p:childTnLst>
                                </p:cTn>
                              </p:par>
                              <p:par>
                                <p:cTn id="342" presetID="3" presetClass="entr" presetSubtype="5" fill="hold" grpId="1" nodeType="withEffect">
                                  <p:stCondLst>
                                    <p:cond delay="0"/>
                                  </p:stCondLst>
                                  <p:childTnLst>
                                    <p:set>
                                      <p:cBhvr>
                                        <p:cTn id="343" dur="1" fill="hold">
                                          <p:stCondLst>
                                            <p:cond delay="0"/>
                                          </p:stCondLst>
                                        </p:cTn>
                                        <p:tgtEl>
                                          <p:spTgt spid="28"/>
                                        </p:tgtEl>
                                        <p:attrNameLst>
                                          <p:attrName>style.visibility</p:attrName>
                                        </p:attrNameLst>
                                      </p:cBhvr>
                                      <p:to>
                                        <p:strVal val="visible"/>
                                      </p:to>
                                    </p:set>
                                    <p:animEffect transition="in" filter="blinds(vertical)">
                                      <p:cBhvr>
                                        <p:cTn id="344" dur="2000"/>
                                        <p:tgtEl>
                                          <p:spTgt spid="28"/>
                                        </p:tgtEl>
                                      </p:cBhvr>
                                    </p:animEffect>
                                  </p:childTnLst>
                                </p:cTn>
                              </p:par>
                              <p:par>
                                <p:cTn id="345" presetID="3" presetClass="entr" presetSubtype="5" fill="hold" grpId="1" nodeType="withEffect">
                                  <p:stCondLst>
                                    <p:cond delay="0"/>
                                  </p:stCondLst>
                                  <p:childTnLst>
                                    <p:set>
                                      <p:cBhvr>
                                        <p:cTn id="346" dur="1" fill="hold">
                                          <p:stCondLst>
                                            <p:cond delay="0"/>
                                          </p:stCondLst>
                                        </p:cTn>
                                        <p:tgtEl>
                                          <p:spTgt spid="29"/>
                                        </p:tgtEl>
                                        <p:attrNameLst>
                                          <p:attrName>style.visibility</p:attrName>
                                        </p:attrNameLst>
                                      </p:cBhvr>
                                      <p:to>
                                        <p:strVal val="visible"/>
                                      </p:to>
                                    </p:set>
                                    <p:animEffect transition="in" filter="blinds(vertical)">
                                      <p:cBhvr>
                                        <p:cTn id="347" dur="2000"/>
                                        <p:tgtEl>
                                          <p:spTgt spid="29"/>
                                        </p:tgtEl>
                                      </p:cBhvr>
                                    </p:animEffect>
                                  </p:childTnLst>
                                </p:cTn>
                              </p:par>
                              <p:par>
                                <p:cTn id="348" presetID="3" presetClass="entr" presetSubtype="5" fill="hold" grpId="1" nodeType="withEffect">
                                  <p:stCondLst>
                                    <p:cond delay="0"/>
                                  </p:stCondLst>
                                  <p:childTnLst>
                                    <p:set>
                                      <p:cBhvr>
                                        <p:cTn id="349" dur="1" fill="hold">
                                          <p:stCondLst>
                                            <p:cond delay="0"/>
                                          </p:stCondLst>
                                        </p:cTn>
                                        <p:tgtEl>
                                          <p:spTgt spid="30"/>
                                        </p:tgtEl>
                                        <p:attrNameLst>
                                          <p:attrName>style.visibility</p:attrName>
                                        </p:attrNameLst>
                                      </p:cBhvr>
                                      <p:to>
                                        <p:strVal val="visible"/>
                                      </p:to>
                                    </p:set>
                                    <p:animEffect transition="in" filter="blinds(vertical)">
                                      <p:cBhvr>
                                        <p:cTn id="350" dur="2000"/>
                                        <p:tgtEl>
                                          <p:spTgt spid="30"/>
                                        </p:tgtEl>
                                      </p:cBhvr>
                                    </p:animEffect>
                                  </p:childTnLst>
                                </p:cTn>
                              </p:par>
                              <p:par>
                                <p:cTn id="351" presetID="3" presetClass="entr" presetSubtype="5" fill="hold" grpId="1" nodeType="withEffect">
                                  <p:stCondLst>
                                    <p:cond delay="0"/>
                                  </p:stCondLst>
                                  <p:childTnLst>
                                    <p:set>
                                      <p:cBhvr>
                                        <p:cTn id="352" dur="1" fill="hold">
                                          <p:stCondLst>
                                            <p:cond delay="0"/>
                                          </p:stCondLst>
                                        </p:cTn>
                                        <p:tgtEl>
                                          <p:spTgt spid="31"/>
                                        </p:tgtEl>
                                        <p:attrNameLst>
                                          <p:attrName>style.visibility</p:attrName>
                                        </p:attrNameLst>
                                      </p:cBhvr>
                                      <p:to>
                                        <p:strVal val="visible"/>
                                      </p:to>
                                    </p:set>
                                    <p:animEffect transition="in" filter="blinds(vertical)">
                                      <p:cBhvr>
                                        <p:cTn id="353" dur="2000"/>
                                        <p:tgtEl>
                                          <p:spTgt spid="31"/>
                                        </p:tgtEl>
                                      </p:cBhvr>
                                    </p:animEffect>
                                  </p:childTnLst>
                                </p:cTn>
                              </p:par>
                              <p:par>
                                <p:cTn id="354" presetID="3" presetClass="entr" presetSubtype="5" fill="hold" grpId="1" nodeType="withEffect">
                                  <p:stCondLst>
                                    <p:cond delay="0"/>
                                  </p:stCondLst>
                                  <p:childTnLst>
                                    <p:set>
                                      <p:cBhvr>
                                        <p:cTn id="355" dur="1" fill="hold">
                                          <p:stCondLst>
                                            <p:cond delay="0"/>
                                          </p:stCondLst>
                                        </p:cTn>
                                        <p:tgtEl>
                                          <p:spTgt spid="32"/>
                                        </p:tgtEl>
                                        <p:attrNameLst>
                                          <p:attrName>style.visibility</p:attrName>
                                        </p:attrNameLst>
                                      </p:cBhvr>
                                      <p:to>
                                        <p:strVal val="visible"/>
                                      </p:to>
                                    </p:set>
                                    <p:animEffect transition="in" filter="blinds(vertical)">
                                      <p:cBhvr>
                                        <p:cTn id="356" dur="2000"/>
                                        <p:tgtEl>
                                          <p:spTgt spid="32"/>
                                        </p:tgtEl>
                                      </p:cBhvr>
                                    </p:animEffect>
                                  </p:childTnLst>
                                </p:cTn>
                              </p:par>
                              <p:par>
                                <p:cTn id="357" presetID="3" presetClass="entr" presetSubtype="5" fill="hold" grpId="1" nodeType="withEffect">
                                  <p:stCondLst>
                                    <p:cond delay="0"/>
                                  </p:stCondLst>
                                  <p:childTnLst>
                                    <p:set>
                                      <p:cBhvr>
                                        <p:cTn id="358" dur="1" fill="hold">
                                          <p:stCondLst>
                                            <p:cond delay="0"/>
                                          </p:stCondLst>
                                        </p:cTn>
                                        <p:tgtEl>
                                          <p:spTgt spid="33"/>
                                        </p:tgtEl>
                                        <p:attrNameLst>
                                          <p:attrName>style.visibility</p:attrName>
                                        </p:attrNameLst>
                                      </p:cBhvr>
                                      <p:to>
                                        <p:strVal val="visible"/>
                                      </p:to>
                                    </p:set>
                                    <p:animEffect transition="in" filter="blinds(vertical)">
                                      <p:cBhvr>
                                        <p:cTn id="359" dur="2000"/>
                                        <p:tgtEl>
                                          <p:spTgt spid="33"/>
                                        </p:tgtEl>
                                      </p:cBhvr>
                                    </p:animEffect>
                                  </p:childTnLst>
                                </p:cTn>
                              </p:par>
                              <p:par>
                                <p:cTn id="360" presetID="3" presetClass="entr" presetSubtype="5" fill="hold" grpId="1" nodeType="withEffect">
                                  <p:stCondLst>
                                    <p:cond delay="0"/>
                                  </p:stCondLst>
                                  <p:childTnLst>
                                    <p:set>
                                      <p:cBhvr>
                                        <p:cTn id="361" dur="1" fill="hold">
                                          <p:stCondLst>
                                            <p:cond delay="0"/>
                                          </p:stCondLst>
                                        </p:cTn>
                                        <p:tgtEl>
                                          <p:spTgt spid="34"/>
                                        </p:tgtEl>
                                        <p:attrNameLst>
                                          <p:attrName>style.visibility</p:attrName>
                                        </p:attrNameLst>
                                      </p:cBhvr>
                                      <p:to>
                                        <p:strVal val="visible"/>
                                      </p:to>
                                    </p:set>
                                    <p:animEffect transition="in" filter="blinds(vertical)">
                                      <p:cBhvr>
                                        <p:cTn id="362" dur="2000"/>
                                        <p:tgtEl>
                                          <p:spTgt spid="34"/>
                                        </p:tgtEl>
                                      </p:cBhvr>
                                    </p:animEffect>
                                  </p:childTnLst>
                                </p:cTn>
                              </p:par>
                              <p:par>
                                <p:cTn id="363" presetID="3" presetClass="entr" presetSubtype="5" fill="hold" grpId="1" nodeType="withEffect">
                                  <p:stCondLst>
                                    <p:cond delay="0"/>
                                  </p:stCondLst>
                                  <p:childTnLst>
                                    <p:set>
                                      <p:cBhvr>
                                        <p:cTn id="364" dur="1" fill="hold">
                                          <p:stCondLst>
                                            <p:cond delay="0"/>
                                          </p:stCondLst>
                                        </p:cTn>
                                        <p:tgtEl>
                                          <p:spTgt spid="35"/>
                                        </p:tgtEl>
                                        <p:attrNameLst>
                                          <p:attrName>style.visibility</p:attrName>
                                        </p:attrNameLst>
                                      </p:cBhvr>
                                      <p:to>
                                        <p:strVal val="visible"/>
                                      </p:to>
                                    </p:set>
                                    <p:animEffect transition="in" filter="blinds(vertical)">
                                      <p:cBhvr>
                                        <p:cTn id="365" dur="2000"/>
                                        <p:tgtEl>
                                          <p:spTgt spid="35"/>
                                        </p:tgtEl>
                                      </p:cBhvr>
                                    </p:animEffect>
                                  </p:childTnLst>
                                </p:cTn>
                              </p:par>
                              <p:par>
                                <p:cTn id="366" presetID="3" presetClass="entr" presetSubtype="5" fill="hold" grpId="1" nodeType="withEffect">
                                  <p:stCondLst>
                                    <p:cond delay="0"/>
                                  </p:stCondLst>
                                  <p:childTnLst>
                                    <p:set>
                                      <p:cBhvr>
                                        <p:cTn id="367" dur="1" fill="hold">
                                          <p:stCondLst>
                                            <p:cond delay="0"/>
                                          </p:stCondLst>
                                        </p:cTn>
                                        <p:tgtEl>
                                          <p:spTgt spid="36"/>
                                        </p:tgtEl>
                                        <p:attrNameLst>
                                          <p:attrName>style.visibility</p:attrName>
                                        </p:attrNameLst>
                                      </p:cBhvr>
                                      <p:to>
                                        <p:strVal val="visible"/>
                                      </p:to>
                                    </p:set>
                                    <p:animEffect transition="in" filter="blinds(vertical)">
                                      <p:cBhvr>
                                        <p:cTn id="368" dur="2000"/>
                                        <p:tgtEl>
                                          <p:spTgt spid="36"/>
                                        </p:tgtEl>
                                      </p:cBhvr>
                                    </p:animEffect>
                                  </p:childTnLst>
                                </p:cTn>
                              </p:par>
                              <p:par>
                                <p:cTn id="369" presetID="3" presetClass="entr" presetSubtype="5" fill="hold" grpId="1" nodeType="withEffect">
                                  <p:stCondLst>
                                    <p:cond delay="0"/>
                                  </p:stCondLst>
                                  <p:childTnLst>
                                    <p:set>
                                      <p:cBhvr>
                                        <p:cTn id="370" dur="1" fill="hold">
                                          <p:stCondLst>
                                            <p:cond delay="0"/>
                                          </p:stCondLst>
                                        </p:cTn>
                                        <p:tgtEl>
                                          <p:spTgt spid="37"/>
                                        </p:tgtEl>
                                        <p:attrNameLst>
                                          <p:attrName>style.visibility</p:attrName>
                                        </p:attrNameLst>
                                      </p:cBhvr>
                                      <p:to>
                                        <p:strVal val="visible"/>
                                      </p:to>
                                    </p:set>
                                    <p:animEffect transition="in" filter="blinds(vertical)">
                                      <p:cBhvr>
                                        <p:cTn id="371" dur="2000"/>
                                        <p:tgtEl>
                                          <p:spTgt spid="37"/>
                                        </p:tgtEl>
                                      </p:cBhvr>
                                    </p:animEffect>
                                  </p:childTnLst>
                                </p:cTn>
                              </p:par>
                              <p:par>
                                <p:cTn id="372" presetID="3" presetClass="entr" presetSubtype="5" fill="hold" grpId="1" nodeType="withEffect">
                                  <p:stCondLst>
                                    <p:cond delay="0"/>
                                  </p:stCondLst>
                                  <p:childTnLst>
                                    <p:set>
                                      <p:cBhvr>
                                        <p:cTn id="373" dur="1" fill="hold">
                                          <p:stCondLst>
                                            <p:cond delay="0"/>
                                          </p:stCondLst>
                                        </p:cTn>
                                        <p:tgtEl>
                                          <p:spTgt spid="38"/>
                                        </p:tgtEl>
                                        <p:attrNameLst>
                                          <p:attrName>style.visibility</p:attrName>
                                        </p:attrNameLst>
                                      </p:cBhvr>
                                      <p:to>
                                        <p:strVal val="visible"/>
                                      </p:to>
                                    </p:set>
                                    <p:animEffect transition="in" filter="blinds(vertical)">
                                      <p:cBhvr>
                                        <p:cTn id="374" dur="2000"/>
                                        <p:tgtEl>
                                          <p:spTgt spid="38"/>
                                        </p:tgtEl>
                                      </p:cBhvr>
                                    </p:animEffect>
                                  </p:childTnLst>
                                </p:cTn>
                              </p:par>
                              <p:par>
                                <p:cTn id="375" presetID="3" presetClass="entr" presetSubtype="5" fill="hold" grpId="1" nodeType="withEffect">
                                  <p:stCondLst>
                                    <p:cond delay="0"/>
                                  </p:stCondLst>
                                  <p:childTnLst>
                                    <p:set>
                                      <p:cBhvr>
                                        <p:cTn id="376" dur="1" fill="hold">
                                          <p:stCondLst>
                                            <p:cond delay="0"/>
                                          </p:stCondLst>
                                        </p:cTn>
                                        <p:tgtEl>
                                          <p:spTgt spid="39"/>
                                        </p:tgtEl>
                                        <p:attrNameLst>
                                          <p:attrName>style.visibility</p:attrName>
                                        </p:attrNameLst>
                                      </p:cBhvr>
                                      <p:to>
                                        <p:strVal val="visible"/>
                                      </p:to>
                                    </p:set>
                                    <p:animEffect transition="in" filter="blinds(vertical)">
                                      <p:cBhvr>
                                        <p:cTn id="377" dur="2000"/>
                                        <p:tgtEl>
                                          <p:spTgt spid="39"/>
                                        </p:tgtEl>
                                      </p:cBhvr>
                                    </p:animEffect>
                                  </p:childTnLst>
                                </p:cTn>
                              </p:par>
                              <p:par>
                                <p:cTn id="378" presetID="3" presetClass="entr" presetSubtype="5" fill="hold" grpId="1" nodeType="withEffect">
                                  <p:stCondLst>
                                    <p:cond delay="0"/>
                                  </p:stCondLst>
                                  <p:childTnLst>
                                    <p:set>
                                      <p:cBhvr>
                                        <p:cTn id="379" dur="1" fill="hold">
                                          <p:stCondLst>
                                            <p:cond delay="0"/>
                                          </p:stCondLst>
                                        </p:cTn>
                                        <p:tgtEl>
                                          <p:spTgt spid="40"/>
                                        </p:tgtEl>
                                        <p:attrNameLst>
                                          <p:attrName>style.visibility</p:attrName>
                                        </p:attrNameLst>
                                      </p:cBhvr>
                                      <p:to>
                                        <p:strVal val="visible"/>
                                      </p:to>
                                    </p:set>
                                    <p:animEffect transition="in" filter="blinds(vertical)">
                                      <p:cBhvr>
                                        <p:cTn id="380" dur="2000"/>
                                        <p:tgtEl>
                                          <p:spTgt spid="40"/>
                                        </p:tgtEl>
                                      </p:cBhvr>
                                    </p:animEffect>
                                  </p:childTnLst>
                                </p:cTn>
                              </p:par>
                              <p:par>
                                <p:cTn id="381" presetID="3" presetClass="entr" presetSubtype="5" fill="hold" grpId="1" nodeType="withEffect">
                                  <p:stCondLst>
                                    <p:cond delay="0"/>
                                  </p:stCondLst>
                                  <p:childTnLst>
                                    <p:set>
                                      <p:cBhvr>
                                        <p:cTn id="382" dur="1" fill="hold">
                                          <p:stCondLst>
                                            <p:cond delay="0"/>
                                          </p:stCondLst>
                                        </p:cTn>
                                        <p:tgtEl>
                                          <p:spTgt spid="41"/>
                                        </p:tgtEl>
                                        <p:attrNameLst>
                                          <p:attrName>style.visibility</p:attrName>
                                        </p:attrNameLst>
                                      </p:cBhvr>
                                      <p:to>
                                        <p:strVal val="visible"/>
                                      </p:to>
                                    </p:set>
                                    <p:animEffect transition="in" filter="blinds(vertical)">
                                      <p:cBhvr>
                                        <p:cTn id="383" dur="2000"/>
                                        <p:tgtEl>
                                          <p:spTgt spid="41"/>
                                        </p:tgtEl>
                                      </p:cBhvr>
                                    </p:animEffect>
                                  </p:childTnLst>
                                </p:cTn>
                              </p:par>
                              <p:par>
                                <p:cTn id="384" presetID="3" presetClass="entr" presetSubtype="5" fill="hold" grpId="1" nodeType="withEffect">
                                  <p:stCondLst>
                                    <p:cond delay="0"/>
                                  </p:stCondLst>
                                  <p:childTnLst>
                                    <p:set>
                                      <p:cBhvr>
                                        <p:cTn id="385" dur="1" fill="hold">
                                          <p:stCondLst>
                                            <p:cond delay="0"/>
                                          </p:stCondLst>
                                        </p:cTn>
                                        <p:tgtEl>
                                          <p:spTgt spid="42"/>
                                        </p:tgtEl>
                                        <p:attrNameLst>
                                          <p:attrName>style.visibility</p:attrName>
                                        </p:attrNameLst>
                                      </p:cBhvr>
                                      <p:to>
                                        <p:strVal val="visible"/>
                                      </p:to>
                                    </p:set>
                                    <p:animEffect transition="in" filter="blinds(vertical)">
                                      <p:cBhvr>
                                        <p:cTn id="386" dur="2000"/>
                                        <p:tgtEl>
                                          <p:spTgt spid="42"/>
                                        </p:tgtEl>
                                      </p:cBhvr>
                                    </p:animEffect>
                                  </p:childTnLst>
                                </p:cTn>
                              </p:par>
                              <p:par>
                                <p:cTn id="387" presetID="3" presetClass="entr" presetSubtype="5" fill="hold" grpId="1" nodeType="withEffect">
                                  <p:stCondLst>
                                    <p:cond delay="0"/>
                                  </p:stCondLst>
                                  <p:childTnLst>
                                    <p:set>
                                      <p:cBhvr>
                                        <p:cTn id="388" dur="1" fill="hold">
                                          <p:stCondLst>
                                            <p:cond delay="0"/>
                                          </p:stCondLst>
                                        </p:cTn>
                                        <p:tgtEl>
                                          <p:spTgt spid="43"/>
                                        </p:tgtEl>
                                        <p:attrNameLst>
                                          <p:attrName>style.visibility</p:attrName>
                                        </p:attrNameLst>
                                      </p:cBhvr>
                                      <p:to>
                                        <p:strVal val="visible"/>
                                      </p:to>
                                    </p:set>
                                    <p:animEffect transition="in" filter="blinds(vertical)">
                                      <p:cBhvr>
                                        <p:cTn id="389" dur="2000"/>
                                        <p:tgtEl>
                                          <p:spTgt spid="43"/>
                                        </p:tgtEl>
                                      </p:cBhvr>
                                    </p:animEffect>
                                  </p:childTnLst>
                                </p:cTn>
                              </p:par>
                              <p:par>
                                <p:cTn id="390" presetID="3" presetClass="entr" presetSubtype="5" fill="hold" grpId="1" nodeType="withEffect">
                                  <p:stCondLst>
                                    <p:cond delay="0"/>
                                  </p:stCondLst>
                                  <p:childTnLst>
                                    <p:set>
                                      <p:cBhvr>
                                        <p:cTn id="391" dur="1" fill="hold">
                                          <p:stCondLst>
                                            <p:cond delay="0"/>
                                          </p:stCondLst>
                                        </p:cTn>
                                        <p:tgtEl>
                                          <p:spTgt spid="44"/>
                                        </p:tgtEl>
                                        <p:attrNameLst>
                                          <p:attrName>style.visibility</p:attrName>
                                        </p:attrNameLst>
                                      </p:cBhvr>
                                      <p:to>
                                        <p:strVal val="visible"/>
                                      </p:to>
                                    </p:set>
                                    <p:animEffect transition="in" filter="blinds(vertical)">
                                      <p:cBhvr>
                                        <p:cTn id="392" dur="2000"/>
                                        <p:tgtEl>
                                          <p:spTgt spid="44"/>
                                        </p:tgtEl>
                                      </p:cBhvr>
                                    </p:animEffect>
                                  </p:childTnLst>
                                </p:cTn>
                              </p:par>
                              <p:par>
                                <p:cTn id="393" presetID="3" presetClass="entr" presetSubtype="5" fill="hold" grpId="1" nodeType="withEffect">
                                  <p:stCondLst>
                                    <p:cond delay="0"/>
                                  </p:stCondLst>
                                  <p:childTnLst>
                                    <p:set>
                                      <p:cBhvr>
                                        <p:cTn id="394" dur="1" fill="hold">
                                          <p:stCondLst>
                                            <p:cond delay="0"/>
                                          </p:stCondLst>
                                        </p:cTn>
                                        <p:tgtEl>
                                          <p:spTgt spid="45"/>
                                        </p:tgtEl>
                                        <p:attrNameLst>
                                          <p:attrName>style.visibility</p:attrName>
                                        </p:attrNameLst>
                                      </p:cBhvr>
                                      <p:to>
                                        <p:strVal val="visible"/>
                                      </p:to>
                                    </p:set>
                                    <p:animEffect transition="in" filter="blinds(vertical)">
                                      <p:cBhvr>
                                        <p:cTn id="395" dur="2000"/>
                                        <p:tgtEl>
                                          <p:spTgt spid="45"/>
                                        </p:tgtEl>
                                      </p:cBhvr>
                                    </p:animEffect>
                                  </p:childTnLst>
                                </p:cTn>
                              </p:par>
                              <p:par>
                                <p:cTn id="396" presetID="3" presetClass="entr" presetSubtype="5" fill="hold" grpId="1" nodeType="withEffect">
                                  <p:stCondLst>
                                    <p:cond delay="0"/>
                                  </p:stCondLst>
                                  <p:childTnLst>
                                    <p:set>
                                      <p:cBhvr>
                                        <p:cTn id="397" dur="1" fill="hold">
                                          <p:stCondLst>
                                            <p:cond delay="0"/>
                                          </p:stCondLst>
                                        </p:cTn>
                                        <p:tgtEl>
                                          <p:spTgt spid="46"/>
                                        </p:tgtEl>
                                        <p:attrNameLst>
                                          <p:attrName>style.visibility</p:attrName>
                                        </p:attrNameLst>
                                      </p:cBhvr>
                                      <p:to>
                                        <p:strVal val="visible"/>
                                      </p:to>
                                    </p:set>
                                    <p:animEffect transition="in" filter="blinds(vertical)">
                                      <p:cBhvr>
                                        <p:cTn id="398" dur="2000"/>
                                        <p:tgtEl>
                                          <p:spTgt spid="46"/>
                                        </p:tgtEl>
                                      </p:cBhvr>
                                    </p:animEffect>
                                  </p:childTnLst>
                                </p:cTn>
                              </p:par>
                              <p:par>
                                <p:cTn id="399" presetID="3" presetClass="entr" presetSubtype="5" fill="hold" grpId="1" nodeType="withEffect">
                                  <p:stCondLst>
                                    <p:cond delay="0"/>
                                  </p:stCondLst>
                                  <p:childTnLst>
                                    <p:set>
                                      <p:cBhvr>
                                        <p:cTn id="400" dur="1" fill="hold">
                                          <p:stCondLst>
                                            <p:cond delay="0"/>
                                          </p:stCondLst>
                                        </p:cTn>
                                        <p:tgtEl>
                                          <p:spTgt spid="47"/>
                                        </p:tgtEl>
                                        <p:attrNameLst>
                                          <p:attrName>style.visibility</p:attrName>
                                        </p:attrNameLst>
                                      </p:cBhvr>
                                      <p:to>
                                        <p:strVal val="visible"/>
                                      </p:to>
                                    </p:set>
                                    <p:animEffect transition="in" filter="blinds(vertical)">
                                      <p:cBhvr>
                                        <p:cTn id="401" dur="2000"/>
                                        <p:tgtEl>
                                          <p:spTgt spid="47"/>
                                        </p:tgtEl>
                                      </p:cBhvr>
                                    </p:animEffect>
                                  </p:childTnLst>
                                </p:cTn>
                              </p:par>
                              <p:par>
                                <p:cTn id="402" presetID="3" presetClass="entr" presetSubtype="5" fill="hold" grpId="1" nodeType="withEffect">
                                  <p:stCondLst>
                                    <p:cond delay="0"/>
                                  </p:stCondLst>
                                  <p:childTnLst>
                                    <p:set>
                                      <p:cBhvr>
                                        <p:cTn id="403" dur="1" fill="hold">
                                          <p:stCondLst>
                                            <p:cond delay="0"/>
                                          </p:stCondLst>
                                        </p:cTn>
                                        <p:tgtEl>
                                          <p:spTgt spid="48"/>
                                        </p:tgtEl>
                                        <p:attrNameLst>
                                          <p:attrName>style.visibility</p:attrName>
                                        </p:attrNameLst>
                                      </p:cBhvr>
                                      <p:to>
                                        <p:strVal val="visible"/>
                                      </p:to>
                                    </p:set>
                                    <p:animEffect transition="in" filter="blinds(vertical)">
                                      <p:cBhvr>
                                        <p:cTn id="404" dur="2000"/>
                                        <p:tgtEl>
                                          <p:spTgt spid="48"/>
                                        </p:tgtEl>
                                      </p:cBhvr>
                                    </p:animEffect>
                                  </p:childTnLst>
                                </p:cTn>
                              </p:par>
                              <p:par>
                                <p:cTn id="405" presetID="3" presetClass="entr" presetSubtype="5" fill="hold" grpId="1" nodeType="withEffect">
                                  <p:stCondLst>
                                    <p:cond delay="0"/>
                                  </p:stCondLst>
                                  <p:childTnLst>
                                    <p:set>
                                      <p:cBhvr>
                                        <p:cTn id="406" dur="1" fill="hold">
                                          <p:stCondLst>
                                            <p:cond delay="0"/>
                                          </p:stCondLst>
                                        </p:cTn>
                                        <p:tgtEl>
                                          <p:spTgt spid="49"/>
                                        </p:tgtEl>
                                        <p:attrNameLst>
                                          <p:attrName>style.visibility</p:attrName>
                                        </p:attrNameLst>
                                      </p:cBhvr>
                                      <p:to>
                                        <p:strVal val="visible"/>
                                      </p:to>
                                    </p:set>
                                    <p:animEffect transition="in" filter="blinds(vertical)">
                                      <p:cBhvr>
                                        <p:cTn id="407" dur="2000"/>
                                        <p:tgtEl>
                                          <p:spTgt spid="49"/>
                                        </p:tgtEl>
                                      </p:cBhvr>
                                    </p:animEffect>
                                  </p:childTnLst>
                                </p:cTn>
                              </p:par>
                              <p:par>
                                <p:cTn id="408" presetID="3" presetClass="entr" presetSubtype="5" fill="hold" grpId="1" nodeType="withEffect">
                                  <p:stCondLst>
                                    <p:cond delay="0"/>
                                  </p:stCondLst>
                                  <p:childTnLst>
                                    <p:set>
                                      <p:cBhvr>
                                        <p:cTn id="409" dur="1" fill="hold">
                                          <p:stCondLst>
                                            <p:cond delay="0"/>
                                          </p:stCondLst>
                                        </p:cTn>
                                        <p:tgtEl>
                                          <p:spTgt spid="50"/>
                                        </p:tgtEl>
                                        <p:attrNameLst>
                                          <p:attrName>style.visibility</p:attrName>
                                        </p:attrNameLst>
                                      </p:cBhvr>
                                      <p:to>
                                        <p:strVal val="visible"/>
                                      </p:to>
                                    </p:set>
                                    <p:animEffect transition="in" filter="blinds(vertical)">
                                      <p:cBhvr>
                                        <p:cTn id="410" dur="2000"/>
                                        <p:tgtEl>
                                          <p:spTgt spid="50"/>
                                        </p:tgtEl>
                                      </p:cBhvr>
                                    </p:animEffect>
                                  </p:childTnLst>
                                </p:cTn>
                              </p:par>
                              <p:par>
                                <p:cTn id="411" presetID="3" presetClass="entr" presetSubtype="5" fill="hold" grpId="1" nodeType="withEffect">
                                  <p:stCondLst>
                                    <p:cond delay="0"/>
                                  </p:stCondLst>
                                  <p:childTnLst>
                                    <p:set>
                                      <p:cBhvr>
                                        <p:cTn id="412" dur="1" fill="hold">
                                          <p:stCondLst>
                                            <p:cond delay="0"/>
                                          </p:stCondLst>
                                        </p:cTn>
                                        <p:tgtEl>
                                          <p:spTgt spid="51"/>
                                        </p:tgtEl>
                                        <p:attrNameLst>
                                          <p:attrName>style.visibility</p:attrName>
                                        </p:attrNameLst>
                                      </p:cBhvr>
                                      <p:to>
                                        <p:strVal val="visible"/>
                                      </p:to>
                                    </p:set>
                                    <p:animEffect transition="in" filter="blinds(vertical)">
                                      <p:cBhvr>
                                        <p:cTn id="413" dur="2000"/>
                                        <p:tgtEl>
                                          <p:spTgt spid="51"/>
                                        </p:tgtEl>
                                      </p:cBhvr>
                                    </p:animEffect>
                                  </p:childTnLst>
                                </p:cTn>
                              </p:par>
                              <p:par>
                                <p:cTn id="414" presetID="3" presetClass="entr" presetSubtype="5" fill="hold" grpId="1" nodeType="withEffect">
                                  <p:stCondLst>
                                    <p:cond delay="0"/>
                                  </p:stCondLst>
                                  <p:childTnLst>
                                    <p:set>
                                      <p:cBhvr>
                                        <p:cTn id="415" dur="1" fill="hold">
                                          <p:stCondLst>
                                            <p:cond delay="0"/>
                                          </p:stCondLst>
                                        </p:cTn>
                                        <p:tgtEl>
                                          <p:spTgt spid="52"/>
                                        </p:tgtEl>
                                        <p:attrNameLst>
                                          <p:attrName>style.visibility</p:attrName>
                                        </p:attrNameLst>
                                      </p:cBhvr>
                                      <p:to>
                                        <p:strVal val="visible"/>
                                      </p:to>
                                    </p:set>
                                    <p:animEffect transition="in" filter="blinds(vertical)">
                                      <p:cBhvr>
                                        <p:cTn id="416" dur="2000"/>
                                        <p:tgtEl>
                                          <p:spTgt spid="52"/>
                                        </p:tgtEl>
                                      </p:cBhvr>
                                    </p:animEffect>
                                  </p:childTnLst>
                                </p:cTn>
                              </p:par>
                              <p:par>
                                <p:cTn id="417" presetID="3" presetClass="entr" presetSubtype="5" fill="hold" grpId="1" nodeType="withEffect">
                                  <p:stCondLst>
                                    <p:cond delay="0"/>
                                  </p:stCondLst>
                                  <p:childTnLst>
                                    <p:set>
                                      <p:cBhvr>
                                        <p:cTn id="418" dur="1" fill="hold">
                                          <p:stCondLst>
                                            <p:cond delay="0"/>
                                          </p:stCondLst>
                                        </p:cTn>
                                        <p:tgtEl>
                                          <p:spTgt spid="53"/>
                                        </p:tgtEl>
                                        <p:attrNameLst>
                                          <p:attrName>style.visibility</p:attrName>
                                        </p:attrNameLst>
                                      </p:cBhvr>
                                      <p:to>
                                        <p:strVal val="visible"/>
                                      </p:to>
                                    </p:set>
                                    <p:animEffect transition="in" filter="blinds(vertical)">
                                      <p:cBhvr>
                                        <p:cTn id="419" dur="2000"/>
                                        <p:tgtEl>
                                          <p:spTgt spid="53"/>
                                        </p:tgtEl>
                                      </p:cBhvr>
                                    </p:animEffect>
                                  </p:childTnLst>
                                </p:cTn>
                              </p:par>
                              <p:par>
                                <p:cTn id="420" presetID="3" presetClass="entr" presetSubtype="5" fill="hold" grpId="1" nodeType="withEffect">
                                  <p:stCondLst>
                                    <p:cond delay="0"/>
                                  </p:stCondLst>
                                  <p:childTnLst>
                                    <p:set>
                                      <p:cBhvr>
                                        <p:cTn id="421" dur="1" fill="hold">
                                          <p:stCondLst>
                                            <p:cond delay="0"/>
                                          </p:stCondLst>
                                        </p:cTn>
                                        <p:tgtEl>
                                          <p:spTgt spid="54"/>
                                        </p:tgtEl>
                                        <p:attrNameLst>
                                          <p:attrName>style.visibility</p:attrName>
                                        </p:attrNameLst>
                                      </p:cBhvr>
                                      <p:to>
                                        <p:strVal val="visible"/>
                                      </p:to>
                                    </p:set>
                                    <p:animEffect transition="in" filter="blinds(vertical)">
                                      <p:cBhvr>
                                        <p:cTn id="422" dur="2000"/>
                                        <p:tgtEl>
                                          <p:spTgt spid="54"/>
                                        </p:tgtEl>
                                      </p:cBhvr>
                                    </p:animEffect>
                                  </p:childTnLst>
                                </p:cTn>
                              </p:par>
                              <p:par>
                                <p:cTn id="423" presetID="3" presetClass="entr" presetSubtype="5" fill="hold" grpId="1" nodeType="withEffect">
                                  <p:stCondLst>
                                    <p:cond delay="0"/>
                                  </p:stCondLst>
                                  <p:childTnLst>
                                    <p:set>
                                      <p:cBhvr>
                                        <p:cTn id="424" dur="1" fill="hold">
                                          <p:stCondLst>
                                            <p:cond delay="0"/>
                                          </p:stCondLst>
                                        </p:cTn>
                                        <p:tgtEl>
                                          <p:spTgt spid="55"/>
                                        </p:tgtEl>
                                        <p:attrNameLst>
                                          <p:attrName>style.visibility</p:attrName>
                                        </p:attrNameLst>
                                      </p:cBhvr>
                                      <p:to>
                                        <p:strVal val="visible"/>
                                      </p:to>
                                    </p:set>
                                    <p:animEffect transition="in" filter="blinds(vertical)">
                                      <p:cBhvr>
                                        <p:cTn id="425" dur="2000"/>
                                        <p:tgtEl>
                                          <p:spTgt spid="55"/>
                                        </p:tgtEl>
                                      </p:cBhvr>
                                    </p:animEffect>
                                  </p:childTnLst>
                                </p:cTn>
                              </p:par>
                              <p:par>
                                <p:cTn id="426" presetID="3" presetClass="entr" presetSubtype="5" fill="hold" grpId="1" nodeType="withEffect">
                                  <p:stCondLst>
                                    <p:cond delay="0"/>
                                  </p:stCondLst>
                                  <p:childTnLst>
                                    <p:set>
                                      <p:cBhvr>
                                        <p:cTn id="427" dur="1" fill="hold">
                                          <p:stCondLst>
                                            <p:cond delay="0"/>
                                          </p:stCondLst>
                                        </p:cTn>
                                        <p:tgtEl>
                                          <p:spTgt spid="56"/>
                                        </p:tgtEl>
                                        <p:attrNameLst>
                                          <p:attrName>style.visibility</p:attrName>
                                        </p:attrNameLst>
                                      </p:cBhvr>
                                      <p:to>
                                        <p:strVal val="visible"/>
                                      </p:to>
                                    </p:set>
                                    <p:animEffect transition="in" filter="blinds(vertical)">
                                      <p:cBhvr>
                                        <p:cTn id="428" dur="2000"/>
                                        <p:tgtEl>
                                          <p:spTgt spid="56"/>
                                        </p:tgtEl>
                                      </p:cBhvr>
                                    </p:animEffect>
                                  </p:childTnLst>
                                </p:cTn>
                              </p:par>
                              <p:par>
                                <p:cTn id="429" presetID="3" presetClass="entr" presetSubtype="5" fill="hold" grpId="1" nodeType="withEffect">
                                  <p:stCondLst>
                                    <p:cond delay="0"/>
                                  </p:stCondLst>
                                  <p:childTnLst>
                                    <p:set>
                                      <p:cBhvr>
                                        <p:cTn id="430" dur="1" fill="hold">
                                          <p:stCondLst>
                                            <p:cond delay="0"/>
                                          </p:stCondLst>
                                        </p:cTn>
                                        <p:tgtEl>
                                          <p:spTgt spid="57"/>
                                        </p:tgtEl>
                                        <p:attrNameLst>
                                          <p:attrName>style.visibility</p:attrName>
                                        </p:attrNameLst>
                                      </p:cBhvr>
                                      <p:to>
                                        <p:strVal val="visible"/>
                                      </p:to>
                                    </p:set>
                                    <p:animEffect transition="in" filter="blinds(vertical)">
                                      <p:cBhvr>
                                        <p:cTn id="431" dur="2000"/>
                                        <p:tgtEl>
                                          <p:spTgt spid="57"/>
                                        </p:tgtEl>
                                      </p:cBhvr>
                                    </p:animEffect>
                                  </p:childTnLst>
                                </p:cTn>
                              </p:par>
                              <p:par>
                                <p:cTn id="432" presetID="3" presetClass="entr" presetSubtype="5" fill="hold" grpId="1" nodeType="withEffect">
                                  <p:stCondLst>
                                    <p:cond delay="0"/>
                                  </p:stCondLst>
                                  <p:childTnLst>
                                    <p:set>
                                      <p:cBhvr>
                                        <p:cTn id="433" dur="1" fill="hold">
                                          <p:stCondLst>
                                            <p:cond delay="0"/>
                                          </p:stCondLst>
                                        </p:cTn>
                                        <p:tgtEl>
                                          <p:spTgt spid="58"/>
                                        </p:tgtEl>
                                        <p:attrNameLst>
                                          <p:attrName>style.visibility</p:attrName>
                                        </p:attrNameLst>
                                      </p:cBhvr>
                                      <p:to>
                                        <p:strVal val="visible"/>
                                      </p:to>
                                    </p:set>
                                    <p:animEffect transition="in" filter="blinds(vertical)">
                                      <p:cBhvr>
                                        <p:cTn id="434" dur="2000"/>
                                        <p:tgtEl>
                                          <p:spTgt spid="58"/>
                                        </p:tgtEl>
                                      </p:cBhvr>
                                    </p:animEffect>
                                  </p:childTnLst>
                                </p:cTn>
                              </p:par>
                              <p:par>
                                <p:cTn id="435" presetID="3" presetClass="entr" presetSubtype="5" fill="hold" grpId="1" nodeType="withEffect">
                                  <p:stCondLst>
                                    <p:cond delay="0"/>
                                  </p:stCondLst>
                                  <p:childTnLst>
                                    <p:set>
                                      <p:cBhvr>
                                        <p:cTn id="436" dur="1" fill="hold">
                                          <p:stCondLst>
                                            <p:cond delay="0"/>
                                          </p:stCondLst>
                                        </p:cTn>
                                        <p:tgtEl>
                                          <p:spTgt spid="59"/>
                                        </p:tgtEl>
                                        <p:attrNameLst>
                                          <p:attrName>style.visibility</p:attrName>
                                        </p:attrNameLst>
                                      </p:cBhvr>
                                      <p:to>
                                        <p:strVal val="visible"/>
                                      </p:to>
                                    </p:set>
                                    <p:animEffect transition="in" filter="blinds(vertical)">
                                      <p:cBhvr>
                                        <p:cTn id="437" dur="2000"/>
                                        <p:tgtEl>
                                          <p:spTgt spid="59"/>
                                        </p:tgtEl>
                                      </p:cBhvr>
                                    </p:animEffect>
                                  </p:childTnLst>
                                </p:cTn>
                              </p:par>
                              <p:par>
                                <p:cTn id="438" presetID="3" presetClass="entr" presetSubtype="5" fill="hold" grpId="1" nodeType="withEffect">
                                  <p:stCondLst>
                                    <p:cond delay="0"/>
                                  </p:stCondLst>
                                  <p:childTnLst>
                                    <p:set>
                                      <p:cBhvr>
                                        <p:cTn id="439" dur="1" fill="hold">
                                          <p:stCondLst>
                                            <p:cond delay="0"/>
                                          </p:stCondLst>
                                        </p:cTn>
                                        <p:tgtEl>
                                          <p:spTgt spid="60"/>
                                        </p:tgtEl>
                                        <p:attrNameLst>
                                          <p:attrName>style.visibility</p:attrName>
                                        </p:attrNameLst>
                                      </p:cBhvr>
                                      <p:to>
                                        <p:strVal val="visible"/>
                                      </p:to>
                                    </p:set>
                                    <p:animEffect transition="in" filter="blinds(vertical)">
                                      <p:cBhvr>
                                        <p:cTn id="440" dur="2000"/>
                                        <p:tgtEl>
                                          <p:spTgt spid="60"/>
                                        </p:tgtEl>
                                      </p:cBhvr>
                                    </p:animEffect>
                                  </p:childTnLst>
                                </p:cTn>
                              </p:par>
                              <p:par>
                                <p:cTn id="441" presetID="3" presetClass="entr" presetSubtype="5" fill="hold" grpId="1" nodeType="withEffect">
                                  <p:stCondLst>
                                    <p:cond delay="0"/>
                                  </p:stCondLst>
                                  <p:childTnLst>
                                    <p:set>
                                      <p:cBhvr>
                                        <p:cTn id="442" dur="1" fill="hold">
                                          <p:stCondLst>
                                            <p:cond delay="0"/>
                                          </p:stCondLst>
                                        </p:cTn>
                                        <p:tgtEl>
                                          <p:spTgt spid="61"/>
                                        </p:tgtEl>
                                        <p:attrNameLst>
                                          <p:attrName>style.visibility</p:attrName>
                                        </p:attrNameLst>
                                      </p:cBhvr>
                                      <p:to>
                                        <p:strVal val="visible"/>
                                      </p:to>
                                    </p:set>
                                    <p:animEffect transition="in" filter="blinds(vertical)">
                                      <p:cBhvr>
                                        <p:cTn id="443" dur="2000"/>
                                        <p:tgtEl>
                                          <p:spTgt spid="61"/>
                                        </p:tgtEl>
                                      </p:cBhvr>
                                    </p:animEffect>
                                  </p:childTnLst>
                                </p:cTn>
                              </p:par>
                              <p:par>
                                <p:cTn id="444" presetID="3" presetClass="entr" presetSubtype="5" fill="hold" grpId="1" nodeType="withEffect">
                                  <p:stCondLst>
                                    <p:cond delay="0"/>
                                  </p:stCondLst>
                                  <p:childTnLst>
                                    <p:set>
                                      <p:cBhvr>
                                        <p:cTn id="445" dur="1" fill="hold">
                                          <p:stCondLst>
                                            <p:cond delay="0"/>
                                          </p:stCondLst>
                                        </p:cTn>
                                        <p:tgtEl>
                                          <p:spTgt spid="62"/>
                                        </p:tgtEl>
                                        <p:attrNameLst>
                                          <p:attrName>style.visibility</p:attrName>
                                        </p:attrNameLst>
                                      </p:cBhvr>
                                      <p:to>
                                        <p:strVal val="visible"/>
                                      </p:to>
                                    </p:set>
                                    <p:animEffect transition="in" filter="blinds(vertical)">
                                      <p:cBhvr>
                                        <p:cTn id="446" dur="2000"/>
                                        <p:tgtEl>
                                          <p:spTgt spid="62"/>
                                        </p:tgtEl>
                                      </p:cBhvr>
                                    </p:animEffect>
                                  </p:childTnLst>
                                </p:cTn>
                              </p:par>
                              <p:par>
                                <p:cTn id="447" presetID="3" presetClass="entr" presetSubtype="5" fill="hold" grpId="1" nodeType="withEffect">
                                  <p:stCondLst>
                                    <p:cond delay="0"/>
                                  </p:stCondLst>
                                  <p:childTnLst>
                                    <p:set>
                                      <p:cBhvr>
                                        <p:cTn id="448" dur="1" fill="hold">
                                          <p:stCondLst>
                                            <p:cond delay="0"/>
                                          </p:stCondLst>
                                        </p:cTn>
                                        <p:tgtEl>
                                          <p:spTgt spid="63"/>
                                        </p:tgtEl>
                                        <p:attrNameLst>
                                          <p:attrName>style.visibility</p:attrName>
                                        </p:attrNameLst>
                                      </p:cBhvr>
                                      <p:to>
                                        <p:strVal val="visible"/>
                                      </p:to>
                                    </p:set>
                                    <p:animEffect transition="in" filter="blinds(vertical)">
                                      <p:cBhvr>
                                        <p:cTn id="449" dur="2000"/>
                                        <p:tgtEl>
                                          <p:spTgt spid="63"/>
                                        </p:tgtEl>
                                      </p:cBhvr>
                                    </p:animEffect>
                                  </p:childTnLst>
                                </p:cTn>
                              </p:par>
                              <p:par>
                                <p:cTn id="450" presetID="3" presetClass="entr" presetSubtype="5" fill="hold" grpId="1" nodeType="withEffect">
                                  <p:stCondLst>
                                    <p:cond delay="0"/>
                                  </p:stCondLst>
                                  <p:childTnLst>
                                    <p:set>
                                      <p:cBhvr>
                                        <p:cTn id="451" dur="1" fill="hold">
                                          <p:stCondLst>
                                            <p:cond delay="0"/>
                                          </p:stCondLst>
                                        </p:cTn>
                                        <p:tgtEl>
                                          <p:spTgt spid="64"/>
                                        </p:tgtEl>
                                        <p:attrNameLst>
                                          <p:attrName>style.visibility</p:attrName>
                                        </p:attrNameLst>
                                      </p:cBhvr>
                                      <p:to>
                                        <p:strVal val="visible"/>
                                      </p:to>
                                    </p:set>
                                    <p:animEffect transition="in" filter="blinds(vertical)">
                                      <p:cBhvr>
                                        <p:cTn id="452" dur="2000"/>
                                        <p:tgtEl>
                                          <p:spTgt spid="64"/>
                                        </p:tgtEl>
                                      </p:cBhvr>
                                    </p:animEffect>
                                  </p:childTnLst>
                                </p:cTn>
                              </p:par>
                              <p:par>
                                <p:cTn id="453" presetID="3" presetClass="entr" presetSubtype="5" fill="hold" grpId="1" nodeType="withEffect">
                                  <p:stCondLst>
                                    <p:cond delay="0"/>
                                  </p:stCondLst>
                                  <p:childTnLst>
                                    <p:set>
                                      <p:cBhvr>
                                        <p:cTn id="454" dur="1" fill="hold">
                                          <p:stCondLst>
                                            <p:cond delay="0"/>
                                          </p:stCondLst>
                                        </p:cTn>
                                        <p:tgtEl>
                                          <p:spTgt spid="65"/>
                                        </p:tgtEl>
                                        <p:attrNameLst>
                                          <p:attrName>style.visibility</p:attrName>
                                        </p:attrNameLst>
                                      </p:cBhvr>
                                      <p:to>
                                        <p:strVal val="visible"/>
                                      </p:to>
                                    </p:set>
                                    <p:animEffect transition="in" filter="blinds(vertical)">
                                      <p:cBhvr>
                                        <p:cTn id="455" dur="2000"/>
                                        <p:tgtEl>
                                          <p:spTgt spid="65"/>
                                        </p:tgtEl>
                                      </p:cBhvr>
                                    </p:animEffect>
                                  </p:childTnLst>
                                </p:cTn>
                              </p:par>
                              <p:par>
                                <p:cTn id="456" presetID="3" presetClass="entr" presetSubtype="5" fill="hold" grpId="1" nodeType="withEffect">
                                  <p:stCondLst>
                                    <p:cond delay="0"/>
                                  </p:stCondLst>
                                  <p:childTnLst>
                                    <p:set>
                                      <p:cBhvr>
                                        <p:cTn id="457" dur="1" fill="hold">
                                          <p:stCondLst>
                                            <p:cond delay="0"/>
                                          </p:stCondLst>
                                        </p:cTn>
                                        <p:tgtEl>
                                          <p:spTgt spid="66"/>
                                        </p:tgtEl>
                                        <p:attrNameLst>
                                          <p:attrName>style.visibility</p:attrName>
                                        </p:attrNameLst>
                                      </p:cBhvr>
                                      <p:to>
                                        <p:strVal val="visible"/>
                                      </p:to>
                                    </p:set>
                                    <p:animEffect transition="in" filter="blinds(vertical)">
                                      <p:cBhvr>
                                        <p:cTn id="458" dur="2000"/>
                                        <p:tgtEl>
                                          <p:spTgt spid="66"/>
                                        </p:tgtEl>
                                      </p:cBhvr>
                                    </p:animEffect>
                                  </p:childTnLst>
                                </p:cTn>
                              </p:par>
                              <p:par>
                                <p:cTn id="459" presetID="3" presetClass="entr" presetSubtype="5" fill="hold" grpId="1" nodeType="withEffect">
                                  <p:stCondLst>
                                    <p:cond delay="0"/>
                                  </p:stCondLst>
                                  <p:childTnLst>
                                    <p:set>
                                      <p:cBhvr>
                                        <p:cTn id="460" dur="1" fill="hold">
                                          <p:stCondLst>
                                            <p:cond delay="0"/>
                                          </p:stCondLst>
                                        </p:cTn>
                                        <p:tgtEl>
                                          <p:spTgt spid="67"/>
                                        </p:tgtEl>
                                        <p:attrNameLst>
                                          <p:attrName>style.visibility</p:attrName>
                                        </p:attrNameLst>
                                      </p:cBhvr>
                                      <p:to>
                                        <p:strVal val="visible"/>
                                      </p:to>
                                    </p:set>
                                    <p:animEffect transition="in" filter="blinds(vertical)">
                                      <p:cBhvr>
                                        <p:cTn id="461" dur="2000"/>
                                        <p:tgtEl>
                                          <p:spTgt spid="67"/>
                                        </p:tgtEl>
                                      </p:cBhvr>
                                    </p:animEffect>
                                  </p:childTnLst>
                                </p:cTn>
                              </p:par>
                              <p:par>
                                <p:cTn id="462" presetID="8" presetClass="emph" presetSubtype="0" fill="hold" grpId="2" nodeType="withEffect">
                                  <p:stCondLst>
                                    <p:cond delay="0"/>
                                  </p:stCondLst>
                                  <p:childTnLst>
                                    <p:animRot by="21600000">
                                      <p:cBhvr>
                                        <p:cTn id="463" dur="2000" fill="hold"/>
                                        <p:tgtEl>
                                          <p:spTgt spid="3"/>
                                        </p:tgtEl>
                                        <p:attrNameLst>
                                          <p:attrName>r</p:attrName>
                                        </p:attrNameLst>
                                      </p:cBhvr>
                                    </p:animRot>
                                  </p:childTnLst>
                                </p:cTn>
                              </p:par>
                              <p:par>
                                <p:cTn id="464" presetID="8" presetClass="emph" presetSubtype="0" fill="hold" grpId="2" nodeType="withEffect">
                                  <p:stCondLst>
                                    <p:cond delay="0"/>
                                  </p:stCondLst>
                                  <p:childTnLst>
                                    <p:animRot by="-21600000">
                                      <p:cBhvr>
                                        <p:cTn id="465" dur="2000" fill="hold"/>
                                        <p:tgtEl>
                                          <p:spTgt spid="4"/>
                                        </p:tgtEl>
                                        <p:attrNameLst>
                                          <p:attrName>r</p:attrName>
                                        </p:attrNameLst>
                                      </p:cBhvr>
                                    </p:animRot>
                                  </p:childTnLst>
                                </p:cTn>
                              </p:par>
                              <p:par>
                                <p:cTn id="466" presetID="8" presetClass="emph" presetSubtype="0" fill="hold" grpId="2" nodeType="withEffect">
                                  <p:stCondLst>
                                    <p:cond delay="0"/>
                                  </p:stCondLst>
                                  <p:childTnLst>
                                    <p:animRot by="21600000">
                                      <p:cBhvr>
                                        <p:cTn id="467" dur="2000" fill="hold"/>
                                        <p:tgtEl>
                                          <p:spTgt spid="5"/>
                                        </p:tgtEl>
                                        <p:attrNameLst>
                                          <p:attrName>r</p:attrName>
                                        </p:attrNameLst>
                                      </p:cBhvr>
                                    </p:animRot>
                                  </p:childTnLst>
                                </p:cTn>
                              </p:par>
                              <p:par>
                                <p:cTn id="468" presetID="8" presetClass="emph" presetSubtype="0" fill="hold" grpId="2" nodeType="withEffect">
                                  <p:stCondLst>
                                    <p:cond delay="0"/>
                                  </p:stCondLst>
                                  <p:childTnLst>
                                    <p:animRot by="-21600000">
                                      <p:cBhvr>
                                        <p:cTn id="469" dur="2000" fill="hold"/>
                                        <p:tgtEl>
                                          <p:spTgt spid="6"/>
                                        </p:tgtEl>
                                        <p:attrNameLst>
                                          <p:attrName>r</p:attrName>
                                        </p:attrNameLst>
                                      </p:cBhvr>
                                    </p:animRot>
                                  </p:childTnLst>
                                </p:cTn>
                              </p:par>
                              <p:par>
                                <p:cTn id="470" presetID="8" presetClass="emph" presetSubtype="0" fill="hold" grpId="2" nodeType="withEffect">
                                  <p:stCondLst>
                                    <p:cond delay="0"/>
                                  </p:stCondLst>
                                  <p:childTnLst>
                                    <p:animRot by="21600000">
                                      <p:cBhvr>
                                        <p:cTn id="471" dur="2000" fill="hold"/>
                                        <p:tgtEl>
                                          <p:spTgt spid="7"/>
                                        </p:tgtEl>
                                        <p:attrNameLst>
                                          <p:attrName>r</p:attrName>
                                        </p:attrNameLst>
                                      </p:cBhvr>
                                    </p:animRot>
                                  </p:childTnLst>
                                </p:cTn>
                              </p:par>
                              <p:par>
                                <p:cTn id="472" presetID="8" presetClass="emph" presetSubtype="0" fill="hold" grpId="2" nodeType="withEffect">
                                  <p:stCondLst>
                                    <p:cond delay="0"/>
                                  </p:stCondLst>
                                  <p:childTnLst>
                                    <p:animRot by="-21600000">
                                      <p:cBhvr>
                                        <p:cTn id="473" dur="2000" fill="hold"/>
                                        <p:tgtEl>
                                          <p:spTgt spid="8"/>
                                        </p:tgtEl>
                                        <p:attrNameLst>
                                          <p:attrName>r</p:attrName>
                                        </p:attrNameLst>
                                      </p:cBhvr>
                                    </p:animRot>
                                  </p:childTnLst>
                                </p:cTn>
                              </p:par>
                              <p:par>
                                <p:cTn id="474" presetID="8" presetClass="emph" presetSubtype="0" fill="hold" grpId="2" nodeType="withEffect">
                                  <p:stCondLst>
                                    <p:cond delay="0"/>
                                  </p:stCondLst>
                                  <p:childTnLst>
                                    <p:animRot by="21600000">
                                      <p:cBhvr>
                                        <p:cTn id="475" dur="2000" fill="hold"/>
                                        <p:tgtEl>
                                          <p:spTgt spid="9"/>
                                        </p:tgtEl>
                                        <p:attrNameLst>
                                          <p:attrName>r</p:attrName>
                                        </p:attrNameLst>
                                      </p:cBhvr>
                                    </p:animRot>
                                  </p:childTnLst>
                                </p:cTn>
                              </p:par>
                              <p:par>
                                <p:cTn id="476" presetID="8" presetClass="emph" presetSubtype="0" fill="hold" grpId="2" nodeType="withEffect">
                                  <p:stCondLst>
                                    <p:cond delay="0"/>
                                  </p:stCondLst>
                                  <p:childTnLst>
                                    <p:animRot by="-21600000">
                                      <p:cBhvr>
                                        <p:cTn id="477" dur="2000" fill="hold"/>
                                        <p:tgtEl>
                                          <p:spTgt spid="10"/>
                                        </p:tgtEl>
                                        <p:attrNameLst>
                                          <p:attrName>r</p:attrName>
                                        </p:attrNameLst>
                                      </p:cBhvr>
                                    </p:animRot>
                                  </p:childTnLst>
                                </p:cTn>
                              </p:par>
                              <p:par>
                                <p:cTn id="478" presetID="8" presetClass="emph" presetSubtype="0" fill="hold" grpId="2" nodeType="withEffect">
                                  <p:stCondLst>
                                    <p:cond delay="0"/>
                                  </p:stCondLst>
                                  <p:childTnLst>
                                    <p:animRot by="21600000">
                                      <p:cBhvr>
                                        <p:cTn id="479" dur="2000" fill="hold"/>
                                        <p:tgtEl>
                                          <p:spTgt spid="11"/>
                                        </p:tgtEl>
                                        <p:attrNameLst>
                                          <p:attrName>r</p:attrName>
                                        </p:attrNameLst>
                                      </p:cBhvr>
                                    </p:animRot>
                                  </p:childTnLst>
                                </p:cTn>
                              </p:par>
                              <p:par>
                                <p:cTn id="480" presetID="8" presetClass="emph" presetSubtype="0" fill="hold" grpId="2" nodeType="withEffect">
                                  <p:stCondLst>
                                    <p:cond delay="0"/>
                                  </p:stCondLst>
                                  <p:childTnLst>
                                    <p:animRot by="-21600000">
                                      <p:cBhvr>
                                        <p:cTn id="481" dur="2000" fill="hold"/>
                                        <p:tgtEl>
                                          <p:spTgt spid="12"/>
                                        </p:tgtEl>
                                        <p:attrNameLst>
                                          <p:attrName>r</p:attrName>
                                        </p:attrNameLst>
                                      </p:cBhvr>
                                    </p:animRot>
                                  </p:childTnLst>
                                </p:cTn>
                              </p:par>
                              <p:par>
                                <p:cTn id="482" presetID="8" presetClass="emph" presetSubtype="0" fill="hold" grpId="2" nodeType="withEffect">
                                  <p:stCondLst>
                                    <p:cond delay="0"/>
                                  </p:stCondLst>
                                  <p:childTnLst>
                                    <p:animRot by="21600000">
                                      <p:cBhvr>
                                        <p:cTn id="483" dur="2000" fill="hold"/>
                                        <p:tgtEl>
                                          <p:spTgt spid="13"/>
                                        </p:tgtEl>
                                        <p:attrNameLst>
                                          <p:attrName>r</p:attrName>
                                        </p:attrNameLst>
                                      </p:cBhvr>
                                    </p:animRot>
                                  </p:childTnLst>
                                </p:cTn>
                              </p:par>
                              <p:par>
                                <p:cTn id="484" presetID="8" presetClass="emph" presetSubtype="0" fill="hold" grpId="2" nodeType="withEffect">
                                  <p:stCondLst>
                                    <p:cond delay="0"/>
                                  </p:stCondLst>
                                  <p:childTnLst>
                                    <p:animRot by="-21600000">
                                      <p:cBhvr>
                                        <p:cTn id="485" dur="2000" fill="hold"/>
                                        <p:tgtEl>
                                          <p:spTgt spid="14"/>
                                        </p:tgtEl>
                                        <p:attrNameLst>
                                          <p:attrName>r</p:attrName>
                                        </p:attrNameLst>
                                      </p:cBhvr>
                                    </p:animRot>
                                  </p:childTnLst>
                                </p:cTn>
                              </p:par>
                              <p:par>
                                <p:cTn id="486" presetID="8" presetClass="emph" presetSubtype="0" fill="hold" grpId="2" nodeType="withEffect">
                                  <p:stCondLst>
                                    <p:cond delay="0"/>
                                  </p:stCondLst>
                                  <p:childTnLst>
                                    <p:animRot by="21600000">
                                      <p:cBhvr>
                                        <p:cTn id="487" dur="2000" fill="hold"/>
                                        <p:tgtEl>
                                          <p:spTgt spid="15"/>
                                        </p:tgtEl>
                                        <p:attrNameLst>
                                          <p:attrName>r</p:attrName>
                                        </p:attrNameLst>
                                      </p:cBhvr>
                                    </p:animRot>
                                  </p:childTnLst>
                                </p:cTn>
                              </p:par>
                              <p:par>
                                <p:cTn id="488" presetID="8" presetClass="emph" presetSubtype="0" fill="hold" grpId="2" nodeType="withEffect">
                                  <p:stCondLst>
                                    <p:cond delay="0"/>
                                  </p:stCondLst>
                                  <p:childTnLst>
                                    <p:animRot by="21600000">
                                      <p:cBhvr>
                                        <p:cTn id="489" dur="2000" fill="hold"/>
                                        <p:tgtEl>
                                          <p:spTgt spid="16"/>
                                        </p:tgtEl>
                                        <p:attrNameLst>
                                          <p:attrName>r</p:attrName>
                                        </p:attrNameLst>
                                      </p:cBhvr>
                                    </p:animRot>
                                  </p:childTnLst>
                                </p:cTn>
                              </p:par>
                              <p:par>
                                <p:cTn id="490" presetID="8" presetClass="emph" presetSubtype="0" fill="hold" grpId="2" nodeType="withEffect">
                                  <p:stCondLst>
                                    <p:cond delay="0"/>
                                  </p:stCondLst>
                                  <p:childTnLst>
                                    <p:animRot by="-21600000">
                                      <p:cBhvr>
                                        <p:cTn id="491" dur="2000" fill="hold"/>
                                        <p:tgtEl>
                                          <p:spTgt spid="17"/>
                                        </p:tgtEl>
                                        <p:attrNameLst>
                                          <p:attrName>r</p:attrName>
                                        </p:attrNameLst>
                                      </p:cBhvr>
                                    </p:animRot>
                                  </p:childTnLst>
                                </p:cTn>
                              </p:par>
                              <p:par>
                                <p:cTn id="492" presetID="8" presetClass="emph" presetSubtype="0" fill="hold" grpId="2" nodeType="withEffect">
                                  <p:stCondLst>
                                    <p:cond delay="0"/>
                                  </p:stCondLst>
                                  <p:childTnLst>
                                    <p:animRot by="21600000">
                                      <p:cBhvr>
                                        <p:cTn id="493" dur="2000" fill="hold"/>
                                        <p:tgtEl>
                                          <p:spTgt spid="18"/>
                                        </p:tgtEl>
                                        <p:attrNameLst>
                                          <p:attrName>r</p:attrName>
                                        </p:attrNameLst>
                                      </p:cBhvr>
                                    </p:animRot>
                                  </p:childTnLst>
                                </p:cTn>
                              </p:par>
                              <p:par>
                                <p:cTn id="494" presetID="8" presetClass="emph" presetSubtype="0" fill="hold" grpId="2" nodeType="withEffect">
                                  <p:stCondLst>
                                    <p:cond delay="0"/>
                                  </p:stCondLst>
                                  <p:childTnLst>
                                    <p:animRot by="-21600000">
                                      <p:cBhvr>
                                        <p:cTn id="495" dur="2000" fill="hold"/>
                                        <p:tgtEl>
                                          <p:spTgt spid="19"/>
                                        </p:tgtEl>
                                        <p:attrNameLst>
                                          <p:attrName>r</p:attrName>
                                        </p:attrNameLst>
                                      </p:cBhvr>
                                    </p:animRot>
                                  </p:childTnLst>
                                </p:cTn>
                              </p:par>
                              <p:par>
                                <p:cTn id="496" presetID="8" presetClass="emph" presetSubtype="0" fill="hold" grpId="2" nodeType="withEffect">
                                  <p:stCondLst>
                                    <p:cond delay="0"/>
                                  </p:stCondLst>
                                  <p:childTnLst>
                                    <p:animRot by="21600000">
                                      <p:cBhvr>
                                        <p:cTn id="497" dur="2000" fill="hold"/>
                                        <p:tgtEl>
                                          <p:spTgt spid="20"/>
                                        </p:tgtEl>
                                        <p:attrNameLst>
                                          <p:attrName>r</p:attrName>
                                        </p:attrNameLst>
                                      </p:cBhvr>
                                    </p:animRot>
                                  </p:childTnLst>
                                </p:cTn>
                              </p:par>
                              <p:par>
                                <p:cTn id="498" presetID="8" presetClass="emph" presetSubtype="0" fill="hold" grpId="2" nodeType="withEffect">
                                  <p:stCondLst>
                                    <p:cond delay="0"/>
                                  </p:stCondLst>
                                  <p:childTnLst>
                                    <p:animRot by="-21600000">
                                      <p:cBhvr>
                                        <p:cTn id="499" dur="2000" fill="hold"/>
                                        <p:tgtEl>
                                          <p:spTgt spid="21"/>
                                        </p:tgtEl>
                                        <p:attrNameLst>
                                          <p:attrName>r</p:attrName>
                                        </p:attrNameLst>
                                      </p:cBhvr>
                                    </p:animRot>
                                  </p:childTnLst>
                                </p:cTn>
                              </p:par>
                              <p:par>
                                <p:cTn id="500" presetID="8" presetClass="emph" presetSubtype="0" fill="hold" grpId="2" nodeType="withEffect">
                                  <p:stCondLst>
                                    <p:cond delay="0"/>
                                  </p:stCondLst>
                                  <p:childTnLst>
                                    <p:animRot by="21600000">
                                      <p:cBhvr>
                                        <p:cTn id="501" dur="2000" fill="hold"/>
                                        <p:tgtEl>
                                          <p:spTgt spid="22"/>
                                        </p:tgtEl>
                                        <p:attrNameLst>
                                          <p:attrName>r</p:attrName>
                                        </p:attrNameLst>
                                      </p:cBhvr>
                                    </p:animRot>
                                  </p:childTnLst>
                                </p:cTn>
                              </p:par>
                              <p:par>
                                <p:cTn id="502" presetID="8" presetClass="emph" presetSubtype="0" fill="hold" grpId="2" nodeType="withEffect">
                                  <p:stCondLst>
                                    <p:cond delay="0"/>
                                  </p:stCondLst>
                                  <p:childTnLst>
                                    <p:animRot by="-21600000">
                                      <p:cBhvr>
                                        <p:cTn id="503" dur="2000" fill="hold"/>
                                        <p:tgtEl>
                                          <p:spTgt spid="23"/>
                                        </p:tgtEl>
                                        <p:attrNameLst>
                                          <p:attrName>r</p:attrName>
                                        </p:attrNameLst>
                                      </p:cBhvr>
                                    </p:animRot>
                                  </p:childTnLst>
                                </p:cTn>
                              </p:par>
                              <p:par>
                                <p:cTn id="504" presetID="8" presetClass="emph" presetSubtype="0" fill="hold" grpId="2" nodeType="withEffect">
                                  <p:stCondLst>
                                    <p:cond delay="0"/>
                                  </p:stCondLst>
                                  <p:childTnLst>
                                    <p:animRot by="21600000">
                                      <p:cBhvr>
                                        <p:cTn id="505" dur="2000" fill="hold"/>
                                        <p:tgtEl>
                                          <p:spTgt spid="24"/>
                                        </p:tgtEl>
                                        <p:attrNameLst>
                                          <p:attrName>r</p:attrName>
                                        </p:attrNameLst>
                                      </p:cBhvr>
                                    </p:animRot>
                                  </p:childTnLst>
                                </p:cTn>
                              </p:par>
                              <p:par>
                                <p:cTn id="506" presetID="8" presetClass="emph" presetSubtype="0" fill="hold" grpId="2" nodeType="withEffect">
                                  <p:stCondLst>
                                    <p:cond delay="0"/>
                                  </p:stCondLst>
                                  <p:childTnLst>
                                    <p:animRot by="-21600000">
                                      <p:cBhvr>
                                        <p:cTn id="507" dur="2000" fill="hold"/>
                                        <p:tgtEl>
                                          <p:spTgt spid="25"/>
                                        </p:tgtEl>
                                        <p:attrNameLst>
                                          <p:attrName>r</p:attrName>
                                        </p:attrNameLst>
                                      </p:cBhvr>
                                    </p:animRot>
                                  </p:childTnLst>
                                </p:cTn>
                              </p:par>
                              <p:par>
                                <p:cTn id="508" presetID="8" presetClass="emph" presetSubtype="0" fill="hold" grpId="2" nodeType="withEffect">
                                  <p:stCondLst>
                                    <p:cond delay="0"/>
                                  </p:stCondLst>
                                  <p:childTnLst>
                                    <p:animRot by="21600000">
                                      <p:cBhvr>
                                        <p:cTn id="509" dur="2000" fill="hold"/>
                                        <p:tgtEl>
                                          <p:spTgt spid="26"/>
                                        </p:tgtEl>
                                        <p:attrNameLst>
                                          <p:attrName>r</p:attrName>
                                        </p:attrNameLst>
                                      </p:cBhvr>
                                    </p:animRot>
                                  </p:childTnLst>
                                </p:cTn>
                              </p:par>
                              <p:par>
                                <p:cTn id="510" presetID="8" presetClass="emph" presetSubtype="0" fill="hold" grpId="2" nodeType="withEffect">
                                  <p:stCondLst>
                                    <p:cond delay="0"/>
                                  </p:stCondLst>
                                  <p:childTnLst>
                                    <p:animRot by="-21600000">
                                      <p:cBhvr>
                                        <p:cTn id="511" dur="2000" fill="hold"/>
                                        <p:tgtEl>
                                          <p:spTgt spid="27"/>
                                        </p:tgtEl>
                                        <p:attrNameLst>
                                          <p:attrName>r</p:attrName>
                                        </p:attrNameLst>
                                      </p:cBhvr>
                                    </p:animRot>
                                  </p:childTnLst>
                                </p:cTn>
                              </p:par>
                              <p:par>
                                <p:cTn id="512" presetID="8" presetClass="emph" presetSubtype="0" fill="hold" grpId="2" nodeType="withEffect">
                                  <p:stCondLst>
                                    <p:cond delay="0"/>
                                  </p:stCondLst>
                                  <p:childTnLst>
                                    <p:animRot by="21600000">
                                      <p:cBhvr>
                                        <p:cTn id="513" dur="2000" fill="hold"/>
                                        <p:tgtEl>
                                          <p:spTgt spid="28"/>
                                        </p:tgtEl>
                                        <p:attrNameLst>
                                          <p:attrName>r</p:attrName>
                                        </p:attrNameLst>
                                      </p:cBhvr>
                                    </p:animRot>
                                  </p:childTnLst>
                                </p:cTn>
                              </p:par>
                              <p:par>
                                <p:cTn id="514" presetID="8" presetClass="emph" presetSubtype="0" fill="hold" grpId="2" nodeType="withEffect">
                                  <p:stCondLst>
                                    <p:cond delay="0"/>
                                  </p:stCondLst>
                                  <p:childTnLst>
                                    <p:animRot by="21600000">
                                      <p:cBhvr>
                                        <p:cTn id="515" dur="2000" fill="hold"/>
                                        <p:tgtEl>
                                          <p:spTgt spid="29"/>
                                        </p:tgtEl>
                                        <p:attrNameLst>
                                          <p:attrName>r</p:attrName>
                                        </p:attrNameLst>
                                      </p:cBhvr>
                                    </p:animRot>
                                  </p:childTnLst>
                                </p:cTn>
                              </p:par>
                              <p:par>
                                <p:cTn id="516" presetID="8" presetClass="emph" presetSubtype="0" fill="hold" grpId="2" nodeType="withEffect">
                                  <p:stCondLst>
                                    <p:cond delay="0"/>
                                  </p:stCondLst>
                                  <p:childTnLst>
                                    <p:animRot by="-21600000">
                                      <p:cBhvr>
                                        <p:cTn id="517" dur="2000" fill="hold"/>
                                        <p:tgtEl>
                                          <p:spTgt spid="30"/>
                                        </p:tgtEl>
                                        <p:attrNameLst>
                                          <p:attrName>r</p:attrName>
                                        </p:attrNameLst>
                                      </p:cBhvr>
                                    </p:animRot>
                                  </p:childTnLst>
                                </p:cTn>
                              </p:par>
                              <p:par>
                                <p:cTn id="518" presetID="8" presetClass="emph" presetSubtype="0" fill="hold" grpId="2" nodeType="withEffect">
                                  <p:stCondLst>
                                    <p:cond delay="0"/>
                                  </p:stCondLst>
                                  <p:childTnLst>
                                    <p:animRot by="21600000">
                                      <p:cBhvr>
                                        <p:cTn id="519" dur="2000" fill="hold"/>
                                        <p:tgtEl>
                                          <p:spTgt spid="31"/>
                                        </p:tgtEl>
                                        <p:attrNameLst>
                                          <p:attrName>r</p:attrName>
                                        </p:attrNameLst>
                                      </p:cBhvr>
                                    </p:animRot>
                                  </p:childTnLst>
                                </p:cTn>
                              </p:par>
                              <p:par>
                                <p:cTn id="520" presetID="8" presetClass="emph" presetSubtype="0" fill="hold" grpId="2" nodeType="withEffect">
                                  <p:stCondLst>
                                    <p:cond delay="0"/>
                                  </p:stCondLst>
                                  <p:childTnLst>
                                    <p:animRot by="-21600000">
                                      <p:cBhvr>
                                        <p:cTn id="521" dur="2000" fill="hold"/>
                                        <p:tgtEl>
                                          <p:spTgt spid="32"/>
                                        </p:tgtEl>
                                        <p:attrNameLst>
                                          <p:attrName>r</p:attrName>
                                        </p:attrNameLst>
                                      </p:cBhvr>
                                    </p:animRot>
                                  </p:childTnLst>
                                </p:cTn>
                              </p:par>
                              <p:par>
                                <p:cTn id="522" presetID="8" presetClass="emph" presetSubtype="0" fill="hold" grpId="2" nodeType="withEffect">
                                  <p:stCondLst>
                                    <p:cond delay="0"/>
                                  </p:stCondLst>
                                  <p:childTnLst>
                                    <p:animRot by="21600000">
                                      <p:cBhvr>
                                        <p:cTn id="523" dur="2000" fill="hold"/>
                                        <p:tgtEl>
                                          <p:spTgt spid="33"/>
                                        </p:tgtEl>
                                        <p:attrNameLst>
                                          <p:attrName>r</p:attrName>
                                        </p:attrNameLst>
                                      </p:cBhvr>
                                    </p:animRot>
                                  </p:childTnLst>
                                </p:cTn>
                              </p:par>
                              <p:par>
                                <p:cTn id="524" presetID="8" presetClass="emph" presetSubtype="0" fill="hold" grpId="2" nodeType="withEffect">
                                  <p:stCondLst>
                                    <p:cond delay="0"/>
                                  </p:stCondLst>
                                  <p:childTnLst>
                                    <p:animRot by="-21600000">
                                      <p:cBhvr>
                                        <p:cTn id="525" dur="2000" fill="hold"/>
                                        <p:tgtEl>
                                          <p:spTgt spid="34"/>
                                        </p:tgtEl>
                                        <p:attrNameLst>
                                          <p:attrName>r</p:attrName>
                                        </p:attrNameLst>
                                      </p:cBhvr>
                                    </p:animRot>
                                  </p:childTnLst>
                                </p:cTn>
                              </p:par>
                              <p:par>
                                <p:cTn id="526" presetID="8" presetClass="emph" presetSubtype="0" fill="hold" grpId="2" nodeType="withEffect">
                                  <p:stCondLst>
                                    <p:cond delay="0"/>
                                  </p:stCondLst>
                                  <p:childTnLst>
                                    <p:animRot by="21600000">
                                      <p:cBhvr>
                                        <p:cTn id="527" dur="2000" fill="hold"/>
                                        <p:tgtEl>
                                          <p:spTgt spid="35"/>
                                        </p:tgtEl>
                                        <p:attrNameLst>
                                          <p:attrName>r</p:attrName>
                                        </p:attrNameLst>
                                      </p:cBhvr>
                                    </p:animRot>
                                  </p:childTnLst>
                                </p:cTn>
                              </p:par>
                              <p:par>
                                <p:cTn id="528" presetID="8" presetClass="emph" presetSubtype="0" fill="hold" grpId="2" nodeType="withEffect">
                                  <p:stCondLst>
                                    <p:cond delay="0"/>
                                  </p:stCondLst>
                                  <p:childTnLst>
                                    <p:animRot by="-21600000">
                                      <p:cBhvr>
                                        <p:cTn id="529" dur="2000" fill="hold"/>
                                        <p:tgtEl>
                                          <p:spTgt spid="36"/>
                                        </p:tgtEl>
                                        <p:attrNameLst>
                                          <p:attrName>r</p:attrName>
                                        </p:attrNameLst>
                                      </p:cBhvr>
                                    </p:animRot>
                                  </p:childTnLst>
                                </p:cTn>
                              </p:par>
                              <p:par>
                                <p:cTn id="530" presetID="8" presetClass="emph" presetSubtype="0" fill="hold" grpId="2" nodeType="withEffect">
                                  <p:stCondLst>
                                    <p:cond delay="0"/>
                                  </p:stCondLst>
                                  <p:childTnLst>
                                    <p:animRot by="21600000">
                                      <p:cBhvr>
                                        <p:cTn id="531" dur="2000" fill="hold"/>
                                        <p:tgtEl>
                                          <p:spTgt spid="37"/>
                                        </p:tgtEl>
                                        <p:attrNameLst>
                                          <p:attrName>r</p:attrName>
                                        </p:attrNameLst>
                                      </p:cBhvr>
                                    </p:animRot>
                                  </p:childTnLst>
                                </p:cTn>
                              </p:par>
                              <p:par>
                                <p:cTn id="532" presetID="8" presetClass="emph" presetSubtype="0" fill="hold" grpId="2" nodeType="withEffect">
                                  <p:stCondLst>
                                    <p:cond delay="0"/>
                                  </p:stCondLst>
                                  <p:childTnLst>
                                    <p:animRot by="-21600000">
                                      <p:cBhvr>
                                        <p:cTn id="533" dur="2000" fill="hold"/>
                                        <p:tgtEl>
                                          <p:spTgt spid="38"/>
                                        </p:tgtEl>
                                        <p:attrNameLst>
                                          <p:attrName>r</p:attrName>
                                        </p:attrNameLst>
                                      </p:cBhvr>
                                    </p:animRot>
                                  </p:childTnLst>
                                </p:cTn>
                              </p:par>
                              <p:par>
                                <p:cTn id="534" presetID="8" presetClass="emph" presetSubtype="0" fill="hold" grpId="2" nodeType="withEffect">
                                  <p:stCondLst>
                                    <p:cond delay="0"/>
                                  </p:stCondLst>
                                  <p:childTnLst>
                                    <p:animRot by="21600000">
                                      <p:cBhvr>
                                        <p:cTn id="535" dur="2000" fill="hold"/>
                                        <p:tgtEl>
                                          <p:spTgt spid="39"/>
                                        </p:tgtEl>
                                        <p:attrNameLst>
                                          <p:attrName>r</p:attrName>
                                        </p:attrNameLst>
                                      </p:cBhvr>
                                    </p:animRot>
                                  </p:childTnLst>
                                </p:cTn>
                              </p:par>
                              <p:par>
                                <p:cTn id="536" presetID="8" presetClass="emph" presetSubtype="0" fill="hold" grpId="2" nodeType="withEffect">
                                  <p:stCondLst>
                                    <p:cond delay="0"/>
                                  </p:stCondLst>
                                  <p:childTnLst>
                                    <p:animRot by="-21600000">
                                      <p:cBhvr>
                                        <p:cTn id="537" dur="2000" fill="hold"/>
                                        <p:tgtEl>
                                          <p:spTgt spid="40"/>
                                        </p:tgtEl>
                                        <p:attrNameLst>
                                          <p:attrName>r</p:attrName>
                                        </p:attrNameLst>
                                      </p:cBhvr>
                                    </p:animRot>
                                  </p:childTnLst>
                                </p:cTn>
                              </p:par>
                              <p:par>
                                <p:cTn id="538" presetID="8" presetClass="emph" presetSubtype="0" fill="hold" grpId="2" nodeType="withEffect">
                                  <p:stCondLst>
                                    <p:cond delay="0"/>
                                  </p:stCondLst>
                                  <p:childTnLst>
                                    <p:animRot by="21600000">
                                      <p:cBhvr>
                                        <p:cTn id="539" dur="2000" fill="hold"/>
                                        <p:tgtEl>
                                          <p:spTgt spid="41"/>
                                        </p:tgtEl>
                                        <p:attrNameLst>
                                          <p:attrName>r</p:attrName>
                                        </p:attrNameLst>
                                      </p:cBhvr>
                                    </p:animRot>
                                  </p:childTnLst>
                                </p:cTn>
                              </p:par>
                              <p:par>
                                <p:cTn id="540" presetID="8" presetClass="emph" presetSubtype="0" fill="hold" grpId="2" nodeType="withEffect">
                                  <p:stCondLst>
                                    <p:cond delay="0"/>
                                  </p:stCondLst>
                                  <p:childTnLst>
                                    <p:animRot by="21600000">
                                      <p:cBhvr>
                                        <p:cTn id="541" dur="2000" fill="hold"/>
                                        <p:tgtEl>
                                          <p:spTgt spid="42"/>
                                        </p:tgtEl>
                                        <p:attrNameLst>
                                          <p:attrName>r</p:attrName>
                                        </p:attrNameLst>
                                      </p:cBhvr>
                                    </p:animRot>
                                  </p:childTnLst>
                                </p:cTn>
                              </p:par>
                              <p:par>
                                <p:cTn id="542" presetID="8" presetClass="emph" presetSubtype="0" fill="hold" grpId="2" nodeType="withEffect">
                                  <p:stCondLst>
                                    <p:cond delay="0"/>
                                  </p:stCondLst>
                                  <p:childTnLst>
                                    <p:animRot by="-21600000">
                                      <p:cBhvr>
                                        <p:cTn id="543" dur="2000" fill="hold"/>
                                        <p:tgtEl>
                                          <p:spTgt spid="43"/>
                                        </p:tgtEl>
                                        <p:attrNameLst>
                                          <p:attrName>r</p:attrName>
                                        </p:attrNameLst>
                                      </p:cBhvr>
                                    </p:animRot>
                                  </p:childTnLst>
                                </p:cTn>
                              </p:par>
                              <p:par>
                                <p:cTn id="544" presetID="8" presetClass="emph" presetSubtype="0" fill="hold" grpId="2" nodeType="withEffect">
                                  <p:stCondLst>
                                    <p:cond delay="0"/>
                                  </p:stCondLst>
                                  <p:childTnLst>
                                    <p:animRot by="21600000">
                                      <p:cBhvr>
                                        <p:cTn id="545" dur="2000" fill="hold"/>
                                        <p:tgtEl>
                                          <p:spTgt spid="44"/>
                                        </p:tgtEl>
                                        <p:attrNameLst>
                                          <p:attrName>r</p:attrName>
                                        </p:attrNameLst>
                                      </p:cBhvr>
                                    </p:animRot>
                                  </p:childTnLst>
                                </p:cTn>
                              </p:par>
                              <p:par>
                                <p:cTn id="546" presetID="8" presetClass="emph" presetSubtype="0" fill="hold" grpId="2" nodeType="withEffect">
                                  <p:stCondLst>
                                    <p:cond delay="0"/>
                                  </p:stCondLst>
                                  <p:childTnLst>
                                    <p:animRot by="-21600000">
                                      <p:cBhvr>
                                        <p:cTn id="547" dur="2000" fill="hold"/>
                                        <p:tgtEl>
                                          <p:spTgt spid="45"/>
                                        </p:tgtEl>
                                        <p:attrNameLst>
                                          <p:attrName>r</p:attrName>
                                        </p:attrNameLst>
                                      </p:cBhvr>
                                    </p:animRot>
                                  </p:childTnLst>
                                </p:cTn>
                              </p:par>
                              <p:par>
                                <p:cTn id="548" presetID="8" presetClass="emph" presetSubtype="0" fill="hold" grpId="2" nodeType="withEffect">
                                  <p:stCondLst>
                                    <p:cond delay="0"/>
                                  </p:stCondLst>
                                  <p:childTnLst>
                                    <p:animRot by="21600000">
                                      <p:cBhvr>
                                        <p:cTn id="549" dur="2000" fill="hold"/>
                                        <p:tgtEl>
                                          <p:spTgt spid="46"/>
                                        </p:tgtEl>
                                        <p:attrNameLst>
                                          <p:attrName>r</p:attrName>
                                        </p:attrNameLst>
                                      </p:cBhvr>
                                    </p:animRot>
                                  </p:childTnLst>
                                </p:cTn>
                              </p:par>
                              <p:par>
                                <p:cTn id="550" presetID="8" presetClass="emph" presetSubtype="0" fill="hold" grpId="2" nodeType="withEffect">
                                  <p:stCondLst>
                                    <p:cond delay="0"/>
                                  </p:stCondLst>
                                  <p:childTnLst>
                                    <p:animRot by="-21600000">
                                      <p:cBhvr>
                                        <p:cTn id="551" dur="2000" fill="hold"/>
                                        <p:tgtEl>
                                          <p:spTgt spid="47"/>
                                        </p:tgtEl>
                                        <p:attrNameLst>
                                          <p:attrName>r</p:attrName>
                                        </p:attrNameLst>
                                      </p:cBhvr>
                                    </p:animRot>
                                  </p:childTnLst>
                                </p:cTn>
                              </p:par>
                              <p:par>
                                <p:cTn id="552" presetID="8" presetClass="emph" presetSubtype="0" fill="hold" grpId="2" nodeType="withEffect">
                                  <p:stCondLst>
                                    <p:cond delay="0"/>
                                  </p:stCondLst>
                                  <p:childTnLst>
                                    <p:animRot by="21600000">
                                      <p:cBhvr>
                                        <p:cTn id="553" dur="2000" fill="hold"/>
                                        <p:tgtEl>
                                          <p:spTgt spid="48"/>
                                        </p:tgtEl>
                                        <p:attrNameLst>
                                          <p:attrName>r</p:attrName>
                                        </p:attrNameLst>
                                      </p:cBhvr>
                                    </p:animRot>
                                  </p:childTnLst>
                                </p:cTn>
                              </p:par>
                              <p:par>
                                <p:cTn id="554" presetID="8" presetClass="emph" presetSubtype="0" fill="hold" grpId="2" nodeType="withEffect">
                                  <p:stCondLst>
                                    <p:cond delay="0"/>
                                  </p:stCondLst>
                                  <p:childTnLst>
                                    <p:animRot by="-21600000">
                                      <p:cBhvr>
                                        <p:cTn id="555" dur="2000" fill="hold"/>
                                        <p:tgtEl>
                                          <p:spTgt spid="49"/>
                                        </p:tgtEl>
                                        <p:attrNameLst>
                                          <p:attrName>r</p:attrName>
                                        </p:attrNameLst>
                                      </p:cBhvr>
                                    </p:animRot>
                                  </p:childTnLst>
                                </p:cTn>
                              </p:par>
                              <p:par>
                                <p:cTn id="556" presetID="8" presetClass="emph" presetSubtype="0" fill="hold" grpId="2" nodeType="withEffect">
                                  <p:stCondLst>
                                    <p:cond delay="0"/>
                                  </p:stCondLst>
                                  <p:childTnLst>
                                    <p:animRot by="21600000">
                                      <p:cBhvr>
                                        <p:cTn id="557" dur="2000" fill="hold"/>
                                        <p:tgtEl>
                                          <p:spTgt spid="50"/>
                                        </p:tgtEl>
                                        <p:attrNameLst>
                                          <p:attrName>r</p:attrName>
                                        </p:attrNameLst>
                                      </p:cBhvr>
                                    </p:animRot>
                                  </p:childTnLst>
                                </p:cTn>
                              </p:par>
                              <p:par>
                                <p:cTn id="558" presetID="8" presetClass="emph" presetSubtype="0" fill="hold" grpId="2" nodeType="withEffect">
                                  <p:stCondLst>
                                    <p:cond delay="0"/>
                                  </p:stCondLst>
                                  <p:childTnLst>
                                    <p:animRot by="-21600000">
                                      <p:cBhvr>
                                        <p:cTn id="559" dur="2000" fill="hold"/>
                                        <p:tgtEl>
                                          <p:spTgt spid="51"/>
                                        </p:tgtEl>
                                        <p:attrNameLst>
                                          <p:attrName>r</p:attrName>
                                        </p:attrNameLst>
                                      </p:cBhvr>
                                    </p:animRot>
                                  </p:childTnLst>
                                </p:cTn>
                              </p:par>
                              <p:par>
                                <p:cTn id="560" presetID="8" presetClass="emph" presetSubtype="0" fill="hold" grpId="2" nodeType="withEffect">
                                  <p:stCondLst>
                                    <p:cond delay="0"/>
                                  </p:stCondLst>
                                  <p:childTnLst>
                                    <p:animRot by="21600000">
                                      <p:cBhvr>
                                        <p:cTn id="561" dur="2000" fill="hold"/>
                                        <p:tgtEl>
                                          <p:spTgt spid="52"/>
                                        </p:tgtEl>
                                        <p:attrNameLst>
                                          <p:attrName>r</p:attrName>
                                        </p:attrNameLst>
                                      </p:cBhvr>
                                    </p:animRot>
                                  </p:childTnLst>
                                </p:cTn>
                              </p:par>
                              <p:par>
                                <p:cTn id="562" presetID="8" presetClass="emph" presetSubtype="0" fill="hold" grpId="2" nodeType="withEffect">
                                  <p:stCondLst>
                                    <p:cond delay="0"/>
                                  </p:stCondLst>
                                  <p:childTnLst>
                                    <p:animRot by="-21600000">
                                      <p:cBhvr>
                                        <p:cTn id="563" dur="2000" fill="hold"/>
                                        <p:tgtEl>
                                          <p:spTgt spid="53"/>
                                        </p:tgtEl>
                                        <p:attrNameLst>
                                          <p:attrName>r</p:attrName>
                                        </p:attrNameLst>
                                      </p:cBhvr>
                                    </p:animRot>
                                  </p:childTnLst>
                                </p:cTn>
                              </p:par>
                              <p:par>
                                <p:cTn id="564" presetID="8" presetClass="emph" presetSubtype="0" fill="hold" grpId="2" nodeType="withEffect">
                                  <p:stCondLst>
                                    <p:cond delay="0"/>
                                  </p:stCondLst>
                                  <p:childTnLst>
                                    <p:animRot by="21600000">
                                      <p:cBhvr>
                                        <p:cTn id="565" dur="2000" fill="hold"/>
                                        <p:tgtEl>
                                          <p:spTgt spid="54"/>
                                        </p:tgtEl>
                                        <p:attrNameLst>
                                          <p:attrName>r</p:attrName>
                                        </p:attrNameLst>
                                      </p:cBhvr>
                                    </p:animRot>
                                  </p:childTnLst>
                                </p:cTn>
                              </p:par>
                              <p:par>
                                <p:cTn id="566" presetID="8" presetClass="emph" presetSubtype="0" fill="hold" grpId="2" nodeType="withEffect">
                                  <p:stCondLst>
                                    <p:cond delay="0"/>
                                  </p:stCondLst>
                                  <p:childTnLst>
                                    <p:animRot by="21600000">
                                      <p:cBhvr>
                                        <p:cTn id="567" dur="2000" fill="hold"/>
                                        <p:tgtEl>
                                          <p:spTgt spid="55"/>
                                        </p:tgtEl>
                                        <p:attrNameLst>
                                          <p:attrName>r</p:attrName>
                                        </p:attrNameLst>
                                      </p:cBhvr>
                                    </p:animRot>
                                  </p:childTnLst>
                                </p:cTn>
                              </p:par>
                              <p:par>
                                <p:cTn id="568" presetID="8" presetClass="emph" presetSubtype="0" fill="hold" grpId="2" nodeType="withEffect">
                                  <p:stCondLst>
                                    <p:cond delay="0"/>
                                  </p:stCondLst>
                                  <p:childTnLst>
                                    <p:animRot by="-21600000">
                                      <p:cBhvr>
                                        <p:cTn id="569" dur="2000" fill="hold"/>
                                        <p:tgtEl>
                                          <p:spTgt spid="56"/>
                                        </p:tgtEl>
                                        <p:attrNameLst>
                                          <p:attrName>r</p:attrName>
                                        </p:attrNameLst>
                                      </p:cBhvr>
                                    </p:animRot>
                                  </p:childTnLst>
                                </p:cTn>
                              </p:par>
                              <p:par>
                                <p:cTn id="570" presetID="8" presetClass="emph" presetSubtype="0" fill="hold" grpId="2" nodeType="withEffect">
                                  <p:stCondLst>
                                    <p:cond delay="0"/>
                                  </p:stCondLst>
                                  <p:childTnLst>
                                    <p:animRot by="21600000">
                                      <p:cBhvr>
                                        <p:cTn id="571" dur="2000" fill="hold"/>
                                        <p:tgtEl>
                                          <p:spTgt spid="57"/>
                                        </p:tgtEl>
                                        <p:attrNameLst>
                                          <p:attrName>r</p:attrName>
                                        </p:attrNameLst>
                                      </p:cBhvr>
                                    </p:animRot>
                                  </p:childTnLst>
                                </p:cTn>
                              </p:par>
                              <p:par>
                                <p:cTn id="572" presetID="8" presetClass="emph" presetSubtype="0" fill="hold" grpId="2" nodeType="withEffect">
                                  <p:stCondLst>
                                    <p:cond delay="0"/>
                                  </p:stCondLst>
                                  <p:childTnLst>
                                    <p:animRot by="-21600000">
                                      <p:cBhvr>
                                        <p:cTn id="573" dur="2000" fill="hold"/>
                                        <p:tgtEl>
                                          <p:spTgt spid="58"/>
                                        </p:tgtEl>
                                        <p:attrNameLst>
                                          <p:attrName>r</p:attrName>
                                        </p:attrNameLst>
                                      </p:cBhvr>
                                    </p:animRot>
                                  </p:childTnLst>
                                </p:cTn>
                              </p:par>
                              <p:par>
                                <p:cTn id="574" presetID="8" presetClass="emph" presetSubtype="0" fill="hold" grpId="2" nodeType="withEffect">
                                  <p:stCondLst>
                                    <p:cond delay="0"/>
                                  </p:stCondLst>
                                  <p:childTnLst>
                                    <p:animRot by="21600000">
                                      <p:cBhvr>
                                        <p:cTn id="575" dur="2000" fill="hold"/>
                                        <p:tgtEl>
                                          <p:spTgt spid="59"/>
                                        </p:tgtEl>
                                        <p:attrNameLst>
                                          <p:attrName>r</p:attrName>
                                        </p:attrNameLst>
                                      </p:cBhvr>
                                    </p:animRot>
                                  </p:childTnLst>
                                </p:cTn>
                              </p:par>
                              <p:par>
                                <p:cTn id="576" presetID="8" presetClass="emph" presetSubtype="0" fill="hold" grpId="2" nodeType="withEffect">
                                  <p:stCondLst>
                                    <p:cond delay="0"/>
                                  </p:stCondLst>
                                  <p:childTnLst>
                                    <p:animRot by="-21600000">
                                      <p:cBhvr>
                                        <p:cTn id="577" dur="2000" fill="hold"/>
                                        <p:tgtEl>
                                          <p:spTgt spid="60"/>
                                        </p:tgtEl>
                                        <p:attrNameLst>
                                          <p:attrName>r</p:attrName>
                                        </p:attrNameLst>
                                      </p:cBhvr>
                                    </p:animRot>
                                  </p:childTnLst>
                                </p:cTn>
                              </p:par>
                              <p:par>
                                <p:cTn id="578" presetID="8" presetClass="emph" presetSubtype="0" fill="hold" grpId="2" nodeType="withEffect">
                                  <p:stCondLst>
                                    <p:cond delay="0"/>
                                  </p:stCondLst>
                                  <p:childTnLst>
                                    <p:animRot by="21600000">
                                      <p:cBhvr>
                                        <p:cTn id="579" dur="2000" fill="hold"/>
                                        <p:tgtEl>
                                          <p:spTgt spid="61"/>
                                        </p:tgtEl>
                                        <p:attrNameLst>
                                          <p:attrName>r</p:attrName>
                                        </p:attrNameLst>
                                      </p:cBhvr>
                                    </p:animRot>
                                  </p:childTnLst>
                                </p:cTn>
                              </p:par>
                              <p:par>
                                <p:cTn id="580" presetID="8" presetClass="emph" presetSubtype="0" fill="hold" grpId="2" nodeType="withEffect">
                                  <p:stCondLst>
                                    <p:cond delay="0"/>
                                  </p:stCondLst>
                                  <p:childTnLst>
                                    <p:animRot by="-21600000">
                                      <p:cBhvr>
                                        <p:cTn id="581" dur="2000" fill="hold"/>
                                        <p:tgtEl>
                                          <p:spTgt spid="62"/>
                                        </p:tgtEl>
                                        <p:attrNameLst>
                                          <p:attrName>r</p:attrName>
                                        </p:attrNameLst>
                                      </p:cBhvr>
                                    </p:animRot>
                                  </p:childTnLst>
                                </p:cTn>
                              </p:par>
                              <p:par>
                                <p:cTn id="582" presetID="8" presetClass="emph" presetSubtype="0" fill="hold" grpId="2" nodeType="withEffect">
                                  <p:stCondLst>
                                    <p:cond delay="0"/>
                                  </p:stCondLst>
                                  <p:childTnLst>
                                    <p:animRot by="21600000">
                                      <p:cBhvr>
                                        <p:cTn id="583" dur="2000" fill="hold"/>
                                        <p:tgtEl>
                                          <p:spTgt spid="63"/>
                                        </p:tgtEl>
                                        <p:attrNameLst>
                                          <p:attrName>r</p:attrName>
                                        </p:attrNameLst>
                                      </p:cBhvr>
                                    </p:animRot>
                                  </p:childTnLst>
                                </p:cTn>
                              </p:par>
                              <p:par>
                                <p:cTn id="584" presetID="8" presetClass="emph" presetSubtype="0" fill="hold" grpId="2" nodeType="withEffect">
                                  <p:stCondLst>
                                    <p:cond delay="0"/>
                                  </p:stCondLst>
                                  <p:childTnLst>
                                    <p:animRot by="-21600000">
                                      <p:cBhvr>
                                        <p:cTn id="585" dur="2000" fill="hold"/>
                                        <p:tgtEl>
                                          <p:spTgt spid="64"/>
                                        </p:tgtEl>
                                        <p:attrNameLst>
                                          <p:attrName>r</p:attrName>
                                        </p:attrNameLst>
                                      </p:cBhvr>
                                    </p:animRot>
                                  </p:childTnLst>
                                </p:cTn>
                              </p:par>
                              <p:par>
                                <p:cTn id="586" presetID="8" presetClass="emph" presetSubtype="0" fill="hold" grpId="2" nodeType="withEffect">
                                  <p:stCondLst>
                                    <p:cond delay="0"/>
                                  </p:stCondLst>
                                  <p:childTnLst>
                                    <p:animRot by="21600000">
                                      <p:cBhvr>
                                        <p:cTn id="587" dur="2000" fill="hold"/>
                                        <p:tgtEl>
                                          <p:spTgt spid="65"/>
                                        </p:tgtEl>
                                        <p:attrNameLst>
                                          <p:attrName>r</p:attrName>
                                        </p:attrNameLst>
                                      </p:cBhvr>
                                    </p:animRot>
                                  </p:childTnLst>
                                </p:cTn>
                              </p:par>
                              <p:par>
                                <p:cTn id="588" presetID="8" presetClass="emph" presetSubtype="0" fill="hold" grpId="2" nodeType="withEffect">
                                  <p:stCondLst>
                                    <p:cond delay="0"/>
                                  </p:stCondLst>
                                  <p:childTnLst>
                                    <p:animRot by="-21600000">
                                      <p:cBhvr>
                                        <p:cTn id="589" dur="2000" fill="hold"/>
                                        <p:tgtEl>
                                          <p:spTgt spid="66"/>
                                        </p:tgtEl>
                                        <p:attrNameLst>
                                          <p:attrName>r</p:attrName>
                                        </p:attrNameLst>
                                      </p:cBhvr>
                                    </p:animRot>
                                  </p:childTnLst>
                                </p:cTn>
                              </p:par>
                              <p:par>
                                <p:cTn id="590" presetID="8" presetClass="emph" presetSubtype="0" fill="hold" grpId="2" nodeType="withEffect">
                                  <p:stCondLst>
                                    <p:cond delay="0"/>
                                  </p:stCondLst>
                                  <p:childTnLst>
                                    <p:animRot by="21600000">
                                      <p:cBhvr>
                                        <p:cTn id="591" dur="2000" fill="hold"/>
                                        <p:tgtEl>
                                          <p:spTgt spid="67"/>
                                        </p:tgtEl>
                                        <p:attrNameLst>
                                          <p:attrName>r</p:attrName>
                                        </p:attrNameLst>
                                      </p:cBhvr>
                                    </p:animRot>
                                  </p:childTnLst>
                                </p:cTn>
                              </p:par>
                            </p:childTnLst>
                          </p:cTn>
                        </p:par>
                        <p:par>
                          <p:cTn id="592" fill="hold">
                            <p:stCondLst>
                              <p:cond delay="2000"/>
                            </p:stCondLst>
                            <p:childTnLst>
                              <p:par>
                                <p:cTn id="593" presetID="2" presetClass="exit" presetSubtype="4" fill="hold" grpId="3" nodeType="afterEffect">
                                  <p:stCondLst>
                                    <p:cond delay="0"/>
                                  </p:stCondLst>
                                  <p:childTnLst>
                                    <p:anim calcmode="lin" valueType="num">
                                      <p:cBhvr additive="base">
                                        <p:cTn id="594" dur="2000"/>
                                        <p:tgtEl>
                                          <p:spTgt spid="3"/>
                                        </p:tgtEl>
                                        <p:attrNameLst>
                                          <p:attrName>ppt_x</p:attrName>
                                        </p:attrNameLst>
                                      </p:cBhvr>
                                      <p:tavLst>
                                        <p:tav tm="0">
                                          <p:val>
                                            <p:strVal val="ppt_x"/>
                                          </p:val>
                                        </p:tav>
                                        <p:tav tm="100000">
                                          <p:val>
                                            <p:strVal val="ppt_x"/>
                                          </p:val>
                                        </p:tav>
                                      </p:tavLst>
                                    </p:anim>
                                    <p:anim calcmode="lin" valueType="num">
                                      <p:cBhvr additive="base">
                                        <p:cTn id="595" dur="2000"/>
                                        <p:tgtEl>
                                          <p:spTgt spid="3"/>
                                        </p:tgtEl>
                                        <p:attrNameLst>
                                          <p:attrName>ppt_y</p:attrName>
                                        </p:attrNameLst>
                                      </p:cBhvr>
                                      <p:tavLst>
                                        <p:tav tm="0">
                                          <p:val>
                                            <p:strVal val="ppt_y"/>
                                          </p:val>
                                        </p:tav>
                                        <p:tav tm="100000">
                                          <p:val>
                                            <p:strVal val="1+ppt_h/2"/>
                                          </p:val>
                                        </p:tav>
                                      </p:tavLst>
                                    </p:anim>
                                    <p:set>
                                      <p:cBhvr>
                                        <p:cTn id="596" dur="1" fill="hold">
                                          <p:stCondLst>
                                            <p:cond delay="1999"/>
                                          </p:stCondLst>
                                        </p:cTn>
                                        <p:tgtEl>
                                          <p:spTgt spid="3"/>
                                        </p:tgtEl>
                                        <p:attrNameLst>
                                          <p:attrName>style.visibility</p:attrName>
                                        </p:attrNameLst>
                                      </p:cBhvr>
                                      <p:to>
                                        <p:strVal val="hidden"/>
                                      </p:to>
                                    </p:set>
                                  </p:childTnLst>
                                </p:cTn>
                              </p:par>
                              <p:par>
                                <p:cTn id="597" presetID="2" presetClass="exit" presetSubtype="4" fill="hold" grpId="3" nodeType="withEffect">
                                  <p:stCondLst>
                                    <p:cond delay="0"/>
                                  </p:stCondLst>
                                  <p:childTnLst>
                                    <p:anim calcmode="lin" valueType="num">
                                      <p:cBhvr additive="base">
                                        <p:cTn id="598" dur="2000"/>
                                        <p:tgtEl>
                                          <p:spTgt spid="4"/>
                                        </p:tgtEl>
                                        <p:attrNameLst>
                                          <p:attrName>ppt_x</p:attrName>
                                        </p:attrNameLst>
                                      </p:cBhvr>
                                      <p:tavLst>
                                        <p:tav tm="0">
                                          <p:val>
                                            <p:strVal val="ppt_x"/>
                                          </p:val>
                                        </p:tav>
                                        <p:tav tm="100000">
                                          <p:val>
                                            <p:strVal val="ppt_x"/>
                                          </p:val>
                                        </p:tav>
                                      </p:tavLst>
                                    </p:anim>
                                    <p:anim calcmode="lin" valueType="num">
                                      <p:cBhvr additive="base">
                                        <p:cTn id="599" dur="2000"/>
                                        <p:tgtEl>
                                          <p:spTgt spid="4"/>
                                        </p:tgtEl>
                                        <p:attrNameLst>
                                          <p:attrName>ppt_y</p:attrName>
                                        </p:attrNameLst>
                                      </p:cBhvr>
                                      <p:tavLst>
                                        <p:tav tm="0">
                                          <p:val>
                                            <p:strVal val="ppt_y"/>
                                          </p:val>
                                        </p:tav>
                                        <p:tav tm="100000">
                                          <p:val>
                                            <p:strVal val="1+ppt_h/2"/>
                                          </p:val>
                                        </p:tav>
                                      </p:tavLst>
                                    </p:anim>
                                    <p:set>
                                      <p:cBhvr>
                                        <p:cTn id="600" dur="1" fill="hold">
                                          <p:stCondLst>
                                            <p:cond delay="1999"/>
                                          </p:stCondLst>
                                        </p:cTn>
                                        <p:tgtEl>
                                          <p:spTgt spid="4"/>
                                        </p:tgtEl>
                                        <p:attrNameLst>
                                          <p:attrName>style.visibility</p:attrName>
                                        </p:attrNameLst>
                                      </p:cBhvr>
                                      <p:to>
                                        <p:strVal val="hidden"/>
                                      </p:to>
                                    </p:set>
                                  </p:childTnLst>
                                </p:cTn>
                              </p:par>
                              <p:par>
                                <p:cTn id="601" presetID="2" presetClass="exit" presetSubtype="4" fill="hold" grpId="3" nodeType="withEffect">
                                  <p:stCondLst>
                                    <p:cond delay="0"/>
                                  </p:stCondLst>
                                  <p:childTnLst>
                                    <p:anim calcmode="lin" valueType="num">
                                      <p:cBhvr additive="base">
                                        <p:cTn id="602" dur="2000"/>
                                        <p:tgtEl>
                                          <p:spTgt spid="5"/>
                                        </p:tgtEl>
                                        <p:attrNameLst>
                                          <p:attrName>ppt_x</p:attrName>
                                        </p:attrNameLst>
                                      </p:cBhvr>
                                      <p:tavLst>
                                        <p:tav tm="0">
                                          <p:val>
                                            <p:strVal val="ppt_x"/>
                                          </p:val>
                                        </p:tav>
                                        <p:tav tm="100000">
                                          <p:val>
                                            <p:strVal val="ppt_x"/>
                                          </p:val>
                                        </p:tav>
                                      </p:tavLst>
                                    </p:anim>
                                    <p:anim calcmode="lin" valueType="num">
                                      <p:cBhvr additive="base">
                                        <p:cTn id="603" dur="2000"/>
                                        <p:tgtEl>
                                          <p:spTgt spid="5"/>
                                        </p:tgtEl>
                                        <p:attrNameLst>
                                          <p:attrName>ppt_y</p:attrName>
                                        </p:attrNameLst>
                                      </p:cBhvr>
                                      <p:tavLst>
                                        <p:tav tm="0">
                                          <p:val>
                                            <p:strVal val="ppt_y"/>
                                          </p:val>
                                        </p:tav>
                                        <p:tav tm="100000">
                                          <p:val>
                                            <p:strVal val="1+ppt_h/2"/>
                                          </p:val>
                                        </p:tav>
                                      </p:tavLst>
                                    </p:anim>
                                    <p:set>
                                      <p:cBhvr>
                                        <p:cTn id="604" dur="1" fill="hold">
                                          <p:stCondLst>
                                            <p:cond delay="1999"/>
                                          </p:stCondLst>
                                        </p:cTn>
                                        <p:tgtEl>
                                          <p:spTgt spid="5"/>
                                        </p:tgtEl>
                                        <p:attrNameLst>
                                          <p:attrName>style.visibility</p:attrName>
                                        </p:attrNameLst>
                                      </p:cBhvr>
                                      <p:to>
                                        <p:strVal val="hidden"/>
                                      </p:to>
                                    </p:set>
                                  </p:childTnLst>
                                </p:cTn>
                              </p:par>
                              <p:par>
                                <p:cTn id="605" presetID="2" presetClass="exit" presetSubtype="4" fill="hold" grpId="3" nodeType="withEffect">
                                  <p:stCondLst>
                                    <p:cond delay="0"/>
                                  </p:stCondLst>
                                  <p:childTnLst>
                                    <p:anim calcmode="lin" valueType="num">
                                      <p:cBhvr additive="base">
                                        <p:cTn id="606" dur="2000"/>
                                        <p:tgtEl>
                                          <p:spTgt spid="6"/>
                                        </p:tgtEl>
                                        <p:attrNameLst>
                                          <p:attrName>ppt_x</p:attrName>
                                        </p:attrNameLst>
                                      </p:cBhvr>
                                      <p:tavLst>
                                        <p:tav tm="0">
                                          <p:val>
                                            <p:strVal val="ppt_x"/>
                                          </p:val>
                                        </p:tav>
                                        <p:tav tm="100000">
                                          <p:val>
                                            <p:strVal val="ppt_x"/>
                                          </p:val>
                                        </p:tav>
                                      </p:tavLst>
                                    </p:anim>
                                    <p:anim calcmode="lin" valueType="num">
                                      <p:cBhvr additive="base">
                                        <p:cTn id="607" dur="2000"/>
                                        <p:tgtEl>
                                          <p:spTgt spid="6"/>
                                        </p:tgtEl>
                                        <p:attrNameLst>
                                          <p:attrName>ppt_y</p:attrName>
                                        </p:attrNameLst>
                                      </p:cBhvr>
                                      <p:tavLst>
                                        <p:tav tm="0">
                                          <p:val>
                                            <p:strVal val="ppt_y"/>
                                          </p:val>
                                        </p:tav>
                                        <p:tav tm="100000">
                                          <p:val>
                                            <p:strVal val="1+ppt_h/2"/>
                                          </p:val>
                                        </p:tav>
                                      </p:tavLst>
                                    </p:anim>
                                    <p:set>
                                      <p:cBhvr>
                                        <p:cTn id="608" dur="1" fill="hold">
                                          <p:stCondLst>
                                            <p:cond delay="1999"/>
                                          </p:stCondLst>
                                        </p:cTn>
                                        <p:tgtEl>
                                          <p:spTgt spid="6"/>
                                        </p:tgtEl>
                                        <p:attrNameLst>
                                          <p:attrName>style.visibility</p:attrName>
                                        </p:attrNameLst>
                                      </p:cBhvr>
                                      <p:to>
                                        <p:strVal val="hidden"/>
                                      </p:to>
                                    </p:set>
                                  </p:childTnLst>
                                </p:cTn>
                              </p:par>
                              <p:par>
                                <p:cTn id="609" presetID="2" presetClass="exit" presetSubtype="4" fill="hold" grpId="3" nodeType="withEffect">
                                  <p:stCondLst>
                                    <p:cond delay="0"/>
                                  </p:stCondLst>
                                  <p:childTnLst>
                                    <p:anim calcmode="lin" valueType="num">
                                      <p:cBhvr additive="base">
                                        <p:cTn id="610" dur="2000"/>
                                        <p:tgtEl>
                                          <p:spTgt spid="7"/>
                                        </p:tgtEl>
                                        <p:attrNameLst>
                                          <p:attrName>ppt_x</p:attrName>
                                        </p:attrNameLst>
                                      </p:cBhvr>
                                      <p:tavLst>
                                        <p:tav tm="0">
                                          <p:val>
                                            <p:strVal val="ppt_x"/>
                                          </p:val>
                                        </p:tav>
                                        <p:tav tm="100000">
                                          <p:val>
                                            <p:strVal val="ppt_x"/>
                                          </p:val>
                                        </p:tav>
                                      </p:tavLst>
                                    </p:anim>
                                    <p:anim calcmode="lin" valueType="num">
                                      <p:cBhvr additive="base">
                                        <p:cTn id="611" dur="2000"/>
                                        <p:tgtEl>
                                          <p:spTgt spid="7"/>
                                        </p:tgtEl>
                                        <p:attrNameLst>
                                          <p:attrName>ppt_y</p:attrName>
                                        </p:attrNameLst>
                                      </p:cBhvr>
                                      <p:tavLst>
                                        <p:tav tm="0">
                                          <p:val>
                                            <p:strVal val="ppt_y"/>
                                          </p:val>
                                        </p:tav>
                                        <p:tav tm="100000">
                                          <p:val>
                                            <p:strVal val="1+ppt_h/2"/>
                                          </p:val>
                                        </p:tav>
                                      </p:tavLst>
                                    </p:anim>
                                    <p:set>
                                      <p:cBhvr>
                                        <p:cTn id="612" dur="1" fill="hold">
                                          <p:stCondLst>
                                            <p:cond delay="1999"/>
                                          </p:stCondLst>
                                        </p:cTn>
                                        <p:tgtEl>
                                          <p:spTgt spid="7"/>
                                        </p:tgtEl>
                                        <p:attrNameLst>
                                          <p:attrName>style.visibility</p:attrName>
                                        </p:attrNameLst>
                                      </p:cBhvr>
                                      <p:to>
                                        <p:strVal val="hidden"/>
                                      </p:to>
                                    </p:set>
                                  </p:childTnLst>
                                </p:cTn>
                              </p:par>
                              <p:par>
                                <p:cTn id="613" presetID="2" presetClass="exit" presetSubtype="4" fill="hold" grpId="3" nodeType="withEffect">
                                  <p:stCondLst>
                                    <p:cond delay="0"/>
                                  </p:stCondLst>
                                  <p:childTnLst>
                                    <p:anim calcmode="lin" valueType="num">
                                      <p:cBhvr additive="base">
                                        <p:cTn id="614" dur="2000"/>
                                        <p:tgtEl>
                                          <p:spTgt spid="8"/>
                                        </p:tgtEl>
                                        <p:attrNameLst>
                                          <p:attrName>ppt_x</p:attrName>
                                        </p:attrNameLst>
                                      </p:cBhvr>
                                      <p:tavLst>
                                        <p:tav tm="0">
                                          <p:val>
                                            <p:strVal val="ppt_x"/>
                                          </p:val>
                                        </p:tav>
                                        <p:tav tm="100000">
                                          <p:val>
                                            <p:strVal val="ppt_x"/>
                                          </p:val>
                                        </p:tav>
                                      </p:tavLst>
                                    </p:anim>
                                    <p:anim calcmode="lin" valueType="num">
                                      <p:cBhvr additive="base">
                                        <p:cTn id="615" dur="2000"/>
                                        <p:tgtEl>
                                          <p:spTgt spid="8"/>
                                        </p:tgtEl>
                                        <p:attrNameLst>
                                          <p:attrName>ppt_y</p:attrName>
                                        </p:attrNameLst>
                                      </p:cBhvr>
                                      <p:tavLst>
                                        <p:tav tm="0">
                                          <p:val>
                                            <p:strVal val="ppt_y"/>
                                          </p:val>
                                        </p:tav>
                                        <p:tav tm="100000">
                                          <p:val>
                                            <p:strVal val="1+ppt_h/2"/>
                                          </p:val>
                                        </p:tav>
                                      </p:tavLst>
                                    </p:anim>
                                    <p:set>
                                      <p:cBhvr>
                                        <p:cTn id="616" dur="1" fill="hold">
                                          <p:stCondLst>
                                            <p:cond delay="1999"/>
                                          </p:stCondLst>
                                        </p:cTn>
                                        <p:tgtEl>
                                          <p:spTgt spid="8"/>
                                        </p:tgtEl>
                                        <p:attrNameLst>
                                          <p:attrName>style.visibility</p:attrName>
                                        </p:attrNameLst>
                                      </p:cBhvr>
                                      <p:to>
                                        <p:strVal val="hidden"/>
                                      </p:to>
                                    </p:set>
                                  </p:childTnLst>
                                </p:cTn>
                              </p:par>
                              <p:par>
                                <p:cTn id="617" presetID="2" presetClass="exit" presetSubtype="4" fill="hold" grpId="3" nodeType="withEffect">
                                  <p:stCondLst>
                                    <p:cond delay="0"/>
                                  </p:stCondLst>
                                  <p:childTnLst>
                                    <p:anim calcmode="lin" valueType="num">
                                      <p:cBhvr additive="base">
                                        <p:cTn id="618" dur="2000"/>
                                        <p:tgtEl>
                                          <p:spTgt spid="9"/>
                                        </p:tgtEl>
                                        <p:attrNameLst>
                                          <p:attrName>ppt_x</p:attrName>
                                        </p:attrNameLst>
                                      </p:cBhvr>
                                      <p:tavLst>
                                        <p:tav tm="0">
                                          <p:val>
                                            <p:strVal val="ppt_x"/>
                                          </p:val>
                                        </p:tav>
                                        <p:tav tm="100000">
                                          <p:val>
                                            <p:strVal val="ppt_x"/>
                                          </p:val>
                                        </p:tav>
                                      </p:tavLst>
                                    </p:anim>
                                    <p:anim calcmode="lin" valueType="num">
                                      <p:cBhvr additive="base">
                                        <p:cTn id="619" dur="2000"/>
                                        <p:tgtEl>
                                          <p:spTgt spid="9"/>
                                        </p:tgtEl>
                                        <p:attrNameLst>
                                          <p:attrName>ppt_y</p:attrName>
                                        </p:attrNameLst>
                                      </p:cBhvr>
                                      <p:tavLst>
                                        <p:tav tm="0">
                                          <p:val>
                                            <p:strVal val="ppt_y"/>
                                          </p:val>
                                        </p:tav>
                                        <p:tav tm="100000">
                                          <p:val>
                                            <p:strVal val="1+ppt_h/2"/>
                                          </p:val>
                                        </p:tav>
                                      </p:tavLst>
                                    </p:anim>
                                    <p:set>
                                      <p:cBhvr>
                                        <p:cTn id="620" dur="1" fill="hold">
                                          <p:stCondLst>
                                            <p:cond delay="1999"/>
                                          </p:stCondLst>
                                        </p:cTn>
                                        <p:tgtEl>
                                          <p:spTgt spid="9"/>
                                        </p:tgtEl>
                                        <p:attrNameLst>
                                          <p:attrName>style.visibility</p:attrName>
                                        </p:attrNameLst>
                                      </p:cBhvr>
                                      <p:to>
                                        <p:strVal val="hidden"/>
                                      </p:to>
                                    </p:set>
                                  </p:childTnLst>
                                </p:cTn>
                              </p:par>
                              <p:par>
                                <p:cTn id="621" presetID="2" presetClass="exit" presetSubtype="4" fill="hold" grpId="3" nodeType="withEffect">
                                  <p:stCondLst>
                                    <p:cond delay="0"/>
                                  </p:stCondLst>
                                  <p:childTnLst>
                                    <p:anim calcmode="lin" valueType="num">
                                      <p:cBhvr additive="base">
                                        <p:cTn id="622" dur="2000"/>
                                        <p:tgtEl>
                                          <p:spTgt spid="10"/>
                                        </p:tgtEl>
                                        <p:attrNameLst>
                                          <p:attrName>ppt_x</p:attrName>
                                        </p:attrNameLst>
                                      </p:cBhvr>
                                      <p:tavLst>
                                        <p:tav tm="0">
                                          <p:val>
                                            <p:strVal val="ppt_x"/>
                                          </p:val>
                                        </p:tav>
                                        <p:tav tm="100000">
                                          <p:val>
                                            <p:strVal val="ppt_x"/>
                                          </p:val>
                                        </p:tav>
                                      </p:tavLst>
                                    </p:anim>
                                    <p:anim calcmode="lin" valueType="num">
                                      <p:cBhvr additive="base">
                                        <p:cTn id="623" dur="2000"/>
                                        <p:tgtEl>
                                          <p:spTgt spid="10"/>
                                        </p:tgtEl>
                                        <p:attrNameLst>
                                          <p:attrName>ppt_y</p:attrName>
                                        </p:attrNameLst>
                                      </p:cBhvr>
                                      <p:tavLst>
                                        <p:tav tm="0">
                                          <p:val>
                                            <p:strVal val="ppt_y"/>
                                          </p:val>
                                        </p:tav>
                                        <p:tav tm="100000">
                                          <p:val>
                                            <p:strVal val="1+ppt_h/2"/>
                                          </p:val>
                                        </p:tav>
                                      </p:tavLst>
                                    </p:anim>
                                    <p:set>
                                      <p:cBhvr>
                                        <p:cTn id="624" dur="1" fill="hold">
                                          <p:stCondLst>
                                            <p:cond delay="1999"/>
                                          </p:stCondLst>
                                        </p:cTn>
                                        <p:tgtEl>
                                          <p:spTgt spid="10"/>
                                        </p:tgtEl>
                                        <p:attrNameLst>
                                          <p:attrName>style.visibility</p:attrName>
                                        </p:attrNameLst>
                                      </p:cBhvr>
                                      <p:to>
                                        <p:strVal val="hidden"/>
                                      </p:to>
                                    </p:set>
                                  </p:childTnLst>
                                </p:cTn>
                              </p:par>
                              <p:par>
                                <p:cTn id="625" presetID="2" presetClass="exit" presetSubtype="4" fill="hold" grpId="3" nodeType="withEffect">
                                  <p:stCondLst>
                                    <p:cond delay="0"/>
                                  </p:stCondLst>
                                  <p:childTnLst>
                                    <p:anim calcmode="lin" valueType="num">
                                      <p:cBhvr additive="base">
                                        <p:cTn id="626" dur="2000"/>
                                        <p:tgtEl>
                                          <p:spTgt spid="11"/>
                                        </p:tgtEl>
                                        <p:attrNameLst>
                                          <p:attrName>ppt_x</p:attrName>
                                        </p:attrNameLst>
                                      </p:cBhvr>
                                      <p:tavLst>
                                        <p:tav tm="0">
                                          <p:val>
                                            <p:strVal val="ppt_x"/>
                                          </p:val>
                                        </p:tav>
                                        <p:tav tm="100000">
                                          <p:val>
                                            <p:strVal val="ppt_x"/>
                                          </p:val>
                                        </p:tav>
                                      </p:tavLst>
                                    </p:anim>
                                    <p:anim calcmode="lin" valueType="num">
                                      <p:cBhvr additive="base">
                                        <p:cTn id="627" dur="2000"/>
                                        <p:tgtEl>
                                          <p:spTgt spid="11"/>
                                        </p:tgtEl>
                                        <p:attrNameLst>
                                          <p:attrName>ppt_y</p:attrName>
                                        </p:attrNameLst>
                                      </p:cBhvr>
                                      <p:tavLst>
                                        <p:tav tm="0">
                                          <p:val>
                                            <p:strVal val="ppt_y"/>
                                          </p:val>
                                        </p:tav>
                                        <p:tav tm="100000">
                                          <p:val>
                                            <p:strVal val="1+ppt_h/2"/>
                                          </p:val>
                                        </p:tav>
                                      </p:tavLst>
                                    </p:anim>
                                    <p:set>
                                      <p:cBhvr>
                                        <p:cTn id="628" dur="1" fill="hold">
                                          <p:stCondLst>
                                            <p:cond delay="1999"/>
                                          </p:stCondLst>
                                        </p:cTn>
                                        <p:tgtEl>
                                          <p:spTgt spid="11"/>
                                        </p:tgtEl>
                                        <p:attrNameLst>
                                          <p:attrName>style.visibility</p:attrName>
                                        </p:attrNameLst>
                                      </p:cBhvr>
                                      <p:to>
                                        <p:strVal val="hidden"/>
                                      </p:to>
                                    </p:set>
                                  </p:childTnLst>
                                </p:cTn>
                              </p:par>
                              <p:par>
                                <p:cTn id="629" presetID="2" presetClass="exit" presetSubtype="4" fill="hold" grpId="3" nodeType="withEffect">
                                  <p:stCondLst>
                                    <p:cond delay="0"/>
                                  </p:stCondLst>
                                  <p:childTnLst>
                                    <p:anim calcmode="lin" valueType="num">
                                      <p:cBhvr additive="base">
                                        <p:cTn id="630" dur="2000"/>
                                        <p:tgtEl>
                                          <p:spTgt spid="12"/>
                                        </p:tgtEl>
                                        <p:attrNameLst>
                                          <p:attrName>ppt_x</p:attrName>
                                        </p:attrNameLst>
                                      </p:cBhvr>
                                      <p:tavLst>
                                        <p:tav tm="0">
                                          <p:val>
                                            <p:strVal val="ppt_x"/>
                                          </p:val>
                                        </p:tav>
                                        <p:tav tm="100000">
                                          <p:val>
                                            <p:strVal val="ppt_x"/>
                                          </p:val>
                                        </p:tav>
                                      </p:tavLst>
                                    </p:anim>
                                    <p:anim calcmode="lin" valueType="num">
                                      <p:cBhvr additive="base">
                                        <p:cTn id="631" dur="2000"/>
                                        <p:tgtEl>
                                          <p:spTgt spid="12"/>
                                        </p:tgtEl>
                                        <p:attrNameLst>
                                          <p:attrName>ppt_y</p:attrName>
                                        </p:attrNameLst>
                                      </p:cBhvr>
                                      <p:tavLst>
                                        <p:tav tm="0">
                                          <p:val>
                                            <p:strVal val="ppt_y"/>
                                          </p:val>
                                        </p:tav>
                                        <p:tav tm="100000">
                                          <p:val>
                                            <p:strVal val="1+ppt_h/2"/>
                                          </p:val>
                                        </p:tav>
                                      </p:tavLst>
                                    </p:anim>
                                    <p:set>
                                      <p:cBhvr>
                                        <p:cTn id="632" dur="1" fill="hold">
                                          <p:stCondLst>
                                            <p:cond delay="1999"/>
                                          </p:stCondLst>
                                        </p:cTn>
                                        <p:tgtEl>
                                          <p:spTgt spid="12"/>
                                        </p:tgtEl>
                                        <p:attrNameLst>
                                          <p:attrName>style.visibility</p:attrName>
                                        </p:attrNameLst>
                                      </p:cBhvr>
                                      <p:to>
                                        <p:strVal val="hidden"/>
                                      </p:to>
                                    </p:set>
                                  </p:childTnLst>
                                </p:cTn>
                              </p:par>
                              <p:par>
                                <p:cTn id="633" presetID="2" presetClass="exit" presetSubtype="4" fill="hold" grpId="3" nodeType="withEffect">
                                  <p:stCondLst>
                                    <p:cond delay="0"/>
                                  </p:stCondLst>
                                  <p:childTnLst>
                                    <p:anim calcmode="lin" valueType="num">
                                      <p:cBhvr additive="base">
                                        <p:cTn id="634" dur="2000"/>
                                        <p:tgtEl>
                                          <p:spTgt spid="13"/>
                                        </p:tgtEl>
                                        <p:attrNameLst>
                                          <p:attrName>ppt_x</p:attrName>
                                        </p:attrNameLst>
                                      </p:cBhvr>
                                      <p:tavLst>
                                        <p:tav tm="0">
                                          <p:val>
                                            <p:strVal val="ppt_x"/>
                                          </p:val>
                                        </p:tav>
                                        <p:tav tm="100000">
                                          <p:val>
                                            <p:strVal val="ppt_x"/>
                                          </p:val>
                                        </p:tav>
                                      </p:tavLst>
                                    </p:anim>
                                    <p:anim calcmode="lin" valueType="num">
                                      <p:cBhvr additive="base">
                                        <p:cTn id="635" dur="2000"/>
                                        <p:tgtEl>
                                          <p:spTgt spid="13"/>
                                        </p:tgtEl>
                                        <p:attrNameLst>
                                          <p:attrName>ppt_y</p:attrName>
                                        </p:attrNameLst>
                                      </p:cBhvr>
                                      <p:tavLst>
                                        <p:tav tm="0">
                                          <p:val>
                                            <p:strVal val="ppt_y"/>
                                          </p:val>
                                        </p:tav>
                                        <p:tav tm="100000">
                                          <p:val>
                                            <p:strVal val="1+ppt_h/2"/>
                                          </p:val>
                                        </p:tav>
                                      </p:tavLst>
                                    </p:anim>
                                    <p:set>
                                      <p:cBhvr>
                                        <p:cTn id="636" dur="1" fill="hold">
                                          <p:stCondLst>
                                            <p:cond delay="1999"/>
                                          </p:stCondLst>
                                        </p:cTn>
                                        <p:tgtEl>
                                          <p:spTgt spid="13"/>
                                        </p:tgtEl>
                                        <p:attrNameLst>
                                          <p:attrName>style.visibility</p:attrName>
                                        </p:attrNameLst>
                                      </p:cBhvr>
                                      <p:to>
                                        <p:strVal val="hidden"/>
                                      </p:to>
                                    </p:set>
                                  </p:childTnLst>
                                </p:cTn>
                              </p:par>
                              <p:par>
                                <p:cTn id="637" presetID="2" presetClass="exit" presetSubtype="4" fill="hold" grpId="3" nodeType="withEffect">
                                  <p:stCondLst>
                                    <p:cond delay="0"/>
                                  </p:stCondLst>
                                  <p:childTnLst>
                                    <p:anim calcmode="lin" valueType="num">
                                      <p:cBhvr additive="base">
                                        <p:cTn id="638" dur="2000"/>
                                        <p:tgtEl>
                                          <p:spTgt spid="14"/>
                                        </p:tgtEl>
                                        <p:attrNameLst>
                                          <p:attrName>ppt_x</p:attrName>
                                        </p:attrNameLst>
                                      </p:cBhvr>
                                      <p:tavLst>
                                        <p:tav tm="0">
                                          <p:val>
                                            <p:strVal val="ppt_x"/>
                                          </p:val>
                                        </p:tav>
                                        <p:tav tm="100000">
                                          <p:val>
                                            <p:strVal val="ppt_x"/>
                                          </p:val>
                                        </p:tav>
                                      </p:tavLst>
                                    </p:anim>
                                    <p:anim calcmode="lin" valueType="num">
                                      <p:cBhvr additive="base">
                                        <p:cTn id="639" dur="2000"/>
                                        <p:tgtEl>
                                          <p:spTgt spid="14"/>
                                        </p:tgtEl>
                                        <p:attrNameLst>
                                          <p:attrName>ppt_y</p:attrName>
                                        </p:attrNameLst>
                                      </p:cBhvr>
                                      <p:tavLst>
                                        <p:tav tm="0">
                                          <p:val>
                                            <p:strVal val="ppt_y"/>
                                          </p:val>
                                        </p:tav>
                                        <p:tav tm="100000">
                                          <p:val>
                                            <p:strVal val="1+ppt_h/2"/>
                                          </p:val>
                                        </p:tav>
                                      </p:tavLst>
                                    </p:anim>
                                    <p:set>
                                      <p:cBhvr>
                                        <p:cTn id="640" dur="1" fill="hold">
                                          <p:stCondLst>
                                            <p:cond delay="1999"/>
                                          </p:stCondLst>
                                        </p:cTn>
                                        <p:tgtEl>
                                          <p:spTgt spid="14"/>
                                        </p:tgtEl>
                                        <p:attrNameLst>
                                          <p:attrName>style.visibility</p:attrName>
                                        </p:attrNameLst>
                                      </p:cBhvr>
                                      <p:to>
                                        <p:strVal val="hidden"/>
                                      </p:to>
                                    </p:set>
                                  </p:childTnLst>
                                </p:cTn>
                              </p:par>
                              <p:par>
                                <p:cTn id="641" presetID="2" presetClass="exit" presetSubtype="4" fill="hold" grpId="3" nodeType="withEffect">
                                  <p:stCondLst>
                                    <p:cond delay="0"/>
                                  </p:stCondLst>
                                  <p:childTnLst>
                                    <p:anim calcmode="lin" valueType="num">
                                      <p:cBhvr additive="base">
                                        <p:cTn id="642" dur="2000"/>
                                        <p:tgtEl>
                                          <p:spTgt spid="15"/>
                                        </p:tgtEl>
                                        <p:attrNameLst>
                                          <p:attrName>ppt_x</p:attrName>
                                        </p:attrNameLst>
                                      </p:cBhvr>
                                      <p:tavLst>
                                        <p:tav tm="0">
                                          <p:val>
                                            <p:strVal val="ppt_x"/>
                                          </p:val>
                                        </p:tav>
                                        <p:tav tm="100000">
                                          <p:val>
                                            <p:strVal val="ppt_x"/>
                                          </p:val>
                                        </p:tav>
                                      </p:tavLst>
                                    </p:anim>
                                    <p:anim calcmode="lin" valueType="num">
                                      <p:cBhvr additive="base">
                                        <p:cTn id="643" dur="2000"/>
                                        <p:tgtEl>
                                          <p:spTgt spid="15"/>
                                        </p:tgtEl>
                                        <p:attrNameLst>
                                          <p:attrName>ppt_y</p:attrName>
                                        </p:attrNameLst>
                                      </p:cBhvr>
                                      <p:tavLst>
                                        <p:tav tm="0">
                                          <p:val>
                                            <p:strVal val="ppt_y"/>
                                          </p:val>
                                        </p:tav>
                                        <p:tav tm="100000">
                                          <p:val>
                                            <p:strVal val="1+ppt_h/2"/>
                                          </p:val>
                                        </p:tav>
                                      </p:tavLst>
                                    </p:anim>
                                    <p:set>
                                      <p:cBhvr>
                                        <p:cTn id="644" dur="1" fill="hold">
                                          <p:stCondLst>
                                            <p:cond delay="1999"/>
                                          </p:stCondLst>
                                        </p:cTn>
                                        <p:tgtEl>
                                          <p:spTgt spid="15"/>
                                        </p:tgtEl>
                                        <p:attrNameLst>
                                          <p:attrName>style.visibility</p:attrName>
                                        </p:attrNameLst>
                                      </p:cBhvr>
                                      <p:to>
                                        <p:strVal val="hidden"/>
                                      </p:to>
                                    </p:set>
                                  </p:childTnLst>
                                </p:cTn>
                              </p:par>
                              <p:par>
                                <p:cTn id="645" presetID="2" presetClass="exit" presetSubtype="4" fill="hold" grpId="3" nodeType="withEffect">
                                  <p:stCondLst>
                                    <p:cond delay="0"/>
                                  </p:stCondLst>
                                  <p:childTnLst>
                                    <p:anim calcmode="lin" valueType="num">
                                      <p:cBhvr additive="base">
                                        <p:cTn id="646" dur="2000"/>
                                        <p:tgtEl>
                                          <p:spTgt spid="16"/>
                                        </p:tgtEl>
                                        <p:attrNameLst>
                                          <p:attrName>ppt_x</p:attrName>
                                        </p:attrNameLst>
                                      </p:cBhvr>
                                      <p:tavLst>
                                        <p:tav tm="0">
                                          <p:val>
                                            <p:strVal val="ppt_x"/>
                                          </p:val>
                                        </p:tav>
                                        <p:tav tm="100000">
                                          <p:val>
                                            <p:strVal val="ppt_x"/>
                                          </p:val>
                                        </p:tav>
                                      </p:tavLst>
                                    </p:anim>
                                    <p:anim calcmode="lin" valueType="num">
                                      <p:cBhvr additive="base">
                                        <p:cTn id="647" dur="2000"/>
                                        <p:tgtEl>
                                          <p:spTgt spid="16"/>
                                        </p:tgtEl>
                                        <p:attrNameLst>
                                          <p:attrName>ppt_y</p:attrName>
                                        </p:attrNameLst>
                                      </p:cBhvr>
                                      <p:tavLst>
                                        <p:tav tm="0">
                                          <p:val>
                                            <p:strVal val="ppt_y"/>
                                          </p:val>
                                        </p:tav>
                                        <p:tav tm="100000">
                                          <p:val>
                                            <p:strVal val="1+ppt_h/2"/>
                                          </p:val>
                                        </p:tav>
                                      </p:tavLst>
                                    </p:anim>
                                    <p:set>
                                      <p:cBhvr>
                                        <p:cTn id="648" dur="1" fill="hold">
                                          <p:stCondLst>
                                            <p:cond delay="1999"/>
                                          </p:stCondLst>
                                        </p:cTn>
                                        <p:tgtEl>
                                          <p:spTgt spid="16"/>
                                        </p:tgtEl>
                                        <p:attrNameLst>
                                          <p:attrName>style.visibility</p:attrName>
                                        </p:attrNameLst>
                                      </p:cBhvr>
                                      <p:to>
                                        <p:strVal val="hidden"/>
                                      </p:to>
                                    </p:set>
                                  </p:childTnLst>
                                </p:cTn>
                              </p:par>
                              <p:par>
                                <p:cTn id="649" presetID="2" presetClass="exit" presetSubtype="4" fill="hold" grpId="3" nodeType="withEffect">
                                  <p:stCondLst>
                                    <p:cond delay="0"/>
                                  </p:stCondLst>
                                  <p:childTnLst>
                                    <p:anim calcmode="lin" valueType="num">
                                      <p:cBhvr additive="base">
                                        <p:cTn id="650" dur="2000"/>
                                        <p:tgtEl>
                                          <p:spTgt spid="17"/>
                                        </p:tgtEl>
                                        <p:attrNameLst>
                                          <p:attrName>ppt_x</p:attrName>
                                        </p:attrNameLst>
                                      </p:cBhvr>
                                      <p:tavLst>
                                        <p:tav tm="0">
                                          <p:val>
                                            <p:strVal val="ppt_x"/>
                                          </p:val>
                                        </p:tav>
                                        <p:tav tm="100000">
                                          <p:val>
                                            <p:strVal val="ppt_x"/>
                                          </p:val>
                                        </p:tav>
                                      </p:tavLst>
                                    </p:anim>
                                    <p:anim calcmode="lin" valueType="num">
                                      <p:cBhvr additive="base">
                                        <p:cTn id="651" dur="2000"/>
                                        <p:tgtEl>
                                          <p:spTgt spid="17"/>
                                        </p:tgtEl>
                                        <p:attrNameLst>
                                          <p:attrName>ppt_y</p:attrName>
                                        </p:attrNameLst>
                                      </p:cBhvr>
                                      <p:tavLst>
                                        <p:tav tm="0">
                                          <p:val>
                                            <p:strVal val="ppt_y"/>
                                          </p:val>
                                        </p:tav>
                                        <p:tav tm="100000">
                                          <p:val>
                                            <p:strVal val="1+ppt_h/2"/>
                                          </p:val>
                                        </p:tav>
                                      </p:tavLst>
                                    </p:anim>
                                    <p:set>
                                      <p:cBhvr>
                                        <p:cTn id="652" dur="1" fill="hold">
                                          <p:stCondLst>
                                            <p:cond delay="1999"/>
                                          </p:stCondLst>
                                        </p:cTn>
                                        <p:tgtEl>
                                          <p:spTgt spid="17"/>
                                        </p:tgtEl>
                                        <p:attrNameLst>
                                          <p:attrName>style.visibility</p:attrName>
                                        </p:attrNameLst>
                                      </p:cBhvr>
                                      <p:to>
                                        <p:strVal val="hidden"/>
                                      </p:to>
                                    </p:set>
                                  </p:childTnLst>
                                </p:cTn>
                              </p:par>
                              <p:par>
                                <p:cTn id="653" presetID="2" presetClass="exit" presetSubtype="4" fill="hold" grpId="3" nodeType="withEffect">
                                  <p:stCondLst>
                                    <p:cond delay="0"/>
                                  </p:stCondLst>
                                  <p:childTnLst>
                                    <p:anim calcmode="lin" valueType="num">
                                      <p:cBhvr additive="base">
                                        <p:cTn id="654" dur="2000"/>
                                        <p:tgtEl>
                                          <p:spTgt spid="18"/>
                                        </p:tgtEl>
                                        <p:attrNameLst>
                                          <p:attrName>ppt_x</p:attrName>
                                        </p:attrNameLst>
                                      </p:cBhvr>
                                      <p:tavLst>
                                        <p:tav tm="0">
                                          <p:val>
                                            <p:strVal val="ppt_x"/>
                                          </p:val>
                                        </p:tav>
                                        <p:tav tm="100000">
                                          <p:val>
                                            <p:strVal val="ppt_x"/>
                                          </p:val>
                                        </p:tav>
                                      </p:tavLst>
                                    </p:anim>
                                    <p:anim calcmode="lin" valueType="num">
                                      <p:cBhvr additive="base">
                                        <p:cTn id="655" dur="2000"/>
                                        <p:tgtEl>
                                          <p:spTgt spid="18"/>
                                        </p:tgtEl>
                                        <p:attrNameLst>
                                          <p:attrName>ppt_y</p:attrName>
                                        </p:attrNameLst>
                                      </p:cBhvr>
                                      <p:tavLst>
                                        <p:tav tm="0">
                                          <p:val>
                                            <p:strVal val="ppt_y"/>
                                          </p:val>
                                        </p:tav>
                                        <p:tav tm="100000">
                                          <p:val>
                                            <p:strVal val="1+ppt_h/2"/>
                                          </p:val>
                                        </p:tav>
                                      </p:tavLst>
                                    </p:anim>
                                    <p:set>
                                      <p:cBhvr>
                                        <p:cTn id="656" dur="1" fill="hold">
                                          <p:stCondLst>
                                            <p:cond delay="1999"/>
                                          </p:stCondLst>
                                        </p:cTn>
                                        <p:tgtEl>
                                          <p:spTgt spid="18"/>
                                        </p:tgtEl>
                                        <p:attrNameLst>
                                          <p:attrName>style.visibility</p:attrName>
                                        </p:attrNameLst>
                                      </p:cBhvr>
                                      <p:to>
                                        <p:strVal val="hidden"/>
                                      </p:to>
                                    </p:set>
                                  </p:childTnLst>
                                </p:cTn>
                              </p:par>
                              <p:par>
                                <p:cTn id="657" presetID="2" presetClass="exit" presetSubtype="4" fill="hold" grpId="3" nodeType="withEffect">
                                  <p:stCondLst>
                                    <p:cond delay="0"/>
                                  </p:stCondLst>
                                  <p:childTnLst>
                                    <p:anim calcmode="lin" valueType="num">
                                      <p:cBhvr additive="base">
                                        <p:cTn id="658" dur="2000"/>
                                        <p:tgtEl>
                                          <p:spTgt spid="19"/>
                                        </p:tgtEl>
                                        <p:attrNameLst>
                                          <p:attrName>ppt_x</p:attrName>
                                        </p:attrNameLst>
                                      </p:cBhvr>
                                      <p:tavLst>
                                        <p:tav tm="0">
                                          <p:val>
                                            <p:strVal val="ppt_x"/>
                                          </p:val>
                                        </p:tav>
                                        <p:tav tm="100000">
                                          <p:val>
                                            <p:strVal val="ppt_x"/>
                                          </p:val>
                                        </p:tav>
                                      </p:tavLst>
                                    </p:anim>
                                    <p:anim calcmode="lin" valueType="num">
                                      <p:cBhvr additive="base">
                                        <p:cTn id="659" dur="2000"/>
                                        <p:tgtEl>
                                          <p:spTgt spid="19"/>
                                        </p:tgtEl>
                                        <p:attrNameLst>
                                          <p:attrName>ppt_y</p:attrName>
                                        </p:attrNameLst>
                                      </p:cBhvr>
                                      <p:tavLst>
                                        <p:tav tm="0">
                                          <p:val>
                                            <p:strVal val="ppt_y"/>
                                          </p:val>
                                        </p:tav>
                                        <p:tav tm="100000">
                                          <p:val>
                                            <p:strVal val="1+ppt_h/2"/>
                                          </p:val>
                                        </p:tav>
                                      </p:tavLst>
                                    </p:anim>
                                    <p:set>
                                      <p:cBhvr>
                                        <p:cTn id="660" dur="1" fill="hold">
                                          <p:stCondLst>
                                            <p:cond delay="1999"/>
                                          </p:stCondLst>
                                        </p:cTn>
                                        <p:tgtEl>
                                          <p:spTgt spid="19"/>
                                        </p:tgtEl>
                                        <p:attrNameLst>
                                          <p:attrName>style.visibility</p:attrName>
                                        </p:attrNameLst>
                                      </p:cBhvr>
                                      <p:to>
                                        <p:strVal val="hidden"/>
                                      </p:to>
                                    </p:set>
                                  </p:childTnLst>
                                </p:cTn>
                              </p:par>
                              <p:par>
                                <p:cTn id="661" presetID="2" presetClass="exit" presetSubtype="4" fill="hold" grpId="3" nodeType="withEffect">
                                  <p:stCondLst>
                                    <p:cond delay="0"/>
                                  </p:stCondLst>
                                  <p:childTnLst>
                                    <p:anim calcmode="lin" valueType="num">
                                      <p:cBhvr additive="base">
                                        <p:cTn id="662" dur="2000"/>
                                        <p:tgtEl>
                                          <p:spTgt spid="20"/>
                                        </p:tgtEl>
                                        <p:attrNameLst>
                                          <p:attrName>ppt_x</p:attrName>
                                        </p:attrNameLst>
                                      </p:cBhvr>
                                      <p:tavLst>
                                        <p:tav tm="0">
                                          <p:val>
                                            <p:strVal val="ppt_x"/>
                                          </p:val>
                                        </p:tav>
                                        <p:tav tm="100000">
                                          <p:val>
                                            <p:strVal val="ppt_x"/>
                                          </p:val>
                                        </p:tav>
                                      </p:tavLst>
                                    </p:anim>
                                    <p:anim calcmode="lin" valueType="num">
                                      <p:cBhvr additive="base">
                                        <p:cTn id="663" dur="2000"/>
                                        <p:tgtEl>
                                          <p:spTgt spid="20"/>
                                        </p:tgtEl>
                                        <p:attrNameLst>
                                          <p:attrName>ppt_y</p:attrName>
                                        </p:attrNameLst>
                                      </p:cBhvr>
                                      <p:tavLst>
                                        <p:tav tm="0">
                                          <p:val>
                                            <p:strVal val="ppt_y"/>
                                          </p:val>
                                        </p:tav>
                                        <p:tav tm="100000">
                                          <p:val>
                                            <p:strVal val="1+ppt_h/2"/>
                                          </p:val>
                                        </p:tav>
                                      </p:tavLst>
                                    </p:anim>
                                    <p:set>
                                      <p:cBhvr>
                                        <p:cTn id="664" dur="1" fill="hold">
                                          <p:stCondLst>
                                            <p:cond delay="1999"/>
                                          </p:stCondLst>
                                        </p:cTn>
                                        <p:tgtEl>
                                          <p:spTgt spid="20"/>
                                        </p:tgtEl>
                                        <p:attrNameLst>
                                          <p:attrName>style.visibility</p:attrName>
                                        </p:attrNameLst>
                                      </p:cBhvr>
                                      <p:to>
                                        <p:strVal val="hidden"/>
                                      </p:to>
                                    </p:set>
                                  </p:childTnLst>
                                </p:cTn>
                              </p:par>
                              <p:par>
                                <p:cTn id="665" presetID="2" presetClass="exit" presetSubtype="4" fill="hold" grpId="3" nodeType="withEffect">
                                  <p:stCondLst>
                                    <p:cond delay="0"/>
                                  </p:stCondLst>
                                  <p:childTnLst>
                                    <p:anim calcmode="lin" valueType="num">
                                      <p:cBhvr additive="base">
                                        <p:cTn id="666" dur="2000"/>
                                        <p:tgtEl>
                                          <p:spTgt spid="21"/>
                                        </p:tgtEl>
                                        <p:attrNameLst>
                                          <p:attrName>ppt_x</p:attrName>
                                        </p:attrNameLst>
                                      </p:cBhvr>
                                      <p:tavLst>
                                        <p:tav tm="0">
                                          <p:val>
                                            <p:strVal val="ppt_x"/>
                                          </p:val>
                                        </p:tav>
                                        <p:tav tm="100000">
                                          <p:val>
                                            <p:strVal val="ppt_x"/>
                                          </p:val>
                                        </p:tav>
                                      </p:tavLst>
                                    </p:anim>
                                    <p:anim calcmode="lin" valueType="num">
                                      <p:cBhvr additive="base">
                                        <p:cTn id="667" dur="2000"/>
                                        <p:tgtEl>
                                          <p:spTgt spid="21"/>
                                        </p:tgtEl>
                                        <p:attrNameLst>
                                          <p:attrName>ppt_y</p:attrName>
                                        </p:attrNameLst>
                                      </p:cBhvr>
                                      <p:tavLst>
                                        <p:tav tm="0">
                                          <p:val>
                                            <p:strVal val="ppt_y"/>
                                          </p:val>
                                        </p:tav>
                                        <p:tav tm="100000">
                                          <p:val>
                                            <p:strVal val="1+ppt_h/2"/>
                                          </p:val>
                                        </p:tav>
                                      </p:tavLst>
                                    </p:anim>
                                    <p:set>
                                      <p:cBhvr>
                                        <p:cTn id="668" dur="1" fill="hold">
                                          <p:stCondLst>
                                            <p:cond delay="1999"/>
                                          </p:stCondLst>
                                        </p:cTn>
                                        <p:tgtEl>
                                          <p:spTgt spid="21"/>
                                        </p:tgtEl>
                                        <p:attrNameLst>
                                          <p:attrName>style.visibility</p:attrName>
                                        </p:attrNameLst>
                                      </p:cBhvr>
                                      <p:to>
                                        <p:strVal val="hidden"/>
                                      </p:to>
                                    </p:set>
                                  </p:childTnLst>
                                </p:cTn>
                              </p:par>
                              <p:par>
                                <p:cTn id="669" presetID="2" presetClass="exit" presetSubtype="4" fill="hold" grpId="3" nodeType="withEffect">
                                  <p:stCondLst>
                                    <p:cond delay="0"/>
                                  </p:stCondLst>
                                  <p:childTnLst>
                                    <p:anim calcmode="lin" valueType="num">
                                      <p:cBhvr additive="base">
                                        <p:cTn id="670" dur="2000"/>
                                        <p:tgtEl>
                                          <p:spTgt spid="22"/>
                                        </p:tgtEl>
                                        <p:attrNameLst>
                                          <p:attrName>ppt_x</p:attrName>
                                        </p:attrNameLst>
                                      </p:cBhvr>
                                      <p:tavLst>
                                        <p:tav tm="0">
                                          <p:val>
                                            <p:strVal val="ppt_x"/>
                                          </p:val>
                                        </p:tav>
                                        <p:tav tm="100000">
                                          <p:val>
                                            <p:strVal val="ppt_x"/>
                                          </p:val>
                                        </p:tav>
                                      </p:tavLst>
                                    </p:anim>
                                    <p:anim calcmode="lin" valueType="num">
                                      <p:cBhvr additive="base">
                                        <p:cTn id="671" dur="2000"/>
                                        <p:tgtEl>
                                          <p:spTgt spid="22"/>
                                        </p:tgtEl>
                                        <p:attrNameLst>
                                          <p:attrName>ppt_y</p:attrName>
                                        </p:attrNameLst>
                                      </p:cBhvr>
                                      <p:tavLst>
                                        <p:tav tm="0">
                                          <p:val>
                                            <p:strVal val="ppt_y"/>
                                          </p:val>
                                        </p:tav>
                                        <p:tav tm="100000">
                                          <p:val>
                                            <p:strVal val="1+ppt_h/2"/>
                                          </p:val>
                                        </p:tav>
                                      </p:tavLst>
                                    </p:anim>
                                    <p:set>
                                      <p:cBhvr>
                                        <p:cTn id="672" dur="1" fill="hold">
                                          <p:stCondLst>
                                            <p:cond delay="1999"/>
                                          </p:stCondLst>
                                        </p:cTn>
                                        <p:tgtEl>
                                          <p:spTgt spid="22"/>
                                        </p:tgtEl>
                                        <p:attrNameLst>
                                          <p:attrName>style.visibility</p:attrName>
                                        </p:attrNameLst>
                                      </p:cBhvr>
                                      <p:to>
                                        <p:strVal val="hidden"/>
                                      </p:to>
                                    </p:set>
                                  </p:childTnLst>
                                </p:cTn>
                              </p:par>
                              <p:par>
                                <p:cTn id="673" presetID="2" presetClass="exit" presetSubtype="4" fill="hold" grpId="3" nodeType="withEffect">
                                  <p:stCondLst>
                                    <p:cond delay="0"/>
                                  </p:stCondLst>
                                  <p:childTnLst>
                                    <p:anim calcmode="lin" valueType="num">
                                      <p:cBhvr additive="base">
                                        <p:cTn id="674" dur="2000"/>
                                        <p:tgtEl>
                                          <p:spTgt spid="23"/>
                                        </p:tgtEl>
                                        <p:attrNameLst>
                                          <p:attrName>ppt_x</p:attrName>
                                        </p:attrNameLst>
                                      </p:cBhvr>
                                      <p:tavLst>
                                        <p:tav tm="0">
                                          <p:val>
                                            <p:strVal val="ppt_x"/>
                                          </p:val>
                                        </p:tav>
                                        <p:tav tm="100000">
                                          <p:val>
                                            <p:strVal val="ppt_x"/>
                                          </p:val>
                                        </p:tav>
                                      </p:tavLst>
                                    </p:anim>
                                    <p:anim calcmode="lin" valueType="num">
                                      <p:cBhvr additive="base">
                                        <p:cTn id="675" dur="2000"/>
                                        <p:tgtEl>
                                          <p:spTgt spid="23"/>
                                        </p:tgtEl>
                                        <p:attrNameLst>
                                          <p:attrName>ppt_y</p:attrName>
                                        </p:attrNameLst>
                                      </p:cBhvr>
                                      <p:tavLst>
                                        <p:tav tm="0">
                                          <p:val>
                                            <p:strVal val="ppt_y"/>
                                          </p:val>
                                        </p:tav>
                                        <p:tav tm="100000">
                                          <p:val>
                                            <p:strVal val="1+ppt_h/2"/>
                                          </p:val>
                                        </p:tav>
                                      </p:tavLst>
                                    </p:anim>
                                    <p:set>
                                      <p:cBhvr>
                                        <p:cTn id="676" dur="1" fill="hold">
                                          <p:stCondLst>
                                            <p:cond delay="1999"/>
                                          </p:stCondLst>
                                        </p:cTn>
                                        <p:tgtEl>
                                          <p:spTgt spid="23"/>
                                        </p:tgtEl>
                                        <p:attrNameLst>
                                          <p:attrName>style.visibility</p:attrName>
                                        </p:attrNameLst>
                                      </p:cBhvr>
                                      <p:to>
                                        <p:strVal val="hidden"/>
                                      </p:to>
                                    </p:set>
                                  </p:childTnLst>
                                </p:cTn>
                              </p:par>
                              <p:par>
                                <p:cTn id="677" presetID="2" presetClass="exit" presetSubtype="4" fill="hold" grpId="3" nodeType="withEffect">
                                  <p:stCondLst>
                                    <p:cond delay="0"/>
                                  </p:stCondLst>
                                  <p:childTnLst>
                                    <p:anim calcmode="lin" valueType="num">
                                      <p:cBhvr additive="base">
                                        <p:cTn id="678" dur="2000"/>
                                        <p:tgtEl>
                                          <p:spTgt spid="24"/>
                                        </p:tgtEl>
                                        <p:attrNameLst>
                                          <p:attrName>ppt_x</p:attrName>
                                        </p:attrNameLst>
                                      </p:cBhvr>
                                      <p:tavLst>
                                        <p:tav tm="0">
                                          <p:val>
                                            <p:strVal val="ppt_x"/>
                                          </p:val>
                                        </p:tav>
                                        <p:tav tm="100000">
                                          <p:val>
                                            <p:strVal val="ppt_x"/>
                                          </p:val>
                                        </p:tav>
                                      </p:tavLst>
                                    </p:anim>
                                    <p:anim calcmode="lin" valueType="num">
                                      <p:cBhvr additive="base">
                                        <p:cTn id="679" dur="2000"/>
                                        <p:tgtEl>
                                          <p:spTgt spid="24"/>
                                        </p:tgtEl>
                                        <p:attrNameLst>
                                          <p:attrName>ppt_y</p:attrName>
                                        </p:attrNameLst>
                                      </p:cBhvr>
                                      <p:tavLst>
                                        <p:tav tm="0">
                                          <p:val>
                                            <p:strVal val="ppt_y"/>
                                          </p:val>
                                        </p:tav>
                                        <p:tav tm="100000">
                                          <p:val>
                                            <p:strVal val="1+ppt_h/2"/>
                                          </p:val>
                                        </p:tav>
                                      </p:tavLst>
                                    </p:anim>
                                    <p:set>
                                      <p:cBhvr>
                                        <p:cTn id="680" dur="1" fill="hold">
                                          <p:stCondLst>
                                            <p:cond delay="1999"/>
                                          </p:stCondLst>
                                        </p:cTn>
                                        <p:tgtEl>
                                          <p:spTgt spid="24"/>
                                        </p:tgtEl>
                                        <p:attrNameLst>
                                          <p:attrName>style.visibility</p:attrName>
                                        </p:attrNameLst>
                                      </p:cBhvr>
                                      <p:to>
                                        <p:strVal val="hidden"/>
                                      </p:to>
                                    </p:set>
                                  </p:childTnLst>
                                </p:cTn>
                              </p:par>
                              <p:par>
                                <p:cTn id="681" presetID="2" presetClass="exit" presetSubtype="4" fill="hold" grpId="3" nodeType="withEffect">
                                  <p:stCondLst>
                                    <p:cond delay="0"/>
                                  </p:stCondLst>
                                  <p:childTnLst>
                                    <p:anim calcmode="lin" valueType="num">
                                      <p:cBhvr additive="base">
                                        <p:cTn id="682" dur="2000"/>
                                        <p:tgtEl>
                                          <p:spTgt spid="25"/>
                                        </p:tgtEl>
                                        <p:attrNameLst>
                                          <p:attrName>ppt_x</p:attrName>
                                        </p:attrNameLst>
                                      </p:cBhvr>
                                      <p:tavLst>
                                        <p:tav tm="0">
                                          <p:val>
                                            <p:strVal val="ppt_x"/>
                                          </p:val>
                                        </p:tav>
                                        <p:tav tm="100000">
                                          <p:val>
                                            <p:strVal val="ppt_x"/>
                                          </p:val>
                                        </p:tav>
                                      </p:tavLst>
                                    </p:anim>
                                    <p:anim calcmode="lin" valueType="num">
                                      <p:cBhvr additive="base">
                                        <p:cTn id="683" dur="2000"/>
                                        <p:tgtEl>
                                          <p:spTgt spid="25"/>
                                        </p:tgtEl>
                                        <p:attrNameLst>
                                          <p:attrName>ppt_y</p:attrName>
                                        </p:attrNameLst>
                                      </p:cBhvr>
                                      <p:tavLst>
                                        <p:tav tm="0">
                                          <p:val>
                                            <p:strVal val="ppt_y"/>
                                          </p:val>
                                        </p:tav>
                                        <p:tav tm="100000">
                                          <p:val>
                                            <p:strVal val="1+ppt_h/2"/>
                                          </p:val>
                                        </p:tav>
                                      </p:tavLst>
                                    </p:anim>
                                    <p:set>
                                      <p:cBhvr>
                                        <p:cTn id="684" dur="1" fill="hold">
                                          <p:stCondLst>
                                            <p:cond delay="1999"/>
                                          </p:stCondLst>
                                        </p:cTn>
                                        <p:tgtEl>
                                          <p:spTgt spid="25"/>
                                        </p:tgtEl>
                                        <p:attrNameLst>
                                          <p:attrName>style.visibility</p:attrName>
                                        </p:attrNameLst>
                                      </p:cBhvr>
                                      <p:to>
                                        <p:strVal val="hidden"/>
                                      </p:to>
                                    </p:set>
                                  </p:childTnLst>
                                </p:cTn>
                              </p:par>
                              <p:par>
                                <p:cTn id="685" presetID="2" presetClass="exit" presetSubtype="4" fill="hold" grpId="3" nodeType="withEffect">
                                  <p:stCondLst>
                                    <p:cond delay="0"/>
                                  </p:stCondLst>
                                  <p:childTnLst>
                                    <p:anim calcmode="lin" valueType="num">
                                      <p:cBhvr additive="base">
                                        <p:cTn id="686" dur="2000"/>
                                        <p:tgtEl>
                                          <p:spTgt spid="26"/>
                                        </p:tgtEl>
                                        <p:attrNameLst>
                                          <p:attrName>ppt_x</p:attrName>
                                        </p:attrNameLst>
                                      </p:cBhvr>
                                      <p:tavLst>
                                        <p:tav tm="0">
                                          <p:val>
                                            <p:strVal val="ppt_x"/>
                                          </p:val>
                                        </p:tav>
                                        <p:tav tm="100000">
                                          <p:val>
                                            <p:strVal val="ppt_x"/>
                                          </p:val>
                                        </p:tav>
                                      </p:tavLst>
                                    </p:anim>
                                    <p:anim calcmode="lin" valueType="num">
                                      <p:cBhvr additive="base">
                                        <p:cTn id="687" dur="2000"/>
                                        <p:tgtEl>
                                          <p:spTgt spid="26"/>
                                        </p:tgtEl>
                                        <p:attrNameLst>
                                          <p:attrName>ppt_y</p:attrName>
                                        </p:attrNameLst>
                                      </p:cBhvr>
                                      <p:tavLst>
                                        <p:tav tm="0">
                                          <p:val>
                                            <p:strVal val="ppt_y"/>
                                          </p:val>
                                        </p:tav>
                                        <p:tav tm="100000">
                                          <p:val>
                                            <p:strVal val="1+ppt_h/2"/>
                                          </p:val>
                                        </p:tav>
                                      </p:tavLst>
                                    </p:anim>
                                    <p:set>
                                      <p:cBhvr>
                                        <p:cTn id="688" dur="1" fill="hold">
                                          <p:stCondLst>
                                            <p:cond delay="1999"/>
                                          </p:stCondLst>
                                        </p:cTn>
                                        <p:tgtEl>
                                          <p:spTgt spid="26"/>
                                        </p:tgtEl>
                                        <p:attrNameLst>
                                          <p:attrName>style.visibility</p:attrName>
                                        </p:attrNameLst>
                                      </p:cBhvr>
                                      <p:to>
                                        <p:strVal val="hidden"/>
                                      </p:to>
                                    </p:set>
                                  </p:childTnLst>
                                </p:cTn>
                              </p:par>
                              <p:par>
                                <p:cTn id="689" presetID="2" presetClass="exit" presetSubtype="4" fill="hold" grpId="3" nodeType="withEffect">
                                  <p:stCondLst>
                                    <p:cond delay="0"/>
                                  </p:stCondLst>
                                  <p:childTnLst>
                                    <p:anim calcmode="lin" valueType="num">
                                      <p:cBhvr additive="base">
                                        <p:cTn id="690" dur="2000"/>
                                        <p:tgtEl>
                                          <p:spTgt spid="27"/>
                                        </p:tgtEl>
                                        <p:attrNameLst>
                                          <p:attrName>ppt_x</p:attrName>
                                        </p:attrNameLst>
                                      </p:cBhvr>
                                      <p:tavLst>
                                        <p:tav tm="0">
                                          <p:val>
                                            <p:strVal val="ppt_x"/>
                                          </p:val>
                                        </p:tav>
                                        <p:tav tm="100000">
                                          <p:val>
                                            <p:strVal val="ppt_x"/>
                                          </p:val>
                                        </p:tav>
                                      </p:tavLst>
                                    </p:anim>
                                    <p:anim calcmode="lin" valueType="num">
                                      <p:cBhvr additive="base">
                                        <p:cTn id="691" dur="2000"/>
                                        <p:tgtEl>
                                          <p:spTgt spid="27"/>
                                        </p:tgtEl>
                                        <p:attrNameLst>
                                          <p:attrName>ppt_y</p:attrName>
                                        </p:attrNameLst>
                                      </p:cBhvr>
                                      <p:tavLst>
                                        <p:tav tm="0">
                                          <p:val>
                                            <p:strVal val="ppt_y"/>
                                          </p:val>
                                        </p:tav>
                                        <p:tav tm="100000">
                                          <p:val>
                                            <p:strVal val="1+ppt_h/2"/>
                                          </p:val>
                                        </p:tav>
                                      </p:tavLst>
                                    </p:anim>
                                    <p:set>
                                      <p:cBhvr>
                                        <p:cTn id="692" dur="1" fill="hold">
                                          <p:stCondLst>
                                            <p:cond delay="1999"/>
                                          </p:stCondLst>
                                        </p:cTn>
                                        <p:tgtEl>
                                          <p:spTgt spid="27"/>
                                        </p:tgtEl>
                                        <p:attrNameLst>
                                          <p:attrName>style.visibility</p:attrName>
                                        </p:attrNameLst>
                                      </p:cBhvr>
                                      <p:to>
                                        <p:strVal val="hidden"/>
                                      </p:to>
                                    </p:set>
                                  </p:childTnLst>
                                </p:cTn>
                              </p:par>
                              <p:par>
                                <p:cTn id="693" presetID="2" presetClass="exit" presetSubtype="4" fill="hold" grpId="3" nodeType="withEffect">
                                  <p:stCondLst>
                                    <p:cond delay="0"/>
                                  </p:stCondLst>
                                  <p:childTnLst>
                                    <p:anim calcmode="lin" valueType="num">
                                      <p:cBhvr additive="base">
                                        <p:cTn id="694" dur="2000"/>
                                        <p:tgtEl>
                                          <p:spTgt spid="28"/>
                                        </p:tgtEl>
                                        <p:attrNameLst>
                                          <p:attrName>ppt_x</p:attrName>
                                        </p:attrNameLst>
                                      </p:cBhvr>
                                      <p:tavLst>
                                        <p:tav tm="0">
                                          <p:val>
                                            <p:strVal val="ppt_x"/>
                                          </p:val>
                                        </p:tav>
                                        <p:tav tm="100000">
                                          <p:val>
                                            <p:strVal val="ppt_x"/>
                                          </p:val>
                                        </p:tav>
                                      </p:tavLst>
                                    </p:anim>
                                    <p:anim calcmode="lin" valueType="num">
                                      <p:cBhvr additive="base">
                                        <p:cTn id="695" dur="2000"/>
                                        <p:tgtEl>
                                          <p:spTgt spid="28"/>
                                        </p:tgtEl>
                                        <p:attrNameLst>
                                          <p:attrName>ppt_y</p:attrName>
                                        </p:attrNameLst>
                                      </p:cBhvr>
                                      <p:tavLst>
                                        <p:tav tm="0">
                                          <p:val>
                                            <p:strVal val="ppt_y"/>
                                          </p:val>
                                        </p:tav>
                                        <p:tav tm="100000">
                                          <p:val>
                                            <p:strVal val="1+ppt_h/2"/>
                                          </p:val>
                                        </p:tav>
                                      </p:tavLst>
                                    </p:anim>
                                    <p:set>
                                      <p:cBhvr>
                                        <p:cTn id="696" dur="1" fill="hold">
                                          <p:stCondLst>
                                            <p:cond delay="1999"/>
                                          </p:stCondLst>
                                        </p:cTn>
                                        <p:tgtEl>
                                          <p:spTgt spid="28"/>
                                        </p:tgtEl>
                                        <p:attrNameLst>
                                          <p:attrName>style.visibility</p:attrName>
                                        </p:attrNameLst>
                                      </p:cBhvr>
                                      <p:to>
                                        <p:strVal val="hidden"/>
                                      </p:to>
                                    </p:set>
                                  </p:childTnLst>
                                </p:cTn>
                              </p:par>
                              <p:par>
                                <p:cTn id="697" presetID="2" presetClass="exit" presetSubtype="4" fill="hold" grpId="3" nodeType="withEffect">
                                  <p:stCondLst>
                                    <p:cond delay="0"/>
                                  </p:stCondLst>
                                  <p:childTnLst>
                                    <p:anim calcmode="lin" valueType="num">
                                      <p:cBhvr additive="base">
                                        <p:cTn id="698" dur="2000"/>
                                        <p:tgtEl>
                                          <p:spTgt spid="29"/>
                                        </p:tgtEl>
                                        <p:attrNameLst>
                                          <p:attrName>ppt_x</p:attrName>
                                        </p:attrNameLst>
                                      </p:cBhvr>
                                      <p:tavLst>
                                        <p:tav tm="0">
                                          <p:val>
                                            <p:strVal val="ppt_x"/>
                                          </p:val>
                                        </p:tav>
                                        <p:tav tm="100000">
                                          <p:val>
                                            <p:strVal val="ppt_x"/>
                                          </p:val>
                                        </p:tav>
                                      </p:tavLst>
                                    </p:anim>
                                    <p:anim calcmode="lin" valueType="num">
                                      <p:cBhvr additive="base">
                                        <p:cTn id="699" dur="2000"/>
                                        <p:tgtEl>
                                          <p:spTgt spid="29"/>
                                        </p:tgtEl>
                                        <p:attrNameLst>
                                          <p:attrName>ppt_y</p:attrName>
                                        </p:attrNameLst>
                                      </p:cBhvr>
                                      <p:tavLst>
                                        <p:tav tm="0">
                                          <p:val>
                                            <p:strVal val="ppt_y"/>
                                          </p:val>
                                        </p:tav>
                                        <p:tav tm="100000">
                                          <p:val>
                                            <p:strVal val="1+ppt_h/2"/>
                                          </p:val>
                                        </p:tav>
                                      </p:tavLst>
                                    </p:anim>
                                    <p:set>
                                      <p:cBhvr>
                                        <p:cTn id="700" dur="1" fill="hold">
                                          <p:stCondLst>
                                            <p:cond delay="1999"/>
                                          </p:stCondLst>
                                        </p:cTn>
                                        <p:tgtEl>
                                          <p:spTgt spid="29"/>
                                        </p:tgtEl>
                                        <p:attrNameLst>
                                          <p:attrName>style.visibility</p:attrName>
                                        </p:attrNameLst>
                                      </p:cBhvr>
                                      <p:to>
                                        <p:strVal val="hidden"/>
                                      </p:to>
                                    </p:set>
                                  </p:childTnLst>
                                </p:cTn>
                              </p:par>
                              <p:par>
                                <p:cTn id="701" presetID="2" presetClass="exit" presetSubtype="4" fill="hold" grpId="3" nodeType="withEffect">
                                  <p:stCondLst>
                                    <p:cond delay="0"/>
                                  </p:stCondLst>
                                  <p:childTnLst>
                                    <p:anim calcmode="lin" valueType="num">
                                      <p:cBhvr additive="base">
                                        <p:cTn id="702" dur="2000"/>
                                        <p:tgtEl>
                                          <p:spTgt spid="30"/>
                                        </p:tgtEl>
                                        <p:attrNameLst>
                                          <p:attrName>ppt_x</p:attrName>
                                        </p:attrNameLst>
                                      </p:cBhvr>
                                      <p:tavLst>
                                        <p:tav tm="0">
                                          <p:val>
                                            <p:strVal val="ppt_x"/>
                                          </p:val>
                                        </p:tav>
                                        <p:tav tm="100000">
                                          <p:val>
                                            <p:strVal val="ppt_x"/>
                                          </p:val>
                                        </p:tav>
                                      </p:tavLst>
                                    </p:anim>
                                    <p:anim calcmode="lin" valueType="num">
                                      <p:cBhvr additive="base">
                                        <p:cTn id="703" dur="2000"/>
                                        <p:tgtEl>
                                          <p:spTgt spid="30"/>
                                        </p:tgtEl>
                                        <p:attrNameLst>
                                          <p:attrName>ppt_y</p:attrName>
                                        </p:attrNameLst>
                                      </p:cBhvr>
                                      <p:tavLst>
                                        <p:tav tm="0">
                                          <p:val>
                                            <p:strVal val="ppt_y"/>
                                          </p:val>
                                        </p:tav>
                                        <p:tav tm="100000">
                                          <p:val>
                                            <p:strVal val="1+ppt_h/2"/>
                                          </p:val>
                                        </p:tav>
                                      </p:tavLst>
                                    </p:anim>
                                    <p:set>
                                      <p:cBhvr>
                                        <p:cTn id="704" dur="1" fill="hold">
                                          <p:stCondLst>
                                            <p:cond delay="1999"/>
                                          </p:stCondLst>
                                        </p:cTn>
                                        <p:tgtEl>
                                          <p:spTgt spid="30"/>
                                        </p:tgtEl>
                                        <p:attrNameLst>
                                          <p:attrName>style.visibility</p:attrName>
                                        </p:attrNameLst>
                                      </p:cBhvr>
                                      <p:to>
                                        <p:strVal val="hidden"/>
                                      </p:to>
                                    </p:set>
                                  </p:childTnLst>
                                </p:cTn>
                              </p:par>
                              <p:par>
                                <p:cTn id="705" presetID="2" presetClass="exit" presetSubtype="4" fill="hold" grpId="3" nodeType="withEffect">
                                  <p:stCondLst>
                                    <p:cond delay="0"/>
                                  </p:stCondLst>
                                  <p:childTnLst>
                                    <p:anim calcmode="lin" valueType="num">
                                      <p:cBhvr additive="base">
                                        <p:cTn id="706" dur="2000"/>
                                        <p:tgtEl>
                                          <p:spTgt spid="31"/>
                                        </p:tgtEl>
                                        <p:attrNameLst>
                                          <p:attrName>ppt_x</p:attrName>
                                        </p:attrNameLst>
                                      </p:cBhvr>
                                      <p:tavLst>
                                        <p:tav tm="0">
                                          <p:val>
                                            <p:strVal val="ppt_x"/>
                                          </p:val>
                                        </p:tav>
                                        <p:tav tm="100000">
                                          <p:val>
                                            <p:strVal val="ppt_x"/>
                                          </p:val>
                                        </p:tav>
                                      </p:tavLst>
                                    </p:anim>
                                    <p:anim calcmode="lin" valueType="num">
                                      <p:cBhvr additive="base">
                                        <p:cTn id="707" dur="2000"/>
                                        <p:tgtEl>
                                          <p:spTgt spid="31"/>
                                        </p:tgtEl>
                                        <p:attrNameLst>
                                          <p:attrName>ppt_y</p:attrName>
                                        </p:attrNameLst>
                                      </p:cBhvr>
                                      <p:tavLst>
                                        <p:tav tm="0">
                                          <p:val>
                                            <p:strVal val="ppt_y"/>
                                          </p:val>
                                        </p:tav>
                                        <p:tav tm="100000">
                                          <p:val>
                                            <p:strVal val="1+ppt_h/2"/>
                                          </p:val>
                                        </p:tav>
                                      </p:tavLst>
                                    </p:anim>
                                    <p:set>
                                      <p:cBhvr>
                                        <p:cTn id="708" dur="1" fill="hold">
                                          <p:stCondLst>
                                            <p:cond delay="1999"/>
                                          </p:stCondLst>
                                        </p:cTn>
                                        <p:tgtEl>
                                          <p:spTgt spid="31"/>
                                        </p:tgtEl>
                                        <p:attrNameLst>
                                          <p:attrName>style.visibility</p:attrName>
                                        </p:attrNameLst>
                                      </p:cBhvr>
                                      <p:to>
                                        <p:strVal val="hidden"/>
                                      </p:to>
                                    </p:set>
                                  </p:childTnLst>
                                </p:cTn>
                              </p:par>
                              <p:par>
                                <p:cTn id="709" presetID="2" presetClass="exit" presetSubtype="4" fill="hold" grpId="3" nodeType="withEffect">
                                  <p:stCondLst>
                                    <p:cond delay="0"/>
                                  </p:stCondLst>
                                  <p:childTnLst>
                                    <p:anim calcmode="lin" valueType="num">
                                      <p:cBhvr additive="base">
                                        <p:cTn id="710" dur="2000"/>
                                        <p:tgtEl>
                                          <p:spTgt spid="32"/>
                                        </p:tgtEl>
                                        <p:attrNameLst>
                                          <p:attrName>ppt_x</p:attrName>
                                        </p:attrNameLst>
                                      </p:cBhvr>
                                      <p:tavLst>
                                        <p:tav tm="0">
                                          <p:val>
                                            <p:strVal val="ppt_x"/>
                                          </p:val>
                                        </p:tav>
                                        <p:tav tm="100000">
                                          <p:val>
                                            <p:strVal val="ppt_x"/>
                                          </p:val>
                                        </p:tav>
                                      </p:tavLst>
                                    </p:anim>
                                    <p:anim calcmode="lin" valueType="num">
                                      <p:cBhvr additive="base">
                                        <p:cTn id="711" dur="2000"/>
                                        <p:tgtEl>
                                          <p:spTgt spid="32"/>
                                        </p:tgtEl>
                                        <p:attrNameLst>
                                          <p:attrName>ppt_y</p:attrName>
                                        </p:attrNameLst>
                                      </p:cBhvr>
                                      <p:tavLst>
                                        <p:tav tm="0">
                                          <p:val>
                                            <p:strVal val="ppt_y"/>
                                          </p:val>
                                        </p:tav>
                                        <p:tav tm="100000">
                                          <p:val>
                                            <p:strVal val="1+ppt_h/2"/>
                                          </p:val>
                                        </p:tav>
                                      </p:tavLst>
                                    </p:anim>
                                    <p:set>
                                      <p:cBhvr>
                                        <p:cTn id="712" dur="1" fill="hold">
                                          <p:stCondLst>
                                            <p:cond delay="1999"/>
                                          </p:stCondLst>
                                        </p:cTn>
                                        <p:tgtEl>
                                          <p:spTgt spid="32"/>
                                        </p:tgtEl>
                                        <p:attrNameLst>
                                          <p:attrName>style.visibility</p:attrName>
                                        </p:attrNameLst>
                                      </p:cBhvr>
                                      <p:to>
                                        <p:strVal val="hidden"/>
                                      </p:to>
                                    </p:set>
                                  </p:childTnLst>
                                </p:cTn>
                              </p:par>
                              <p:par>
                                <p:cTn id="713" presetID="2" presetClass="exit" presetSubtype="4" fill="hold" grpId="3" nodeType="withEffect">
                                  <p:stCondLst>
                                    <p:cond delay="0"/>
                                  </p:stCondLst>
                                  <p:childTnLst>
                                    <p:anim calcmode="lin" valueType="num">
                                      <p:cBhvr additive="base">
                                        <p:cTn id="714" dur="2000"/>
                                        <p:tgtEl>
                                          <p:spTgt spid="33"/>
                                        </p:tgtEl>
                                        <p:attrNameLst>
                                          <p:attrName>ppt_x</p:attrName>
                                        </p:attrNameLst>
                                      </p:cBhvr>
                                      <p:tavLst>
                                        <p:tav tm="0">
                                          <p:val>
                                            <p:strVal val="ppt_x"/>
                                          </p:val>
                                        </p:tav>
                                        <p:tav tm="100000">
                                          <p:val>
                                            <p:strVal val="ppt_x"/>
                                          </p:val>
                                        </p:tav>
                                      </p:tavLst>
                                    </p:anim>
                                    <p:anim calcmode="lin" valueType="num">
                                      <p:cBhvr additive="base">
                                        <p:cTn id="715" dur="2000"/>
                                        <p:tgtEl>
                                          <p:spTgt spid="33"/>
                                        </p:tgtEl>
                                        <p:attrNameLst>
                                          <p:attrName>ppt_y</p:attrName>
                                        </p:attrNameLst>
                                      </p:cBhvr>
                                      <p:tavLst>
                                        <p:tav tm="0">
                                          <p:val>
                                            <p:strVal val="ppt_y"/>
                                          </p:val>
                                        </p:tav>
                                        <p:tav tm="100000">
                                          <p:val>
                                            <p:strVal val="1+ppt_h/2"/>
                                          </p:val>
                                        </p:tav>
                                      </p:tavLst>
                                    </p:anim>
                                    <p:set>
                                      <p:cBhvr>
                                        <p:cTn id="716" dur="1" fill="hold">
                                          <p:stCondLst>
                                            <p:cond delay="1999"/>
                                          </p:stCondLst>
                                        </p:cTn>
                                        <p:tgtEl>
                                          <p:spTgt spid="33"/>
                                        </p:tgtEl>
                                        <p:attrNameLst>
                                          <p:attrName>style.visibility</p:attrName>
                                        </p:attrNameLst>
                                      </p:cBhvr>
                                      <p:to>
                                        <p:strVal val="hidden"/>
                                      </p:to>
                                    </p:set>
                                  </p:childTnLst>
                                </p:cTn>
                              </p:par>
                              <p:par>
                                <p:cTn id="717" presetID="2" presetClass="exit" presetSubtype="4" fill="hold" grpId="3" nodeType="withEffect">
                                  <p:stCondLst>
                                    <p:cond delay="0"/>
                                  </p:stCondLst>
                                  <p:childTnLst>
                                    <p:anim calcmode="lin" valueType="num">
                                      <p:cBhvr additive="base">
                                        <p:cTn id="718" dur="2000"/>
                                        <p:tgtEl>
                                          <p:spTgt spid="34"/>
                                        </p:tgtEl>
                                        <p:attrNameLst>
                                          <p:attrName>ppt_x</p:attrName>
                                        </p:attrNameLst>
                                      </p:cBhvr>
                                      <p:tavLst>
                                        <p:tav tm="0">
                                          <p:val>
                                            <p:strVal val="ppt_x"/>
                                          </p:val>
                                        </p:tav>
                                        <p:tav tm="100000">
                                          <p:val>
                                            <p:strVal val="ppt_x"/>
                                          </p:val>
                                        </p:tav>
                                      </p:tavLst>
                                    </p:anim>
                                    <p:anim calcmode="lin" valueType="num">
                                      <p:cBhvr additive="base">
                                        <p:cTn id="719" dur="2000"/>
                                        <p:tgtEl>
                                          <p:spTgt spid="34"/>
                                        </p:tgtEl>
                                        <p:attrNameLst>
                                          <p:attrName>ppt_y</p:attrName>
                                        </p:attrNameLst>
                                      </p:cBhvr>
                                      <p:tavLst>
                                        <p:tav tm="0">
                                          <p:val>
                                            <p:strVal val="ppt_y"/>
                                          </p:val>
                                        </p:tav>
                                        <p:tav tm="100000">
                                          <p:val>
                                            <p:strVal val="1+ppt_h/2"/>
                                          </p:val>
                                        </p:tav>
                                      </p:tavLst>
                                    </p:anim>
                                    <p:set>
                                      <p:cBhvr>
                                        <p:cTn id="720" dur="1" fill="hold">
                                          <p:stCondLst>
                                            <p:cond delay="1999"/>
                                          </p:stCondLst>
                                        </p:cTn>
                                        <p:tgtEl>
                                          <p:spTgt spid="34"/>
                                        </p:tgtEl>
                                        <p:attrNameLst>
                                          <p:attrName>style.visibility</p:attrName>
                                        </p:attrNameLst>
                                      </p:cBhvr>
                                      <p:to>
                                        <p:strVal val="hidden"/>
                                      </p:to>
                                    </p:set>
                                  </p:childTnLst>
                                </p:cTn>
                              </p:par>
                              <p:par>
                                <p:cTn id="721" presetID="2" presetClass="exit" presetSubtype="4" fill="hold" grpId="3" nodeType="withEffect">
                                  <p:stCondLst>
                                    <p:cond delay="0"/>
                                  </p:stCondLst>
                                  <p:childTnLst>
                                    <p:anim calcmode="lin" valueType="num">
                                      <p:cBhvr additive="base">
                                        <p:cTn id="722" dur="2000"/>
                                        <p:tgtEl>
                                          <p:spTgt spid="35"/>
                                        </p:tgtEl>
                                        <p:attrNameLst>
                                          <p:attrName>ppt_x</p:attrName>
                                        </p:attrNameLst>
                                      </p:cBhvr>
                                      <p:tavLst>
                                        <p:tav tm="0">
                                          <p:val>
                                            <p:strVal val="ppt_x"/>
                                          </p:val>
                                        </p:tav>
                                        <p:tav tm="100000">
                                          <p:val>
                                            <p:strVal val="ppt_x"/>
                                          </p:val>
                                        </p:tav>
                                      </p:tavLst>
                                    </p:anim>
                                    <p:anim calcmode="lin" valueType="num">
                                      <p:cBhvr additive="base">
                                        <p:cTn id="723" dur="2000"/>
                                        <p:tgtEl>
                                          <p:spTgt spid="35"/>
                                        </p:tgtEl>
                                        <p:attrNameLst>
                                          <p:attrName>ppt_y</p:attrName>
                                        </p:attrNameLst>
                                      </p:cBhvr>
                                      <p:tavLst>
                                        <p:tav tm="0">
                                          <p:val>
                                            <p:strVal val="ppt_y"/>
                                          </p:val>
                                        </p:tav>
                                        <p:tav tm="100000">
                                          <p:val>
                                            <p:strVal val="1+ppt_h/2"/>
                                          </p:val>
                                        </p:tav>
                                      </p:tavLst>
                                    </p:anim>
                                    <p:set>
                                      <p:cBhvr>
                                        <p:cTn id="724" dur="1" fill="hold">
                                          <p:stCondLst>
                                            <p:cond delay="1999"/>
                                          </p:stCondLst>
                                        </p:cTn>
                                        <p:tgtEl>
                                          <p:spTgt spid="35"/>
                                        </p:tgtEl>
                                        <p:attrNameLst>
                                          <p:attrName>style.visibility</p:attrName>
                                        </p:attrNameLst>
                                      </p:cBhvr>
                                      <p:to>
                                        <p:strVal val="hidden"/>
                                      </p:to>
                                    </p:set>
                                  </p:childTnLst>
                                </p:cTn>
                              </p:par>
                              <p:par>
                                <p:cTn id="725" presetID="2" presetClass="exit" presetSubtype="4" fill="hold" grpId="3" nodeType="withEffect">
                                  <p:stCondLst>
                                    <p:cond delay="0"/>
                                  </p:stCondLst>
                                  <p:childTnLst>
                                    <p:anim calcmode="lin" valueType="num">
                                      <p:cBhvr additive="base">
                                        <p:cTn id="726" dur="2000"/>
                                        <p:tgtEl>
                                          <p:spTgt spid="36"/>
                                        </p:tgtEl>
                                        <p:attrNameLst>
                                          <p:attrName>ppt_x</p:attrName>
                                        </p:attrNameLst>
                                      </p:cBhvr>
                                      <p:tavLst>
                                        <p:tav tm="0">
                                          <p:val>
                                            <p:strVal val="ppt_x"/>
                                          </p:val>
                                        </p:tav>
                                        <p:tav tm="100000">
                                          <p:val>
                                            <p:strVal val="ppt_x"/>
                                          </p:val>
                                        </p:tav>
                                      </p:tavLst>
                                    </p:anim>
                                    <p:anim calcmode="lin" valueType="num">
                                      <p:cBhvr additive="base">
                                        <p:cTn id="727" dur="2000"/>
                                        <p:tgtEl>
                                          <p:spTgt spid="36"/>
                                        </p:tgtEl>
                                        <p:attrNameLst>
                                          <p:attrName>ppt_y</p:attrName>
                                        </p:attrNameLst>
                                      </p:cBhvr>
                                      <p:tavLst>
                                        <p:tav tm="0">
                                          <p:val>
                                            <p:strVal val="ppt_y"/>
                                          </p:val>
                                        </p:tav>
                                        <p:tav tm="100000">
                                          <p:val>
                                            <p:strVal val="1+ppt_h/2"/>
                                          </p:val>
                                        </p:tav>
                                      </p:tavLst>
                                    </p:anim>
                                    <p:set>
                                      <p:cBhvr>
                                        <p:cTn id="728" dur="1" fill="hold">
                                          <p:stCondLst>
                                            <p:cond delay="1999"/>
                                          </p:stCondLst>
                                        </p:cTn>
                                        <p:tgtEl>
                                          <p:spTgt spid="36"/>
                                        </p:tgtEl>
                                        <p:attrNameLst>
                                          <p:attrName>style.visibility</p:attrName>
                                        </p:attrNameLst>
                                      </p:cBhvr>
                                      <p:to>
                                        <p:strVal val="hidden"/>
                                      </p:to>
                                    </p:set>
                                  </p:childTnLst>
                                </p:cTn>
                              </p:par>
                              <p:par>
                                <p:cTn id="729" presetID="2" presetClass="exit" presetSubtype="4" fill="hold" grpId="3" nodeType="withEffect">
                                  <p:stCondLst>
                                    <p:cond delay="0"/>
                                  </p:stCondLst>
                                  <p:childTnLst>
                                    <p:anim calcmode="lin" valueType="num">
                                      <p:cBhvr additive="base">
                                        <p:cTn id="730" dur="2000"/>
                                        <p:tgtEl>
                                          <p:spTgt spid="37"/>
                                        </p:tgtEl>
                                        <p:attrNameLst>
                                          <p:attrName>ppt_x</p:attrName>
                                        </p:attrNameLst>
                                      </p:cBhvr>
                                      <p:tavLst>
                                        <p:tav tm="0">
                                          <p:val>
                                            <p:strVal val="ppt_x"/>
                                          </p:val>
                                        </p:tav>
                                        <p:tav tm="100000">
                                          <p:val>
                                            <p:strVal val="ppt_x"/>
                                          </p:val>
                                        </p:tav>
                                      </p:tavLst>
                                    </p:anim>
                                    <p:anim calcmode="lin" valueType="num">
                                      <p:cBhvr additive="base">
                                        <p:cTn id="731" dur="2000"/>
                                        <p:tgtEl>
                                          <p:spTgt spid="37"/>
                                        </p:tgtEl>
                                        <p:attrNameLst>
                                          <p:attrName>ppt_y</p:attrName>
                                        </p:attrNameLst>
                                      </p:cBhvr>
                                      <p:tavLst>
                                        <p:tav tm="0">
                                          <p:val>
                                            <p:strVal val="ppt_y"/>
                                          </p:val>
                                        </p:tav>
                                        <p:tav tm="100000">
                                          <p:val>
                                            <p:strVal val="1+ppt_h/2"/>
                                          </p:val>
                                        </p:tav>
                                      </p:tavLst>
                                    </p:anim>
                                    <p:set>
                                      <p:cBhvr>
                                        <p:cTn id="732" dur="1" fill="hold">
                                          <p:stCondLst>
                                            <p:cond delay="1999"/>
                                          </p:stCondLst>
                                        </p:cTn>
                                        <p:tgtEl>
                                          <p:spTgt spid="37"/>
                                        </p:tgtEl>
                                        <p:attrNameLst>
                                          <p:attrName>style.visibility</p:attrName>
                                        </p:attrNameLst>
                                      </p:cBhvr>
                                      <p:to>
                                        <p:strVal val="hidden"/>
                                      </p:to>
                                    </p:set>
                                  </p:childTnLst>
                                </p:cTn>
                              </p:par>
                              <p:par>
                                <p:cTn id="733" presetID="2" presetClass="exit" presetSubtype="4" fill="hold" grpId="3" nodeType="withEffect">
                                  <p:stCondLst>
                                    <p:cond delay="0"/>
                                  </p:stCondLst>
                                  <p:childTnLst>
                                    <p:anim calcmode="lin" valueType="num">
                                      <p:cBhvr additive="base">
                                        <p:cTn id="734" dur="2000"/>
                                        <p:tgtEl>
                                          <p:spTgt spid="38"/>
                                        </p:tgtEl>
                                        <p:attrNameLst>
                                          <p:attrName>ppt_x</p:attrName>
                                        </p:attrNameLst>
                                      </p:cBhvr>
                                      <p:tavLst>
                                        <p:tav tm="0">
                                          <p:val>
                                            <p:strVal val="ppt_x"/>
                                          </p:val>
                                        </p:tav>
                                        <p:tav tm="100000">
                                          <p:val>
                                            <p:strVal val="ppt_x"/>
                                          </p:val>
                                        </p:tav>
                                      </p:tavLst>
                                    </p:anim>
                                    <p:anim calcmode="lin" valueType="num">
                                      <p:cBhvr additive="base">
                                        <p:cTn id="735" dur="2000"/>
                                        <p:tgtEl>
                                          <p:spTgt spid="38"/>
                                        </p:tgtEl>
                                        <p:attrNameLst>
                                          <p:attrName>ppt_y</p:attrName>
                                        </p:attrNameLst>
                                      </p:cBhvr>
                                      <p:tavLst>
                                        <p:tav tm="0">
                                          <p:val>
                                            <p:strVal val="ppt_y"/>
                                          </p:val>
                                        </p:tav>
                                        <p:tav tm="100000">
                                          <p:val>
                                            <p:strVal val="1+ppt_h/2"/>
                                          </p:val>
                                        </p:tav>
                                      </p:tavLst>
                                    </p:anim>
                                    <p:set>
                                      <p:cBhvr>
                                        <p:cTn id="736" dur="1" fill="hold">
                                          <p:stCondLst>
                                            <p:cond delay="1999"/>
                                          </p:stCondLst>
                                        </p:cTn>
                                        <p:tgtEl>
                                          <p:spTgt spid="38"/>
                                        </p:tgtEl>
                                        <p:attrNameLst>
                                          <p:attrName>style.visibility</p:attrName>
                                        </p:attrNameLst>
                                      </p:cBhvr>
                                      <p:to>
                                        <p:strVal val="hidden"/>
                                      </p:to>
                                    </p:set>
                                  </p:childTnLst>
                                </p:cTn>
                              </p:par>
                              <p:par>
                                <p:cTn id="737" presetID="2" presetClass="exit" presetSubtype="4" fill="hold" grpId="3" nodeType="withEffect">
                                  <p:stCondLst>
                                    <p:cond delay="0"/>
                                  </p:stCondLst>
                                  <p:childTnLst>
                                    <p:anim calcmode="lin" valueType="num">
                                      <p:cBhvr additive="base">
                                        <p:cTn id="738" dur="2000"/>
                                        <p:tgtEl>
                                          <p:spTgt spid="39"/>
                                        </p:tgtEl>
                                        <p:attrNameLst>
                                          <p:attrName>ppt_x</p:attrName>
                                        </p:attrNameLst>
                                      </p:cBhvr>
                                      <p:tavLst>
                                        <p:tav tm="0">
                                          <p:val>
                                            <p:strVal val="ppt_x"/>
                                          </p:val>
                                        </p:tav>
                                        <p:tav tm="100000">
                                          <p:val>
                                            <p:strVal val="ppt_x"/>
                                          </p:val>
                                        </p:tav>
                                      </p:tavLst>
                                    </p:anim>
                                    <p:anim calcmode="lin" valueType="num">
                                      <p:cBhvr additive="base">
                                        <p:cTn id="739" dur="2000"/>
                                        <p:tgtEl>
                                          <p:spTgt spid="39"/>
                                        </p:tgtEl>
                                        <p:attrNameLst>
                                          <p:attrName>ppt_y</p:attrName>
                                        </p:attrNameLst>
                                      </p:cBhvr>
                                      <p:tavLst>
                                        <p:tav tm="0">
                                          <p:val>
                                            <p:strVal val="ppt_y"/>
                                          </p:val>
                                        </p:tav>
                                        <p:tav tm="100000">
                                          <p:val>
                                            <p:strVal val="1+ppt_h/2"/>
                                          </p:val>
                                        </p:tav>
                                      </p:tavLst>
                                    </p:anim>
                                    <p:set>
                                      <p:cBhvr>
                                        <p:cTn id="740" dur="1" fill="hold">
                                          <p:stCondLst>
                                            <p:cond delay="1999"/>
                                          </p:stCondLst>
                                        </p:cTn>
                                        <p:tgtEl>
                                          <p:spTgt spid="39"/>
                                        </p:tgtEl>
                                        <p:attrNameLst>
                                          <p:attrName>style.visibility</p:attrName>
                                        </p:attrNameLst>
                                      </p:cBhvr>
                                      <p:to>
                                        <p:strVal val="hidden"/>
                                      </p:to>
                                    </p:set>
                                  </p:childTnLst>
                                </p:cTn>
                              </p:par>
                              <p:par>
                                <p:cTn id="741" presetID="2" presetClass="exit" presetSubtype="4" fill="hold" grpId="3" nodeType="withEffect">
                                  <p:stCondLst>
                                    <p:cond delay="0"/>
                                  </p:stCondLst>
                                  <p:childTnLst>
                                    <p:anim calcmode="lin" valueType="num">
                                      <p:cBhvr additive="base">
                                        <p:cTn id="742" dur="2000"/>
                                        <p:tgtEl>
                                          <p:spTgt spid="40"/>
                                        </p:tgtEl>
                                        <p:attrNameLst>
                                          <p:attrName>ppt_x</p:attrName>
                                        </p:attrNameLst>
                                      </p:cBhvr>
                                      <p:tavLst>
                                        <p:tav tm="0">
                                          <p:val>
                                            <p:strVal val="ppt_x"/>
                                          </p:val>
                                        </p:tav>
                                        <p:tav tm="100000">
                                          <p:val>
                                            <p:strVal val="ppt_x"/>
                                          </p:val>
                                        </p:tav>
                                      </p:tavLst>
                                    </p:anim>
                                    <p:anim calcmode="lin" valueType="num">
                                      <p:cBhvr additive="base">
                                        <p:cTn id="743" dur="2000"/>
                                        <p:tgtEl>
                                          <p:spTgt spid="40"/>
                                        </p:tgtEl>
                                        <p:attrNameLst>
                                          <p:attrName>ppt_y</p:attrName>
                                        </p:attrNameLst>
                                      </p:cBhvr>
                                      <p:tavLst>
                                        <p:tav tm="0">
                                          <p:val>
                                            <p:strVal val="ppt_y"/>
                                          </p:val>
                                        </p:tav>
                                        <p:tav tm="100000">
                                          <p:val>
                                            <p:strVal val="1+ppt_h/2"/>
                                          </p:val>
                                        </p:tav>
                                      </p:tavLst>
                                    </p:anim>
                                    <p:set>
                                      <p:cBhvr>
                                        <p:cTn id="744" dur="1" fill="hold">
                                          <p:stCondLst>
                                            <p:cond delay="1999"/>
                                          </p:stCondLst>
                                        </p:cTn>
                                        <p:tgtEl>
                                          <p:spTgt spid="40"/>
                                        </p:tgtEl>
                                        <p:attrNameLst>
                                          <p:attrName>style.visibility</p:attrName>
                                        </p:attrNameLst>
                                      </p:cBhvr>
                                      <p:to>
                                        <p:strVal val="hidden"/>
                                      </p:to>
                                    </p:set>
                                  </p:childTnLst>
                                </p:cTn>
                              </p:par>
                              <p:par>
                                <p:cTn id="745" presetID="2" presetClass="exit" presetSubtype="4" fill="hold" grpId="3" nodeType="withEffect">
                                  <p:stCondLst>
                                    <p:cond delay="0"/>
                                  </p:stCondLst>
                                  <p:childTnLst>
                                    <p:anim calcmode="lin" valueType="num">
                                      <p:cBhvr additive="base">
                                        <p:cTn id="746" dur="2000"/>
                                        <p:tgtEl>
                                          <p:spTgt spid="41"/>
                                        </p:tgtEl>
                                        <p:attrNameLst>
                                          <p:attrName>ppt_x</p:attrName>
                                        </p:attrNameLst>
                                      </p:cBhvr>
                                      <p:tavLst>
                                        <p:tav tm="0">
                                          <p:val>
                                            <p:strVal val="ppt_x"/>
                                          </p:val>
                                        </p:tav>
                                        <p:tav tm="100000">
                                          <p:val>
                                            <p:strVal val="ppt_x"/>
                                          </p:val>
                                        </p:tav>
                                      </p:tavLst>
                                    </p:anim>
                                    <p:anim calcmode="lin" valueType="num">
                                      <p:cBhvr additive="base">
                                        <p:cTn id="747" dur="2000"/>
                                        <p:tgtEl>
                                          <p:spTgt spid="41"/>
                                        </p:tgtEl>
                                        <p:attrNameLst>
                                          <p:attrName>ppt_y</p:attrName>
                                        </p:attrNameLst>
                                      </p:cBhvr>
                                      <p:tavLst>
                                        <p:tav tm="0">
                                          <p:val>
                                            <p:strVal val="ppt_y"/>
                                          </p:val>
                                        </p:tav>
                                        <p:tav tm="100000">
                                          <p:val>
                                            <p:strVal val="1+ppt_h/2"/>
                                          </p:val>
                                        </p:tav>
                                      </p:tavLst>
                                    </p:anim>
                                    <p:set>
                                      <p:cBhvr>
                                        <p:cTn id="748" dur="1" fill="hold">
                                          <p:stCondLst>
                                            <p:cond delay="1999"/>
                                          </p:stCondLst>
                                        </p:cTn>
                                        <p:tgtEl>
                                          <p:spTgt spid="41"/>
                                        </p:tgtEl>
                                        <p:attrNameLst>
                                          <p:attrName>style.visibility</p:attrName>
                                        </p:attrNameLst>
                                      </p:cBhvr>
                                      <p:to>
                                        <p:strVal val="hidden"/>
                                      </p:to>
                                    </p:set>
                                  </p:childTnLst>
                                </p:cTn>
                              </p:par>
                              <p:par>
                                <p:cTn id="749" presetID="2" presetClass="exit" presetSubtype="4" fill="hold" grpId="3" nodeType="withEffect">
                                  <p:stCondLst>
                                    <p:cond delay="0"/>
                                  </p:stCondLst>
                                  <p:childTnLst>
                                    <p:anim calcmode="lin" valueType="num">
                                      <p:cBhvr additive="base">
                                        <p:cTn id="750" dur="2000"/>
                                        <p:tgtEl>
                                          <p:spTgt spid="42"/>
                                        </p:tgtEl>
                                        <p:attrNameLst>
                                          <p:attrName>ppt_x</p:attrName>
                                        </p:attrNameLst>
                                      </p:cBhvr>
                                      <p:tavLst>
                                        <p:tav tm="0">
                                          <p:val>
                                            <p:strVal val="ppt_x"/>
                                          </p:val>
                                        </p:tav>
                                        <p:tav tm="100000">
                                          <p:val>
                                            <p:strVal val="ppt_x"/>
                                          </p:val>
                                        </p:tav>
                                      </p:tavLst>
                                    </p:anim>
                                    <p:anim calcmode="lin" valueType="num">
                                      <p:cBhvr additive="base">
                                        <p:cTn id="751" dur="2000"/>
                                        <p:tgtEl>
                                          <p:spTgt spid="42"/>
                                        </p:tgtEl>
                                        <p:attrNameLst>
                                          <p:attrName>ppt_y</p:attrName>
                                        </p:attrNameLst>
                                      </p:cBhvr>
                                      <p:tavLst>
                                        <p:tav tm="0">
                                          <p:val>
                                            <p:strVal val="ppt_y"/>
                                          </p:val>
                                        </p:tav>
                                        <p:tav tm="100000">
                                          <p:val>
                                            <p:strVal val="1+ppt_h/2"/>
                                          </p:val>
                                        </p:tav>
                                      </p:tavLst>
                                    </p:anim>
                                    <p:set>
                                      <p:cBhvr>
                                        <p:cTn id="752" dur="1" fill="hold">
                                          <p:stCondLst>
                                            <p:cond delay="1999"/>
                                          </p:stCondLst>
                                        </p:cTn>
                                        <p:tgtEl>
                                          <p:spTgt spid="42"/>
                                        </p:tgtEl>
                                        <p:attrNameLst>
                                          <p:attrName>style.visibility</p:attrName>
                                        </p:attrNameLst>
                                      </p:cBhvr>
                                      <p:to>
                                        <p:strVal val="hidden"/>
                                      </p:to>
                                    </p:set>
                                  </p:childTnLst>
                                </p:cTn>
                              </p:par>
                              <p:par>
                                <p:cTn id="753" presetID="2" presetClass="exit" presetSubtype="4" fill="hold" grpId="3" nodeType="withEffect">
                                  <p:stCondLst>
                                    <p:cond delay="0"/>
                                  </p:stCondLst>
                                  <p:childTnLst>
                                    <p:anim calcmode="lin" valueType="num">
                                      <p:cBhvr additive="base">
                                        <p:cTn id="754" dur="2000"/>
                                        <p:tgtEl>
                                          <p:spTgt spid="43"/>
                                        </p:tgtEl>
                                        <p:attrNameLst>
                                          <p:attrName>ppt_x</p:attrName>
                                        </p:attrNameLst>
                                      </p:cBhvr>
                                      <p:tavLst>
                                        <p:tav tm="0">
                                          <p:val>
                                            <p:strVal val="ppt_x"/>
                                          </p:val>
                                        </p:tav>
                                        <p:tav tm="100000">
                                          <p:val>
                                            <p:strVal val="ppt_x"/>
                                          </p:val>
                                        </p:tav>
                                      </p:tavLst>
                                    </p:anim>
                                    <p:anim calcmode="lin" valueType="num">
                                      <p:cBhvr additive="base">
                                        <p:cTn id="755" dur="2000"/>
                                        <p:tgtEl>
                                          <p:spTgt spid="43"/>
                                        </p:tgtEl>
                                        <p:attrNameLst>
                                          <p:attrName>ppt_y</p:attrName>
                                        </p:attrNameLst>
                                      </p:cBhvr>
                                      <p:tavLst>
                                        <p:tav tm="0">
                                          <p:val>
                                            <p:strVal val="ppt_y"/>
                                          </p:val>
                                        </p:tav>
                                        <p:tav tm="100000">
                                          <p:val>
                                            <p:strVal val="1+ppt_h/2"/>
                                          </p:val>
                                        </p:tav>
                                      </p:tavLst>
                                    </p:anim>
                                    <p:set>
                                      <p:cBhvr>
                                        <p:cTn id="756" dur="1" fill="hold">
                                          <p:stCondLst>
                                            <p:cond delay="1999"/>
                                          </p:stCondLst>
                                        </p:cTn>
                                        <p:tgtEl>
                                          <p:spTgt spid="43"/>
                                        </p:tgtEl>
                                        <p:attrNameLst>
                                          <p:attrName>style.visibility</p:attrName>
                                        </p:attrNameLst>
                                      </p:cBhvr>
                                      <p:to>
                                        <p:strVal val="hidden"/>
                                      </p:to>
                                    </p:set>
                                  </p:childTnLst>
                                </p:cTn>
                              </p:par>
                              <p:par>
                                <p:cTn id="757" presetID="2" presetClass="exit" presetSubtype="4" fill="hold" grpId="3" nodeType="withEffect">
                                  <p:stCondLst>
                                    <p:cond delay="0"/>
                                  </p:stCondLst>
                                  <p:childTnLst>
                                    <p:anim calcmode="lin" valueType="num">
                                      <p:cBhvr additive="base">
                                        <p:cTn id="758" dur="2000"/>
                                        <p:tgtEl>
                                          <p:spTgt spid="44"/>
                                        </p:tgtEl>
                                        <p:attrNameLst>
                                          <p:attrName>ppt_x</p:attrName>
                                        </p:attrNameLst>
                                      </p:cBhvr>
                                      <p:tavLst>
                                        <p:tav tm="0">
                                          <p:val>
                                            <p:strVal val="ppt_x"/>
                                          </p:val>
                                        </p:tav>
                                        <p:tav tm="100000">
                                          <p:val>
                                            <p:strVal val="ppt_x"/>
                                          </p:val>
                                        </p:tav>
                                      </p:tavLst>
                                    </p:anim>
                                    <p:anim calcmode="lin" valueType="num">
                                      <p:cBhvr additive="base">
                                        <p:cTn id="759" dur="2000"/>
                                        <p:tgtEl>
                                          <p:spTgt spid="44"/>
                                        </p:tgtEl>
                                        <p:attrNameLst>
                                          <p:attrName>ppt_y</p:attrName>
                                        </p:attrNameLst>
                                      </p:cBhvr>
                                      <p:tavLst>
                                        <p:tav tm="0">
                                          <p:val>
                                            <p:strVal val="ppt_y"/>
                                          </p:val>
                                        </p:tav>
                                        <p:tav tm="100000">
                                          <p:val>
                                            <p:strVal val="1+ppt_h/2"/>
                                          </p:val>
                                        </p:tav>
                                      </p:tavLst>
                                    </p:anim>
                                    <p:set>
                                      <p:cBhvr>
                                        <p:cTn id="760" dur="1" fill="hold">
                                          <p:stCondLst>
                                            <p:cond delay="1999"/>
                                          </p:stCondLst>
                                        </p:cTn>
                                        <p:tgtEl>
                                          <p:spTgt spid="44"/>
                                        </p:tgtEl>
                                        <p:attrNameLst>
                                          <p:attrName>style.visibility</p:attrName>
                                        </p:attrNameLst>
                                      </p:cBhvr>
                                      <p:to>
                                        <p:strVal val="hidden"/>
                                      </p:to>
                                    </p:set>
                                  </p:childTnLst>
                                </p:cTn>
                              </p:par>
                              <p:par>
                                <p:cTn id="761" presetID="2" presetClass="exit" presetSubtype="4" fill="hold" grpId="3" nodeType="withEffect">
                                  <p:stCondLst>
                                    <p:cond delay="0"/>
                                  </p:stCondLst>
                                  <p:childTnLst>
                                    <p:anim calcmode="lin" valueType="num">
                                      <p:cBhvr additive="base">
                                        <p:cTn id="762" dur="2000"/>
                                        <p:tgtEl>
                                          <p:spTgt spid="45"/>
                                        </p:tgtEl>
                                        <p:attrNameLst>
                                          <p:attrName>ppt_x</p:attrName>
                                        </p:attrNameLst>
                                      </p:cBhvr>
                                      <p:tavLst>
                                        <p:tav tm="0">
                                          <p:val>
                                            <p:strVal val="ppt_x"/>
                                          </p:val>
                                        </p:tav>
                                        <p:tav tm="100000">
                                          <p:val>
                                            <p:strVal val="ppt_x"/>
                                          </p:val>
                                        </p:tav>
                                      </p:tavLst>
                                    </p:anim>
                                    <p:anim calcmode="lin" valueType="num">
                                      <p:cBhvr additive="base">
                                        <p:cTn id="763" dur="2000"/>
                                        <p:tgtEl>
                                          <p:spTgt spid="45"/>
                                        </p:tgtEl>
                                        <p:attrNameLst>
                                          <p:attrName>ppt_y</p:attrName>
                                        </p:attrNameLst>
                                      </p:cBhvr>
                                      <p:tavLst>
                                        <p:tav tm="0">
                                          <p:val>
                                            <p:strVal val="ppt_y"/>
                                          </p:val>
                                        </p:tav>
                                        <p:tav tm="100000">
                                          <p:val>
                                            <p:strVal val="1+ppt_h/2"/>
                                          </p:val>
                                        </p:tav>
                                      </p:tavLst>
                                    </p:anim>
                                    <p:set>
                                      <p:cBhvr>
                                        <p:cTn id="764" dur="1" fill="hold">
                                          <p:stCondLst>
                                            <p:cond delay="1999"/>
                                          </p:stCondLst>
                                        </p:cTn>
                                        <p:tgtEl>
                                          <p:spTgt spid="45"/>
                                        </p:tgtEl>
                                        <p:attrNameLst>
                                          <p:attrName>style.visibility</p:attrName>
                                        </p:attrNameLst>
                                      </p:cBhvr>
                                      <p:to>
                                        <p:strVal val="hidden"/>
                                      </p:to>
                                    </p:set>
                                  </p:childTnLst>
                                </p:cTn>
                              </p:par>
                              <p:par>
                                <p:cTn id="765" presetID="2" presetClass="exit" presetSubtype="4" fill="hold" grpId="3" nodeType="withEffect">
                                  <p:stCondLst>
                                    <p:cond delay="0"/>
                                  </p:stCondLst>
                                  <p:childTnLst>
                                    <p:anim calcmode="lin" valueType="num">
                                      <p:cBhvr additive="base">
                                        <p:cTn id="766" dur="2000"/>
                                        <p:tgtEl>
                                          <p:spTgt spid="46"/>
                                        </p:tgtEl>
                                        <p:attrNameLst>
                                          <p:attrName>ppt_x</p:attrName>
                                        </p:attrNameLst>
                                      </p:cBhvr>
                                      <p:tavLst>
                                        <p:tav tm="0">
                                          <p:val>
                                            <p:strVal val="ppt_x"/>
                                          </p:val>
                                        </p:tav>
                                        <p:tav tm="100000">
                                          <p:val>
                                            <p:strVal val="ppt_x"/>
                                          </p:val>
                                        </p:tav>
                                      </p:tavLst>
                                    </p:anim>
                                    <p:anim calcmode="lin" valueType="num">
                                      <p:cBhvr additive="base">
                                        <p:cTn id="767" dur="2000"/>
                                        <p:tgtEl>
                                          <p:spTgt spid="46"/>
                                        </p:tgtEl>
                                        <p:attrNameLst>
                                          <p:attrName>ppt_y</p:attrName>
                                        </p:attrNameLst>
                                      </p:cBhvr>
                                      <p:tavLst>
                                        <p:tav tm="0">
                                          <p:val>
                                            <p:strVal val="ppt_y"/>
                                          </p:val>
                                        </p:tav>
                                        <p:tav tm="100000">
                                          <p:val>
                                            <p:strVal val="1+ppt_h/2"/>
                                          </p:val>
                                        </p:tav>
                                      </p:tavLst>
                                    </p:anim>
                                    <p:set>
                                      <p:cBhvr>
                                        <p:cTn id="768" dur="1" fill="hold">
                                          <p:stCondLst>
                                            <p:cond delay="1999"/>
                                          </p:stCondLst>
                                        </p:cTn>
                                        <p:tgtEl>
                                          <p:spTgt spid="46"/>
                                        </p:tgtEl>
                                        <p:attrNameLst>
                                          <p:attrName>style.visibility</p:attrName>
                                        </p:attrNameLst>
                                      </p:cBhvr>
                                      <p:to>
                                        <p:strVal val="hidden"/>
                                      </p:to>
                                    </p:set>
                                  </p:childTnLst>
                                </p:cTn>
                              </p:par>
                              <p:par>
                                <p:cTn id="769" presetID="2" presetClass="exit" presetSubtype="4" fill="hold" grpId="3" nodeType="withEffect">
                                  <p:stCondLst>
                                    <p:cond delay="0"/>
                                  </p:stCondLst>
                                  <p:childTnLst>
                                    <p:anim calcmode="lin" valueType="num">
                                      <p:cBhvr additive="base">
                                        <p:cTn id="770" dur="2000"/>
                                        <p:tgtEl>
                                          <p:spTgt spid="47"/>
                                        </p:tgtEl>
                                        <p:attrNameLst>
                                          <p:attrName>ppt_x</p:attrName>
                                        </p:attrNameLst>
                                      </p:cBhvr>
                                      <p:tavLst>
                                        <p:tav tm="0">
                                          <p:val>
                                            <p:strVal val="ppt_x"/>
                                          </p:val>
                                        </p:tav>
                                        <p:tav tm="100000">
                                          <p:val>
                                            <p:strVal val="ppt_x"/>
                                          </p:val>
                                        </p:tav>
                                      </p:tavLst>
                                    </p:anim>
                                    <p:anim calcmode="lin" valueType="num">
                                      <p:cBhvr additive="base">
                                        <p:cTn id="771" dur="2000"/>
                                        <p:tgtEl>
                                          <p:spTgt spid="47"/>
                                        </p:tgtEl>
                                        <p:attrNameLst>
                                          <p:attrName>ppt_y</p:attrName>
                                        </p:attrNameLst>
                                      </p:cBhvr>
                                      <p:tavLst>
                                        <p:tav tm="0">
                                          <p:val>
                                            <p:strVal val="ppt_y"/>
                                          </p:val>
                                        </p:tav>
                                        <p:tav tm="100000">
                                          <p:val>
                                            <p:strVal val="1+ppt_h/2"/>
                                          </p:val>
                                        </p:tav>
                                      </p:tavLst>
                                    </p:anim>
                                    <p:set>
                                      <p:cBhvr>
                                        <p:cTn id="772" dur="1" fill="hold">
                                          <p:stCondLst>
                                            <p:cond delay="1999"/>
                                          </p:stCondLst>
                                        </p:cTn>
                                        <p:tgtEl>
                                          <p:spTgt spid="47"/>
                                        </p:tgtEl>
                                        <p:attrNameLst>
                                          <p:attrName>style.visibility</p:attrName>
                                        </p:attrNameLst>
                                      </p:cBhvr>
                                      <p:to>
                                        <p:strVal val="hidden"/>
                                      </p:to>
                                    </p:set>
                                  </p:childTnLst>
                                </p:cTn>
                              </p:par>
                              <p:par>
                                <p:cTn id="773" presetID="2" presetClass="exit" presetSubtype="4" fill="hold" grpId="3" nodeType="withEffect">
                                  <p:stCondLst>
                                    <p:cond delay="0"/>
                                  </p:stCondLst>
                                  <p:childTnLst>
                                    <p:anim calcmode="lin" valueType="num">
                                      <p:cBhvr additive="base">
                                        <p:cTn id="774" dur="2000"/>
                                        <p:tgtEl>
                                          <p:spTgt spid="48"/>
                                        </p:tgtEl>
                                        <p:attrNameLst>
                                          <p:attrName>ppt_x</p:attrName>
                                        </p:attrNameLst>
                                      </p:cBhvr>
                                      <p:tavLst>
                                        <p:tav tm="0">
                                          <p:val>
                                            <p:strVal val="ppt_x"/>
                                          </p:val>
                                        </p:tav>
                                        <p:tav tm="100000">
                                          <p:val>
                                            <p:strVal val="ppt_x"/>
                                          </p:val>
                                        </p:tav>
                                      </p:tavLst>
                                    </p:anim>
                                    <p:anim calcmode="lin" valueType="num">
                                      <p:cBhvr additive="base">
                                        <p:cTn id="775" dur="2000"/>
                                        <p:tgtEl>
                                          <p:spTgt spid="48"/>
                                        </p:tgtEl>
                                        <p:attrNameLst>
                                          <p:attrName>ppt_y</p:attrName>
                                        </p:attrNameLst>
                                      </p:cBhvr>
                                      <p:tavLst>
                                        <p:tav tm="0">
                                          <p:val>
                                            <p:strVal val="ppt_y"/>
                                          </p:val>
                                        </p:tav>
                                        <p:tav tm="100000">
                                          <p:val>
                                            <p:strVal val="1+ppt_h/2"/>
                                          </p:val>
                                        </p:tav>
                                      </p:tavLst>
                                    </p:anim>
                                    <p:set>
                                      <p:cBhvr>
                                        <p:cTn id="776" dur="1" fill="hold">
                                          <p:stCondLst>
                                            <p:cond delay="1999"/>
                                          </p:stCondLst>
                                        </p:cTn>
                                        <p:tgtEl>
                                          <p:spTgt spid="48"/>
                                        </p:tgtEl>
                                        <p:attrNameLst>
                                          <p:attrName>style.visibility</p:attrName>
                                        </p:attrNameLst>
                                      </p:cBhvr>
                                      <p:to>
                                        <p:strVal val="hidden"/>
                                      </p:to>
                                    </p:set>
                                  </p:childTnLst>
                                </p:cTn>
                              </p:par>
                              <p:par>
                                <p:cTn id="777" presetID="2" presetClass="exit" presetSubtype="4" fill="hold" grpId="3" nodeType="withEffect">
                                  <p:stCondLst>
                                    <p:cond delay="0"/>
                                  </p:stCondLst>
                                  <p:childTnLst>
                                    <p:anim calcmode="lin" valueType="num">
                                      <p:cBhvr additive="base">
                                        <p:cTn id="778" dur="2000"/>
                                        <p:tgtEl>
                                          <p:spTgt spid="49"/>
                                        </p:tgtEl>
                                        <p:attrNameLst>
                                          <p:attrName>ppt_x</p:attrName>
                                        </p:attrNameLst>
                                      </p:cBhvr>
                                      <p:tavLst>
                                        <p:tav tm="0">
                                          <p:val>
                                            <p:strVal val="ppt_x"/>
                                          </p:val>
                                        </p:tav>
                                        <p:tav tm="100000">
                                          <p:val>
                                            <p:strVal val="ppt_x"/>
                                          </p:val>
                                        </p:tav>
                                      </p:tavLst>
                                    </p:anim>
                                    <p:anim calcmode="lin" valueType="num">
                                      <p:cBhvr additive="base">
                                        <p:cTn id="779" dur="2000"/>
                                        <p:tgtEl>
                                          <p:spTgt spid="49"/>
                                        </p:tgtEl>
                                        <p:attrNameLst>
                                          <p:attrName>ppt_y</p:attrName>
                                        </p:attrNameLst>
                                      </p:cBhvr>
                                      <p:tavLst>
                                        <p:tav tm="0">
                                          <p:val>
                                            <p:strVal val="ppt_y"/>
                                          </p:val>
                                        </p:tav>
                                        <p:tav tm="100000">
                                          <p:val>
                                            <p:strVal val="1+ppt_h/2"/>
                                          </p:val>
                                        </p:tav>
                                      </p:tavLst>
                                    </p:anim>
                                    <p:set>
                                      <p:cBhvr>
                                        <p:cTn id="780" dur="1" fill="hold">
                                          <p:stCondLst>
                                            <p:cond delay="1999"/>
                                          </p:stCondLst>
                                        </p:cTn>
                                        <p:tgtEl>
                                          <p:spTgt spid="49"/>
                                        </p:tgtEl>
                                        <p:attrNameLst>
                                          <p:attrName>style.visibility</p:attrName>
                                        </p:attrNameLst>
                                      </p:cBhvr>
                                      <p:to>
                                        <p:strVal val="hidden"/>
                                      </p:to>
                                    </p:set>
                                  </p:childTnLst>
                                </p:cTn>
                              </p:par>
                              <p:par>
                                <p:cTn id="781" presetID="2" presetClass="exit" presetSubtype="4" fill="hold" grpId="3" nodeType="withEffect">
                                  <p:stCondLst>
                                    <p:cond delay="0"/>
                                  </p:stCondLst>
                                  <p:childTnLst>
                                    <p:anim calcmode="lin" valueType="num">
                                      <p:cBhvr additive="base">
                                        <p:cTn id="782" dur="2000"/>
                                        <p:tgtEl>
                                          <p:spTgt spid="50"/>
                                        </p:tgtEl>
                                        <p:attrNameLst>
                                          <p:attrName>ppt_x</p:attrName>
                                        </p:attrNameLst>
                                      </p:cBhvr>
                                      <p:tavLst>
                                        <p:tav tm="0">
                                          <p:val>
                                            <p:strVal val="ppt_x"/>
                                          </p:val>
                                        </p:tav>
                                        <p:tav tm="100000">
                                          <p:val>
                                            <p:strVal val="ppt_x"/>
                                          </p:val>
                                        </p:tav>
                                      </p:tavLst>
                                    </p:anim>
                                    <p:anim calcmode="lin" valueType="num">
                                      <p:cBhvr additive="base">
                                        <p:cTn id="783" dur="2000"/>
                                        <p:tgtEl>
                                          <p:spTgt spid="50"/>
                                        </p:tgtEl>
                                        <p:attrNameLst>
                                          <p:attrName>ppt_y</p:attrName>
                                        </p:attrNameLst>
                                      </p:cBhvr>
                                      <p:tavLst>
                                        <p:tav tm="0">
                                          <p:val>
                                            <p:strVal val="ppt_y"/>
                                          </p:val>
                                        </p:tav>
                                        <p:tav tm="100000">
                                          <p:val>
                                            <p:strVal val="1+ppt_h/2"/>
                                          </p:val>
                                        </p:tav>
                                      </p:tavLst>
                                    </p:anim>
                                    <p:set>
                                      <p:cBhvr>
                                        <p:cTn id="784" dur="1" fill="hold">
                                          <p:stCondLst>
                                            <p:cond delay="1999"/>
                                          </p:stCondLst>
                                        </p:cTn>
                                        <p:tgtEl>
                                          <p:spTgt spid="50"/>
                                        </p:tgtEl>
                                        <p:attrNameLst>
                                          <p:attrName>style.visibility</p:attrName>
                                        </p:attrNameLst>
                                      </p:cBhvr>
                                      <p:to>
                                        <p:strVal val="hidden"/>
                                      </p:to>
                                    </p:set>
                                  </p:childTnLst>
                                </p:cTn>
                              </p:par>
                              <p:par>
                                <p:cTn id="785" presetID="2" presetClass="exit" presetSubtype="4" fill="hold" grpId="3" nodeType="withEffect">
                                  <p:stCondLst>
                                    <p:cond delay="0"/>
                                  </p:stCondLst>
                                  <p:childTnLst>
                                    <p:anim calcmode="lin" valueType="num">
                                      <p:cBhvr additive="base">
                                        <p:cTn id="786" dur="2000"/>
                                        <p:tgtEl>
                                          <p:spTgt spid="51"/>
                                        </p:tgtEl>
                                        <p:attrNameLst>
                                          <p:attrName>ppt_x</p:attrName>
                                        </p:attrNameLst>
                                      </p:cBhvr>
                                      <p:tavLst>
                                        <p:tav tm="0">
                                          <p:val>
                                            <p:strVal val="ppt_x"/>
                                          </p:val>
                                        </p:tav>
                                        <p:tav tm="100000">
                                          <p:val>
                                            <p:strVal val="ppt_x"/>
                                          </p:val>
                                        </p:tav>
                                      </p:tavLst>
                                    </p:anim>
                                    <p:anim calcmode="lin" valueType="num">
                                      <p:cBhvr additive="base">
                                        <p:cTn id="787" dur="2000"/>
                                        <p:tgtEl>
                                          <p:spTgt spid="51"/>
                                        </p:tgtEl>
                                        <p:attrNameLst>
                                          <p:attrName>ppt_y</p:attrName>
                                        </p:attrNameLst>
                                      </p:cBhvr>
                                      <p:tavLst>
                                        <p:tav tm="0">
                                          <p:val>
                                            <p:strVal val="ppt_y"/>
                                          </p:val>
                                        </p:tav>
                                        <p:tav tm="100000">
                                          <p:val>
                                            <p:strVal val="1+ppt_h/2"/>
                                          </p:val>
                                        </p:tav>
                                      </p:tavLst>
                                    </p:anim>
                                    <p:set>
                                      <p:cBhvr>
                                        <p:cTn id="788" dur="1" fill="hold">
                                          <p:stCondLst>
                                            <p:cond delay="1999"/>
                                          </p:stCondLst>
                                        </p:cTn>
                                        <p:tgtEl>
                                          <p:spTgt spid="51"/>
                                        </p:tgtEl>
                                        <p:attrNameLst>
                                          <p:attrName>style.visibility</p:attrName>
                                        </p:attrNameLst>
                                      </p:cBhvr>
                                      <p:to>
                                        <p:strVal val="hidden"/>
                                      </p:to>
                                    </p:set>
                                  </p:childTnLst>
                                </p:cTn>
                              </p:par>
                              <p:par>
                                <p:cTn id="789" presetID="2" presetClass="exit" presetSubtype="4" fill="hold" grpId="3" nodeType="withEffect">
                                  <p:stCondLst>
                                    <p:cond delay="0"/>
                                  </p:stCondLst>
                                  <p:childTnLst>
                                    <p:anim calcmode="lin" valueType="num">
                                      <p:cBhvr additive="base">
                                        <p:cTn id="790" dur="2000"/>
                                        <p:tgtEl>
                                          <p:spTgt spid="52"/>
                                        </p:tgtEl>
                                        <p:attrNameLst>
                                          <p:attrName>ppt_x</p:attrName>
                                        </p:attrNameLst>
                                      </p:cBhvr>
                                      <p:tavLst>
                                        <p:tav tm="0">
                                          <p:val>
                                            <p:strVal val="ppt_x"/>
                                          </p:val>
                                        </p:tav>
                                        <p:tav tm="100000">
                                          <p:val>
                                            <p:strVal val="ppt_x"/>
                                          </p:val>
                                        </p:tav>
                                      </p:tavLst>
                                    </p:anim>
                                    <p:anim calcmode="lin" valueType="num">
                                      <p:cBhvr additive="base">
                                        <p:cTn id="791" dur="2000"/>
                                        <p:tgtEl>
                                          <p:spTgt spid="52"/>
                                        </p:tgtEl>
                                        <p:attrNameLst>
                                          <p:attrName>ppt_y</p:attrName>
                                        </p:attrNameLst>
                                      </p:cBhvr>
                                      <p:tavLst>
                                        <p:tav tm="0">
                                          <p:val>
                                            <p:strVal val="ppt_y"/>
                                          </p:val>
                                        </p:tav>
                                        <p:tav tm="100000">
                                          <p:val>
                                            <p:strVal val="1+ppt_h/2"/>
                                          </p:val>
                                        </p:tav>
                                      </p:tavLst>
                                    </p:anim>
                                    <p:set>
                                      <p:cBhvr>
                                        <p:cTn id="792" dur="1" fill="hold">
                                          <p:stCondLst>
                                            <p:cond delay="1999"/>
                                          </p:stCondLst>
                                        </p:cTn>
                                        <p:tgtEl>
                                          <p:spTgt spid="52"/>
                                        </p:tgtEl>
                                        <p:attrNameLst>
                                          <p:attrName>style.visibility</p:attrName>
                                        </p:attrNameLst>
                                      </p:cBhvr>
                                      <p:to>
                                        <p:strVal val="hidden"/>
                                      </p:to>
                                    </p:set>
                                  </p:childTnLst>
                                </p:cTn>
                              </p:par>
                              <p:par>
                                <p:cTn id="793" presetID="2" presetClass="exit" presetSubtype="4" fill="hold" grpId="3" nodeType="withEffect">
                                  <p:stCondLst>
                                    <p:cond delay="0"/>
                                  </p:stCondLst>
                                  <p:childTnLst>
                                    <p:anim calcmode="lin" valueType="num">
                                      <p:cBhvr additive="base">
                                        <p:cTn id="794" dur="2000"/>
                                        <p:tgtEl>
                                          <p:spTgt spid="53"/>
                                        </p:tgtEl>
                                        <p:attrNameLst>
                                          <p:attrName>ppt_x</p:attrName>
                                        </p:attrNameLst>
                                      </p:cBhvr>
                                      <p:tavLst>
                                        <p:tav tm="0">
                                          <p:val>
                                            <p:strVal val="ppt_x"/>
                                          </p:val>
                                        </p:tav>
                                        <p:tav tm="100000">
                                          <p:val>
                                            <p:strVal val="ppt_x"/>
                                          </p:val>
                                        </p:tav>
                                      </p:tavLst>
                                    </p:anim>
                                    <p:anim calcmode="lin" valueType="num">
                                      <p:cBhvr additive="base">
                                        <p:cTn id="795" dur="2000"/>
                                        <p:tgtEl>
                                          <p:spTgt spid="53"/>
                                        </p:tgtEl>
                                        <p:attrNameLst>
                                          <p:attrName>ppt_y</p:attrName>
                                        </p:attrNameLst>
                                      </p:cBhvr>
                                      <p:tavLst>
                                        <p:tav tm="0">
                                          <p:val>
                                            <p:strVal val="ppt_y"/>
                                          </p:val>
                                        </p:tav>
                                        <p:tav tm="100000">
                                          <p:val>
                                            <p:strVal val="1+ppt_h/2"/>
                                          </p:val>
                                        </p:tav>
                                      </p:tavLst>
                                    </p:anim>
                                    <p:set>
                                      <p:cBhvr>
                                        <p:cTn id="796" dur="1" fill="hold">
                                          <p:stCondLst>
                                            <p:cond delay="1999"/>
                                          </p:stCondLst>
                                        </p:cTn>
                                        <p:tgtEl>
                                          <p:spTgt spid="53"/>
                                        </p:tgtEl>
                                        <p:attrNameLst>
                                          <p:attrName>style.visibility</p:attrName>
                                        </p:attrNameLst>
                                      </p:cBhvr>
                                      <p:to>
                                        <p:strVal val="hidden"/>
                                      </p:to>
                                    </p:set>
                                  </p:childTnLst>
                                </p:cTn>
                              </p:par>
                              <p:par>
                                <p:cTn id="797" presetID="2" presetClass="exit" presetSubtype="4" fill="hold" grpId="3" nodeType="withEffect">
                                  <p:stCondLst>
                                    <p:cond delay="0"/>
                                  </p:stCondLst>
                                  <p:childTnLst>
                                    <p:anim calcmode="lin" valueType="num">
                                      <p:cBhvr additive="base">
                                        <p:cTn id="798" dur="2000"/>
                                        <p:tgtEl>
                                          <p:spTgt spid="54"/>
                                        </p:tgtEl>
                                        <p:attrNameLst>
                                          <p:attrName>ppt_x</p:attrName>
                                        </p:attrNameLst>
                                      </p:cBhvr>
                                      <p:tavLst>
                                        <p:tav tm="0">
                                          <p:val>
                                            <p:strVal val="ppt_x"/>
                                          </p:val>
                                        </p:tav>
                                        <p:tav tm="100000">
                                          <p:val>
                                            <p:strVal val="ppt_x"/>
                                          </p:val>
                                        </p:tav>
                                      </p:tavLst>
                                    </p:anim>
                                    <p:anim calcmode="lin" valueType="num">
                                      <p:cBhvr additive="base">
                                        <p:cTn id="799" dur="2000"/>
                                        <p:tgtEl>
                                          <p:spTgt spid="54"/>
                                        </p:tgtEl>
                                        <p:attrNameLst>
                                          <p:attrName>ppt_y</p:attrName>
                                        </p:attrNameLst>
                                      </p:cBhvr>
                                      <p:tavLst>
                                        <p:tav tm="0">
                                          <p:val>
                                            <p:strVal val="ppt_y"/>
                                          </p:val>
                                        </p:tav>
                                        <p:tav tm="100000">
                                          <p:val>
                                            <p:strVal val="1+ppt_h/2"/>
                                          </p:val>
                                        </p:tav>
                                      </p:tavLst>
                                    </p:anim>
                                    <p:set>
                                      <p:cBhvr>
                                        <p:cTn id="800" dur="1" fill="hold">
                                          <p:stCondLst>
                                            <p:cond delay="1999"/>
                                          </p:stCondLst>
                                        </p:cTn>
                                        <p:tgtEl>
                                          <p:spTgt spid="54"/>
                                        </p:tgtEl>
                                        <p:attrNameLst>
                                          <p:attrName>style.visibility</p:attrName>
                                        </p:attrNameLst>
                                      </p:cBhvr>
                                      <p:to>
                                        <p:strVal val="hidden"/>
                                      </p:to>
                                    </p:set>
                                  </p:childTnLst>
                                </p:cTn>
                              </p:par>
                              <p:par>
                                <p:cTn id="801" presetID="2" presetClass="exit" presetSubtype="4" fill="hold" grpId="3" nodeType="withEffect">
                                  <p:stCondLst>
                                    <p:cond delay="0"/>
                                  </p:stCondLst>
                                  <p:childTnLst>
                                    <p:anim calcmode="lin" valueType="num">
                                      <p:cBhvr additive="base">
                                        <p:cTn id="802" dur="2000"/>
                                        <p:tgtEl>
                                          <p:spTgt spid="55"/>
                                        </p:tgtEl>
                                        <p:attrNameLst>
                                          <p:attrName>ppt_x</p:attrName>
                                        </p:attrNameLst>
                                      </p:cBhvr>
                                      <p:tavLst>
                                        <p:tav tm="0">
                                          <p:val>
                                            <p:strVal val="ppt_x"/>
                                          </p:val>
                                        </p:tav>
                                        <p:tav tm="100000">
                                          <p:val>
                                            <p:strVal val="ppt_x"/>
                                          </p:val>
                                        </p:tav>
                                      </p:tavLst>
                                    </p:anim>
                                    <p:anim calcmode="lin" valueType="num">
                                      <p:cBhvr additive="base">
                                        <p:cTn id="803" dur="2000"/>
                                        <p:tgtEl>
                                          <p:spTgt spid="55"/>
                                        </p:tgtEl>
                                        <p:attrNameLst>
                                          <p:attrName>ppt_y</p:attrName>
                                        </p:attrNameLst>
                                      </p:cBhvr>
                                      <p:tavLst>
                                        <p:tav tm="0">
                                          <p:val>
                                            <p:strVal val="ppt_y"/>
                                          </p:val>
                                        </p:tav>
                                        <p:tav tm="100000">
                                          <p:val>
                                            <p:strVal val="1+ppt_h/2"/>
                                          </p:val>
                                        </p:tav>
                                      </p:tavLst>
                                    </p:anim>
                                    <p:set>
                                      <p:cBhvr>
                                        <p:cTn id="804" dur="1" fill="hold">
                                          <p:stCondLst>
                                            <p:cond delay="1999"/>
                                          </p:stCondLst>
                                        </p:cTn>
                                        <p:tgtEl>
                                          <p:spTgt spid="55"/>
                                        </p:tgtEl>
                                        <p:attrNameLst>
                                          <p:attrName>style.visibility</p:attrName>
                                        </p:attrNameLst>
                                      </p:cBhvr>
                                      <p:to>
                                        <p:strVal val="hidden"/>
                                      </p:to>
                                    </p:set>
                                  </p:childTnLst>
                                </p:cTn>
                              </p:par>
                              <p:par>
                                <p:cTn id="805" presetID="2" presetClass="exit" presetSubtype="4" fill="hold" grpId="3" nodeType="withEffect">
                                  <p:stCondLst>
                                    <p:cond delay="0"/>
                                  </p:stCondLst>
                                  <p:childTnLst>
                                    <p:anim calcmode="lin" valueType="num">
                                      <p:cBhvr additive="base">
                                        <p:cTn id="806" dur="2000"/>
                                        <p:tgtEl>
                                          <p:spTgt spid="56"/>
                                        </p:tgtEl>
                                        <p:attrNameLst>
                                          <p:attrName>ppt_x</p:attrName>
                                        </p:attrNameLst>
                                      </p:cBhvr>
                                      <p:tavLst>
                                        <p:tav tm="0">
                                          <p:val>
                                            <p:strVal val="ppt_x"/>
                                          </p:val>
                                        </p:tav>
                                        <p:tav tm="100000">
                                          <p:val>
                                            <p:strVal val="ppt_x"/>
                                          </p:val>
                                        </p:tav>
                                      </p:tavLst>
                                    </p:anim>
                                    <p:anim calcmode="lin" valueType="num">
                                      <p:cBhvr additive="base">
                                        <p:cTn id="807" dur="2000"/>
                                        <p:tgtEl>
                                          <p:spTgt spid="56"/>
                                        </p:tgtEl>
                                        <p:attrNameLst>
                                          <p:attrName>ppt_y</p:attrName>
                                        </p:attrNameLst>
                                      </p:cBhvr>
                                      <p:tavLst>
                                        <p:tav tm="0">
                                          <p:val>
                                            <p:strVal val="ppt_y"/>
                                          </p:val>
                                        </p:tav>
                                        <p:tav tm="100000">
                                          <p:val>
                                            <p:strVal val="1+ppt_h/2"/>
                                          </p:val>
                                        </p:tav>
                                      </p:tavLst>
                                    </p:anim>
                                    <p:set>
                                      <p:cBhvr>
                                        <p:cTn id="808" dur="1" fill="hold">
                                          <p:stCondLst>
                                            <p:cond delay="1999"/>
                                          </p:stCondLst>
                                        </p:cTn>
                                        <p:tgtEl>
                                          <p:spTgt spid="56"/>
                                        </p:tgtEl>
                                        <p:attrNameLst>
                                          <p:attrName>style.visibility</p:attrName>
                                        </p:attrNameLst>
                                      </p:cBhvr>
                                      <p:to>
                                        <p:strVal val="hidden"/>
                                      </p:to>
                                    </p:set>
                                  </p:childTnLst>
                                </p:cTn>
                              </p:par>
                              <p:par>
                                <p:cTn id="809" presetID="2" presetClass="exit" presetSubtype="4" fill="hold" grpId="3" nodeType="withEffect">
                                  <p:stCondLst>
                                    <p:cond delay="0"/>
                                  </p:stCondLst>
                                  <p:childTnLst>
                                    <p:anim calcmode="lin" valueType="num">
                                      <p:cBhvr additive="base">
                                        <p:cTn id="810" dur="2000"/>
                                        <p:tgtEl>
                                          <p:spTgt spid="57"/>
                                        </p:tgtEl>
                                        <p:attrNameLst>
                                          <p:attrName>ppt_x</p:attrName>
                                        </p:attrNameLst>
                                      </p:cBhvr>
                                      <p:tavLst>
                                        <p:tav tm="0">
                                          <p:val>
                                            <p:strVal val="ppt_x"/>
                                          </p:val>
                                        </p:tav>
                                        <p:tav tm="100000">
                                          <p:val>
                                            <p:strVal val="ppt_x"/>
                                          </p:val>
                                        </p:tav>
                                      </p:tavLst>
                                    </p:anim>
                                    <p:anim calcmode="lin" valueType="num">
                                      <p:cBhvr additive="base">
                                        <p:cTn id="811" dur="2000"/>
                                        <p:tgtEl>
                                          <p:spTgt spid="57"/>
                                        </p:tgtEl>
                                        <p:attrNameLst>
                                          <p:attrName>ppt_y</p:attrName>
                                        </p:attrNameLst>
                                      </p:cBhvr>
                                      <p:tavLst>
                                        <p:tav tm="0">
                                          <p:val>
                                            <p:strVal val="ppt_y"/>
                                          </p:val>
                                        </p:tav>
                                        <p:tav tm="100000">
                                          <p:val>
                                            <p:strVal val="1+ppt_h/2"/>
                                          </p:val>
                                        </p:tav>
                                      </p:tavLst>
                                    </p:anim>
                                    <p:set>
                                      <p:cBhvr>
                                        <p:cTn id="812" dur="1" fill="hold">
                                          <p:stCondLst>
                                            <p:cond delay="1999"/>
                                          </p:stCondLst>
                                        </p:cTn>
                                        <p:tgtEl>
                                          <p:spTgt spid="57"/>
                                        </p:tgtEl>
                                        <p:attrNameLst>
                                          <p:attrName>style.visibility</p:attrName>
                                        </p:attrNameLst>
                                      </p:cBhvr>
                                      <p:to>
                                        <p:strVal val="hidden"/>
                                      </p:to>
                                    </p:set>
                                  </p:childTnLst>
                                </p:cTn>
                              </p:par>
                              <p:par>
                                <p:cTn id="813" presetID="2" presetClass="exit" presetSubtype="4" fill="hold" grpId="3" nodeType="withEffect">
                                  <p:stCondLst>
                                    <p:cond delay="0"/>
                                  </p:stCondLst>
                                  <p:childTnLst>
                                    <p:anim calcmode="lin" valueType="num">
                                      <p:cBhvr additive="base">
                                        <p:cTn id="814" dur="2000"/>
                                        <p:tgtEl>
                                          <p:spTgt spid="58"/>
                                        </p:tgtEl>
                                        <p:attrNameLst>
                                          <p:attrName>ppt_x</p:attrName>
                                        </p:attrNameLst>
                                      </p:cBhvr>
                                      <p:tavLst>
                                        <p:tav tm="0">
                                          <p:val>
                                            <p:strVal val="ppt_x"/>
                                          </p:val>
                                        </p:tav>
                                        <p:tav tm="100000">
                                          <p:val>
                                            <p:strVal val="ppt_x"/>
                                          </p:val>
                                        </p:tav>
                                      </p:tavLst>
                                    </p:anim>
                                    <p:anim calcmode="lin" valueType="num">
                                      <p:cBhvr additive="base">
                                        <p:cTn id="815" dur="2000"/>
                                        <p:tgtEl>
                                          <p:spTgt spid="58"/>
                                        </p:tgtEl>
                                        <p:attrNameLst>
                                          <p:attrName>ppt_y</p:attrName>
                                        </p:attrNameLst>
                                      </p:cBhvr>
                                      <p:tavLst>
                                        <p:tav tm="0">
                                          <p:val>
                                            <p:strVal val="ppt_y"/>
                                          </p:val>
                                        </p:tav>
                                        <p:tav tm="100000">
                                          <p:val>
                                            <p:strVal val="1+ppt_h/2"/>
                                          </p:val>
                                        </p:tav>
                                      </p:tavLst>
                                    </p:anim>
                                    <p:set>
                                      <p:cBhvr>
                                        <p:cTn id="816" dur="1" fill="hold">
                                          <p:stCondLst>
                                            <p:cond delay="1999"/>
                                          </p:stCondLst>
                                        </p:cTn>
                                        <p:tgtEl>
                                          <p:spTgt spid="58"/>
                                        </p:tgtEl>
                                        <p:attrNameLst>
                                          <p:attrName>style.visibility</p:attrName>
                                        </p:attrNameLst>
                                      </p:cBhvr>
                                      <p:to>
                                        <p:strVal val="hidden"/>
                                      </p:to>
                                    </p:set>
                                  </p:childTnLst>
                                </p:cTn>
                              </p:par>
                              <p:par>
                                <p:cTn id="817" presetID="2" presetClass="exit" presetSubtype="4" fill="hold" grpId="3" nodeType="withEffect">
                                  <p:stCondLst>
                                    <p:cond delay="0"/>
                                  </p:stCondLst>
                                  <p:childTnLst>
                                    <p:anim calcmode="lin" valueType="num">
                                      <p:cBhvr additive="base">
                                        <p:cTn id="818" dur="2000"/>
                                        <p:tgtEl>
                                          <p:spTgt spid="59"/>
                                        </p:tgtEl>
                                        <p:attrNameLst>
                                          <p:attrName>ppt_x</p:attrName>
                                        </p:attrNameLst>
                                      </p:cBhvr>
                                      <p:tavLst>
                                        <p:tav tm="0">
                                          <p:val>
                                            <p:strVal val="ppt_x"/>
                                          </p:val>
                                        </p:tav>
                                        <p:tav tm="100000">
                                          <p:val>
                                            <p:strVal val="ppt_x"/>
                                          </p:val>
                                        </p:tav>
                                      </p:tavLst>
                                    </p:anim>
                                    <p:anim calcmode="lin" valueType="num">
                                      <p:cBhvr additive="base">
                                        <p:cTn id="819" dur="2000"/>
                                        <p:tgtEl>
                                          <p:spTgt spid="59"/>
                                        </p:tgtEl>
                                        <p:attrNameLst>
                                          <p:attrName>ppt_y</p:attrName>
                                        </p:attrNameLst>
                                      </p:cBhvr>
                                      <p:tavLst>
                                        <p:tav tm="0">
                                          <p:val>
                                            <p:strVal val="ppt_y"/>
                                          </p:val>
                                        </p:tav>
                                        <p:tav tm="100000">
                                          <p:val>
                                            <p:strVal val="1+ppt_h/2"/>
                                          </p:val>
                                        </p:tav>
                                      </p:tavLst>
                                    </p:anim>
                                    <p:set>
                                      <p:cBhvr>
                                        <p:cTn id="820" dur="1" fill="hold">
                                          <p:stCondLst>
                                            <p:cond delay="1999"/>
                                          </p:stCondLst>
                                        </p:cTn>
                                        <p:tgtEl>
                                          <p:spTgt spid="59"/>
                                        </p:tgtEl>
                                        <p:attrNameLst>
                                          <p:attrName>style.visibility</p:attrName>
                                        </p:attrNameLst>
                                      </p:cBhvr>
                                      <p:to>
                                        <p:strVal val="hidden"/>
                                      </p:to>
                                    </p:set>
                                  </p:childTnLst>
                                </p:cTn>
                              </p:par>
                              <p:par>
                                <p:cTn id="821" presetID="2" presetClass="exit" presetSubtype="4" fill="hold" grpId="3" nodeType="withEffect">
                                  <p:stCondLst>
                                    <p:cond delay="0"/>
                                  </p:stCondLst>
                                  <p:childTnLst>
                                    <p:anim calcmode="lin" valueType="num">
                                      <p:cBhvr additive="base">
                                        <p:cTn id="822" dur="2000"/>
                                        <p:tgtEl>
                                          <p:spTgt spid="60"/>
                                        </p:tgtEl>
                                        <p:attrNameLst>
                                          <p:attrName>ppt_x</p:attrName>
                                        </p:attrNameLst>
                                      </p:cBhvr>
                                      <p:tavLst>
                                        <p:tav tm="0">
                                          <p:val>
                                            <p:strVal val="ppt_x"/>
                                          </p:val>
                                        </p:tav>
                                        <p:tav tm="100000">
                                          <p:val>
                                            <p:strVal val="ppt_x"/>
                                          </p:val>
                                        </p:tav>
                                      </p:tavLst>
                                    </p:anim>
                                    <p:anim calcmode="lin" valueType="num">
                                      <p:cBhvr additive="base">
                                        <p:cTn id="823" dur="2000"/>
                                        <p:tgtEl>
                                          <p:spTgt spid="60"/>
                                        </p:tgtEl>
                                        <p:attrNameLst>
                                          <p:attrName>ppt_y</p:attrName>
                                        </p:attrNameLst>
                                      </p:cBhvr>
                                      <p:tavLst>
                                        <p:tav tm="0">
                                          <p:val>
                                            <p:strVal val="ppt_y"/>
                                          </p:val>
                                        </p:tav>
                                        <p:tav tm="100000">
                                          <p:val>
                                            <p:strVal val="1+ppt_h/2"/>
                                          </p:val>
                                        </p:tav>
                                      </p:tavLst>
                                    </p:anim>
                                    <p:set>
                                      <p:cBhvr>
                                        <p:cTn id="824" dur="1" fill="hold">
                                          <p:stCondLst>
                                            <p:cond delay="1999"/>
                                          </p:stCondLst>
                                        </p:cTn>
                                        <p:tgtEl>
                                          <p:spTgt spid="60"/>
                                        </p:tgtEl>
                                        <p:attrNameLst>
                                          <p:attrName>style.visibility</p:attrName>
                                        </p:attrNameLst>
                                      </p:cBhvr>
                                      <p:to>
                                        <p:strVal val="hidden"/>
                                      </p:to>
                                    </p:set>
                                  </p:childTnLst>
                                </p:cTn>
                              </p:par>
                              <p:par>
                                <p:cTn id="825" presetID="2" presetClass="exit" presetSubtype="4" fill="hold" grpId="3" nodeType="withEffect">
                                  <p:stCondLst>
                                    <p:cond delay="0"/>
                                  </p:stCondLst>
                                  <p:childTnLst>
                                    <p:anim calcmode="lin" valueType="num">
                                      <p:cBhvr additive="base">
                                        <p:cTn id="826" dur="2000"/>
                                        <p:tgtEl>
                                          <p:spTgt spid="61"/>
                                        </p:tgtEl>
                                        <p:attrNameLst>
                                          <p:attrName>ppt_x</p:attrName>
                                        </p:attrNameLst>
                                      </p:cBhvr>
                                      <p:tavLst>
                                        <p:tav tm="0">
                                          <p:val>
                                            <p:strVal val="ppt_x"/>
                                          </p:val>
                                        </p:tav>
                                        <p:tav tm="100000">
                                          <p:val>
                                            <p:strVal val="ppt_x"/>
                                          </p:val>
                                        </p:tav>
                                      </p:tavLst>
                                    </p:anim>
                                    <p:anim calcmode="lin" valueType="num">
                                      <p:cBhvr additive="base">
                                        <p:cTn id="827" dur="2000"/>
                                        <p:tgtEl>
                                          <p:spTgt spid="61"/>
                                        </p:tgtEl>
                                        <p:attrNameLst>
                                          <p:attrName>ppt_y</p:attrName>
                                        </p:attrNameLst>
                                      </p:cBhvr>
                                      <p:tavLst>
                                        <p:tav tm="0">
                                          <p:val>
                                            <p:strVal val="ppt_y"/>
                                          </p:val>
                                        </p:tav>
                                        <p:tav tm="100000">
                                          <p:val>
                                            <p:strVal val="1+ppt_h/2"/>
                                          </p:val>
                                        </p:tav>
                                      </p:tavLst>
                                    </p:anim>
                                    <p:set>
                                      <p:cBhvr>
                                        <p:cTn id="828" dur="1" fill="hold">
                                          <p:stCondLst>
                                            <p:cond delay="1999"/>
                                          </p:stCondLst>
                                        </p:cTn>
                                        <p:tgtEl>
                                          <p:spTgt spid="61"/>
                                        </p:tgtEl>
                                        <p:attrNameLst>
                                          <p:attrName>style.visibility</p:attrName>
                                        </p:attrNameLst>
                                      </p:cBhvr>
                                      <p:to>
                                        <p:strVal val="hidden"/>
                                      </p:to>
                                    </p:set>
                                  </p:childTnLst>
                                </p:cTn>
                              </p:par>
                              <p:par>
                                <p:cTn id="829" presetID="2" presetClass="exit" presetSubtype="4" fill="hold" grpId="3" nodeType="withEffect">
                                  <p:stCondLst>
                                    <p:cond delay="0"/>
                                  </p:stCondLst>
                                  <p:childTnLst>
                                    <p:anim calcmode="lin" valueType="num">
                                      <p:cBhvr additive="base">
                                        <p:cTn id="830" dur="2000"/>
                                        <p:tgtEl>
                                          <p:spTgt spid="62"/>
                                        </p:tgtEl>
                                        <p:attrNameLst>
                                          <p:attrName>ppt_x</p:attrName>
                                        </p:attrNameLst>
                                      </p:cBhvr>
                                      <p:tavLst>
                                        <p:tav tm="0">
                                          <p:val>
                                            <p:strVal val="ppt_x"/>
                                          </p:val>
                                        </p:tav>
                                        <p:tav tm="100000">
                                          <p:val>
                                            <p:strVal val="ppt_x"/>
                                          </p:val>
                                        </p:tav>
                                      </p:tavLst>
                                    </p:anim>
                                    <p:anim calcmode="lin" valueType="num">
                                      <p:cBhvr additive="base">
                                        <p:cTn id="831" dur="2000"/>
                                        <p:tgtEl>
                                          <p:spTgt spid="62"/>
                                        </p:tgtEl>
                                        <p:attrNameLst>
                                          <p:attrName>ppt_y</p:attrName>
                                        </p:attrNameLst>
                                      </p:cBhvr>
                                      <p:tavLst>
                                        <p:tav tm="0">
                                          <p:val>
                                            <p:strVal val="ppt_y"/>
                                          </p:val>
                                        </p:tav>
                                        <p:tav tm="100000">
                                          <p:val>
                                            <p:strVal val="1+ppt_h/2"/>
                                          </p:val>
                                        </p:tav>
                                      </p:tavLst>
                                    </p:anim>
                                    <p:set>
                                      <p:cBhvr>
                                        <p:cTn id="832" dur="1" fill="hold">
                                          <p:stCondLst>
                                            <p:cond delay="1999"/>
                                          </p:stCondLst>
                                        </p:cTn>
                                        <p:tgtEl>
                                          <p:spTgt spid="62"/>
                                        </p:tgtEl>
                                        <p:attrNameLst>
                                          <p:attrName>style.visibility</p:attrName>
                                        </p:attrNameLst>
                                      </p:cBhvr>
                                      <p:to>
                                        <p:strVal val="hidden"/>
                                      </p:to>
                                    </p:set>
                                  </p:childTnLst>
                                </p:cTn>
                              </p:par>
                              <p:par>
                                <p:cTn id="833" presetID="2" presetClass="exit" presetSubtype="4" fill="hold" grpId="3" nodeType="withEffect">
                                  <p:stCondLst>
                                    <p:cond delay="0"/>
                                  </p:stCondLst>
                                  <p:childTnLst>
                                    <p:anim calcmode="lin" valueType="num">
                                      <p:cBhvr additive="base">
                                        <p:cTn id="834" dur="2000"/>
                                        <p:tgtEl>
                                          <p:spTgt spid="63"/>
                                        </p:tgtEl>
                                        <p:attrNameLst>
                                          <p:attrName>ppt_x</p:attrName>
                                        </p:attrNameLst>
                                      </p:cBhvr>
                                      <p:tavLst>
                                        <p:tav tm="0">
                                          <p:val>
                                            <p:strVal val="ppt_x"/>
                                          </p:val>
                                        </p:tav>
                                        <p:tav tm="100000">
                                          <p:val>
                                            <p:strVal val="ppt_x"/>
                                          </p:val>
                                        </p:tav>
                                      </p:tavLst>
                                    </p:anim>
                                    <p:anim calcmode="lin" valueType="num">
                                      <p:cBhvr additive="base">
                                        <p:cTn id="835" dur="2000"/>
                                        <p:tgtEl>
                                          <p:spTgt spid="63"/>
                                        </p:tgtEl>
                                        <p:attrNameLst>
                                          <p:attrName>ppt_y</p:attrName>
                                        </p:attrNameLst>
                                      </p:cBhvr>
                                      <p:tavLst>
                                        <p:tav tm="0">
                                          <p:val>
                                            <p:strVal val="ppt_y"/>
                                          </p:val>
                                        </p:tav>
                                        <p:tav tm="100000">
                                          <p:val>
                                            <p:strVal val="1+ppt_h/2"/>
                                          </p:val>
                                        </p:tav>
                                      </p:tavLst>
                                    </p:anim>
                                    <p:set>
                                      <p:cBhvr>
                                        <p:cTn id="836" dur="1" fill="hold">
                                          <p:stCondLst>
                                            <p:cond delay="1999"/>
                                          </p:stCondLst>
                                        </p:cTn>
                                        <p:tgtEl>
                                          <p:spTgt spid="63"/>
                                        </p:tgtEl>
                                        <p:attrNameLst>
                                          <p:attrName>style.visibility</p:attrName>
                                        </p:attrNameLst>
                                      </p:cBhvr>
                                      <p:to>
                                        <p:strVal val="hidden"/>
                                      </p:to>
                                    </p:set>
                                  </p:childTnLst>
                                </p:cTn>
                              </p:par>
                              <p:par>
                                <p:cTn id="837" presetID="2" presetClass="exit" presetSubtype="4" fill="hold" grpId="3" nodeType="withEffect">
                                  <p:stCondLst>
                                    <p:cond delay="0"/>
                                  </p:stCondLst>
                                  <p:childTnLst>
                                    <p:anim calcmode="lin" valueType="num">
                                      <p:cBhvr additive="base">
                                        <p:cTn id="838" dur="2000"/>
                                        <p:tgtEl>
                                          <p:spTgt spid="64"/>
                                        </p:tgtEl>
                                        <p:attrNameLst>
                                          <p:attrName>ppt_x</p:attrName>
                                        </p:attrNameLst>
                                      </p:cBhvr>
                                      <p:tavLst>
                                        <p:tav tm="0">
                                          <p:val>
                                            <p:strVal val="ppt_x"/>
                                          </p:val>
                                        </p:tav>
                                        <p:tav tm="100000">
                                          <p:val>
                                            <p:strVal val="ppt_x"/>
                                          </p:val>
                                        </p:tav>
                                      </p:tavLst>
                                    </p:anim>
                                    <p:anim calcmode="lin" valueType="num">
                                      <p:cBhvr additive="base">
                                        <p:cTn id="839" dur="2000"/>
                                        <p:tgtEl>
                                          <p:spTgt spid="64"/>
                                        </p:tgtEl>
                                        <p:attrNameLst>
                                          <p:attrName>ppt_y</p:attrName>
                                        </p:attrNameLst>
                                      </p:cBhvr>
                                      <p:tavLst>
                                        <p:tav tm="0">
                                          <p:val>
                                            <p:strVal val="ppt_y"/>
                                          </p:val>
                                        </p:tav>
                                        <p:tav tm="100000">
                                          <p:val>
                                            <p:strVal val="1+ppt_h/2"/>
                                          </p:val>
                                        </p:tav>
                                      </p:tavLst>
                                    </p:anim>
                                    <p:set>
                                      <p:cBhvr>
                                        <p:cTn id="840" dur="1" fill="hold">
                                          <p:stCondLst>
                                            <p:cond delay="1999"/>
                                          </p:stCondLst>
                                        </p:cTn>
                                        <p:tgtEl>
                                          <p:spTgt spid="64"/>
                                        </p:tgtEl>
                                        <p:attrNameLst>
                                          <p:attrName>style.visibility</p:attrName>
                                        </p:attrNameLst>
                                      </p:cBhvr>
                                      <p:to>
                                        <p:strVal val="hidden"/>
                                      </p:to>
                                    </p:set>
                                  </p:childTnLst>
                                </p:cTn>
                              </p:par>
                              <p:par>
                                <p:cTn id="841" presetID="2" presetClass="exit" presetSubtype="4" fill="hold" grpId="3" nodeType="withEffect">
                                  <p:stCondLst>
                                    <p:cond delay="0"/>
                                  </p:stCondLst>
                                  <p:childTnLst>
                                    <p:anim calcmode="lin" valueType="num">
                                      <p:cBhvr additive="base">
                                        <p:cTn id="842" dur="2000"/>
                                        <p:tgtEl>
                                          <p:spTgt spid="65"/>
                                        </p:tgtEl>
                                        <p:attrNameLst>
                                          <p:attrName>ppt_x</p:attrName>
                                        </p:attrNameLst>
                                      </p:cBhvr>
                                      <p:tavLst>
                                        <p:tav tm="0">
                                          <p:val>
                                            <p:strVal val="ppt_x"/>
                                          </p:val>
                                        </p:tav>
                                        <p:tav tm="100000">
                                          <p:val>
                                            <p:strVal val="ppt_x"/>
                                          </p:val>
                                        </p:tav>
                                      </p:tavLst>
                                    </p:anim>
                                    <p:anim calcmode="lin" valueType="num">
                                      <p:cBhvr additive="base">
                                        <p:cTn id="843" dur="2000"/>
                                        <p:tgtEl>
                                          <p:spTgt spid="65"/>
                                        </p:tgtEl>
                                        <p:attrNameLst>
                                          <p:attrName>ppt_y</p:attrName>
                                        </p:attrNameLst>
                                      </p:cBhvr>
                                      <p:tavLst>
                                        <p:tav tm="0">
                                          <p:val>
                                            <p:strVal val="ppt_y"/>
                                          </p:val>
                                        </p:tav>
                                        <p:tav tm="100000">
                                          <p:val>
                                            <p:strVal val="1+ppt_h/2"/>
                                          </p:val>
                                        </p:tav>
                                      </p:tavLst>
                                    </p:anim>
                                    <p:set>
                                      <p:cBhvr>
                                        <p:cTn id="844" dur="1" fill="hold">
                                          <p:stCondLst>
                                            <p:cond delay="1999"/>
                                          </p:stCondLst>
                                        </p:cTn>
                                        <p:tgtEl>
                                          <p:spTgt spid="65"/>
                                        </p:tgtEl>
                                        <p:attrNameLst>
                                          <p:attrName>style.visibility</p:attrName>
                                        </p:attrNameLst>
                                      </p:cBhvr>
                                      <p:to>
                                        <p:strVal val="hidden"/>
                                      </p:to>
                                    </p:set>
                                  </p:childTnLst>
                                </p:cTn>
                              </p:par>
                              <p:par>
                                <p:cTn id="845" presetID="2" presetClass="exit" presetSubtype="4" fill="hold" grpId="3" nodeType="withEffect">
                                  <p:stCondLst>
                                    <p:cond delay="0"/>
                                  </p:stCondLst>
                                  <p:childTnLst>
                                    <p:anim calcmode="lin" valueType="num">
                                      <p:cBhvr additive="base">
                                        <p:cTn id="846" dur="2000"/>
                                        <p:tgtEl>
                                          <p:spTgt spid="66"/>
                                        </p:tgtEl>
                                        <p:attrNameLst>
                                          <p:attrName>ppt_x</p:attrName>
                                        </p:attrNameLst>
                                      </p:cBhvr>
                                      <p:tavLst>
                                        <p:tav tm="0">
                                          <p:val>
                                            <p:strVal val="ppt_x"/>
                                          </p:val>
                                        </p:tav>
                                        <p:tav tm="100000">
                                          <p:val>
                                            <p:strVal val="ppt_x"/>
                                          </p:val>
                                        </p:tav>
                                      </p:tavLst>
                                    </p:anim>
                                    <p:anim calcmode="lin" valueType="num">
                                      <p:cBhvr additive="base">
                                        <p:cTn id="847" dur="2000"/>
                                        <p:tgtEl>
                                          <p:spTgt spid="66"/>
                                        </p:tgtEl>
                                        <p:attrNameLst>
                                          <p:attrName>ppt_y</p:attrName>
                                        </p:attrNameLst>
                                      </p:cBhvr>
                                      <p:tavLst>
                                        <p:tav tm="0">
                                          <p:val>
                                            <p:strVal val="ppt_y"/>
                                          </p:val>
                                        </p:tav>
                                        <p:tav tm="100000">
                                          <p:val>
                                            <p:strVal val="1+ppt_h/2"/>
                                          </p:val>
                                        </p:tav>
                                      </p:tavLst>
                                    </p:anim>
                                    <p:set>
                                      <p:cBhvr>
                                        <p:cTn id="848" dur="1" fill="hold">
                                          <p:stCondLst>
                                            <p:cond delay="1999"/>
                                          </p:stCondLst>
                                        </p:cTn>
                                        <p:tgtEl>
                                          <p:spTgt spid="66"/>
                                        </p:tgtEl>
                                        <p:attrNameLst>
                                          <p:attrName>style.visibility</p:attrName>
                                        </p:attrNameLst>
                                      </p:cBhvr>
                                      <p:to>
                                        <p:strVal val="hidden"/>
                                      </p:to>
                                    </p:set>
                                  </p:childTnLst>
                                </p:cTn>
                              </p:par>
                              <p:par>
                                <p:cTn id="849" presetID="2" presetClass="exit" presetSubtype="4" fill="hold" grpId="3" nodeType="withEffect">
                                  <p:stCondLst>
                                    <p:cond delay="0"/>
                                  </p:stCondLst>
                                  <p:childTnLst>
                                    <p:anim calcmode="lin" valueType="num">
                                      <p:cBhvr additive="base">
                                        <p:cTn id="850" dur="2000"/>
                                        <p:tgtEl>
                                          <p:spTgt spid="67"/>
                                        </p:tgtEl>
                                        <p:attrNameLst>
                                          <p:attrName>ppt_x</p:attrName>
                                        </p:attrNameLst>
                                      </p:cBhvr>
                                      <p:tavLst>
                                        <p:tav tm="0">
                                          <p:val>
                                            <p:strVal val="ppt_x"/>
                                          </p:val>
                                        </p:tav>
                                        <p:tav tm="100000">
                                          <p:val>
                                            <p:strVal val="ppt_x"/>
                                          </p:val>
                                        </p:tav>
                                      </p:tavLst>
                                    </p:anim>
                                    <p:anim calcmode="lin" valueType="num">
                                      <p:cBhvr additive="base">
                                        <p:cTn id="851" dur="2000"/>
                                        <p:tgtEl>
                                          <p:spTgt spid="67"/>
                                        </p:tgtEl>
                                        <p:attrNameLst>
                                          <p:attrName>ppt_y</p:attrName>
                                        </p:attrNameLst>
                                      </p:cBhvr>
                                      <p:tavLst>
                                        <p:tav tm="0">
                                          <p:val>
                                            <p:strVal val="ppt_y"/>
                                          </p:val>
                                        </p:tav>
                                        <p:tav tm="100000">
                                          <p:val>
                                            <p:strVal val="1+ppt_h/2"/>
                                          </p:val>
                                        </p:tav>
                                      </p:tavLst>
                                    </p:anim>
                                    <p:set>
                                      <p:cBhvr>
                                        <p:cTn id="852" dur="1" fill="hold">
                                          <p:stCondLst>
                                            <p:cond delay="1999"/>
                                          </p:stCondLst>
                                        </p:cTn>
                                        <p:tgtEl>
                                          <p:spTgt spid="67"/>
                                        </p:tgtEl>
                                        <p:attrNameLst>
                                          <p:attrName>style.visibility</p:attrName>
                                        </p:attrNameLst>
                                      </p:cBhvr>
                                      <p:to>
                                        <p:strVal val="hidden"/>
                                      </p:to>
                                    </p:set>
                                  </p:childTnLst>
                                </p:cTn>
                              </p:par>
                              <p:par>
                                <p:cTn id="853" presetID="19" presetClass="exit" presetSubtype="10" fill="hold" grpId="4" nodeType="withEffect">
                                  <p:stCondLst>
                                    <p:cond delay="0"/>
                                  </p:stCondLst>
                                  <p:childTnLst>
                                    <p:anim calcmode="lin" valueType="num">
                                      <p:cBhvr>
                                        <p:cTn id="854" dur="2000"/>
                                        <p:tgtEl>
                                          <p:spTgt spid="3"/>
                                        </p:tgtEl>
                                        <p:attrNameLst>
                                          <p:attrName>ppt_h</p:attrName>
                                        </p:attrNameLst>
                                      </p:cBhvr>
                                      <p:tavLst>
                                        <p:tav tm="0">
                                          <p:val>
                                            <p:strVal val="ppt_h"/>
                                          </p:val>
                                        </p:tav>
                                        <p:tav tm="100000">
                                          <p:val>
                                            <p:strVal val="ppt_h"/>
                                          </p:val>
                                        </p:tav>
                                      </p:tavLst>
                                    </p:anim>
                                    <p:anim calcmode="lin" valueType="num">
                                      <p:cBhvr>
                                        <p:cTn id="855" dur="2000"/>
                                        <p:tgtEl>
                                          <p:spTgt spid="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856" dur="1" fill="hold">
                                          <p:stCondLst>
                                            <p:cond delay="1999"/>
                                          </p:stCondLst>
                                        </p:cTn>
                                        <p:tgtEl>
                                          <p:spTgt spid="3"/>
                                        </p:tgtEl>
                                        <p:attrNameLst>
                                          <p:attrName>style.visibility</p:attrName>
                                        </p:attrNameLst>
                                      </p:cBhvr>
                                      <p:to>
                                        <p:strVal val="hidden"/>
                                      </p:to>
                                    </p:set>
                                  </p:childTnLst>
                                </p:cTn>
                              </p:par>
                              <p:par>
                                <p:cTn id="857" presetID="19" presetClass="exit" presetSubtype="10" fill="hold" grpId="4" nodeType="withEffect">
                                  <p:stCondLst>
                                    <p:cond delay="0"/>
                                  </p:stCondLst>
                                  <p:childTnLst>
                                    <p:anim calcmode="lin" valueType="num">
                                      <p:cBhvr>
                                        <p:cTn id="858" dur="2000"/>
                                        <p:tgtEl>
                                          <p:spTgt spid="4"/>
                                        </p:tgtEl>
                                        <p:attrNameLst>
                                          <p:attrName>ppt_h</p:attrName>
                                        </p:attrNameLst>
                                      </p:cBhvr>
                                      <p:tavLst>
                                        <p:tav tm="0">
                                          <p:val>
                                            <p:strVal val="ppt_h"/>
                                          </p:val>
                                        </p:tav>
                                        <p:tav tm="100000">
                                          <p:val>
                                            <p:strVal val="ppt_h"/>
                                          </p:val>
                                        </p:tav>
                                      </p:tavLst>
                                    </p:anim>
                                    <p:anim calcmode="lin" valueType="num">
                                      <p:cBhvr>
                                        <p:cTn id="859" dur="2000"/>
                                        <p:tgtEl>
                                          <p:spTgt spid="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860" dur="1" fill="hold">
                                          <p:stCondLst>
                                            <p:cond delay="1999"/>
                                          </p:stCondLst>
                                        </p:cTn>
                                        <p:tgtEl>
                                          <p:spTgt spid="4"/>
                                        </p:tgtEl>
                                        <p:attrNameLst>
                                          <p:attrName>style.visibility</p:attrName>
                                        </p:attrNameLst>
                                      </p:cBhvr>
                                      <p:to>
                                        <p:strVal val="hidden"/>
                                      </p:to>
                                    </p:set>
                                  </p:childTnLst>
                                </p:cTn>
                              </p:par>
                              <p:par>
                                <p:cTn id="861" presetID="19" presetClass="exit" presetSubtype="10" fill="hold" grpId="4" nodeType="withEffect">
                                  <p:stCondLst>
                                    <p:cond delay="0"/>
                                  </p:stCondLst>
                                  <p:childTnLst>
                                    <p:anim calcmode="lin" valueType="num">
                                      <p:cBhvr>
                                        <p:cTn id="862" dur="2000"/>
                                        <p:tgtEl>
                                          <p:spTgt spid="5"/>
                                        </p:tgtEl>
                                        <p:attrNameLst>
                                          <p:attrName>ppt_h</p:attrName>
                                        </p:attrNameLst>
                                      </p:cBhvr>
                                      <p:tavLst>
                                        <p:tav tm="0">
                                          <p:val>
                                            <p:strVal val="ppt_h"/>
                                          </p:val>
                                        </p:tav>
                                        <p:tav tm="100000">
                                          <p:val>
                                            <p:strVal val="ppt_h"/>
                                          </p:val>
                                        </p:tav>
                                      </p:tavLst>
                                    </p:anim>
                                    <p:anim calcmode="lin" valueType="num">
                                      <p:cBhvr>
                                        <p:cTn id="863" dur="2000"/>
                                        <p:tgtEl>
                                          <p:spTgt spid="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864" dur="1" fill="hold">
                                          <p:stCondLst>
                                            <p:cond delay="1999"/>
                                          </p:stCondLst>
                                        </p:cTn>
                                        <p:tgtEl>
                                          <p:spTgt spid="5"/>
                                        </p:tgtEl>
                                        <p:attrNameLst>
                                          <p:attrName>style.visibility</p:attrName>
                                        </p:attrNameLst>
                                      </p:cBhvr>
                                      <p:to>
                                        <p:strVal val="hidden"/>
                                      </p:to>
                                    </p:set>
                                  </p:childTnLst>
                                </p:cTn>
                              </p:par>
                              <p:par>
                                <p:cTn id="865" presetID="19" presetClass="exit" presetSubtype="10" fill="hold" grpId="4" nodeType="withEffect">
                                  <p:stCondLst>
                                    <p:cond delay="0"/>
                                  </p:stCondLst>
                                  <p:childTnLst>
                                    <p:anim calcmode="lin" valueType="num">
                                      <p:cBhvr>
                                        <p:cTn id="866" dur="2000"/>
                                        <p:tgtEl>
                                          <p:spTgt spid="6"/>
                                        </p:tgtEl>
                                        <p:attrNameLst>
                                          <p:attrName>ppt_h</p:attrName>
                                        </p:attrNameLst>
                                      </p:cBhvr>
                                      <p:tavLst>
                                        <p:tav tm="0">
                                          <p:val>
                                            <p:strVal val="ppt_h"/>
                                          </p:val>
                                        </p:tav>
                                        <p:tav tm="100000">
                                          <p:val>
                                            <p:strVal val="ppt_h"/>
                                          </p:val>
                                        </p:tav>
                                      </p:tavLst>
                                    </p:anim>
                                    <p:anim calcmode="lin" valueType="num">
                                      <p:cBhvr>
                                        <p:cTn id="867" dur="2000"/>
                                        <p:tgtEl>
                                          <p:spTgt spid="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868" dur="1" fill="hold">
                                          <p:stCondLst>
                                            <p:cond delay="1999"/>
                                          </p:stCondLst>
                                        </p:cTn>
                                        <p:tgtEl>
                                          <p:spTgt spid="6"/>
                                        </p:tgtEl>
                                        <p:attrNameLst>
                                          <p:attrName>style.visibility</p:attrName>
                                        </p:attrNameLst>
                                      </p:cBhvr>
                                      <p:to>
                                        <p:strVal val="hidden"/>
                                      </p:to>
                                    </p:set>
                                  </p:childTnLst>
                                </p:cTn>
                              </p:par>
                              <p:par>
                                <p:cTn id="869" presetID="19" presetClass="exit" presetSubtype="10" fill="hold" grpId="4" nodeType="withEffect">
                                  <p:stCondLst>
                                    <p:cond delay="0"/>
                                  </p:stCondLst>
                                  <p:childTnLst>
                                    <p:anim calcmode="lin" valueType="num">
                                      <p:cBhvr>
                                        <p:cTn id="870" dur="2000"/>
                                        <p:tgtEl>
                                          <p:spTgt spid="7"/>
                                        </p:tgtEl>
                                        <p:attrNameLst>
                                          <p:attrName>ppt_h</p:attrName>
                                        </p:attrNameLst>
                                      </p:cBhvr>
                                      <p:tavLst>
                                        <p:tav tm="0">
                                          <p:val>
                                            <p:strVal val="ppt_h"/>
                                          </p:val>
                                        </p:tav>
                                        <p:tav tm="100000">
                                          <p:val>
                                            <p:strVal val="ppt_h"/>
                                          </p:val>
                                        </p:tav>
                                      </p:tavLst>
                                    </p:anim>
                                    <p:anim calcmode="lin" valueType="num">
                                      <p:cBhvr>
                                        <p:cTn id="871" dur="2000"/>
                                        <p:tgtEl>
                                          <p:spTgt spid="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872" dur="1" fill="hold">
                                          <p:stCondLst>
                                            <p:cond delay="1999"/>
                                          </p:stCondLst>
                                        </p:cTn>
                                        <p:tgtEl>
                                          <p:spTgt spid="7"/>
                                        </p:tgtEl>
                                        <p:attrNameLst>
                                          <p:attrName>style.visibility</p:attrName>
                                        </p:attrNameLst>
                                      </p:cBhvr>
                                      <p:to>
                                        <p:strVal val="hidden"/>
                                      </p:to>
                                    </p:set>
                                  </p:childTnLst>
                                </p:cTn>
                              </p:par>
                              <p:par>
                                <p:cTn id="873" presetID="19" presetClass="exit" presetSubtype="10" fill="hold" grpId="4" nodeType="withEffect">
                                  <p:stCondLst>
                                    <p:cond delay="0"/>
                                  </p:stCondLst>
                                  <p:childTnLst>
                                    <p:anim calcmode="lin" valueType="num">
                                      <p:cBhvr>
                                        <p:cTn id="874" dur="2000"/>
                                        <p:tgtEl>
                                          <p:spTgt spid="8"/>
                                        </p:tgtEl>
                                        <p:attrNameLst>
                                          <p:attrName>ppt_h</p:attrName>
                                        </p:attrNameLst>
                                      </p:cBhvr>
                                      <p:tavLst>
                                        <p:tav tm="0">
                                          <p:val>
                                            <p:strVal val="ppt_h"/>
                                          </p:val>
                                        </p:tav>
                                        <p:tav tm="100000">
                                          <p:val>
                                            <p:strVal val="ppt_h"/>
                                          </p:val>
                                        </p:tav>
                                      </p:tavLst>
                                    </p:anim>
                                    <p:anim calcmode="lin" valueType="num">
                                      <p:cBhvr>
                                        <p:cTn id="875" dur="2000"/>
                                        <p:tgtEl>
                                          <p:spTgt spid="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876" dur="1" fill="hold">
                                          <p:stCondLst>
                                            <p:cond delay="1999"/>
                                          </p:stCondLst>
                                        </p:cTn>
                                        <p:tgtEl>
                                          <p:spTgt spid="8"/>
                                        </p:tgtEl>
                                        <p:attrNameLst>
                                          <p:attrName>style.visibility</p:attrName>
                                        </p:attrNameLst>
                                      </p:cBhvr>
                                      <p:to>
                                        <p:strVal val="hidden"/>
                                      </p:to>
                                    </p:set>
                                  </p:childTnLst>
                                </p:cTn>
                              </p:par>
                              <p:par>
                                <p:cTn id="877" presetID="19" presetClass="exit" presetSubtype="10" fill="hold" grpId="4" nodeType="withEffect">
                                  <p:stCondLst>
                                    <p:cond delay="0"/>
                                  </p:stCondLst>
                                  <p:childTnLst>
                                    <p:anim calcmode="lin" valueType="num">
                                      <p:cBhvr>
                                        <p:cTn id="878" dur="2000"/>
                                        <p:tgtEl>
                                          <p:spTgt spid="9"/>
                                        </p:tgtEl>
                                        <p:attrNameLst>
                                          <p:attrName>ppt_h</p:attrName>
                                        </p:attrNameLst>
                                      </p:cBhvr>
                                      <p:tavLst>
                                        <p:tav tm="0">
                                          <p:val>
                                            <p:strVal val="ppt_h"/>
                                          </p:val>
                                        </p:tav>
                                        <p:tav tm="100000">
                                          <p:val>
                                            <p:strVal val="ppt_h"/>
                                          </p:val>
                                        </p:tav>
                                      </p:tavLst>
                                    </p:anim>
                                    <p:anim calcmode="lin" valueType="num">
                                      <p:cBhvr>
                                        <p:cTn id="879" dur="2000"/>
                                        <p:tgtEl>
                                          <p:spTgt spid="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880" dur="1" fill="hold">
                                          <p:stCondLst>
                                            <p:cond delay="1999"/>
                                          </p:stCondLst>
                                        </p:cTn>
                                        <p:tgtEl>
                                          <p:spTgt spid="9"/>
                                        </p:tgtEl>
                                        <p:attrNameLst>
                                          <p:attrName>style.visibility</p:attrName>
                                        </p:attrNameLst>
                                      </p:cBhvr>
                                      <p:to>
                                        <p:strVal val="hidden"/>
                                      </p:to>
                                    </p:set>
                                  </p:childTnLst>
                                </p:cTn>
                              </p:par>
                              <p:par>
                                <p:cTn id="881" presetID="19" presetClass="exit" presetSubtype="10" fill="hold" grpId="4" nodeType="withEffect">
                                  <p:stCondLst>
                                    <p:cond delay="0"/>
                                  </p:stCondLst>
                                  <p:childTnLst>
                                    <p:anim calcmode="lin" valueType="num">
                                      <p:cBhvr>
                                        <p:cTn id="882" dur="2000"/>
                                        <p:tgtEl>
                                          <p:spTgt spid="10"/>
                                        </p:tgtEl>
                                        <p:attrNameLst>
                                          <p:attrName>ppt_h</p:attrName>
                                        </p:attrNameLst>
                                      </p:cBhvr>
                                      <p:tavLst>
                                        <p:tav tm="0">
                                          <p:val>
                                            <p:strVal val="ppt_h"/>
                                          </p:val>
                                        </p:tav>
                                        <p:tav tm="100000">
                                          <p:val>
                                            <p:strVal val="ppt_h"/>
                                          </p:val>
                                        </p:tav>
                                      </p:tavLst>
                                    </p:anim>
                                    <p:anim calcmode="lin" valueType="num">
                                      <p:cBhvr>
                                        <p:cTn id="883" dur="2000"/>
                                        <p:tgtEl>
                                          <p:spTgt spid="1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884" dur="1" fill="hold">
                                          <p:stCondLst>
                                            <p:cond delay="1999"/>
                                          </p:stCondLst>
                                        </p:cTn>
                                        <p:tgtEl>
                                          <p:spTgt spid="10"/>
                                        </p:tgtEl>
                                        <p:attrNameLst>
                                          <p:attrName>style.visibility</p:attrName>
                                        </p:attrNameLst>
                                      </p:cBhvr>
                                      <p:to>
                                        <p:strVal val="hidden"/>
                                      </p:to>
                                    </p:set>
                                  </p:childTnLst>
                                </p:cTn>
                              </p:par>
                              <p:par>
                                <p:cTn id="885" presetID="19" presetClass="exit" presetSubtype="10" fill="hold" grpId="4" nodeType="withEffect">
                                  <p:stCondLst>
                                    <p:cond delay="0"/>
                                  </p:stCondLst>
                                  <p:childTnLst>
                                    <p:anim calcmode="lin" valueType="num">
                                      <p:cBhvr>
                                        <p:cTn id="886" dur="2000"/>
                                        <p:tgtEl>
                                          <p:spTgt spid="11"/>
                                        </p:tgtEl>
                                        <p:attrNameLst>
                                          <p:attrName>ppt_h</p:attrName>
                                        </p:attrNameLst>
                                      </p:cBhvr>
                                      <p:tavLst>
                                        <p:tav tm="0">
                                          <p:val>
                                            <p:strVal val="ppt_h"/>
                                          </p:val>
                                        </p:tav>
                                        <p:tav tm="100000">
                                          <p:val>
                                            <p:strVal val="ppt_h"/>
                                          </p:val>
                                        </p:tav>
                                      </p:tavLst>
                                    </p:anim>
                                    <p:anim calcmode="lin" valueType="num">
                                      <p:cBhvr>
                                        <p:cTn id="887" dur="2000"/>
                                        <p:tgtEl>
                                          <p:spTgt spid="11"/>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888" dur="1" fill="hold">
                                          <p:stCondLst>
                                            <p:cond delay="1999"/>
                                          </p:stCondLst>
                                        </p:cTn>
                                        <p:tgtEl>
                                          <p:spTgt spid="11"/>
                                        </p:tgtEl>
                                        <p:attrNameLst>
                                          <p:attrName>style.visibility</p:attrName>
                                        </p:attrNameLst>
                                      </p:cBhvr>
                                      <p:to>
                                        <p:strVal val="hidden"/>
                                      </p:to>
                                    </p:set>
                                  </p:childTnLst>
                                </p:cTn>
                              </p:par>
                              <p:par>
                                <p:cTn id="889" presetID="19" presetClass="exit" presetSubtype="10" fill="hold" grpId="4" nodeType="withEffect">
                                  <p:stCondLst>
                                    <p:cond delay="0"/>
                                  </p:stCondLst>
                                  <p:childTnLst>
                                    <p:anim calcmode="lin" valueType="num">
                                      <p:cBhvr>
                                        <p:cTn id="890" dur="2000"/>
                                        <p:tgtEl>
                                          <p:spTgt spid="12"/>
                                        </p:tgtEl>
                                        <p:attrNameLst>
                                          <p:attrName>ppt_h</p:attrName>
                                        </p:attrNameLst>
                                      </p:cBhvr>
                                      <p:tavLst>
                                        <p:tav tm="0">
                                          <p:val>
                                            <p:strVal val="ppt_h"/>
                                          </p:val>
                                        </p:tav>
                                        <p:tav tm="100000">
                                          <p:val>
                                            <p:strVal val="ppt_h"/>
                                          </p:val>
                                        </p:tav>
                                      </p:tavLst>
                                    </p:anim>
                                    <p:anim calcmode="lin" valueType="num">
                                      <p:cBhvr>
                                        <p:cTn id="891" dur="2000"/>
                                        <p:tgtEl>
                                          <p:spTgt spid="12"/>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892" dur="1" fill="hold">
                                          <p:stCondLst>
                                            <p:cond delay="1999"/>
                                          </p:stCondLst>
                                        </p:cTn>
                                        <p:tgtEl>
                                          <p:spTgt spid="12"/>
                                        </p:tgtEl>
                                        <p:attrNameLst>
                                          <p:attrName>style.visibility</p:attrName>
                                        </p:attrNameLst>
                                      </p:cBhvr>
                                      <p:to>
                                        <p:strVal val="hidden"/>
                                      </p:to>
                                    </p:set>
                                  </p:childTnLst>
                                </p:cTn>
                              </p:par>
                              <p:par>
                                <p:cTn id="893" presetID="19" presetClass="exit" presetSubtype="10" fill="hold" grpId="4" nodeType="withEffect">
                                  <p:stCondLst>
                                    <p:cond delay="0"/>
                                  </p:stCondLst>
                                  <p:childTnLst>
                                    <p:anim calcmode="lin" valueType="num">
                                      <p:cBhvr>
                                        <p:cTn id="894" dur="2000"/>
                                        <p:tgtEl>
                                          <p:spTgt spid="13"/>
                                        </p:tgtEl>
                                        <p:attrNameLst>
                                          <p:attrName>ppt_h</p:attrName>
                                        </p:attrNameLst>
                                      </p:cBhvr>
                                      <p:tavLst>
                                        <p:tav tm="0">
                                          <p:val>
                                            <p:strVal val="ppt_h"/>
                                          </p:val>
                                        </p:tav>
                                        <p:tav tm="100000">
                                          <p:val>
                                            <p:strVal val="ppt_h"/>
                                          </p:val>
                                        </p:tav>
                                      </p:tavLst>
                                    </p:anim>
                                    <p:anim calcmode="lin" valueType="num">
                                      <p:cBhvr>
                                        <p:cTn id="895" dur="2000"/>
                                        <p:tgtEl>
                                          <p:spTgt spid="1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896" dur="1" fill="hold">
                                          <p:stCondLst>
                                            <p:cond delay="1999"/>
                                          </p:stCondLst>
                                        </p:cTn>
                                        <p:tgtEl>
                                          <p:spTgt spid="13"/>
                                        </p:tgtEl>
                                        <p:attrNameLst>
                                          <p:attrName>style.visibility</p:attrName>
                                        </p:attrNameLst>
                                      </p:cBhvr>
                                      <p:to>
                                        <p:strVal val="hidden"/>
                                      </p:to>
                                    </p:set>
                                  </p:childTnLst>
                                </p:cTn>
                              </p:par>
                              <p:par>
                                <p:cTn id="897" presetID="19" presetClass="exit" presetSubtype="10" fill="hold" grpId="4" nodeType="withEffect">
                                  <p:stCondLst>
                                    <p:cond delay="0"/>
                                  </p:stCondLst>
                                  <p:childTnLst>
                                    <p:anim calcmode="lin" valueType="num">
                                      <p:cBhvr>
                                        <p:cTn id="898" dur="2000"/>
                                        <p:tgtEl>
                                          <p:spTgt spid="14"/>
                                        </p:tgtEl>
                                        <p:attrNameLst>
                                          <p:attrName>ppt_h</p:attrName>
                                        </p:attrNameLst>
                                      </p:cBhvr>
                                      <p:tavLst>
                                        <p:tav tm="0">
                                          <p:val>
                                            <p:strVal val="ppt_h"/>
                                          </p:val>
                                        </p:tav>
                                        <p:tav tm="100000">
                                          <p:val>
                                            <p:strVal val="ppt_h"/>
                                          </p:val>
                                        </p:tav>
                                      </p:tavLst>
                                    </p:anim>
                                    <p:anim calcmode="lin" valueType="num">
                                      <p:cBhvr>
                                        <p:cTn id="899" dur="2000"/>
                                        <p:tgtEl>
                                          <p:spTgt spid="1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900" dur="1" fill="hold">
                                          <p:stCondLst>
                                            <p:cond delay="1999"/>
                                          </p:stCondLst>
                                        </p:cTn>
                                        <p:tgtEl>
                                          <p:spTgt spid="14"/>
                                        </p:tgtEl>
                                        <p:attrNameLst>
                                          <p:attrName>style.visibility</p:attrName>
                                        </p:attrNameLst>
                                      </p:cBhvr>
                                      <p:to>
                                        <p:strVal val="hidden"/>
                                      </p:to>
                                    </p:set>
                                  </p:childTnLst>
                                </p:cTn>
                              </p:par>
                              <p:par>
                                <p:cTn id="901" presetID="19" presetClass="exit" presetSubtype="10" fill="hold" grpId="4" nodeType="withEffect">
                                  <p:stCondLst>
                                    <p:cond delay="0"/>
                                  </p:stCondLst>
                                  <p:childTnLst>
                                    <p:anim calcmode="lin" valueType="num">
                                      <p:cBhvr>
                                        <p:cTn id="902" dur="2000"/>
                                        <p:tgtEl>
                                          <p:spTgt spid="15"/>
                                        </p:tgtEl>
                                        <p:attrNameLst>
                                          <p:attrName>ppt_h</p:attrName>
                                        </p:attrNameLst>
                                      </p:cBhvr>
                                      <p:tavLst>
                                        <p:tav tm="0">
                                          <p:val>
                                            <p:strVal val="ppt_h"/>
                                          </p:val>
                                        </p:tav>
                                        <p:tav tm="100000">
                                          <p:val>
                                            <p:strVal val="ppt_h"/>
                                          </p:val>
                                        </p:tav>
                                      </p:tavLst>
                                    </p:anim>
                                    <p:anim calcmode="lin" valueType="num">
                                      <p:cBhvr>
                                        <p:cTn id="903" dur="2000"/>
                                        <p:tgtEl>
                                          <p:spTgt spid="1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904" dur="1" fill="hold">
                                          <p:stCondLst>
                                            <p:cond delay="1999"/>
                                          </p:stCondLst>
                                        </p:cTn>
                                        <p:tgtEl>
                                          <p:spTgt spid="15"/>
                                        </p:tgtEl>
                                        <p:attrNameLst>
                                          <p:attrName>style.visibility</p:attrName>
                                        </p:attrNameLst>
                                      </p:cBhvr>
                                      <p:to>
                                        <p:strVal val="hidden"/>
                                      </p:to>
                                    </p:set>
                                  </p:childTnLst>
                                </p:cTn>
                              </p:par>
                              <p:par>
                                <p:cTn id="905" presetID="19" presetClass="exit" presetSubtype="10" fill="hold" grpId="4" nodeType="withEffect">
                                  <p:stCondLst>
                                    <p:cond delay="0"/>
                                  </p:stCondLst>
                                  <p:childTnLst>
                                    <p:anim calcmode="lin" valueType="num">
                                      <p:cBhvr>
                                        <p:cTn id="906" dur="2000"/>
                                        <p:tgtEl>
                                          <p:spTgt spid="16"/>
                                        </p:tgtEl>
                                        <p:attrNameLst>
                                          <p:attrName>ppt_h</p:attrName>
                                        </p:attrNameLst>
                                      </p:cBhvr>
                                      <p:tavLst>
                                        <p:tav tm="0">
                                          <p:val>
                                            <p:strVal val="ppt_h"/>
                                          </p:val>
                                        </p:tav>
                                        <p:tav tm="100000">
                                          <p:val>
                                            <p:strVal val="ppt_h"/>
                                          </p:val>
                                        </p:tav>
                                      </p:tavLst>
                                    </p:anim>
                                    <p:anim calcmode="lin" valueType="num">
                                      <p:cBhvr>
                                        <p:cTn id="907" dur="2000"/>
                                        <p:tgtEl>
                                          <p:spTgt spid="1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908" dur="1" fill="hold">
                                          <p:stCondLst>
                                            <p:cond delay="1999"/>
                                          </p:stCondLst>
                                        </p:cTn>
                                        <p:tgtEl>
                                          <p:spTgt spid="16"/>
                                        </p:tgtEl>
                                        <p:attrNameLst>
                                          <p:attrName>style.visibility</p:attrName>
                                        </p:attrNameLst>
                                      </p:cBhvr>
                                      <p:to>
                                        <p:strVal val="hidden"/>
                                      </p:to>
                                    </p:set>
                                  </p:childTnLst>
                                </p:cTn>
                              </p:par>
                              <p:par>
                                <p:cTn id="909" presetID="19" presetClass="exit" presetSubtype="10" fill="hold" grpId="4" nodeType="withEffect">
                                  <p:stCondLst>
                                    <p:cond delay="0"/>
                                  </p:stCondLst>
                                  <p:childTnLst>
                                    <p:anim calcmode="lin" valueType="num">
                                      <p:cBhvr>
                                        <p:cTn id="910" dur="2000"/>
                                        <p:tgtEl>
                                          <p:spTgt spid="17"/>
                                        </p:tgtEl>
                                        <p:attrNameLst>
                                          <p:attrName>ppt_h</p:attrName>
                                        </p:attrNameLst>
                                      </p:cBhvr>
                                      <p:tavLst>
                                        <p:tav tm="0">
                                          <p:val>
                                            <p:strVal val="ppt_h"/>
                                          </p:val>
                                        </p:tav>
                                        <p:tav tm="100000">
                                          <p:val>
                                            <p:strVal val="ppt_h"/>
                                          </p:val>
                                        </p:tav>
                                      </p:tavLst>
                                    </p:anim>
                                    <p:anim calcmode="lin" valueType="num">
                                      <p:cBhvr>
                                        <p:cTn id="911" dur="2000"/>
                                        <p:tgtEl>
                                          <p:spTgt spid="1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912" dur="1" fill="hold">
                                          <p:stCondLst>
                                            <p:cond delay="1999"/>
                                          </p:stCondLst>
                                        </p:cTn>
                                        <p:tgtEl>
                                          <p:spTgt spid="17"/>
                                        </p:tgtEl>
                                        <p:attrNameLst>
                                          <p:attrName>style.visibility</p:attrName>
                                        </p:attrNameLst>
                                      </p:cBhvr>
                                      <p:to>
                                        <p:strVal val="hidden"/>
                                      </p:to>
                                    </p:set>
                                  </p:childTnLst>
                                </p:cTn>
                              </p:par>
                              <p:par>
                                <p:cTn id="913" presetID="19" presetClass="exit" presetSubtype="10" fill="hold" grpId="4" nodeType="withEffect">
                                  <p:stCondLst>
                                    <p:cond delay="0"/>
                                  </p:stCondLst>
                                  <p:childTnLst>
                                    <p:anim calcmode="lin" valueType="num">
                                      <p:cBhvr>
                                        <p:cTn id="914" dur="2000"/>
                                        <p:tgtEl>
                                          <p:spTgt spid="18"/>
                                        </p:tgtEl>
                                        <p:attrNameLst>
                                          <p:attrName>ppt_h</p:attrName>
                                        </p:attrNameLst>
                                      </p:cBhvr>
                                      <p:tavLst>
                                        <p:tav tm="0">
                                          <p:val>
                                            <p:strVal val="ppt_h"/>
                                          </p:val>
                                        </p:tav>
                                        <p:tav tm="100000">
                                          <p:val>
                                            <p:strVal val="ppt_h"/>
                                          </p:val>
                                        </p:tav>
                                      </p:tavLst>
                                    </p:anim>
                                    <p:anim calcmode="lin" valueType="num">
                                      <p:cBhvr>
                                        <p:cTn id="915" dur="2000"/>
                                        <p:tgtEl>
                                          <p:spTgt spid="1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916" dur="1" fill="hold">
                                          <p:stCondLst>
                                            <p:cond delay="1999"/>
                                          </p:stCondLst>
                                        </p:cTn>
                                        <p:tgtEl>
                                          <p:spTgt spid="18"/>
                                        </p:tgtEl>
                                        <p:attrNameLst>
                                          <p:attrName>style.visibility</p:attrName>
                                        </p:attrNameLst>
                                      </p:cBhvr>
                                      <p:to>
                                        <p:strVal val="hidden"/>
                                      </p:to>
                                    </p:set>
                                  </p:childTnLst>
                                </p:cTn>
                              </p:par>
                              <p:par>
                                <p:cTn id="917" presetID="19" presetClass="exit" presetSubtype="10" fill="hold" grpId="4" nodeType="withEffect">
                                  <p:stCondLst>
                                    <p:cond delay="0"/>
                                  </p:stCondLst>
                                  <p:childTnLst>
                                    <p:anim calcmode="lin" valueType="num">
                                      <p:cBhvr>
                                        <p:cTn id="918" dur="2000"/>
                                        <p:tgtEl>
                                          <p:spTgt spid="19"/>
                                        </p:tgtEl>
                                        <p:attrNameLst>
                                          <p:attrName>ppt_h</p:attrName>
                                        </p:attrNameLst>
                                      </p:cBhvr>
                                      <p:tavLst>
                                        <p:tav tm="0">
                                          <p:val>
                                            <p:strVal val="ppt_h"/>
                                          </p:val>
                                        </p:tav>
                                        <p:tav tm="100000">
                                          <p:val>
                                            <p:strVal val="ppt_h"/>
                                          </p:val>
                                        </p:tav>
                                      </p:tavLst>
                                    </p:anim>
                                    <p:anim calcmode="lin" valueType="num">
                                      <p:cBhvr>
                                        <p:cTn id="919" dur="2000"/>
                                        <p:tgtEl>
                                          <p:spTgt spid="1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920" dur="1" fill="hold">
                                          <p:stCondLst>
                                            <p:cond delay="1999"/>
                                          </p:stCondLst>
                                        </p:cTn>
                                        <p:tgtEl>
                                          <p:spTgt spid="19"/>
                                        </p:tgtEl>
                                        <p:attrNameLst>
                                          <p:attrName>style.visibility</p:attrName>
                                        </p:attrNameLst>
                                      </p:cBhvr>
                                      <p:to>
                                        <p:strVal val="hidden"/>
                                      </p:to>
                                    </p:set>
                                  </p:childTnLst>
                                </p:cTn>
                              </p:par>
                              <p:par>
                                <p:cTn id="921" presetID="19" presetClass="exit" presetSubtype="10" fill="hold" grpId="4" nodeType="withEffect">
                                  <p:stCondLst>
                                    <p:cond delay="0"/>
                                  </p:stCondLst>
                                  <p:childTnLst>
                                    <p:anim calcmode="lin" valueType="num">
                                      <p:cBhvr>
                                        <p:cTn id="922" dur="2000"/>
                                        <p:tgtEl>
                                          <p:spTgt spid="20"/>
                                        </p:tgtEl>
                                        <p:attrNameLst>
                                          <p:attrName>ppt_h</p:attrName>
                                        </p:attrNameLst>
                                      </p:cBhvr>
                                      <p:tavLst>
                                        <p:tav tm="0">
                                          <p:val>
                                            <p:strVal val="ppt_h"/>
                                          </p:val>
                                        </p:tav>
                                        <p:tav tm="100000">
                                          <p:val>
                                            <p:strVal val="ppt_h"/>
                                          </p:val>
                                        </p:tav>
                                      </p:tavLst>
                                    </p:anim>
                                    <p:anim calcmode="lin" valueType="num">
                                      <p:cBhvr>
                                        <p:cTn id="923" dur="2000"/>
                                        <p:tgtEl>
                                          <p:spTgt spid="2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924" dur="1" fill="hold">
                                          <p:stCondLst>
                                            <p:cond delay="1999"/>
                                          </p:stCondLst>
                                        </p:cTn>
                                        <p:tgtEl>
                                          <p:spTgt spid="20"/>
                                        </p:tgtEl>
                                        <p:attrNameLst>
                                          <p:attrName>style.visibility</p:attrName>
                                        </p:attrNameLst>
                                      </p:cBhvr>
                                      <p:to>
                                        <p:strVal val="hidden"/>
                                      </p:to>
                                    </p:set>
                                  </p:childTnLst>
                                </p:cTn>
                              </p:par>
                              <p:par>
                                <p:cTn id="925" presetID="19" presetClass="exit" presetSubtype="10" fill="hold" grpId="4" nodeType="withEffect">
                                  <p:stCondLst>
                                    <p:cond delay="0"/>
                                  </p:stCondLst>
                                  <p:childTnLst>
                                    <p:anim calcmode="lin" valueType="num">
                                      <p:cBhvr>
                                        <p:cTn id="926" dur="2000"/>
                                        <p:tgtEl>
                                          <p:spTgt spid="21"/>
                                        </p:tgtEl>
                                        <p:attrNameLst>
                                          <p:attrName>ppt_h</p:attrName>
                                        </p:attrNameLst>
                                      </p:cBhvr>
                                      <p:tavLst>
                                        <p:tav tm="0">
                                          <p:val>
                                            <p:strVal val="ppt_h"/>
                                          </p:val>
                                        </p:tav>
                                        <p:tav tm="100000">
                                          <p:val>
                                            <p:strVal val="ppt_h"/>
                                          </p:val>
                                        </p:tav>
                                      </p:tavLst>
                                    </p:anim>
                                    <p:anim calcmode="lin" valueType="num">
                                      <p:cBhvr>
                                        <p:cTn id="927" dur="2000"/>
                                        <p:tgtEl>
                                          <p:spTgt spid="21"/>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928" dur="1" fill="hold">
                                          <p:stCondLst>
                                            <p:cond delay="1999"/>
                                          </p:stCondLst>
                                        </p:cTn>
                                        <p:tgtEl>
                                          <p:spTgt spid="21"/>
                                        </p:tgtEl>
                                        <p:attrNameLst>
                                          <p:attrName>style.visibility</p:attrName>
                                        </p:attrNameLst>
                                      </p:cBhvr>
                                      <p:to>
                                        <p:strVal val="hidden"/>
                                      </p:to>
                                    </p:set>
                                  </p:childTnLst>
                                </p:cTn>
                              </p:par>
                              <p:par>
                                <p:cTn id="929" presetID="19" presetClass="exit" presetSubtype="10" fill="hold" grpId="4" nodeType="withEffect">
                                  <p:stCondLst>
                                    <p:cond delay="0"/>
                                  </p:stCondLst>
                                  <p:childTnLst>
                                    <p:anim calcmode="lin" valueType="num">
                                      <p:cBhvr>
                                        <p:cTn id="930" dur="2000"/>
                                        <p:tgtEl>
                                          <p:spTgt spid="22"/>
                                        </p:tgtEl>
                                        <p:attrNameLst>
                                          <p:attrName>ppt_h</p:attrName>
                                        </p:attrNameLst>
                                      </p:cBhvr>
                                      <p:tavLst>
                                        <p:tav tm="0">
                                          <p:val>
                                            <p:strVal val="ppt_h"/>
                                          </p:val>
                                        </p:tav>
                                        <p:tav tm="100000">
                                          <p:val>
                                            <p:strVal val="ppt_h"/>
                                          </p:val>
                                        </p:tav>
                                      </p:tavLst>
                                    </p:anim>
                                    <p:anim calcmode="lin" valueType="num">
                                      <p:cBhvr>
                                        <p:cTn id="931" dur="2000"/>
                                        <p:tgtEl>
                                          <p:spTgt spid="22"/>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932" dur="1" fill="hold">
                                          <p:stCondLst>
                                            <p:cond delay="1999"/>
                                          </p:stCondLst>
                                        </p:cTn>
                                        <p:tgtEl>
                                          <p:spTgt spid="22"/>
                                        </p:tgtEl>
                                        <p:attrNameLst>
                                          <p:attrName>style.visibility</p:attrName>
                                        </p:attrNameLst>
                                      </p:cBhvr>
                                      <p:to>
                                        <p:strVal val="hidden"/>
                                      </p:to>
                                    </p:set>
                                  </p:childTnLst>
                                </p:cTn>
                              </p:par>
                              <p:par>
                                <p:cTn id="933" presetID="19" presetClass="exit" presetSubtype="10" fill="hold" grpId="4" nodeType="withEffect">
                                  <p:stCondLst>
                                    <p:cond delay="0"/>
                                  </p:stCondLst>
                                  <p:childTnLst>
                                    <p:anim calcmode="lin" valueType="num">
                                      <p:cBhvr>
                                        <p:cTn id="934" dur="2000"/>
                                        <p:tgtEl>
                                          <p:spTgt spid="23"/>
                                        </p:tgtEl>
                                        <p:attrNameLst>
                                          <p:attrName>ppt_h</p:attrName>
                                        </p:attrNameLst>
                                      </p:cBhvr>
                                      <p:tavLst>
                                        <p:tav tm="0">
                                          <p:val>
                                            <p:strVal val="ppt_h"/>
                                          </p:val>
                                        </p:tav>
                                        <p:tav tm="100000">
                                          <p:val>
                                            <p:strVal val="ppt_h"/>
                                          </p:val>
                                        </p:tav>
                                      </p:tavLst>
                                    </p:anim>
                                    <p:anim calcmode="lin" valueType="num">
                                      <p:cBhvr>
                                        <p:cTn id="935" dur="2000"/>
                                        <p:tgtEl>
                                          <p:spTgt spid="2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936" dur="1" fill="hold">
                                          <p:stCondLst>
                                            <p:cond delay="1999"/>
                                          </p:stCondLst>
                                        </p:cTn>
                                        <p:tgtEl>
                                          <p:spTgt spid="23"/>
                                        </p:tgtEl>
                                        <p:attrNameLst>
                                          <p:attrName>style.visibility</p:attrName>
                                        </p:attrNameLst>
                                      </p:cBhvr>
                                      <p:to>
                                        <p:strVal val="hidden"/>
                                      </p:to>
                                    </p:set>
                                  </p:childTnLst>
                                </p:cTn>
                              </p:par>
                              <p:par>
                                <p:cTn id="937" presetID="19" presetClass="exit" presetSubtype="10" fill="hold" grpId="4" nodeType="withEffect">
                                  <p:stCondLst>
                                    <p:cond delay="0"/>
                                  </p:stCondLst>
                                  <p:childTnLst>
                                    <p:anim calcmode="lin" valueType="num">
                                      <p:cBhvr>
                                        <p:cTn id="938" dur="2000"/>
                                        <p:tgtEl>
                                          <p:spTgt spid="24"/>
                                        </p:tgtEl>
                                        <p:attrNameLst>
                                          <p:attrName>ppt_h</p:attrName>
                                        </p:attrNameLst>
                                      </p:cBhvr>
                                      <p:tavLst>
                                        <p:tav tm="0">
                                          <p:val>
                                            <p:strVal val="ppt_h"/>
                                          </p:val>
                                        </p:tav>
                                        <p:tav tm="100000">
                                          <p:val>
                                            <p:strVal val="ppt_h"/>
                                          </p:val>
                                        </p:tav>
                                      </p:tavLst>
                                    </p:anim>
                                    <p:anim calcmode="lin" valueType="num">
                                      <p:cBhvr>
                                        <p:cTn id="939" dur="2000"/>
                                        <p:tgtEl>
                                          <p:spTgt spid="2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940" dur="1" fill="hold">
                                          <p:stCondLst>
                                            <p:cond delay="1999"/>
                                          </p:stCondLst>
                                        </p:cTn>
                                        <p:tgtEl>
                                          <p:spTgt spid="24"/>
                                        </p:tgtEl>
                                        <p:attrNameLst>
                                          <p:attrName>style.visibility</p:attrName>
                                        </p:attrNameLst>
                                      </p:cBhvr>
                                      <p:to>
                                        <p:strVal val="hidden"/>
                                      </p:to>
                                    </p:set>
                                  </p:childTnLst>
                                </p:cTn>
                              </p:par>
                              <p:par>
                                <p:cTn id="941" presetID="19" presetClass="exit" presetSubtype="10" fill="hold" grpId="4" nodeType="withEffect">
                                  <p:stCondLst>
                                    <p:cond delay="0"/>
                                  </p:stCondLst>
                                  <p:childTnLst>
                                    <p:anim calcmode="lin" valueType="num">
                                      <p:cBhvr>
                                        <p:cTn id="942" dur="2000"/>
                                        <p:tgtEl>
                                          <p:spTgt spid="25"/>
                                        </p:tgtEl>
                                        <p:attrNameLst>
                                          <p:attrName>ppt_h</p:attrName>
                                        </p:attrNameLst>
                                      </p:cBhvr>
                                      <p:tavLst>
                                        <p:tav tm="0">
                                          <p:val>
                                            <p:strVal val="ppt_h"/>
                                          </p:val>
                                        </p:tav>
                                        <p:tav tm="100000">
                                          <p:val>
                                            <p:strVal val="ppt_h"/>
                                          </p:val>
                                        </p:tav>
                                      </p:tavLst>
                                    </p:anim>
                                    <p:anim calcmode="lin" valueType="num">
                                      <p:cBhvr>
                                        <p:cTn id="943" dur="2000"/>
                                        <p:tgtEl>
                                          <p:spTgt spid="2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944" dur="1" fill="hold">
                                          <p:stCondLst>
                                            <p:cond delay="1999"/>
                                          </p:stCondLst>
                                        </p:cTn>
                                        <p:tgtEl>
                                          <p:spTgt spid="25"/>
                                        </p:tgtEl>
                                        <p:attrNameLst>
                                          <p:attrName>style.visibility</p:attrName>
                                        </p:attrNameLst>
                                      </p:cBhvr>
                                      <p:to>
                                        <p:strVal val="hidden"/>
                                      </p:to>
                                    </p:set>
                                  </p:childTnLst>
                                </p:cTn>
                              </p:par>
                              <p:par>
                                <p:cTn id="945" presetID="19" presetClass="exit" presetSubtype="10" fill="hold" grpId="4" nodeType="withEffect">
                                  <p:stCondLst>
                                    <p:cond delay="0"/>
                                  </p:stCondLst>
                                  <p:childTnLst>
                                    <p:anim calcmode="lin" valueType="num">
                                      <p:cBhvr>
                                        <p:cTn id="946" dur="2000"/>
                                        <p:tgtEl>
                                          <p:spTgt spid="26"/>
                                        </p:tgtEl>
                                        <p:attrNameLst>
                                          <p:attrName>ppt_h</p:attrName>
                                        </p:attrNameLst>
                                      </p:cBhvr>
                                      <p:tavLst>
                                        <p:tav tm="0">
                                          <p:val>
                                            <p:strVal val="ppt_h"/>
                                          </p:val>
                                        </p:tav>
                                        <p:tav tm="100000">
                                          <p:val>
                                            <p:strVal val="ppt_h"/>
                                          </p:val>
                                        </p:tav>
                                      </p:tavLst>
                                    </p:anim>
                                    <p:anim calcmode="lin" valueType="num">
                                      <p:cBhvr>
                                        <p:cTn id="947" dur="2000"/>
                                        <p:tgtEl>
                                          <p:spTgt spid="2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948" dur="1" fill="hold">
                                          <p:stCondLst>
                                            <p:cond delay="1999"/>
                                          </p:stCondLst>
                                        </p:cTn>
                                        <p:tgtEl>
                                          <p:spTgt spid="26"/>
                                        </p:tgtEl>
                                        <p:attrNameLst>
                                          <p:attrName>style.visibility</p:attrName>
                                        </p:attrNameLst>
                                      </p:cBhvr>
                                      <p:to>
                                        <p:strVal val="hidden"/>
                                      </p:to>
                                    </p:set>
                                  </p:childTnLst>
                                </p:cTn>
                              </p:par>
                              <p:par>
                                <p:cTn id="949" presetID="19" presetClass="exit" presetSubtype="10" fill="hold" grpId="4" nodeType="withEffect">
                                  <p:stCondLst>
                                    <p:cond delay="0"/>
                                  </p:stCondLst>
                                  <p:childTnLst>
                                    <p:anim calcmode="lin" valueType="num">
                                      <p:cBhvr>
                                        <p:cTn id="950" dur="2000"/>
                                        <p:tgtEl>
                                          <p:spTgt spid="27"/>
                                        </p:tgtEl>
                                        <p:attrNameLst>
                                          <p:attrName>ppt_h</p:attrName>
                                        </p:attrNameLst>
                                      </p:cBhvr>
                                      <p:tavLst>
                                        <p:tav tm="0">
                                          <p:val>
                                            <p:strVal val="ppt_h"/>
                                          </p:val>
                                        </p:tav>
                                        <p:tav tm="100000">
                                          <p:val>
                                            <p:strVal val="ppt_h"/>
                                          </p:val>
                                        </p:tav>
                                      </p:tavLst>
                                    </p:anim>
                                    <p:anim calcmode="lin" valueType="num">
                                      <p:cBhvr>
                                        <p:cTn id="951" dur="2000"/>
                                        <p:tgtEl>
                                          <p:spTgt spid="2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952" dur="1" fill="hold">
                                          <p:stCondLst>
                                            <p:cond delay="1999"/>
                                          </p:stCondLst>
                                        </p:cTn>
                                        <p:tgtEl>
                                          <p:spTgt spid="27"/>
                                        </p:tgtEl>
                                        <p:attrNameLst>
                                          <p:attrName>style.visibility</p:attrName>
                                        </p:attrNameLst>
                                      </p:cBhvr>
                                      <p:to>
                                        <p:strVal val="hidden"/>
                                      </p:to>
                                    </p:set>
                                  </p:childTnLst>
                                </p:cTn>
                              </p:par>
                              <p:par>
                                <p:cTn id="953" presetID="19" presetClass="exit" presetSubtype="10" fill="hold" grpId="4" nodeType="withEffect">
                                  <p:stCondLst>
                                    <p:cond delay="0"/>
                                  </p:stCondLst>
                                  <p:childTnLst>
                                    <p:anim calcmode="lin" valueType="num">
                                      <p:cBhvr>
                                        <p:cTn id="954" dur="2000"/>
                                        <p:tgtEl>
                                          <p:spTgt spid="28"/>
                                        </p:tgtEl>
                                        <p:attrNameLst>
                                          <p:attrName>ppt_h</p:attrName>
                                        </p:attrNameLst>
                                      </p:cBhvr>
                                      <p:tavLst>
                                        <p:tav tm="0">
                                          <p:val>
                                            <p:strVal val="ppt_h"/>
                                          </p:val>
                                        </p:tav>
                                        <p:tav tm="100000">
                                          <p:val>
                                            <p:strVal val="ppt_h"/>
                                          </p:val>
                                        </p:tav>
                                      </p:tavLst>
                                    </p:anim>
                                    <p:anim calcmode="lin" valueType="num">
                                      <p:cBhvr>
                                        <p:cTn id="955" dur="2000"/>
                                        <p:tgtEl>
                                          <p:spTgt spid="2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956" dur="1" fill="hold">
                                          <p:stCondLst>
                                            <p:cond delay="1999"/>
                                          </p:stCondLst>
                                        </p:cTn>
                                        <p:tgtEl>
                                          <p:spTgt spid="28"/>
                                        </p:tgtEl>
                                        <p:attrNameLst>
                                          <p:attrName>style.visibility</p:attrName>
                                        </p:attrNameLst>
                                      </p:cBhvr>
                                      <p:to>
                                        <p:strVal val="hidden"/>
                                      </p:to>
                                    </p:set>
                                  </p:childTnLst>
                                </p:cTn>
                              </p:par>
                              <p:par>
                                <p:cTn id="957" presetID="19" presetClass="exit" presetSubtype="10" fill="hold" grpId="4" nodeType="withEffect">
                                  <p:stCondLst>
                                    <p:cond delay="0"/>
                                  </p:stCondLst>
                                  <p:childTnLst>
                                    <p:anim calcmode="lin" valueType="num">
                                      <p:cBhvr>
                                        <p:cTn id="958" dur="2000"/>
                                        <p:tgtEl>
                                          <p:spTgt spid="29"/>
                                        </p:tgtEl>
                                        <p:attrNameLst>
                                          <p:attrName>ppt_h</p:attrName>
                                        </p:attrNameLst>
                                      </p:cBhvr>
                                      <p:tavLst>
                                        <p:tav tm="0">
                                          <p:val>
                                            <p:strVal val="ppt_h"/>
                                          </p:val>
                                        </p:tav>
                                        <p:tav tm="100000">
                                          <p:val>
                                            <p:strVal val="ppt_h"/>
                                          </p:val>
                                        </p:tav>
                                      </p:tavLst>
                                    </p:anim>
                                    <p:anim calcmode="lin" valueType="num">
                                      <p:cBhvr>
                                        <p:cTn id="959" dur="2000"/>
                                        <p:tgtEl>
                                          <p:spTgt spid="2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960" dur="1" fill="hold">
                                          <p:stCondLst>
                                            <p:cond delay="1999"/>
                                          </p:stCondLst>
                                        </p:cTn>
                                        <p:tgtEl>
                                          <p:spTgt spid="29"/>
                                        </p:tgtEl>
                                        <p:attrNameLst>
                                          <p:attrName>style.visibility</p:attrName>
                                        </p:attrNameLst>
                                      </p:cBhvr>
                                      <p:to>
                                        <p:strVal val="hidden"/>
                                      </p:to>
                                    </p:set>
                                  </p:childTnLst>
                                </p:cTn>
                              </p:par>
                              <p:par>
                                <p:cTn id="961" presetID="19" presetClass="exit" presetSubtype="10" fill="hold" grpId="4" nodeType="withEffect">
                                  <p:stCondLst>
                                    <p:cond delay="0"/>
                                  </p:stCondLst>
                                  <p:childTnLst>
                                    <p:anim calcmode="lin" valueType="num">
                                      <p:cBhvr>
                                        <p:cTn id="962" dur="2000"/>
                                        <p:tgtEl>
                                          <p:spTgt spid="30"/>
                                        </p:tgtEl>
                                        <p:attrNameLst>
                                          <p:attrName>ppt_h</p:attrName>
                                        </p:attrNameLst>
                                      </p:cBhvr>
                                      <p:tavLst>
                                        <p:tav tm="0">
                                          <p:val>
                                            <p:strVal val="ppt_h"/>
                                          </p:val>
                                        </p:tav>
                                        <p:tav tm="100000">
                                          <p:val>
                                            <p:strVal val="ppt_h"/>
                                          </p:val>
                                        </p:tav>
                                      </p:tavLst>
                                    </p:anim>
                                    <p:anim calcmode="lin" valueType="num">
                                      <p:cBhvr>
                                        <p:cTn id="963" dur="2000"/>
                                        <p:tgtEl>
                                          <p:spTgt spid="3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964" dur="1" fill="hold">
                                          <p:stCondLst>
                                            <p:cond delay="1999"/>
                                          </p:stCondLst>
                                        </p:cTn>
                                        <p:tgtEl>
                                          <p:spTgt spid="30"/>
                                        </p:tgtEl>
                                        <p:attrNameLst>
                                          <p:attrName>style.visibility</p:attrName>
                                        </p:attrNameLst>
                                      </p:cBhvr>
                                      <p:to>
                                        <p:strVal val="hidden"/>
                                      </p:to>
                                    </p:set>
                                  </p:childTnLst>
                                </p:cTn>
                              </p:par>
                              <p:par>
                                <p:cTn id="965" presetID="19" presetClass="exit" presetSubtype="10" fill="hold" grpId="4" nodeType="withEffect">
                                  <p:stCondLst>
                                    <p:cond delay="0"/>
                                  </p:stCondLst>
                                  <p:childTnLst>
                                    <p:anim calcmode="lin" valueType="num">
                                      <p:cBhvr>
                                        <p:cTn id="966" dur="2000"/>
                                        <p:tgtEl>
                                          <p:spTgt spid="31"/>
                                        </p:tgtEl>
                                        <p:attrNameLst>
                                          <p:attrName>ppt_h</p:attrName>
                                        </p:attrNameLst>
                                      </p:cBhvr>
                                      <p:tavLst>
                                        <p:tav tm="0">
                                          <p:val>
                                            <p:strVal val="ppt_h"/>
                                          </p:val>
                                        </p:tav>
                                        <p:tav tm="100000">
                                          <p:val>
                                            <p:strVal val="ppt_h"/>
                                          </p:val>
                                        </p:tav>
                                      </p:tavLst>
                                    </p:anim>
                                    <p:anim calcmode="lin" valueType="num">
                                      <p:cBhvr>
                                        <p:cTn id="967" dur="2000"/>
                                        <p:tgtEl>
                                          <p:spTgt spid="31"/>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968" dur="1" fill="hold">
                                          <p:stCondLst>
                                            <p:cond delay="1999"/>
                                          </p:stCondLst>
                                        </p:cTn>
                                        <p:tgtEl>
                                          <p:spTgt spid="31"/>
                                        </p:tgtEl>
                                        <p:attrNameLst>
                                          <p:attrName>style.visibility</p:attrName>
                                        </p:attrNameLst>
                                      </p:cBhvr>
                                      <p:to>
                                        <p:strVal val="hidden"/>
                                      </p:to>
                                    </p:set>
                                  </p:childTnLst>
                                </p:cTn>
                              </p:par>
                              <p:par>
                                <p:cTn id="969" presetID="19" presetClass="exit" presetSubtype="10" fill="hold" grpId="4" nodeType="withEffect">
                                  <p:stCondLst>
                                    <p:cond delay="0"/>
                                  </p:stCondLst>
                                  <p:childTnLst>
                                    <p:anim calcmode="lin" valueType="num">
                                      <p:cBhvr>
                                        <p:cTn id="970" dur="2000"/>
                                        <p:tgtEl>
                                          <p:spTgt spid="32"/>
                                        </p:tgtEl>
                                        <p:attrNameLst>
                                          <p:attrName>ppt_h</p:attrName>
                                        </p:attrNameLst>
                                      </p:cBhvr>
                                      <p:tavLst>
                                        <p:tav tm="0">
                                          <p:val>
                                            <p:strVal val="ppt_h"/>
                                          </p:val>
                                        </p:tav>
                                        <p:tav tm="100000">
                                          <p:val>
                                            <p:strVal val="ppt_h"/>
                                          </p:val>
                                        </p:tav>
                                      </p:tavLst>
                                    </p:anim>
                                    <p:anim calcmode="lin" valueType="num">
                                      <p:cBhvr>
                                        <p:cTn id="971" dur="2000"/>
                                        <p:tgtEl>
                                          <p:spTgt spid="32"/>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972" dur="1" fill="hold">
                                          <p:stCondLst>
                                            <p:cond delay="1999"/>
                                          </p:stCondLst>
                                        </p:cTn>
                                        <p:tgtEl>
                                          <p:spTgt spid="32"/>
                                        </p:tgtEl>
                                        <p:attrNameLst>
                                          <p:attrName>style.visibility</p:attrName>
                                        </p:attrNameLst>
                                      </p:cBhvr>
                                      <p:to>
                                        <p:strVal val="hidden"/>
                                      </p:to>
                                    </p:set>
                                  </p:childTnLst>
                                </p:cTn>
                              </p:par>
                              <p:par>
                                <p:cTn id="973" presetID="19" presetClass="exit" presetSubtype="10" fill="hold" grpId="4" nodeType="withEffect">
                                  <p:stCondLst>
                                    <p:cond delay="0"/>
                                  </p:stCondLst>
                                  <p:childTnLst>
                                    <p:anim calcmode="lin" valueType="num">
                                      <p:cBhvr>
                                        <p:cTn id="974" dur="2000"/>
                                        <p:tgtEl>
                                          <p:spTgt spid="33"/>
                                        </p:tgtEl>
                                        <p:attrNameLst>
                                          <p:attrName>ppt_h</p:attrName>
                                        </p:attrNameLst>
                                      </p:cBhvr>
                                      <p:tavLst>
                                        <p:tav tm="0">
                                          <p:val>
                                            <p:strVal val="ppt_h"/>
                                          </p:val>
                                        </p:tav>
                                        <p:tav tm="100000">
                                          <p:val>
                                            <p:strVal val="ppt_h"/>
                                          </p:val>
                                        </p:tav>
                                      </p:tavLst>
                                    </p:anim>
                                    <p:anim calcmode="lin" valueType="num">
                                      <p:cBhvr>
                                        <p:cTn id="975" dur="2000"/>
                                        <p:tgtEl>
                                          <p:spTgt spid="3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976" dur="1" fill="hold">
                                          <p:stCondLst>
                                            <p:cond delay="1999"/>
                                          </p:stCondLst>
                                        </p:cTn>
                                        <p:tgtEl>
                                          <p:spTgt spid="33"/>
                                        </p:tgtEl>
                                        <p:attrNameLst>
                                          <p:attrName>style.visibility</p:attrName>
                                        </p:attrNameLst>
                                      </p:cBhvr>
                                      <p:to>
                                        <p:strVal val="hidden"/>
                                      </p:to>
                                    </p:set>
                                  </p:childTnLst>
                                </p:cTn>
                              </p:par>
                              <p:par>
                                <p:cTn id="977" presetID="19" presetClass="exit" presetSubtype="10" fill="hold" grpId="4" nodeType="withEffect">
                                  <p:stCondLst>
                                    <p:cond delay="0"/>
                                  </p:stCondLst>
                                  <p:childTnLst>
                                    <p:anim calcmode="lin" valueType="num">
                                      <p:cBhvr>
                                        <p:cTn id="978" dur="2000"/>
                                        <p:tgtEl>
                                          <p:spTgt spid="34"/>
                                        </p:tgtEl>
                                        <p:attrNameLst>
                                          <p:attrName>ppt_h</p:attrName>
                                        </p:attrNameLst>
                                      </p:cBhvr>
                                      <p:tavLst>
                                        <p:tav tm="0">
                                          <p:val>
                                            <p:strVal val="ppt_h"/>
                                          </p:val>
                                        </p:tav>
                                        <p:tav tm="100000">
                                          <p:val>
                                            <p:strVal val="ppt_h"/>
                                          </p:val>
                                        </p:tav>
                                      </p:tavLst>
                                    </p:anim>
                                    <p:anim calcmode="lin" valueType="num">
                                      <p:cBhvr>
                                        <p:cTn id="979" dur="2000"/>
                                        <p:tgtEl>
                                          <p:spTgt spid="3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980" dur="1" fill="hold">
                                          <p:stCondLst>
                                            <p:cond delay="1999"/>
                                          </p:stCondLst>
                                        </p:cTn>
                                        <p:tgtEl>
                                          <p:spTgt spid="34"/>
                                        </p:tgtEl>
                                        <p:attrNameLst>
                                          <p:attrName>style.visibility</p:attrName>
                                        </p:attrNameLst>
                                      </p:cBhvr>
                                      <p:to>
                                        <p:strVal val="hidden"/>
                                      </p:to>
                                    </p:set>
                                  </p:childTnLst>
                                </p:cTn>
                              </p:par>
                              <p:par>
                                <p:cTn id="981" presetID="19" presetClass="exit" presetSubtype="10" fill="hold" grpId="4" nodeType="withEffect">
                                  <p:stCondLst>
                                    <p:cond delay="0"/>
                                  </p:stCondLst>
                                  <p:childTnLst>
                                    <p:anim calcmode="lin" valueType="num">
                                      <p:cBhvr>
                                        <p:cTn id="982" dur="2000"/>
                                        <p:tgtEl>
                                          <p:spTgt spid="35"/>
                                        </p:tgtEl>
                                        <p:attrNameLst>
                                          <p:attrName>ppt_h</p:attrName>
                                        </p:attrNameLst>
                                      </p:cBhvr>
                                      <p:tavLst>
                                        <p:tav tm="0">
                                          <p:val>
                                            <p:strVal val="ppt_h"/>
                                          </p:val>
                                        </p:tav>
                                        <p:tav tm="100000">
                                          <p:val>
                                            <p:strVal val="ppt_h"/>
                                          </p:val>
                                        </p:tav>
                                      </p:tavLst>
                                    </p:anim>
                                    <p:anim calcmode="lin" valueType="num">
                                      <p:cBhvr>
                                        <p:cTn id="983" dur="2000"/>
                                        <p:tgtEl>
                                          <p:spTgt spid="3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984" dur="1" fill="hold">
                                          <p:stCondLst>
                                            <p:cond delay="1999"/>
                                          </p:stCondLst>
                                        </p:cTn>
                                        <p:tgtEl>
                                          <p:spTgt spid="35"/>
                                        </p:tgtEl>
                                        <p:attrNameLst>
                                          <p:attrName>style.visibility</p:attrName>
                                        </p:attrNameLst>
                                      </p:cBhvr>
                                      <p:to>
                                        <p:strVal val="hidden"/>
                                      </p:to>
                                    </p:set>
                                  </p:childTnLst>
                                </p:cTn>
                              </p:par>
                              <p:par>
                                <p:cTn id="985" presetID="19" presetClass="exit" presetSubtype="10" fill="hold" grpId="4" nodeType="withEffect">
                                  <p:stCondLst>
                                    <p:cond delay="0"/>
                                  </p:stCondLst>
                                  <p:childTnLst>
                                    <p:anim calcmode="lin" valueType="num">
                                      <p:cBhvr>
                                        <p:cTn id="986" dur="2000"/>
                                        <p:tgtEl>
                                          <p:spTgt spid="36"/>
                                        </p:tgtEl>
                                        <p:attrNameLst>
                                          <p:attrName>ppt_h</p:attrName>
                                        </p:attrNameLst>
                                      </p:cBhvr>
                                      <p:tavLst>
                                        <p:tav tm="0">
                                          <p:val>
                                            <p:strVal val="ppt_h"/>
                                          </p:val>
                                        </p:tav>
                                        <p:tav tm="100000">
                                          <p:val>
                                            <p:strVal val="ppt_h"/>
                                          </p:val>
                                        </p:tav>
                                      </p:tavLst>
                                    </p:anim>
                                    <p:anim calcmode="lin" valueType="num">
                                      <p:cBhvr>
                                        <p:cTn id="987" dur="2000"/>
                                        <p:tgtEl>
                                          <p:spTgt spid="3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988" dur="1" fill="hold">
                                          <p:stCondLst>
                                            <p:cond delay="1999"/>
                                          </p:stCondLst>
                                        </p:cTn>
                                        <p:tgtEl>
                                          <p:spTgt spid="36"/>
                                        </p:tgtEl>
                                        <p:attrNameLst>
                                          <p:attrName>style.visibility</p:attrName>
                                        </p:attrNameLst>
                                      </p:cBhvr>
                                      <p:to>
                                        <p:strVal val="hidden"/>
                                      </p:to>
                                    </p:set>
                                  </p:childTnLst>
                                </p:cTn>
                              </p:par>
                              <p:par>
                                <p:cTn id="989" presetID="19" presetClass="exit" presetSubtype="10" fill="hold" grpId="4" nodeType="withEffect">
                                  <p:stCondLst>
                                    <p:cond delay="0"/>
                                  </p:stCondLst>
                                  <p:childTnLst>
                                    <p:anim calcmode="lin" valueType="num">
                                      <p:cBhvr>
                                        <p:cTn id="990" dur="2000"/>
                                        <p:tgtEl>
                                          <p:spTgt spid="37"/>
                                        </p:tgtEl>
                                        <p:attrNameLst>
                                          <p:attrName>ppt_h</p:attrName>
                                        </p:attrNameLst>
                                      </p:cBhvr>
                                      <p:tavLst>
                                        <p:tav tm="0">
                                          <p:val>
                                            <p:strVal val="ppt_h"/>
                                          </p:val>
                                        </p:tav>
                                        <p:tav tm="100000">
                                          <p:val>
                                            <p:strVal val="ppt_h"/>
                                          </p:val>
                                        </p:tav>
                                      </p:tavLst>
                                    </p:anim>
                                    <p:anim calcmode="lin" valueType="num">
                                      <p:cBhvr>
                                        <p:cTn id="991" dur="2000"/>
                                        <p:tgtEl>
                                          <p:spTgt spid="3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992" dur="1" fill="hold">
                                          <p:stCondLst>
                                            <p:cond delay="1999"/>
                                          </p:stCondLst>
                                        </p:cTn>
                                        <p:tgtEl>
                                          <p:spTgt spid="37"/>
                                        </p:tgtEl>
                                        <p:attrNameLst>
                                          <p:attrName>style.visibility</p:attrName>
                                        </p:attrNameLst>
                                      </p:cBhvr>
                                      <p:to>
                                        <p:strVal val="hidden"/>
                                      </p:to>
                                    </p:set>
                                  </p:childTnLst>
                                </p:cTn>
                              </p:par>
                              <p:par>
                                <p:cTn id="993" presetID="19" presetClass="exit" presetSubtype="10" fill="hold" grpId="4" nodeType="withEffect">
                                  <p:stCondLst>
                                    <p:cond delay="0"/>
                                  </p:stCondLst>
                                  <p:childTnLst>
                                    <p:anim calcmode="lin" valueType="num">
                                      <p:cBhvr>
                                        <p:cTn id="994" dur="2000"/>
                                        <p:tgtEl>
                                          <p:spTgt spid="38"/>
                                        </p:tgtEl>
                                        <p:attrNameLst>
                                          <p:attrName>ppt_h</p:attrName>
                                        </p:attrNameLst>
                                      </p:cBhvr>
                                      <p:tavLst>
                                        <p:tav tm="0">
                                          <p:val>
                                            <p:strVal val="ppt_h"/>
                                          </p:val>
                                        </p:tav>
                                        <p:tav tm="100000">
                                          <p:val>
                                            <p:strVal val="ppt_h"/>
                                          </p:val>
                                        </p:tav>
                                      </p:tavLst>
                                    </p:anim>
                                    <p:anim calcmode="lin" valueType="num">
                                      <p:cBhvr>
                                        <p:cTn id="995" dur="2000"/>
                                        <p:tgtEl>
                                          <p:spTgt spid="3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996" dur="1" fill="hold">
                                          <p:stCondLst>
                                            <p:cond delay="1999"/>
                                          </p:stCondLst>
                                        </p:cTn>
                                        <p:tgtEl>
                                          <p:spTgt spid="38"/>
                                        </p:tgtEl>
                                        <p:attrNameLst>
                                          <p:attrName>style.visibility</p:attrName>
                                        </p:attrNameLst>
                                      </p:cBhvr>
                                      <p:to>
                                        <p:strVal val="hidden"/>
                                      </p:to>
                                    </p:set>
                                  </p:childTnLst>
                                </p:cTn>
                              </p:par>
                              <p:par>
                                <p:cTn id="997" presetID="19" presetClass="exit" presetSubtype="10" fill="hold" grpId="4" nodeType="withEffect">
                                  <p:stCondLst>
                                    <p:cond delay="0"/>
                                  </p:stCondLst>
                                  <p:childTnLst>
                                    <p:anim calcmode="lin" valueType="num">
                                      <p:cBhvr>
                                        <p:cTn id="998" dur="2000"/>
                                        <p:tgtEl>
                                          <p:spTgt spid="39"/>
                                        </p:tgtEl>
                                        <p:attrNameLst>
                                          <p:attrName>ppt_h</p:attrName>
                                        </p:attrNameLst>
                                      </p:cBhvr>
                                      <p:tavLst>
                                        <p:tav tm="0">
                                          <p:val>
                                            <p:strVal val="ppt_h"/>
                                          </p:val>
                                        </p:tav>
                                        <p:tav tm="100000">
                                          <p:val>
                                            <p:strVal val="ppt_h"/>
                                          </p:val>
                                        </p:tav>
                                      </p:tavLst>
                                    </p:anim>
                                    <p:anim calcmode="lin" valueType="num">
                                      <p:cBhvr>
                                        <p:cTn id="999" dur="2000"/>
                                        <p:tgtEl>
                                          <p:spTgt spid="3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000" dur="1" fill="hold">
                                          <p:stCondLst>
                                            <p:cond delay="1999"/>
                                          </p:stCondLst>
                                        </p:cTn>
                                        <p:tgtEl>
                                          <p:spTgt spid="39"/>
                                        </p:tgtEl>
                                        <p:attrNameLst>
                                          <p:attrName>style.visibility</p:attrName>
                                        </p:attrNameLst>
                                      </p:cBhvr>
                                      <p:to>
                                        <p:strVal val="hidden"/>
                                      </p:to>
                                    </p:set>
                                  </p:childTnLst>
                                </p:cTn>
                              </p:par>
                              <p:par>
                                <p:cTn id="1001" presetID="19" presetClass="exit" presetSubtype="10" fill="hold" grpId="4" nodeType="withEffect">
                                  <p:stCondLst>
                                    <p:cond delay="0"/>
                                  </p:stCondLst>
                                  <p:childTnLst>
                                    <p:anim calcmode="lin" valueType="num">
                                      <p:cBhvr>
                                        <p:cTn id="1002" dur="2000"/>
                                        <p:tgtEl>
                                          <p:spTgt spid="40"/>
                                        </p:tgtEl>
                                        <p:attrNameLst>
                                          <p:attrName>ppt_h</p:attrName>
                                        </p:attrNameLst>
                                      </p:cBhvr>
                                      <p:tavLst>
                                        <p:tav tm="0">
                                          <p:val>
                                            <p:strVal val="ppt_h"/>
                                          </p:val>
                                        </p:tav>
                                        <p:tav tm="100000">
                                          <p:val>
                                            <p:strVal val="ppt_h"/>
                                          </p:val>
                                        </p:tav>
                                      </p:tavLst>
                                    </p:anim>
                                    <p:anim calcmode="lin" valueType="num">
                                      <p:cBhvr>
                                        <p:cTn id="1003" dur="2000"/>
                                        <p:tgtEl>
                                          <p:spTgt spid="4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004" dur="1" fill="hold">
                                          <p:stCondLst>
                                            <p:cond delay="1999"/>
                                          </p:stCondLst>
                                        </p:cTn>
                                        <p:tgtEl>
                                          <p:spTgt spid="40"/>
                                        </p:tgtEl>
                                        <p:attrNameLst>
                                          <p:attrName>style.visibility</p:attrName>
                                        </p:attrNameLst>
                                      </p:cBhvr>
                                      <p:to>
                                        <p:strVal val="hidden"/>
                                      </p:to>
                                    </p:set>
                                  </p:childTnLst>
                                </p:cTn>
                              </p:par>
                              <p:par>
                                <p:cTn id="1005" presetID="19" presetClass="exit" presetSubtype="10" fill="hold" grpId="4" nodeType="withEffect">
                                  <p:stCondLst>
                                    <p:cond delay="0"/>
                                  </p:stCondLst>
                                  <p:childTnLst>
                                    <p:anim calcmode="lin" valueType="num">
                                      <p:cBhvr>
                                        <p:cTn id="1006" dur="2000"/>
                                        <p:tgtEl>
                                          <p:spTgt spid="41"/>
                                        </p:tgtEl>
                                        <p:attrNameLst>
                                          <p:attrName>ppt_h</p:attrName>
                                        </p:attrNameLst>
                                      </p:cBhvr>
                                      <p:tavLst>
                                        <p:tav tm="0">
                                          <p:val>
                                            <p:strVal val="ppt_h"/>
                                          </p:val>
                                        </p:tav>
                                        <p:tav tm="100000">
                                          <p:val>
                                            <p:strVal val="ppt_h"/>
                                          </p:val>
                                        </p:tav>
                                      </p:tavLst>
                                    </p:anim>
                                    <p:anim calcmode="lin" valueType="num">
                                      <p:cBhvr>
                                        <p:cTn id="1007" dur="2000"/>
                                        <p:tgtEl>
                                          <p:spTgt spid="41"/>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008" dur="1" fill="hold">
                                          <p:stCondLst>
                                            <p:cond delay="1999"/>
                                          </p:stCondLst>
                                        </p:cTn>
                                        <p:tgtEl>
                                          <p:spTgt spid="41"/>
                                        </p:tgtEl>
                                        <p:attrNameLst>
                                          <p:attrName>style.visibility</p:attrName>
                                        </p:attrNameLst>
                                      </p:cBhvr>
                                      <p:to>
                                        <p:strVal val="hidden"/>
                                      </p:to>
                                    </p:set>
                                  </p:childTnLst>
                                </p:cTn>
                              </p:par>
                              <p:par>
                                <p:cTn id="1009" presetID="19" presetClass="exit" presetSubtype="10" fill="hold" grpId="4" nodeType="withEffect">
                                  <p:stCondLst>
                                    <p:cond delay="0"/>
                                  </p:stCondLst>
                                  <p:childTnLst>
                                    <p:anim calcmode="lin" valueType="num">
                                      <p:cBhvr>
                                        <p:cTn id="1010" dur="2000"/>
                                        <p:tgtEl>
                                          <p:spTgt spid="42"/>
                                        </p:tgtEl>
                                        <p:attrNameLst>
                                          <p:attrName>ppt_h</p:attrName>
                                        </p:attrNameLst>
                                      </p:cBhvr>
                                      <p:tavLst>
                                        <p:tav tm="0">
                                          <p:val>
                                            <p:strVal val="ppt_h"/>
                                          </p:val>
                                        </p:tav>
                                        <p:tav tm="100000">
                                          <p:val>
                                            <p:strVal val="ppt_h"/>
                                          </p:val>
                                        </p:tav>
                                      </p:tavLst>
                                    </p:anim>
                                    <p:anim calcmode="lin" valueType="num">
                                      <p:cBhvr>
                                        <p:cTn id="1011" dur="2000"/>
                                        <p:tgtEl>
                                          <p:spTgt spid="42"/>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012" dur="1" fill="hold">
                                          <p:stCondLst>
                                            <p:cond delay="1999"/>
                                          </p:stCondLst>
                                        </p:cTn>
                                        <p:tgtEl>
                                          <p:spTgt spid="42"/>
                                        </p:tgtEl>
                                        <p:attrNameLst>
                                          <p:attrName>style.visibility</p:attrName>
                                        </p:attrNameLst>
                                      </p:cBhvr>
                                      <p:to>
                                        <p:strVal val="hidden"/>
                                      </p:to>
                                    </p:set>
                                  </p:childTnLst>
                                </p:cTn>
                              </p:par>
                              <p:par>
                                <p:cTn id="1013" presetID="19" presetClass="exit" presetSubtype="10" fill="hold" grpId="4" nodeType="withEffect">
                                  <p:stCondLst>
                                    <p:cond delay="0"/>
                                  </p:stCondLst>
                                  <p:childTnLst>
                                    <p:anim calcmode="lin" valueType="num">
                                      <p:cBhvr>
                                        <p:cTn id="1014" dur="2000"/>
                                        <p:tgtEl>
                                          <p:spTgt spid="43"/>
                                        </p:tgtEl>
                                        <p:attrNameLst>
                                          <p:attrName>ppt_h</p:attrName>
                                        </p:attrNameLst>
                                      </p:cBhvr>
                                      <p:tavLst>
                                        <p:tav tm="0">
                                          <p:val>
                                            <p:strVal val="ppt_h"/>
                                          </p:val>
                                        </p:tav>
                                        <p:tav tm="100000">
                                          <p:val>
                                            <p:strVal val="ppt_h"/>
                                          </p:val>
                                        </p:tav>
                                      </p:tavLst>
                                    </p:anim>
                                    <p:anim calcmode="lin" valueType="num">
                                      <p:cBhvr>
                                        <p:cTn id="1015" dur="2000"/>
                                        <p:tgtEl>
                                          <p:spTgt spid="4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016" dur="1" fill="hold">
                                          <p:stCondLst>
                                            <p:cond delay="1999"/>
                                          </p:stCondLst>
                                        </p:cTn>
                                        <p:tgtEl>
                                          <p:spTgt spid="43"/>
                                        </p:tgtEl>
                                        <p:attrNameLst>
                                          <p:attrName>style.visibility</p:attrName>
                                        </p:attrNameLst>
                                      </p:cBhvr>
                                      <p:to>
                                        <p:strVal val="hidden"/>
                                      </p:to>
                                    </p:set>
                                  </p:childTnLst>
                                </p:cTn>
                              </p:par>
                              <p:par>
                                <p:cTn id="1017" presetID="19" presetClass="exit" presetSubtype="10" fill="hold" grpId="4" nodeType="withEffect">
                                  <p:stCondLst>
                                    <p:cond delay="0"/>
                                  </p:stCondLst>
                                  <p:childTnLst>
                                    <p:anim calcmode="lin" valueType="num">
                                      <p:cBhvr>
                                        <p:cTn id="1018" dur="2000"/>
                                        <p:tgtEl>
                                          <p:spTgt spid="44"/>
                                        </p:tgtEl>
                                        <p:attrNameLst>
                                          <p:attrName>ppt_h</p:attrName>
                                        </p:attrNameLst>
                                      </p:cBhvr>
                                      <p:tavLst>
                                        <p:tav tm="0">
                                          <p:val>
                                            <p:strVal val="ppt_h"/>
                                          </p:val>
                                        </p:tav>
                                        <p:tav tm="100000">
                                          <p:val>
                                            <p:strVal val="ppt_h"/>
                                          </p:val>
                                        </p:tav>
                                      </p:tavLst>
                                    </p:anim>
                                    <p:anim calcmode="lin" valueType="num">
                                      <p:cBhvr>
                                        <p:cTn id="1019" dur="2000"/>
                                        <p:tgtEl>
                                          <p:spTgt spid="4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020" dur="1" fill="hold">
                                          <p:stCondLst>
                                            <p:cond delay="1999"/>
                                          </p:stCondLst>
                                        </p:cTn>
                                        <p:tgtEl>
                                          <p:spTgt spid="44"/>
                                        </p:tgtEl>
                                        <p:attrNameLst>
                                          <p:attrName>style.visibility</p:attrName>
                                        </p:attrNameLst>
                                      </p:cBhvr>
                                      <p:to>
                                        <p:strVal val="hidden"/>
                                      </p:to>
                                    </p:set>
                                  </p:childTnLst>
                                </p:cTn>
                              </p:par>
                              <p:par>
                                <p:cTn id="1021" presetID="19" presetClass="exit" presetSubtype="10" fill="hold" grpId="4" nodeType="withEffect">
                                  <p:stCondLst>
                                    <p:cond delay="0"/>
                                  </p:stCondLst>
                                  <p:childTnLst>
                                    <p:anim calcmode="lin" valueType="num">
                                      <p:cBhvr>
                                        <p:cTn id="1022" dur="2000"/>
                                        <p:tgtEl>
                                          <p:spTgt spid="45"/>
                                        </p:tgtEl>
                                        <p:attrNameLst>
                                          <p:attrName>ppt_h</p:attrName>
                                        </p:attrNameLst>
                                      </p:cBhvr>
                                      <p:tavLst>
                                        <p:tav tm="0">
                                          <p:val>
                                            <p:strVal val="ppt_h"/>
                                          </p:val>
                                        </p:tav>
                                        <p:tav tm="100000">
                                          <p:val>
                                            <p:strVal val="ppt_h"/>
                                          </p:val>
                                        </p:tav>
                                      </p:tavLst>
                                    </p:anim>
                                    <p:anim calcmode="lin" valueType="num">
                                      <p:cBhvr>
                                        <p:cTn id="1023" dur="2000"/>
                                        <p:tgtEl>
                                          <p:spTgt spid="4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024" dur="1" fill="hold">
                                          <p:stCondLst>
                                            <p:cond delay="1999"/>
                                          </p:stCondLst>
                                        </p:cTn>
                                        <p:tgtEl>
                                          <p:spTgt spid="45"/>
                                        </p:tgtEl>
                                        <p:attrNameLst>
                                          <p:attrName>style.visibility</p:attrName>
                                        </p:attrNameLst>
                                      </p:cBhvr>
                                      <p:to>
                                        <p:strVal val="hidden"/>
                                      </p:to>
                                    </p:set>
                                  </p:childTnLst>
                                </p:cTn>
                              </p:par>
                              <p:par>
                                <p:cTn id="1025" presetID="19" presetClass="exit" presetSubtype="10" fill="hold" grpId="4" nodeType="withEffect">
                                  <p:stCondLst>
                                    <p:cond delay="0"/>
                                  </p:stCondLst>
                                  <p:childTnLst>
                                    <p:anim calcmode="lin" valueType="num">
                                      <p:cBhvr>
                                        <p:cTn id="1026" dur="2000"/>
                                        <p:tgtEl>
                                          <p:spTgt spid="46"/>
                                        </p:tgtEl>
                                        <p:attrNameLst>
                                          <p:attrName>ppt_h</p:attrName>
                                        </p:attrNameLst>
                                      </p:cBhvr>
                                      <p:tavLst>
                                        <p:tav tm="0">
                                          <p:val>
                                            <p:strVal val="ppt_h"/>
                                          </p:val>
                                        </p:tav>
                                        <p:tav tm="100000">
                                          <p:val>
                                            <p:strVal val="ppt_h"/>
                                          </p:val>
                                        </p:tav>
                                      </p:tavLst>
                                    </p:anim>
                                    <p:anim calcmode="lin" valueType="num">
                                      <p:cBhvr>
                                        <p:cTn id="1027" dur="2000"/>
                                        <p:tgtEl>
                                          <p:spTgt spid="4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028" dur="1" fill="hold">
                                          <p:stCondLst>
                                            <p:cond delay="1999"/>
                                          </p:stCondLst>
                                        </p:cTn>
                                        <p:tgtEl>
                                          <p:spTgt spid="46"/>
                                        </p:tgtEl>
                                        <p:attrNameLst>
                                          <p:attrName>style.visibility</p:attrName>
                                        </p:attrNameLst>
                                      </p:cBhvr>
                                      <p:to>
                                        <p:strVal val="hidden"/>
                                      </p:to>
                                    </p:set>
                                  </p:childTnLst>
                                </p:cTn>
                              </p:par>
                              <p:par>
                                <p:cTn id="1029" presetID="19" presetClass="exit" presetSubtype="10" fill="hold" grpId="4" nodeType="withEffect">
                                  <p:stCondLst>
                                    <p:cond delay="0"/>
                                  </p:stCondLst>
                                  <p:childTnLst>
                                    <p:anim calcmode="lin" valueType="num">
                                      <p:cBhvr>
                                        <p:cTn id="1030" dur="2000"/>
                                        <p:tgtEl>
                                          <p:spTgt spid="47"/>
                                        </p:tgtEl>
                                        <p:attrNameLst>
                                          <p:attrName>ppt_h</p:attrName>
                                        </p:attrNameLst>
                                      </p:cBhvr>
                                      <p:tavLst>
                                        <p:tav tm="0">
                                          <p:val>
                                            <p:strVal val="ppt_h"/>
                                          </p:val>
                                        </p:tav>
                                        <p:tav tm="100000">
                                          <p:val>
                                            <p:strVal val="ppt_h"/>
                                          </p:val>
                                        </p:tav>
                                      </p:tavLst>
                                    </p:anim>
                                    <p:anim calcmode="lin" valueType="num">
                                      <p:cBhvr>
                                        <p:cTn id="1031" dur="2000"/>
                                        <p:tgtEl>
                                          <p:spTgt spid="4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032" dur="1" fill="hold">
                                          <p:stCondLst>
                                            <p:cond delay="1999"/>
                                          </p:stCondLst>
                                        </p:cTn>
                                        <p:tgtEl>
                                          <p:spTgt spid="47"/>
                                        </p:tgtEl>
                                        <p:attrNameLst>
                                          <p:attrName>style.visibility</p:attrName>
                                        </p:attrNameLst>
                                      </p:cBhvr>
                                      <p:to>
                                        <p:strVal val="hidden"/>
                                      </p:to>
                                    </p:set>
                                  </p:childTnLst>
                                </p:cTn>
                              </p:par>
                              <p:par>
                                <p:cTn id="1033" presetID="19" presetClass="exit" presetSubtype="10" fill="hold" grpId="4" nodeType="withEffect">
                                  <p:stCondLst>
                                    <p:cond delay="0"/>
                                  </p:stCondLst>
                                  <p:childTnLst>
                                    <p:anim calcmode="lin" valueType="num">
                                      <p:cBhvr>
                                        <p:cTn id="1034" dur="2000"/>
                                        <p:tgtEl>
                                          <p:spTgt spid="48"/>
                                        </p:tgtEl>
                                        <p:attrNameLst>
                                          <p:attrName>ppt_h</p:attrName>
                                        </p:attrNameLst>
                                      </p:cBhvr>
                                      <p:tavLst>
                                        <p:tav tm="0">
                                          <p:val>
                                            <p:strVal val="ppt_h"/>
                                          </p:val>
                                        </p:tav>
                                        <p:tav tm="100000">
                                          <p:val>
                                            <p:strVal val="ppt_h"/>
                                          </p:val>
                                        </p:tav>
                                      </p:tavLst>
                                    </p:anim>
                                    <p:anim calcmode="lin" valueType="num">
                                      <p:cBhvr>
                                        <p:cTn id="1035" dur="2000"/>
                                        <p:tgtEl>
                                          <p:spTgt spid="4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036" dur="1" fill="hold">
                                          <p:stCondLst>
                                            <p:cond delay="1999"/>
                                          </p:stCondLst>
                                        </p:cTn>
                                        <p:tgtEl>
                                          <p:spTgt spid="48"/>
                                        </p:tgtEl>
                                        <p:attrNameLst>
                                          <p:attrName>style.visibility</p:attrName>
                                        </p:attrNameLst>
                                      </p:cBhvr>
                                      <p:to>
                                        <p:strVal val="hidden"/>
                                      </p:to>
                                    </p:set>
                                  </p:childTnLst>
                                </p:cTn>
                              </p:par>
                              <p:par>
                                <p:cTn id="1037" presetID="19" presetClass="exit" presetSubtype="10" fill="hold" grpId="4" nodeType="withEffect">
                                  <p:stCondLst>
                                    <p:cond delay="0"/>
                                  </p:stCondLst>
                                  <p:childTnLst>
                                    <p:anim calcmode="lin" valueType="num">
                                      <p:cBhvr>
                                        <p:cTn id="1038" dur="2000"/>
                                        <p:tgtEl>
                                          <p:spTgt spid="49"/>
                                        </p:tgtEl>
                                        <p:attrNameLst>
                                          <p:attrName>ppt_h</p:attrName>
                                        </p:attrNameLst>
                                      </p:cBhvr>
                                      <p:tavLst>
                                        <p:tav tm="0">
                                          <p:val>
                                            <p:strVal val="ppt_h"/>
                                          </p:val>
                                        </p:tav>
                                        <p:tav tm="100000">
                                          <p:val>
                                            <p:strVal val="ppt_h"/>
                                          </p:val>
                                        </p:tav>
                                      </p:tavLst>
                                    </p:anim>
                                    <p:anim calcmode="lin" valueType="num">
                                      <p:cBhvr>
                                        <p:cTn id="1039" dur="2000"/>
                                        <p:tgtEl>
                                          <p:spTgt spid="4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040" dur="1" fill="hold">
                                          <p:stCondLst>
                                            <p:cond delay="1999"/>
                                          </p:stCondLst>
                                        </p:cTn>
                                        <p:tgtEl>
                                          <p:spTgt spid="49"/>
                                        </p:tgtEl>
                                        <p:attrNameLst>
                                          <p:attrName>style.visibility</p:attrName>
                                        </p:attrNameLst>
                                      </p:cBhvr>
                                      <p:to>
                                        <p:strVal val="hidden"/>
                                      </p:to>
                                    </p:set>
                                  </p:childTnLst>
                                </p:cTn>
                              </p:par>
                              <p:par>
                                <p:cTn id="1041" presetID="19" presetClass="exit" presetSubtype="10" fill="hold" grpId="4" nodeType="withEffect">
                                  <p:stCondLst>
                                    <p:cond delay="0"/>
                                  </p:stCondLst>
                                  <p:childTnLst>
                                    <p:anim calcmode="lin" valueType="num">
                                      <p:cBhvr>
                                        <p:cTn id="1042" dur="2000"/>
                                        <p:tgtEl>
                                          <p:spTgt spid="50"/>
                                        </p:tgtEl>
                                        <p:attrNameLst>
                                          <p:attrName>ppt_h</p:attrName>
                                        </p:attrNameLst>
                                      </p:cBhvr>
                                      <p:tavLst>
                                        <p:tav tm="0">
                                          <p:val>
                                            <p:strVal val="ppt_h"/>
                                          </p:val>
                                        </p:tav>
                                        <p:tav tm="100000">
                                          <p:val>
                                            <p:strVal val="ppt_h"/>
                                          </p:val>
                                        </p:tav>
                                      </p:tavLst>
                                    </p:anim>
                                    <p:anim calcmode="lin" valueType="num">
                                      <p:cBhvr>
                                        <p:cTn id="1043" dur="2000"/>
                                        <p:tgtEl>
                                          <p:spTgt spid="5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044" dur="1" fill="hold">
                                          <p:stCondLst>
                                            <p:cond delay="1999"/>
                                          </p:stCondLst>
                                        </p:cTn>
                                        <p:tgtEl>
                                          <p:spTgt spid="50"/>
                                        </p:tgtEl>
                                        <p:attrNameLst>
                                          <p:attrName>style.visibility</p:attrName>
                                        </p:attrNameLst>
                                      </p:cBhvr>
                                      <p:to>
                                        <p:strVal val="hidden"/>
                                      </p:to>
                                    </p:set>
                                  </p:childTnLst>
                                </p:cTn>
                              </p:par>
                              <p:par>
                                <p:cTn id="1045" presetID="19" presetClass="exit" presetSubtype="10" fill="hold" grpId="4" nodeType="withEffect">
                                  <p:stCondLst>
                                    <p:cond delay="0"/>
                                  </p:stCondLst>
                                  <p:childTnLst>
                                    <p:anim calcmode="lin" valueType="num">
                                      <p:cBhvr>
                                        <p:cTn id="1046" dur="2000"/>
                                        <p:tgtEl>
                                          <p:spTgt spid="51"/>
                                        </p:tgtEl>
                                        <p:attrNameLst>
                                          <p:attrName>ppt_h</p:attrName>
                                        </p:attrNameLst>
                                      </p:cBhvr>
                                      <p:tavLst>
                                        <p:tav tm="0">
                                          <p:val>
                                            <p:strVal val="ppt_h"/>
                                          </p:val>
                                        </p:tav>
                                        <p:tav tm="100000">
                                          <p:val>
                                            <p:strVal val="ppt_h"/>
                                          </p:val>
                                        </p:tav>
                                      </p:tavLst>
                                    </p:anim>
                                    <p:anim calcmode="lin" valueType="num">
                                      <p:cBhvr>
                                        <p:cTn id="1047" dur="2000"/>
                                        <p:tgtEl>
                                          <p:spTgt spid="51"/>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048" dur="1" fill="hold">
                                          <p:stCondLst>
                                            <p:cond delay="1999"/>
                                          </p:stCondLst>
                                        </p:cTn>
                                        <p:tgtEl>
                                          <p:spTgt spid="51"/>
                                        </p:tgtEl>
                                        <p:attrNameLst>
                                          <p:attrName>style.visibility</p:attrName>
                                        </p:attrNameLst>
                                      </p:cBhvr>
                                      <p:to>
                                        <p:strVal val="hidden"/>
                                      </p:to>
                                    </p:set>
                                  </p:childTnLst>
                                </p:cTn>
                              </p:par>
                              <p:par>
                                <p:cTn id="1049" presetID="19" presetClass="exit" presetSubtype="10" fill="hold" grpId="4" nodeType="withEffect">
                                  <p:stCondLst>
                                    <p:cond delay="0"/>
                                  </p:stCondLst>
                                  <p:childTnLst>
                                    <p:anim calcmode="lin" valueType="num">
                                      <p:cBhvr>
                                        <p:cTn id="1050" dur="2000"/>
                                        <p:tgtEl>
                                          <p:spTgt spid="52"/>
                                        </p:tgtEl>
                                        <p:attrNameLst>
                                          <p:attrName>ppt_h</p:attrName>
                                        </p:attrNameLst>
                                      </p:cBhvr>
                                      <p:tavLst>
                                        <p:tav tm="0">
                                          <p:val>
                                            <p:strVal val="ppt_h"/>
                                          </p:val>
                                        </p:tav>
                                        <p:tav tm="100000">
                                          <p:val>
                                            <p:strVal val="ppt_h"/>
                                          </p:val>
                                        </p:tav>
                                      </p:tavLst>
                                    </p:anim>
                                    <p:anim calcmode="lin" valueType="num">
                                      <p:cBhvr>
                                        <p:cTn id="1051" dur="2000"/>
                                        <p:tgtEl>
                                          <p:spTgt spid="52"/>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052" dur="1" fill="hold">
                                          <p:stCondLst>
                                            <p:cond delay="1999"/>
                                          </p:stCondLst>
                                        </p:cTn>
                                        <p:tgtEl>
                                          <p:spTgt spid="52"/>
                                        </p:tgtEl>
                                        <p:attrNameLst>
                                          <p:attrName>style.visibility</p:attrName>
                                        </p:attrNameLst>
                                      </p:cBhvr>
                                      <p:to>
                                        <p:strVal val="hidden"/>
                                      </p:to>
                                    </p:set>
                                  </p:childTnLst>
                                </p:cTn>
                              </p:par>
                              <p:par>
                                <p:cTn id="1053" presetID="19" presetClass="exit" presetSubtype="10" fill="hold" grpId="4" nodeType="withEffect">
                                  <p:stCondLst>
                                    <p:cond delay="0"/>
                                  </p:stCondLst>
                                  <p:childTnLst>
                                    <p:anim calcmode="lin" valueType="num">
                                      <p:cBhvr>
                                        <p:cTn id="1054" dur="2000"/>
                                        <p:tgtEl>
                                          <p:spTgt spid="53"/>
                                        </p:tgtEl>
                                        <p:attrNameLst>
                                          <p:attrName>ppt_h</p:attrName>
                                        </p:attrNameLst>
                                      </p:cBhvr>
                                      <p:tavLst>
                                        <p:tav tm="0">
                                          <p:val>
                                            <p:strVal val="ppt_h"/>
                                          </p:val>
                                        </p:tav>
                                        <p:tav tm="100000">
                                          <p:val>
                                            <p:strVal val="ppt_h"/>
                                          </p:val>
                                        </p:tav>
                                      </p:tavLst>
                                    </p:anim>
                                    <p:anim calcmode="lin" valueType="num">
                                      <p:cBhvr>
                                        <p:cTn id="1055" dur="2000"/>
                                        <p:tgtEl>
                                          <p:spTgt spid="5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056" dur="1" fill="hold">
                                          <p:stCondLst>
                                            <p:cond delay="1999"/>
                                          </p:stCondLst>
                                        </p:cTn>
                                        <p:tgtEl>
                                          <p:spTgt spid="53"/>
                                        </p:tgtEl>
                                        <p:attrNameLst>
                                          <p:attrName>style.visibility</p:attrName>
                                        </p:attrNameLst>
                                      </p:cBhvr>
                                      <p:to>
                                        <p:strVal val="hidden"/>
                                      </p:to>
                                    </p:set>
                                  </p:childTnLst>
                                </p:cTn>
                              </p:par>
                              <p:par>
                                <p:cTn id="1057" presetID="19" presetClass="exit" presetSubtype="10" fill="hold" grpId="4" nodeType="withEffect">
                                  <p:stCondLst>
                                    <p:cond delay="0"/>
                                  </p:stCondLst>
                                  <p:childTnLst>
                                    <p:anim calcmode="lin" valueType="num">
                                      <p:cBhvr>
                                        <p:cTn id="1058" dur="2000"/>
                                        <p:tgtEl>
                                          <p:spTgt spid="54"/>
                                        </p:tgtEl>
                                        <p:attrNameLst>
                                          <p:attrName>ppt_h</p:attrName>
                                        </p:attrNameLst>
                                      </p:cBhvr>
                                      <p:tavLst>
                                        <p:tav tm="0">
                                          <p:val>
                                            <p:strVal val="ppt_h"/>
                                          </p:val>
                                        </p:tav>
                                        <p:tav tm="100000">
                                          <p:val>
                                            <p:strVal val="ppt_h"/>
                                          </p:val>
                                        </p:tav>
                                      </p:tavLst>
                                    </p:anim>
                                    <p:anim calcmode="lin" valueType="num">
                                      <p:cBhvr>
                                        <p:cTn id="1059" dur="2000"/>
                                        <p:tgtEl>
                                          <p:spTgt spid="5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060" dur="1" fill="hold">
                                          <p:stCondLst>
                                            <p:cond delay="1999"/>
                                          </p:stCondLst>
                                        </p:cTn>
                                        <p:tgtEl>
                                          <p:spTgt spid="54"/>
                                        </p:tgtEl>
                                        <p:attrNameLst>
                                          <p:attrName>style.visibility</p:attrName>
                                        </p:attrNameLst>
                                      </p:cBhvr>
                                      <p:to>
                                        <p:strVal val="hidden"/>
                                      </p:to>
                                    </p:set>
                                  </p:childTnLst>
                                </p:cTn>
                              </p:par>
                              <p:par>
                                <p:cTn id="1061" presetID="19" presetClass="exit" presetSubtype="10" fill="hold" grpId="4" nodeType="withEffect">
                                  <p:stCondLst>
                                    <p:cond delay="0"/>
                                  </p:stCondLst>
                                  <p:childTnLst>
                                    <p:anim calcmode="lin" valueType="num">
                                      <p:cBhvr>
                                        <p:cTn id="1062" dur="2000"/>
                                        <p:tgtEl>
                                          <p:spTgt spid="55"/>
                                        </p:tgtEl>
                                        <p:attrNameLst>
                                          <p:attrName>ppt_h</p:attrName>
                                        </p:attrNameLst>
                                      </p:cBhvr>
                                      <p:tavLst>
                                        <p:tav tm="0">
                                          <p:val>
                                            <p:strVal val="ppt_h"/>
                                          </p:val>
                                        </p:tav>
                                        <p:tav tm="100000">
                                          <p:val>
                                            <p:strVal val="ppt_h"/>
                                          </p:val>
                                        </p:tav>
                                      </p:tavLst>
                                    </p:anim>
                                    <p:anim calcmode="lin" valueType="num">
                                      <p:cBhvr>
                                        <p:cTn id="1063" dur="2000"/>
                                        <p:tgtEl>
                                          <p:spTgt spid="5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064" dur="1" fill="hold">
                                          <p:stCondLst>
                                            <p:cond delay="1999"/>
                                          </p:stCondLst>
                                        </p:cTn>
                                        <p:tgtEl>
                                          <p:spTgt spid="55"/>
                                        </p:tgtEl>
                                        <p:attrNameLst>
                                          <p:attrName>style.visibility</p:attrName>
                                        </p:attrNameLst>
                                      </p:cBhvr>
                                      <p:to>
                                        <p:strVal val="hidden"/>
                                      </p:to>
                                    </p:set>
                                  </p:childTnLst>
                                </p:cTn>
                              </p:par>
                              <p:par>
                                <p:cTn id="1065" presetID="19" presetClass="exit" presetSubtype="10" fill="hold" grpId="4" nodeType="withEffect">
                                  <p:stCondLst>
                                    <p:cond delay="0"/>
                                  </p:stCondLst>
                                  <p:childTnLst>
                                    <p:anim calcmode="lin" valueType="num">
                                      <p:cBhvr>
                                        <p:cTn id="1066" dur="2000"/>
                                        <p:tgtEl>
                                          <p:spTgt spid="56"/>
                                        </p:tgtEl>
                                        <p:attrNameLst>
                                          <p:attrName>ppt_h</p:attrName>
                                        </p:attrNameLst>
                                      </p:cBhvr>
                                      <p:tavLst>
                                        <p:tav tm="0">
                                          <p:val>
                                            <p:strVal val="ppt_h"/>
                                          </p:val>
                                        </p:tav>
                                        <p:tav tm="100000">
                                          <p:val>
                                            <p:strVal val="ppt_h"/>
                                          </p:val>
                                        </p:tav>
                                      </p:tavLst>
                                    </p:anim>
                                    <p:anim calcmode="lin" valueType="num">
                                      <p:cBhvr>
                                        <p:cTn id="1067" dur="2000"/>
                                        <p:tgtEl>
                                          <p:spTgt spid="5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068" dur="1" fill="hold">
                                          <p:stCondLst>
                                            <p:cond delay="1999"/>
                                          </p:stCondLst>
                                        </p:cTn>
                                        <p:tgtEl>
                                          <p:spTgt spid="56"/>
                                        </p:tgtEl>
                                        <p:attrNameLst>
                                          <p:attrName>style.visibility</p:attrName>
                                        </p:attrNameLst>
                                      </p:cBhvr>
                                      <p:to>
                                        <p:strVal val="hidden"/>
                                      </p:to>
                                    </p:set>
                                  </p:childTnLst>
                                </p:cTn>
                              </p:par>
                              <p:par>
                                <p:cTn id="1069" presetID="19" presetClass="exit" presetSubtype="10" fill="hold" grpId="4" nodeType="withEffect">
                                  <p:stCondLst>
                                    <p:cond delay="0"/>
                                  </p:stCondLst>
                                  <p:childTnLst>
                                    <p:anim calcmode="lin" valueType="num">
                                      <p:cBhvr>
                                        <p:cTn id="1070" dur="2000"/>
                                        <p:tgtEl>
                                          <p:spTgt spid="57"/>
                                        </p:tgtEl>
                                        <p:attrNameLst>
                                          <p:attrName>ppt_h</p:attrName>
                                        </p:attrNameLst>
                                      </p:cBhvr>
                                      <p:tavLst>
                                        <p:tav tm="0">
                                          <p:val>
                                            <p:strVal val="ppt_h"/>
                                          </p:val>
                                        </p:tav>
                                        <p:tav tm="100000">
                                          <p:val>
                                            <p:strVal val="ppt_h"/>
                                          </p:val>
                                        </p:tav>
                                      </p:tavLst>
                                    </p:anim>
                                    <p:anim calcmode="lin" valueType="num">
                                      <p:cBhvr>
                                        <p:cTn id="1071" dur="2000"/>
                                        <p:tgtEl>
                                          <p:spTgt spid="5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072" dur="1" fill="hold">
                                          <p:stCondLst>
                                            <p:cond delay="1999"/>
                                          </p:stCondLst>
                                        </p:cTn>
                                        <p:tgtEl>
                                          <p:spTgt spid="57"/>
                                        </p:tgtEl>
                                        <p:attrNameLst>
                                          <p:attrName>style.visibility</p:attrName>
                                        </p:attrNameLst>
                                      </p:cBhvr>
                                      <p:to>
                                        <p:strVal val="hidden"/>
                                      </p:to>
                                    </p:set>
                                  </p:childTnLst>
                                </p:cTn>
                              </p:par>
                              <p:par>
                                <p:cTn id="1073" presetID="19" presetClass="exit" presetSubtype="10" fill="hold" grpId="4" nodeType="withEffect">
                                  <p:stCondLst>
                                    <p:cond delay="0"/>
                                  </p:stCondLst>
                                  <p:childTnLst>
                                    <p:anim calcmode="lin" valueType="num">
                                      <p:cBhvr>
                                        <p:cTn id="1074" dur="2000"/>
                                        <p:tgtEl>
                                          <p:spTgt spid="58"/>
                                        </p:tgtEl>
                                        <p:attrNameLst>
                                          <p:attrName>ppt_h</p:attrName>
                                        </p:attrNameLst>
                                      </p:cBhvr>
                                      <p:tavLst>
                                        <p:tav tm="0">
                                          <p:val>
                                            <p:strVal val="ppt_h"/>
                                          </p:val>
                                        </p:tav>
                                        <p:tav tm="100000">
                                          <p:val>
                                            <p:strVal val="ppt_h"/>
                                          </p:val>
                                        </p:tav>
                                      </p:tavLst>
                                    </p:anim>
                                    <p:anim calcmode="lin" valueType="num">
                                      <p:cBhvr>
                                        <p:cTn id="1075" dur="2000"/>
                                        <p:tgtEl>
                                          <p:spTgt spid="5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076" dur="1" fill="hold">
                                          <p:stCondLst>
                                            <p:cond delay="1999"/>
                                          </p:stCondLst>
                                        </p:cTn>
                                        <p:tgtEl>
                                          <p:spTgt spid="58"/>
                                        </p:tgtEl>
                                        <p:attrNameLst>
                                          <p:attrName>style.visibility</p:attrName>
                                        </p:attrNameLst>
                                      </p:cBhvr>
                                      <p:to>
                                        <p:strVal val="hidden"/>
                                      </p:to>
                                    </p:set>
                                  </p:childTnLst>
                                </p:cTn>
                              </p:par>
                              <p:par>
                                <p:cTn id="1077" presetID="19" presetClass="exit" presetSubtype="10" fill="hold" grpId="4" nodeType="withEffect">
                                  <p:stCondLst>
                                    <p:cond delay="0"/>
                                  </p:stCondLst>
                                  <p:childTnLst>
                                    <p:anim calcmode="lin" valueType="num">
                                      <p:cBhvr>
                                        <p:cTn id="1078" dur="2000"/>
                                        <p:tgtEl>
                                          <p:spTgt spid="59"/>
                                        </p:tgtEl>
                                        <p:attrNameLst>
                                          <p:attrName>ppt_h</p:attrName>
                                        </p:attrNameLst>
                                      </p:cBhvr>
                                      <p:tavLst>
                                        <p:tav tm="0">
                                          <p:val>
                                            <p:strVal val="ppt_h"/>
                                          </p:val>
                                        </p:tav>
                                        <p:tav tm="100000">
                                          <p:val>
                                            <p:strVal val="ppt_h"/>
                                          </p:val>
                                        </p:tav>
                                      </p:tavLst>
                                    </p:anim>
                                    <p:anim calcmode="lin" valueType="num">
                                      <p:cBhvr>
                                        <p:cTn id="1079" dur="2000"/>
                                        <p:tgtEl>
                                          <p:spTgt spid="5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080" dur="1" fill="hold">
                                          <p:stCondLst>
                                            <p:cond delay="1999"/>
                                          </p:stCondLst>
                                        </p:cTn>
                                        <p:tgtEl>
                                          <p:spTgt spid="59"/>
                                        </p:tgtEl>
                                        <p:attrNameLst>
                                          <p:attrName>style.visibility</p:attrName>
                                        </p:attrNameLst>
                                      </p:cBhvr>
                                      <p:to>
                                        <p:strVal val="hidden"/>
                                      </p:to>
                                    </p:set>
                                  </p:childTnLst>
                                </p:cTn>
                              </p:par>
                              <p:par>
                                <p:cTn id="1081" presetID="19" presetClass="exit" presetSubtype="10" fill="hold" grpId="4" nodeType="withEffect">
                                  <p:stCondLst>
                                    <p:cond delay="0"/>
                                  </p:stCondLst>
                                  <p:childTnLst>
                                    <p:anim calcmode="lin" valueType="num">
                                      <p:cBhvr>
                                        <p:cTn id="1082" dur="2000"/>
                                        <p:tgtEl>
                                          <p:spTgt spid="60"/>
                                        </p:tgtEl>
                                        <p:attrNameLst>
                                          <p:attrName>ppt_h</p:attrName>
                                        </p:attrNameLst>
                                      </p:cBhvr>
                                      <p:tavLst>
                                        <p:tav tm="0">
                                          <p:val>
                                            <p:strVal val="ppt_h"/>
                                          </p:val>
                                        </p:tav>
                                        <p:tav tm="100000">
                                          <p:val>
                                            <p:strVal val="ppt_h"/>
                                          </p:val>
                                        </p:tav>
                                      </p:tavLst>
                                    </p:anim>
                                    <p:anim calcmode="lin" valueType="num">
                                      <p:cBhvr>
                                        <p:cTn id="1083" dur="2000"/>
                                        <p:tgtEl>
                                          <p:spTgt spid="6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084" dur="1" fill="hold">
                                          <p:stCondLst>
                                            <p:cond delay="1999"/>
                                          </p:stCondLst>
                                        </p:cTn>
                                        <p:tgtEl>
                                          <p:spTgt spid="60"/>
                                        </p:tgtEl>
                                        <p:attrNameLst>
                                          <p:attrName>style.visibility</p:attrName>
                                        </p:attrNameLst>
                                      </p:cBhvr>
                                      <p:to>
                                        <p:strVal val="hidden"/>
                                      </p:to>
                                    </p:set>
                                  </p:childTnLst>
                                </p:cTn>
                              </p:par>
                              <p:par>
                                <p:cTn id="1085" presetID="19" presetClass="exit" presetSubtype="10" fill="hold" grpId="4" nodeType="withEffect">
                                  <p:stCondLst>
                                    <p:cond delay="0"/>
                                  </p:stCondLst>
                                  <p:childTnLst>
                                    <p:anim calcmode="lin" valueType="num">
                                      <p:cBhvr>
                                        <p:cTn id="1086" dur="2000"/>
                                        <p:tgtEl>
                                          <p:spTgt spid="61"/>
                                        </p:tgtEl>
                                        <p:attrNameLst>
                                          <p:attrName>ppt_h</p:attrName>
                                        </p:attrNameLst>
                                      </p:cBhvr>
                                      <p:tavLst>
                                        <p:tav tm="0">
                                          <p:val>
                                            <p:strVal val="ppt_h"/>
                                          </p:val>
                                        </p:tav>
                                        <p:tav tm="100000">
                                          <p:val>
                                            <p:strVal val="ppt_h"/>
                                          </p:val>
                                        </p:tav>
                                      </p:tavLst>
                                    </p:anim>
                                    <p:anim calcmode="lin" valueType="num">
                                      <p:cBhvr>
                                        <p:cTn id="1087" dur="2000"/>
                                        <p:tgtEl>
                                          <p:spTgt spid="61"/>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088" dur="1" fill="hold">
                                          <p:stCondLst>
                                            <p:cond delay="1999"/>
                                          </p:stCondLst>
                                        </p:cTn>
                                        <p:tgtEl>
                                          <p:spTgt spid="61"/>
                                        </p:tgtEl>
                                        <p:attrNameLst>
                                          <p:attrName>style.visibility</p:attrName>
                                        </p:attrNameLst>
                                      </p:cBhvr>
                                      <p:to>
                                        <p:strVal val="hidden"/>
                                      </p:to>
                                    </p:set>
                                  </p:childTnLst>
                                </p:cTn>
                              </p:par>
                              <p:par>
                                <p:cTn id="1089" presetID="19" presetClass="exit" presetSubtype="10" fill="hold" grpId="4" nodeType="withEffect">
                                  <p:stCondLst>
                                    <p:cond delay="0"/>
                                  </p:stCondLst>
                                  <p:childTnLst>
                                    <p:anim calcmode="lin" valueType="num">
                                      <p:cBhvr>
                                        <p:cTn id="1090" dur="2000"/>
                                        <p:tgtEl>
                                          <p:spTgt spid="62"/>
                                        </p:tgtEl>
                                        <p:attrNameLst>
                                          <p:attrName>ppt_h</p:attrName>
                                        </p:attrNameLst>
                                      </p:cBhvr>
                                      <p:tavLst>
                                        <p:tav tm="0">
                                          <p:val>
                                            <p:strVal val="ppt_h"/>
                                          </p:val>
                                        </p:tav>
                                        <p:tav tm="100000">
                                          <p:val>
                                            <p:strVal val="ppt_h"/>
                                          </p:val>
                                        </p:tav>
                                      </p:tavLst>
                                    </p:anim>
                                    <p:anim calcmode="lin" valueType="num">
                                      <p:cBhvr>
                                        <p:cTn id="1091" dur="2000"/>
                                        <p:tgtEl>
                                          <p:spTgt spid="62"/>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092" dur="1" fill="hold">
                                          <p:stCondLst>
                                            <p:cond delay="1999"/>
                                          </p:stCondLst>
                                        </p:cTn>
                                        <p:tgtEl>
                                          <p:spTgt spid="62"/>
                                        </p:tgtEl>
                                        <p:attrNameLst>
                                          <p:attrName>style.visibility</p:attrName>
                                        </p:attrNameLst>
                                      </p:cBhvr>
                                      <p:to>
                                        <p:strVal val="hidden"/>
                                      </p:to>
                                    </p:set>
                                  </p:childTnLst>
                                </p:cTn>
                              </p:par>
                              <p:par>
                                <p:cTn id="1093" presetID="19" presetClass="exit" presetSubtype="10" fill="hold" grpId="4" nodeType="withEffect">
                                  <p:stCondLst>
                                    <p:cond delay="0"/>
                                  </p:stCondLst>
                                  <p:childTnLst>
                                    <p:anim calcmode="lin" valueType="num">
                                      <p:cBhvr>
                                        <p:cTn id="1094" dur="2000"/>
                                        <p:tgtEl>
                                          <p:spTgt spid="63"/>
                                        </p:tgtEl>
                                        <p:attrNameLst>
                                          <p:attrName>ppt_h</p:attrName>
                                        </p:attrNameLst>
                                      </p:cBhvr>
                                      <p:tavLst>
                                        <p:tav tm="0">
                                          <p:val>
                                            <p:strVal val="ppt_h"/>
                                          </p:val>
                                        </p:tav>
                                        <p:tav tm="100000">
                                          <p:val>
                                            <p:strVal val="ppt_h"/>
                                          </p:val>
                                        </p:tav>
                                      </p:tavLst>
                                    </p:anim>
                                    <p:anim calcmode="lin" valueType="num">
                                      <p:cBhvr>
                                        <p:cTn id="1095" dur="2000"/>
                                        <p:tgtEl>
                                          <p:spTgt spid="6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096" dur="1" fill="hold">
                                          <p:stCondLst>
                                            <p:cond delay="1999"/>
                                          </p:stCondLst>
                                        </p:cTn>
                                        <p:tgtEl>
                                          <p:spTgt spid="63"/>
                                        </p:tgtEl>
                                        <p:attrNameLst>
                                          <p:attrName>style.visibility</p:attrName>
                                        </p:attrNameLst>
                                      </p:cBhvr>
                                      <p:to>
                                        <p:strVal val="hidden"/>
                                      </p:to>
                                    </p:set>
                                  </p:childTnLst>
                                </p:cTn>
                              </p:par>
                              <p:par>
                                <p:cTn id="1097" presetID="19" presetClass="exit" presetSubtype="10" fill="hold" grpId="4" nodeType="withEffect">
                                  <p:stCondLst>
                                    <p:cond delay="0"/>
                                  </p:stCondLst>
                                  <p:childTnLst>
                                    <p:anim calcmode="lin" valueType="num">
                                      <p:cBhvr>
                                        <p:cTn id="1098" dur="2000"/>
                                        <p:tgtEl>
                                          <p:spTgt spid="64"/>
                                        </p:tgtEl>
                                        <p:attrNameLst>
                                          <p:attrName>ppt_h</p:attrName>
                                        </p:attrNameLst>
                                      </p:cBhvr>
                                      <p:tavLst>
                                        <p:tav tm="0">
                                          <p:val>
                                            <p:strVal val="ppt_h"/>
                                          </p:val>
                                        </p:tav>
                                        <p:tav tm="100000">
                                          <p:val>
                                            <p:strVal val="ppt_h"/>
                                          </p:val>
                                        </p:tav>
                                      </p:tavLst>
                                    </p:anim>
                                    <p:anim calcmode="lin" valueType="num">
                                      <p:cBhvr>
                                        <p:cTn id="1099" dur="2000"/>
                                        <p:tgtEl>
                                          <p:spTgt spid="6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100" dur="1" fill="hold">
                                          <p:stCondLst>
                                            <p:cond delay="1999"/>
                                          </p:stCondLst>
                                        </p:cTn>
                                        <p:tgtEl>
                                          <p:spTgt spid="64"/>
                                        </p:tgtEl>
                                        <p:attrNameLst>
                                          <p:attrName>style.visibility</p:attrName>
                                        </p:attrNameLst>
                                      </p:cBhvr>
                                      <p:to>
                                        <p:strVal val="hidden"/>
                                      </p:to>
                                    </p:set>
                                  </p:childTnLst>
                                </p:cTn>
                              </p:par>
                              <p:par>
                                <p:cTn id="1101" presetID="19" presetClass="exit" presetSubtype="10" fill="hold" grpId="4" nodeType="withEffect">
                                  <p:stCondLst>
                                    <p:cond delay="0"/>
                                  </p:stCondLst>
                                  <p:childTnLst>
                                    <p:anim calcmode="lin" valueType="num">
                                      <p:cBhvr>
                                        <p:cTn id="1102" dur="2000"/>
                                        <p:tgtEl>
                                          <p:spTgt spid="65"/>
                                        </p:tgtEl>
                                        <p:attrNameLst>
                                          <p:attrName>ppt_h</p:attrName>
                                        </p:attrNameLst>
                                      </p:cBhvr>
                                      <p:tavLst>
                                        <p:tav tm="0">
                                          <p:val>
                                            <p:strVal val="ppt_h"/>
                                          </p:val>
                                        </p:tav>
                                        <p:tav tm="100000">
                                          <p:val>
                                            <p:strVal val="ppt_h"/>
                                          </p:val>
                                        </p:tav>
                                      </p:tavLst>
                                    </p:anim>
                                    <p:anim calcmode="lin" valueType="num">
                                      <p:cBhvr>
                                        <p:cTn id="1103" dur="2000"/>
                                        <p:tgtEl>
                                          <p:spTgt spid="6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104" dur="1" fill="hold">
                                          <p:stCondLst>
                                            <p:cond delay="1999"/>
                                          </p:stCondLst>
                                        </p:cTn>
                                        <p:tgtEl>
                                          <p:spTgt spid="65"/>
                                        </p:tgtEl>
                                        <p:attrNameLst>
                                          <p:attrName>style.visibility</p:attrName>
                                        </p:attrNameLst>
                                      </p:cBhvr>
                                      <p:to>
                                        <p:strVal val="hidden"/>
                                      </p:to>
                                    </p:set>
                                  </p:childTnLst>
                                </p:cTn>
                              </p:par>
                              <p:par>
                                <p:cTn id="1105" presetID="19" presetClass="exit" presetSubtype="10" fill="hold" grpId="4" nodeType="withEffect">
                                  <p:stCondLst>
                                    <p:cond delay="0"/>
                                  </p:stCondLst>
                                  <p:childTnLst>
                                    <p:anim calcmode="lin" valueType="num">
                                      <p:cBhvr>
                                        <p:cTn id="1106" dur="2000"/>
                                        <p:tgtEl>
                                          <p:spTgt spid="66"/>
                                        </p:tgtEl>
                                        <p:attrNameLst>
                                          <p:attrName>ppt_h</p:attrName>
                                        </p:attrNameLst>
                                      </p:cBhvr>
                                      <p:tavLst>
                                        <p:tav tm="0">
                                          <p:val>
                                            <p:strVal val="ppt_h"/>
                                          </p:val>
                                        </p:tav>
                                        <p:tav tm="100000">
                                          <p:val>
                                            <p:strVal val="ppt_h"/>
                                          </p:val>
                                        </p:tav>
                                      </p:tavLst>
                                    </p:anim>
                                    <p:anim calcmode="lin" valueType="num">
                                      <p:cBhvr>
                                        <p:cTn id="1107" dur="2000"/>
                                        <p:tgtEl>
                                          <p:spTgt spid="6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108" dur="1" fill="hold">
                                          <p:stCondLst>
                                            <p:cond delay="1999"/>
                                          </p:stCondLst>
                                        </p:cTn>
                                        <p:tgtEl>
                                          <p:spTgt spid="66"/>
                                        </p:tgtEl>
                                        <p:attrNameLst>
                                          <p:attrName>style.visibility</p:attrName>
                                        </p:attrNameLst>
                                      </p:cBhvr>
                                      <p:to>
                                        <p:strVal val="hidden"/>
                                      </p:to>
                                    </p:set>
                                  </p:childTnLst>
                                </p:cTn>
                              </p:par>
                              <p:par>
                                <p:cTn id="1109" presetID="19" presetClass="exit" presetSubtype="10" fill="hold" grpId="4" nodeType="withEffect">
                                  <p:stCondLst>
                                    <p:cond delay="0"/>
                                  </p:stCondLst>
                                  <p:childTnLst>
                                    <p:anim calcmode="lin" valueType="num">
                                      <p:cBhvr>
                                        <p:cTn id="1110" dur="2000"/>
                                        <p:tgtEl>
                                          <p:spTgt spid="67"/>
                                        </p:tgtEl>
                                        <p:attrNameLst>
                                          <p:attrName>ppt_h</p:attrName>
                                        </p:attrNameLst>
                                      </p:cBhvr>
                                      <p:tavLst>
                                        <p:tav tm="0">
                                          <p:val>
                                            <p:strVal val="ppt_h"/>
                                          </p:val>
                                        </p:tav>
                                        <p:tav tm="100000">
                                          <p:val>
                                            <p:strVal val="ppt_h"/>
                                          </p:val>
                                        </p:tav>
                                      </p:tavLst>
                                    </p:anim>
                                    <p:anim calcmode="lin" valueType="num">
                                      <p:cBhvr>
                                        <p:cTn id="1111" dur="2000"/>
                                        <p:tgtEl>
                                          <p:spTgt spid="6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112" dur="1" fill="hold">
                                          <p:stCondLst>
                                            <p:cond delay="1999"/>
                                          </p:stCondLst>
                                        </p:cTn>
                                        <p:tgtEl>
                                          <p:spTgt spid="67"/>
                                        </p:tgtEl>
                                        <p:attrNameLst>
                                          <p:attrName>style.visibility</p:attrName>
                                        </p:attrNameLst>
                                      </p:cBhvr>
                                      <p:to>
                                        <p:strVal val="hidden"/>
                                      </p:to>
                                    </p:set>
                                  </p:childTnLst>
                                </p:cTn>
                              </p:par>
                              <p:par>
                                <p:cTn id="1113" presetID="17" presetClass="entr" presetSubtype="1" fill="hold" nodeType="withEffect">
                                  <p:stCondLst>
                                    <p:cond delay="0"/>
                                  </p:stCondLst>
                                  <p:childTnLst>
                                    <p:set>
                                      <p:cBhvr>
                                        <p:cTn id="1114" dur="1" fill="hold">
                                          <p:stCondLst>
                                            <p:cond delay="0"/>
                                          </p:stCondLst>
                                        </p:cTn>
                                        <p:tgtEl>
                                          <p:spTgt spid="2"/>
                                        </p:tgtEl>
                                        <p:attrNameLst>
                                          <p:attrName>style.visibility</p:attrName>
                                        </p:attrNameLst>
                                      </p:cBhvr>
                                      <p:to>
                                        <p:strVal val="visible"/>
                                      </p:to>
                                    </p:set>
                                    <p:anim calcmode="lin" valueType="num">
                                      <p:cBhvr>
                                        <p:cTn id="1115" dur="2000" fill="hold"/>
                                        <p:tgtEl>
                                          <p:spTgt spid="2"/>
                                        </p:tgtEl>
                                        <p:attrNameLst>
                                          <p:attrName>ppt_x</p:attrName>
                                        </p:attrNameLst>
                                      </p:cBhvr>
                                      <p:tavLst>
                                        <p:tav tm="0">
                                          <p:val>
                                            <p:strVal val="#ppt_x"/>
                                          </p:val>
                                        </p:tav>
                                        <p:tav tm="100000">
                                          <p:val>
                                            <p:strVal val="#ppt_x"/>
                                          </p:val>
                                        </p:tav>
                                      </p:tavLst>
                                    </p:anim>
                                    <p:anim calcmode="lin" valueType="num">
                                      <p:cBhvr>
                                        <p:cTn id="1116" dur="2000" fill="hold"/>
                                        <p:tgtEl>
                                          <p:spTgt spid="2"/>
                                        </p:tgtEl>
                                        <p:attrNameLst>
                                          <p:attrName>ppt_y</p:attrName>
                                        </p:attrNameLst>
                                      </p:cBhvr>
                                      <p:tavLst>
                                        <p:tav tm="0">
                                          <p:val>
                                            <p:strVal val="#ppt_y-#ppt_h/2"/>
                                          </p:val>
                                        </p:tav>
                                        <p:tav tm="100000">
                                          <p:val>
                                            <p:strVal val="#ppt_y"/>
                                          </p:val>
                                        </p:tav>
                                      </p:tavLst>
                                    </p:anim>
                                    <p:anim calcmode="lin" valueType="num">
                                      <p:cBhvr>
                                        <p:cTn id="1117" dur="2000" fill="hold"/>
                                        <p:tgtEl>
                                          <p:spTgt spid="2"/>
                                        </p:tgtEl>
                                        <p:attrNameLst>
                                          <p:attrName>ppt_w</p:attrName>
                                        </p:attrNameLst>
                                      </p:cBhvr>
                                      <p:tavLst>
                                        <p:tav tm="0">
                                          <p:val>
                                            <p:strVal val="#ppt_w"/>
                                          </p:val>
                                        </p:tav>
                                        <p:tav tm="100000">
                                          <p:val>
                                            <p:strVal val="#ppt_w"/>
                                          </p:val>
                                        </p:tav>
                                      </p:tavLst>
                                    </p:anim>
                                    <p:anim calcmode="lin" valueType="num">
                                      <p:cBhvr>
                                        <p:cTn id="1118" dur="2000" fill="hold"/>
                                        <p:tgtEl>
                                          <p:spTgt spid="2"/>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3" grpId="4" animBg="1"/>
      <p:bldP spid="4" grpId="0" animBg="1"/>
      <p:bldP spid="4" grpId="1" animBg="1"/>
      <p:bldP spid="4" grpId="2" animBg="1"/>
      <p:bldP spid="4" grpId="3" animBg="1"/>
      <p:bldP spid="4" grpId="4" animBg="1"/>
      <p:bldP spid="5" grpId="0" animBg="1"/>
      <p:bldP spid="5" grpId="1" animBg="1"/>
      <p:bldP spid="5" grpId="2" animBg="1"/>
      <p:bldP spid="5" grpId="3" animBg="1"/>
      <p:bldP spid="5" grpId="4" animBg="1"/>
      <p:bldP spid="6" grpId="0" animBg="1"/>
      <p:bldP spid="6" grpId="1" animBg="1"/>
      <p:bldP spid="6" grpId="2" animBg="1"/>
      <p:bldP spid="6" grpId="3" animBg="1"/>
      <p:bldP spid="6" grpId="4" animBg="1"/>
      <p:bldP spid="7" grpId="0" animBg="1"/>
      <p:bldP spid="7" grpId="1" animBg="1"/>
      <p:bldP spid="7" grpId="2" animBg="1"/>
      <p:bldP spid="7" grpId="3" animBg="1"/>
      <p:bldP spid="7" grpId="4" animBg="1"/>
      <p:bldP spid="8" grpId="0" animBg="1"/>
      <p:bldP spid="8" grpId="1" animBg="1"/>
      <p:bldP spid="8" grpId="2" animBg="1"/>
      <p:bldP spid="8" grpId="3" animBg="1"/>
      <p:bldP spid="8" grpId="4" animBg="1"/>
      <p:bldP spid="9" grpId="0" animBg="1"/>
      <p:bldP spid="9" grpId="1" animBg="1"/>
      <p:bldP spid="9" grpId="2" animBg="1"/>
      <p:bldP spid="9" grpId="3" animBg="1"/>
      <p:bldP spid="9" grpId="4" animBg="1"/>
      <p:bldP spid="10" grpId="0" animBg="1"/>
      <p:bldP spid="10" grpId="1" animBg="1"/>
      <p:bldP spid="10" grpId="2" animBg="1"/>
      <p:bldP spid="10" grpId="3" animBg="1"/>
      <p:bldP spid="10" grpId="4" animBg="1"/>
      <p:bldP spid="11" grpId="0" animBg="1"/>
      <p:bldP spid="11" grpId="1" animBg="1"/>
      <p:bldP spid="11" grpId="2" animBg="1"/>
      <p:bldP spid="11" grpId="3" animBg="1"/>
      <p:bldP spid="11" grpId="4" animBg="1"/>
      <p:bldP spid="12" grpId="0" animBg="1"/>
      <p:bldP spid="12" grpId="1" animBg="1"/>
      <p:bldP spid="12" grpId="2" animBg="1"/>
      <p:bldP spid="12" grpId="3" animBg="1"/>
      <p:bldP spid="12" grpId="4" animBg="1"/>
      <p:bldP spid="13" grpId="0" animBg="1"/>
      <p:bldP spid="13" grpId="1" animBg="1"/>
      <p:bldP spid="13" grpId="2" animBg="1"/>
      <p:bldP spid="13" grpId="3" animBg="1"/>
      <p:bldP spid="13" grpId="4" animBg="1"/>
      <p:bldP spid="14" grpId="0" animBg="1"/>
      <p:bldP spid="14" grpId="1" animBg="1"/>
      <p:bldP spid="14" grpId="2" animBg="1"/>
      <p:bldP spid="14" grpId="3" animBg="1"/>
      <p:bldP spid="14" grpId="4" animBg="1"/>
      <p:bldP spid="15" grpId="0" animBg="1"/>
      <p:bldP spid="15" grpId="1" animBg="1"/>
      <p:bldP spid="15" grpId="2" animBg="1"/>
      <p:bldP spid="15" grpId="3" animBg="1"/>
      <p:bldP spid="15" grpId="4" animBg="1"/>
      <p:bldP spid="16" grpId="0" animBg="1"/>
      <p:bldP spid="16" grpId="1" animBg="1"/>
      <p:bldP spid="16" grpId="2" animBg="1"/>
      <p:bldP spid="16" grpId="3" animBg="1"/>
      <p:bldP spid="16" grpId="4" animBg="1"/>
      <p:bldP spid="17" grpId="0" animBg="1"/>
      <p:bldP spid="17" grpId="1" animBg="1"/>
      <p:bldP spid="17" grpId="2" animBg="1"/>
      <p:bldP spid="17" grpId="3" animBg="1"/>
      <p:bldP spid="17" grpId="4" animBg="1"/>
      <p:bldP spid="18" grpId="0" animBg="1"/>
      <p:bldP spid="18" grpId="1" animBg="1"/>
      <p:bldP spid="18" grpId="2" animBg="1"/>
      <p:bldP spid="18" grpId="3" animBg="1"/>
      <p:bldP spid="18" grpId="4" animBg="1"/>
      <p:bldP spid="19" grpId="0" animBg="1"/>
      <p:bldP spid="19" grpId="1" animBg="1"/>
      <p:bldP spid="19" grpId="2" animBg="1"/>
      <p:bldP spid="19" grpId="3" animBg="1"/>
      <p:bldP spid="19" grpId="4" animBg="1"/>
      <p:bldP spid="20" grpId="0" animBg="1"/>
      <p:bldP spid="20" grpId="1" animBg="1"/>
      <p:bldP spid="20" grpId="2" animBg="1"/>
      <p:bldP spid="20" grpId="3" animBg="1"/>
      <p:bldP spid="20" grpId="4" animBg="1"/>
      <p:bldP spid="21" grpId="0" animBg="1"/>
      <p:bldP spid="21" grpId="1" animBg="1"/>
      <p:bldP spid="21" grpId="2" animBg="1"/>
      <p:bldP spid="21" grpId="3" animBg="1"/>
      <p:bldP spid="21" grpId="4" animBg="1"/>
      <p:bldP spid="22" grpId="0" animBg="1"/>
      <p:bldP spid="22" grpId="1" animBg="1"/>
      <p:bldP spid="22" grpId="2" animBg="1"/>
      <p:bldP spid="22" grpId="3" animBg="1"/>
      <p:bldP spid="22" grpId="4" animBg="1"/>
      <p:bldP spid="23" grpId="0" animBg="1"/>
      <p:bldP spid="23" grpId="1" animBg="1"/>
      <p:bldP spid="23" grpId="2" animBg="1"/>
      <p:bldP spid="23" grpId="3" animBg="1"/>
      <p:bldP spid="23" grpId="4" animBg="1"/>
      <p:bldP spid="24" grpId="0" animBg="1"/>
      <p:bldP spid="24" grpId="1" animBg="1"/>
      <p:bldP spid="24" grpId="2" animBg="1"/>
      <p:bldP spid="24" grpId="3" animBg="1"/>
      <p:bldP spid="24" grpId="4" animBg="1"/>
      <p:bldP spid="25" grpId="0" animBg="1"/>
      <p:bldP spid="25" grpId="1" animBg="1"/>
      <p:bldP spid="25" grpId="2" animBg="1"/>
      <p:bldP spid="25" grpId="3" animBg="1"/>
      <p:bldP spid="25" grpId="4" animBg="1"/>
      <p:bldP spid="26" grpId="0" animBg="1"/>
      <p:bldP spid="26" grpId="1" animBg="1"/>
      <p:bldP spid="26" grpId="2" animBg="1"/>
      <p:bldP spid="26" grpId="3" animBg="1"/>
      <p:bldP spid="26" grpId="4" animBg="1"/>
      <p:bldP spid="27" grpId="0" animBg="1"/>
      <p:bldP spid="27" grpId="1" animBg="1"/>
      <p:bldP spid="27" grpId="2" animBg="1"/>
      <p:bldP spid="27" grpId="3" animBg="1"/>
      <p:bldP spid="27" grpId="4" animBg="1"/>
      <p:bldP spid="28" grpId="0" animBg="1"/>
      <p:bldP spid="28" grpId="1" animBg="1"/>
      <p:bldP spid="28" grpId="2" animBg="1"/>
      <p:bldP spid="28" grpId="3" animBg="1"/>
      <p:bldP spid="28" grpId="4" animBg="1"/>
      <p:bldP spid="29" grpId="0" animBg="1"/>
      <p:bldP spid="29" grpId="1" animBg="1"/>
      <p:bldP spid="29" grpId="2" animBg="1"/>
      <p:bldP spid="29" grpId="3" animBg="1"/>
      <p:bldP spid="29" grpId="4" animBg="1"/>
      <p:bldP spid="30" grpId="0" animBg="1"/>
      <p:bldP spid="30" grpId="1" animBg="1"/>
      <p:bldP spid="30" grpId="2" animBg="1"/>
      <p:bldP spid="30" grpId="3" animBg="1"/>
      <p:bldP spid="30" grpId="4" animBg="1"/>
      <p:bldP spid="31" grpId="0" animBg="1"/>
      <p:bldP spid="31" grpId="1" animBg="1"/>
      <p:bldP spid="31" grpId="2" animBg="1"/>
      <p:bldP spid="31" grpId="3" animBg="1"/>
      <p:bldP spid="31" grpId="4" animBg="1"/>
      <p:bldP spid="32" grpId="0" animBg="1"/>
      <p:bldP spid="32" grpId="1" animBg="1"/>
      <p:bldP spid="32" grpId="2" animBg="1"/>
      <p:bldP spid="32" grpId="3" animBg="1"/>
      <p:bldP spid="32" grpId="4" animBg="1"/>
      <p:bldP spid="33" grpId="0" animBg="1"/>
      <p:bldP spid="33" grpId="1" animBg="1"/>
      <p:bldP spid="33" grpId="2" animBg="1"/>
      <p:bldP spid="33" grpId="3" animBg="1"/>
      <p:bldP spid="33" grpId="4" animBg="1"/>
      <p:bldP spid="34" grpId="0" animBg="1"/>
      <p:bldP spid="34" grpId="1" animBg="1"/>
      <p:bldP spid="34" grpId="2" animBg="1"/>
      <p:bldP spid="34" grpId="3" animBg="1"/>
      <p:bldP spid="34" grpId="4" animBg="1"/>
      <p:bldP spid="35" grpId="0" animBg="1"/>
      <p:bldP spid="35" grpId="1" animBg="1"/>
      <p:bldP spid="35" grpId="2" animBg="1"/>
      <p:bldP spid="35" grpId="3" animBg="1"/>
      <p:bldP spid="35" grpId="4" animBg="1"/>
      <p:bldP spid="36" grpId="0" animBg="1"/>
      <p:bldP spid="36" grpId="1" animBg="1"/>
      <p:bldP spid="36" grpId="2" animBg="1"/>
      <p:bldP spid="36" grpId="3" animBg="1"/>
      <p:bldP spid="36" grpId="4" animBg="1"/>
      <p:bldP spid="37" grpId="0" animBg="1"/>
      <p:bldP spid="37" grpId="1" animBg="1"/>
      <p:bldP spid="37" grpId="2" animBg="1"/>
      <p:bldP spid="37" grpId="3" animBg="1"/>
      <p:bldP spid="37" grpId="4" animBg="1"/>
      <p:bldP spid="38" grpId="0" animBg="1"/>
      <p:bldP spid="38" grpId="1" animBg="1"/>
      <p:bldP spid="38" grpId="2" animBg="1"/>
      <p:bldP spid="38" grpId="3" animBg="1"/>
      <p:bldP spid="38" grpId="4" animBg="1"/>
      <p:bldP spid="39" grpId="0" animBg="1"/>
      <p:bldP spid="39" grpId="1" animBg="1"/>
      <p:bldP spid="39" grpId="2" animBg="1"/>
      <p:bldP spid="39" grpId="3" animBg="1"/>
      <p:bldP spid="39" grpId="4" animBg="1"/>
      <p:bldP spid="40" grpId="0" animBg="1"/>
      <p:bldP spid="40" grpId="1" animBg="1"/>
      <p:bldP spid="40" grpId="2" animBg="1"/>
      <p:bldP spid="40" grpId="3" animBg="1"/>
      <p:bldP spid="40" grpId="4" animBg="1"/>
      <p:bldP spid="41" grpId="0" animBg="1"/>
      <p:bldP spid="41" grpId="1" animBg="1"/>
      <p:bldP spid="41" grpId="2" animBg="1"/>
      <p:bldP spid="41" grpId="3" animBg="1"/>
      <p:bldP spid="41" grpId="4" animBg="1"/>
      <p:bldP spid="42" grpId="0" animBg="1"/>
      <p:bldP spid="42" grpId="1" animBg="1"/>
      <p:bldP spid="42" grpId="2" animBg="1"/>
      <p:bldP spid="42" grpId="3" animBg="1"/>
      <p:bldP spid="42" grpId="4" animBg="1"/>
      <p:bldP spid="43" grpId="0" animBg="1"/>
      <p:bldP spid="43" grpId="1" animBg="1"/>
      <p:bldP spid="43" grpId="2" animBg="1"/>
      <p:bldP spid="43" grpId="3" animBg="1"/>
      <p:bldP spid="43" grpId="4" animBg="1"/>
      <p:bldP spid="44" grpId="0" animBg="1"/>
      <p:bldP spid="44" grpId="1" animBg="1"/>
      <p:bldP spid="44" grpId="2" animBg="1"/>
      <p:bldP spid="44" grpId="3" animBg="1"/>
      <p:bldP spid="44" grpId="4" animBg="1"/>
      <p:bldP spid="45" grpId="0" animBg="1"/>
      <p:bldP spid="45" grpId="1" animBg="1"/>
      <p:bldP spid="45" grpId="2" animBg="1"/>
      <p:bldP spid="45" grpId="3" animBg="1"/>
      <p:bldP spid="45" grpId="4" animBg="1"/>
      <p:bldP spid="46" grpId="0" animBg="1"/>
      <p:bldP spid="46" grpId="1" animBg="1"/>
      <p:bldP spid="46" grpId="2" animBg="1"/>
      <p:bldP spid="46" grpId="3" animBg="1"/>
      <p:bldP spid="46" grpId="4" animBg="1"/>
      <p:bldP spid="47" grpId="0" animBg="1"/>
      <p:bldP spid="47" grpId="1" animBg="1"/>
      <p:bldP spid="47" grpId="2" animBg="1"/>
      <p:bldP spid="47" grpId="3" animBg="1"/>
      <p:bldP spid="47" grpId="4" animBg="1"/>
      <p:bldP spid="48" grpId="0" animBg="1"/>
      <p:bldP spid="48" grpId="1" animBg="1"/>
      <p:bldP spid="48" grpId="2" animBg="1"/>
      <p:bldP spid="48" grpId="3" animBg="1"/>
      <p:bldP spid="48" grpId="4" animBg="1"/>
      <p:bldP spid="49" grpId="0" animBg="1"/>
      <p:bldP spid="49" grpId="1" animBg="1"/>
      <p:bldP spid="49" grpId="2" animBg="1"/>
      <p:bldP spid="49" grpId="3" animBg="1"/>
      <p:bldP spid="49" grpId="4" animBg="1"/>
      <p:bldP spid="50" grpId="0" animBg="1"/>
      <p:bldP spid="50" grpId="1" animBg="1"/>
      <p:bldP spid="50" grpId="2" animBg="1"/>
      <p:bldP spid="50" grpId="3" animBg="1"/>
      <p:bldP spid="50" grpId="4" animBg="1"/>
      <p:bldP spid="51" grpId="0" animBg="1"/>
      <p:bldP spid="51" grpId="1" animBg="1"/>
      <p:bldP spid="51" grpId="2" animBg="1"/>
      <p:bldP spid="51" grpId="3" animBg="1"/>
      <p:bldP spid="51" grpId="4" animBg="1"/>
      <p:bldP spid="52" grpId="0" animBg="1"/>
      <p:bldP spid="52" grpId="1" animBg="1"/>
      <p:bldP spid="52" grpId="2" animBg="1"/>
      <p:bldP spid="52" grpId="3" animBg="1"/>
      <p:bldP spid="52" grpId="4" animBg="1"/>
      <p:bldP spid="53" grpId="0" animBg="1"/>
      <p:bldP spid="53" grpId="1" animBg="1"/>
      <p:bldP spid="53" grpId="2" animBg="1"/>
      <p:bldP spid="53" grpId="3" animBg="1"/>
      <p:bldP spid="53" grpId="4" animBg="1"/>
      <p:bldP spid="54" grpId="0" animBg="1"/>
      <p:bldP spid="54" grpId="1" animBg="1"/>
      <p:bldP spid="54" grpId="2" animBg="1"/>
      <p:bldP spid="54" grpId="3" animBg="1"/>
      <p:bldP spid="54" grpId="4" animBg="1"/>
      <p:bldP spid="55" grpId="0" animBg="1"/>
      <p:bldP spid="55" grpId="1" animBg="1"/>
      <p:bldP spid="55" grpId="2" animBg="1"/>
      <p:bldP spid="55" grpId="3" animBg="1"/>
      <p:bldP spid="55" grpId="4" animBg="1"/>
      <p:bldP spid="56" grpId="0" animBg="1"/>
      <p:bldP spid="56" grpId="1" animBg="1"/>
      <p:bldP spid="56" grpId="2" animBg="1"/>
      <p:bldP spid="56" grpId="3" animBg="1"/>
      <p:bldP spid="56" grpId="4" animBg="1"/>
      <p:bldP spid="57" grpId="0" animBg="1"/>
      <p:bldP spid="57" grpId="1" animBg="1"/>
      <p:bldP spid="57" grpId="2" animBg="1"/>
      <p:bldP spid="57" grpId="3" animBg="1"/>
      <p:bldP spid="57" grpId="4" animBg="1"/>
      <p:bldP spid="58" grpId="0" animBg="1"/>
      <p:bldP spid="58" grpId="1" animBg="1"/>
      <p:bldP spid="58" grpId="2" animBg="1"/>
      <p:bldP spid="58" grpId="3" animBg="1"/>
      <p:bldP spid="58" grpId="4" animBg="1"/>
      <p:bldP spid="59" grpId="0" animBg="1"/>
      <p:bldP spid="59" grpId="1" animBg="1"/>
      <p:bldP spid="59" grpId="2" animBg="1"/>
      <p:bldP spid="59" grpId="3" animBg="1"/>
      <p:bldP spid="59" grpId="4" animBg="1"/>
      <p:bldP spid="60" grpId="0" animBg="1"/>
      <p:bldP spid="60" grpId="1" animBg="1"/>
      <p:bldP spid="60" grpId="2" animBg="1"/>
      <p:bldP spid="60" grpId="3" animBg="1"/>
      <p:bldP spid="60" grpId="4" animBg="1"/>
      <p:bldP spid="61" grpId="0" animBg="1"/>
      <p:bldP spid="61" grpId="1" animBg="1"/>
      <p:bldP spid="61" grpId="2" animBg="1"/>
      <p:bldP spid="61" grpId="3" animBg="1"/>
      <p:bldP spid="61" grpId="4" animBg="1"/>
      <p:bldP spid="62" grpId="0" animBg="1"/>
      <p:bldP spid="62" grpId="1" animBg="1"/>
      <p:bldP spid="62" grpId="2" animBg="1"/>
      <p:bldP spid="62" grpId="3" animBg="1"/>
      <p:bldP spid="62" grpId="4" animBg="1"/>
      <p:bldP spid="63" grpId="0" animBg="1"/>
      <p:bldP spid="63" grpId="1" animBg="1"/>
      <p:bldP spid="63" grpId="2" animBg="1"/>
      <p:bldP spid="63" grpId="3" animBg="1"/>
      <p:bldP spid="63" grpId="4" animBg="1"/>
      <p:bldP spid="64" grpId="0" animBg="1"/>
      <p:bldP spid="64" grpId="1" animBg="1"/>
      <p:bldP spid="64" grpId="2" animBg="1"/>
      <p:bldP spid="64" grpId="3" animBg="1"/>
      <p:bldP spid="64" grpId="4" animBg="1"/>
      <p:bldP spid="65" grpId="0" animBg="1"/>
      <p:bldP spid="65" grpId="1" animBg="1"/>
      <p:bldP spid="65" grpId="2" animBg="1"/>
      <p:bldP spid="65" grpId="3" animBg="1"/>
      <p:bldP spid="65" grpId="4" animBg="1"/>
      <p:bldP spid="66" grpId="0" animBg="1"/>
      <p:bldP spid="66" grpId="1" animBg="1"/>
      <p:bldP spid="66" grpId="2" animBg="1"/>
      <p:bldP spid="66" grpId="3" animBg="1"/>
      <p:bldP spid="66" grpId="4" animBg="1"/>
      <p:bldP spid="67" grpId="0" animBg="1"/>
      <p:bldP spid="67" grpId="1" animBg="1"/>
      <p:bldP spid="67" grpId="2" animBg="1"/>
      <p:bldP spid="67" grpId="3" animBg="1"/>
      <p:bldP spid="67" grpId="4" animBg="1"/>
      <p:bldP spid="68"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9).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rainbow-high-res-psd-448775.png"/>
          <p:cNvPicPr>
            <a:picLocks noChangeAspect="1"/>
          </p:cNvPicPr>
          <p:nvPr/>
        </p:nvPicPr>
        <p:blipFill>
          <a:blip r:embed="rId3">
            <a:duotone>
              <a:prstClr val="black"/>
              <a:srgbClr val="FF6600">
                <a:tint val="45000"/>
                <a:satMod val="400000"/>
              </a:srgbClr>
            </a:duotone>
            <a:lum contrast="40000"/>
          </a:blip>
          <a:stretch>
            <a:fillRect/>
          </a:stretch>
        </p:blipFill>
        <p:spPr>
          <a:xfrm>
            <a:off x="1428728" y="0"/>
            <a:ext cx="3000396" cy="2250297"/>
          </a:xfrm>
          <a:prstGeom prst="rect">
            <a:avLst/>
          </a:prstGeom>
          <a:effectLst>
            <a:reflection blurRad="6350" stA="50000" endA="295" endPos="92000" dist="101600" dir="5400000" sy="-100000" algn="bl" rotWithShape="0"/>
          </a:effectLst>
        </p:spPr>
      </p:pic>
      <p:pic>
        <p:nvPicPr>
          <p:cNvPr id="4" name="3 Imagen" descr="rainbow-high-res-psd-448775.png"/>
          <p:cNvPicPr>
            <a:picLocks noChangeAspect="1"/>
          </p:cNvPicPr>
          <p:nvPr/>
        </p:nvPicPr>
        <p:blipFill>
          <a:blip r:embed="rId3">
            <a:duotone>
              <a:prstClr val="black"/>
              <a:srgbClr val="FF6600">
                <a:tint val="45000"/>
                <a:satMod val="400000"/>
              </a:srgbClr>
            </a:duotone>
            <a:lum contrast="40000"/>
          </a:blip>
          <a:stretch>
            <a:fillRect/>
          </a:stretch>
        </p:blipFill>
        <p:spPr>
          <a:xfrm flipH="1">
            <a:off x="4500562" y="0"/>
            <a:ext cx="3071834" cy="2250297"/>
          </a:xfrm>
          <a:prstGeom prst="rect">
            <a:avLst/>
          </a:prstGeom>
          <a:effectLst>
            <a:reflection blurRad="6350" stA="50000" endA="295" endPos="92000" dist="101600" dir="5400000" sy="-100000" algn="bl" rotWithShape="0"/>
          </a:effectLst>
        </p:spPr>
      </p:pic>
      <p:pic>
        <p:nvPicPr>
          <p:cNvPr id="5" name="4 Imagen" descr="rainbow-high-res-psd-448775.png"/>
          <p:cNvPicPr>
            <a:picLocks noChangeAspect="1"/>
          </p:cNvPicPr>
          <p:nvPr/>
        </p:nvPicPr>
        <p:blipFill>
          <a:blip r:embed="rId3">
            <a:duotone>
              <a:prstClr val="black"/>
              <a:srgbClr val="FF6600">
                <a:tint val="45000"/>
                <a:satMod val="400000"/>
              </a:srgbClr>
            </a:duotone>
            <a:lum contrast="40000"/>
          </a:blip>
          <a:stretch>
            <a:fillRect/>
          </a:stretch>
        </p:blipFill>
        <p:spPr>
          <a:xfrm>
            <a:off x="1428728" y="1214428"/>
            <a:ext cx="3000396" cy="2250297"/>
          </a:xfrm>
          <a:prstGeom prst="rect">
            <a:avLst/>
          </a:prstGeom>
          <a:effectLst>
            <a:reflection blurRad="6350" stA="50000" endA="295" endPos="92000" dist="101600" dir="5400000" sy="-100000" algn="bl" rotWithShape="0"/>
          </a:effectLst>
        </p:spPr>
      </p:pic>
      <p:pic>
        <p:nvPicPr>
          <p:cNvPr id="6" name="5 Imagen" descr="rainbow-high-res-psd-448775.png"/>
          <p:cNvPicPr>
            <a:picLocks noChangeAspect="1"/>
          </p:cNvPicPr>
          <p:nvPr/>
        </p:nvPicPr>
        <p:blipFill>
          <a:blip r:embed="rId3">
            <a:duotone>
              <a:prstClr val="black"/>
              <a:srgbClr val="FF6600">
                <a:tint val="45000"/>
                <a:satMod val="400000"/>
              </a:srgbClr>
            </a:duotone>
            <a:lum contrast="40000"/>
          </a:blip>
          <a:stretch>
            <a:fillRect/>
          </a:stretch>
        </p:blipFill>
        <p:spPr>
          <a:xfrm flipH="1">
            <a:off x="4500562" y="1214428"/>
            <a:ext cx="3071834" cy="2250297"/>
          </a:xfrm>
          <a:prstGeom prst="rect">
            <a:avLst/>
          </a:prstGeom>
          <a:effectLst>
            <a:reflection blurRad="6350" stA="50000" endA="295" endPos="92000" dist="101600" dir="5400000" sy="-100000" algn="bl" rotWithShape="0"/>
          </a:effectLst>
        </p:spPr>
      </p:pic>
      <p:pic>
        <p:nvPicPr>
          <p:cNvPr id="7" name="6 Imagen" descr="rainbow-high-res-psd-448775.png"/>
          <p:cNvPicPr>
            <a:picLocks noChangeAspect="1"/>
          </p:cNvPicPr>
          <p:nvPr/>
        </p:nvPicPr>
        <p:blipFill>
          <a:blip r:embed="rId3">
            <a:duotone>
              <a:prstClr val="black"/>
              <a:srgbClr val="FF6600">
                <a:tint val="45000"/>
                <a:satMod val="400000"/>
              </a:srgbClr>
            </a:duotone>
            <a:lum contrast="40000"/>
          </a:blip>
          <a:stretch>
            <a:fillRect/>
          </a:stretch>
        </p:blipFill>
        <p:spPr>
          <a:xfrm>
            <a:off x="1428728" y="2893203"/>
            <a:ext cx="3000396" cy="2250297"/>
          </a:xfrm>
          <a:prstGeom prst="rect">
            <a:avLst/>
          </a:prstGeom>
          <a:effectLst>
            <a:reflection blurRad="6350" stA="50000" endA="295" endPos="92000" dist="101600" dir="5400000" sy="-100000" algn="bl" rotWithShape="0"/>
          </a:effectLst>
        </p:spPr>
      </p:pic>
      <p:pic>
        <p:nvPicPr>
          <p:cNvPr id="8" name="7 Imagen" descr="rainbow-high-res-psd-448775.png"/>
          <p:cNvPicPr>
            <a:picLocks noChangeAspect="1"/>
          </p:cNvPicPr>
          <p:nvPr/>
        </p:nvPicPr>
        <p:blipFill>
          <a:blip r:embed="rId3">
            <a:duotone>
              <a:prstClr val="black"/>
              <a:srgbClr val="FF6600">
                <a:tint val="45000"/>
                <a:satMod val="400000"/>
              </a:srgbClr>
            </a:duotone>
            <a:lum contrast="40000"/>
          </a:blip>
          <a:stretch>
            <a:fillRect/>
          </a:stretch>
        </p:blipFill>
        <p:spPr>
          <a:xfrm flipH="1">
            <a:off x="4500562" y="2893203"/>
            <a:ext cx="3071834" cy="2250297"/>
          </a:xfrm>
          <a:prstGeom prst="rect">
            <a:avLst/>
          </a:prstGeom>
          <a:effectLst>
            <a:reflection blurRad="6350" stA="50000" endA="295" endPos="92000" dist="101600" dir="5400000" sy="-100000" algn="bl" rotWithShape="0"/>
          </a:effectLst>
        </p:spPr>
      </p:pic>
      <p:sp>
        <p:nvSpPr>
          <p:cNvPr id="9" name="8 Rectángulo"/>
          <p:cNvSpPr/>
          <p:nvPr/>
        </p:nvSpPr>
        <p:spPr>
          <a:xfrm>
            <a:off x="-285784" y="-214332"/>
            <a:ext cx="9787006" cy="5715040"/>
          </a:xfrm>
          <a:prstGeom prst="rect">
            <a:avLst/>
          </a:prstGeom>
          <a:gradFill>
            <a:gsLst>
              <a:gs pos="0">
                <a:srgbClr val="DDEBCF"/>
              </a:gs>
              <a:gs pos="50000">
                <a:srgbClr val="9CB86E"/>
              </a:gs>
              <a:gs pos="100000">
                <a:srgbClr val="156B13"/>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9"/>
                                        </p:tgtEl>
                                        <p:attrNameLst>
                                          <p:attrName>style.visibility</p:attrName>
                                        </p:attrNameLst>
                                      </p:cBhvr>
                                      <p:to>
                                        <p:strVal val="hidden"/>
                                      </p:to>
                                    </p:set>
                                  </p:childTnLst>
                                </p:cTn>
                              </p:par>
                              <p:par>
                                <p:cTn id="7" presetID="2" presetClass="entr" presetSubtype="4" fill="hold"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additive="base">
                                        <p:cTn id="9" dur="2000" fill="hold"/>
                                        <p:tgtEl>
                                          <p:spTgt spid="3"/>
                                        </p:tgtEl>
                                        <p:attrNameLst>
                                          <p:attrName>ppt_x</p:attrName>
                                        </p:attrNameLst>
                                      </p:cBhvr>
                                      <p:tavLst>
                                        <p:tav tm="0">
                                          <p:val>
                                            <p:strVal val="#ppt_x"/>
                                          </p:val>
                                        </p:tav>
                                        <p:tav tm="100000">
                                          <p:val>
                                            <p:strVal val="#ppt_x"/>
                                          </p:val>
                                        </p:tav>
                                      </p:tavLst>
                                    </p:anim>
                                    <p:anim calcmode="lin" valueType="num">
                                      <p:cBhvr additive="base">
                                        <p:cTn id="10" dur="2000" fill="hold"/>
                                        <p:tgtEl>
                                          <p:spTgt spid="3"/>
                                        </p:tgtEl>
                                        <p:attrNameLst>
                                          <p:attrName>ppt_y</p:attrName>
                                        </p:attrNameLst>
                                      </p:cBhvr>
                                      <p:tavLst>
                                        <p:tav tm="0">
                                          <p:val>
                                            <p:strVal val="1+#ppt_h/2"/>
                                          </p:val>
                                        </p:tav>
                                        <p:tav tm="100000">
                                          <p:val>
                                            <p:strVal val="#ppt_y"/>
                                          </p:val>
                                        </p:tav>
                                      </p:tavLst>
                                    </p:anim>
                                  </p:childTnLst>
                                </p:cTn>
                              </p:par>
                              <p:par>
                                <p:cTn id="11" presetID="2" presetClass="entr" presetSubtype="4"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2000" fill="hold"/>
                                        <p:tgtEl>
                                          <p:spTgt spid="4"/>
                                        </p:tgtEl>
                                        <p:attrNameLst>
                                          <p:attrName>ppt_x</p:attrName>
                                        </p:attrNameLst>
                                      </p:cBhvr>
                                      <p:tavLst>
                                        <p:tav tm="0">
                                          <p:val>
                                            <p:strVal val="#ppt_x"/>
                                          </p:val>
                                        </p:tav>
                                        <p:tav tm="100000">
                                          <p:val>
                                            <p:strVal val="#ppt_x"/>
                                          </p:val>
                                        </p:tav>
                                      </p:tavLst>
                                    </p:anim>
                                    <p:anim calcmode="lin" valueType="num">
                                      <p:cBhvr additive="base">
                                        <p:cTn id="14" dur="2000" fill="hold"/>
                                        <p:tgtEl>
                                          <p:spTgt spid="4"/>
                                        </p:tgtEl>
                                        <p:attrNameLst>
                                          <p:attrName>ppt_y</p:attrName>
                                        </p:attrNameLst>
                                      </p:cBhvr>
                                      <p:tavLst>
                                        <p:tav tm="0">
                                          <p:val>
                                            <p:strVal val="1+#ppt_h/2"/>
                                          </p:val>
                                        </p:tav>
                                        <p:tav tm="100000">
                                          <p:val>
                                            <p:strVal val="#ppt_y"/>
                                          </p:val>
                                        </p:tav>
                                      </p:tavLst>
                                    </p:anim>
                                  </p:childTnLst>
                                </p:cTn>
                              </p:par>
                              <p:par>
                                <p:cTn id="15" presetID="2" presetClass="entr" presetSubtype="4" fill="hold"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additive="base">
                                        <p:cTn id="17" dur="2000" fill="hold"/>
                                        <p:tgtEl>
                                          <p:spTgt spid="5"/>
                                        </p:tgtEl>
                                        <p:attrNameLst>
                                          <p:attrName>ppt_x</p:attrName>
                                        </p:attrNameLst>
                                      </p:cBhvr>
                                      <p:tavLst>
                                        <p:tav tm="0">
                                          <p:val>
                                            <p:strVal val="#ppt_x"/>
                                          </p:val>
                                        </p:tav>
                                        <p:tav tm="100000">
                                          <p:val>
                                            <p:strVal val="#ppt_x"/>
                                          </p:val>
                                        </p:tav>
                                      </p:tavLst>
                                    </p:anim>
                                    <p:anim calcmode="lin" valueType="num">
                                      <p:cBhvr additive="base">
                                        <p:cTn id="18" dur="2000" fill="hold"/>
                                        <p:tgtEl>
                                          <p:spTgt spid="5"/>
                                        </p:tgtEl>
                                        <p:attrNameLst>
                                          <p:attrName>ppt_y</p:attrName>
                                        </p:attrNameLst>
                                      </p:cBhvr>
                                      <p:tavLst>
                                        <p:tav tm="0">
                                          <p:val>
                                            <p:strVal val="1+#ppt_h/2"/>
                                          </p:val>
                                        </p:tav>
                                        <p:tav tm="100000">
                                          <p:val>
                                            <p:strVal val="#ppt_y"/>
                                          </p:val>
                                        </p:tav>
                                      </p:tavLst>
                                    </p:anim>
                                  </p:childTnLst>
                                </p:cTn>
                              </p:par>
                              <p:par>
                                <p:cTn id="19" presetID="2" presetClass="entr" presetSubtype="4" fill="hold" nodeType="with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additive="base">
                                        <p:cTn id="21" dur="2000" fill="hold"/>
                                        <p:tgtEl>
                                          <p:spTgt spid="6"/>
                                        </p:tgtEl>
                                        <p:attrNameLst>
                                          <p:attrName>ppt_x</p:attrName>
                                        </p:attrNameLst>
                                      </p:cBhvr>
                                      <p:tavLst>
                                        <p:tav tm="0">
                                          <p:val>
                                            <p:strVal val="#ppt_x"/>
                                          </p:val>
                                        </p:tav>
                                        <p:tav tm="100000">
                                          <p:val>
                                            <p:strVal val="#ppt_x"/>
                                          </p:val>
                                        </p:tav>
                                      </p:tavLst>
                                    </p:anim>
                                    <p:anim calcmode="lin" valueType="num">
                                      <p:cBhvr additive="base">
                                        <p:cTn id="22" dur="2000" fill="hold"/>
                                        <p:tgtEl>
                                          <p:spTgt spid="6"/>
                                        </p:tgtEl>
                                        <p:attrNameLst>
                                          <p:attrName>ppt_y</p:attrName>
                                        </p:attrNameLst>
                                      </p:cBhvr>
                                      <p:tavLst>
                                        <p:tav tm="0">
                                          <p:val>
                                            <p:strVal val="1+#ppt_h/2"/>
                                          </p:val>
                                        </p:tav>
                                        <p:tav tm="100000">
                                          <p:val>
                                            <p:strVal val="#ppt_y"/>
                                          </p:val>
                                        </p:tav>
                                      </p:tavLst>
                                    </p:anim>
                                  </p:childTnLst>
                                </p:cTn>
                              </p:par>
                              <p:par>
                                <p:cTn id="23" presetID="2" presetClass="entr" presetSubtype="4" fill="hold" nodeType="withEffect">
                                  <p:stCondLst>
                                    <p:cond delay="0"/>
                                  </p:stCondLst>
                                  <p:childTnLst>
                                    <p:set>
                                      <p:cBhvr>
                                        <p:cTn id="24" dur="1" fill="hold">
                                          <p:stCondLst>
                                            <p:cond delay="0"/>
                                          </p:stCondLst>
                                        </p:cTn>
                                        <p:tgtEl>
                                          <p:spTgt spid="7"/>
                                        </p:tgtEl>
                                        <p:attrNameLst>
                                          <p:attrName>style.visibility</p:attrName>
                                        </p:attrNameLst>
                                      </p:cBhvr>
                                      <p:to>
                                        <p:strVal val="visible"/>
                                      </p:to>
                                    </p:set>
                                    <p:anim calcmode="lin" valueType="num">
                                      <p:cBhvr additive="base">
                                        <p:cTn id="25" dur="2000" fill="hold"/>
                                        <p:tgtEl>
                                          <p:spTgt spid="7"/>
                                        </p:tgtEl>
                                        <p:attrNameLst>
                                          <p:attrName>ppt_x</p:attrName>
                                        </p:attrNameLst>
                                      </p:cBhvr>
                                      <p:tavLst>
                                        <p:tav tm="0">
                                          <p:val>
                                            <p:strVal val="#ppt_x"/>
                                          </p:val>
                                        </p:tav>
                                        <p:tav tm="100000">
                                          <p:val>
                                            <p:strVal val="#ppt_x"/>
                                          </p:val>
                                        </p:tav>
                                      </p:tavLst>
                                    </p:anim>
                                    <p:anim calcmode="lin" valueType="num">
                                      <p:cBhvr additive="base">
                                        <p:cTn id="26" dur="2000" fill="hold"/>
                                        <p:tgtEl>
                                          <p:spTgt spid="7"/>
                                        </p:tgtEl>
                                        <p:attrNameLst>
                                          <p:attrName>ppt_y</p:attrName>
                                        </p:attrNameLst>
                                      </p:cBhvr>
                                      <p:tavLst>
                                        <p:tav tm="0">
                                          <p:val>
                                            <p:strVal val="1+#ppt_h/2"/>
                                          </p:val>
                                        </p:tav>
                                        <p:tav tm="100000">
                                          <p:val>
                                            <p:strVal val="#ppt_y"/>
                                          </p:val>
                                        </p:tav>
                                      </p:tavLst>
                                    </p:anim>
                                  </p:childTnLst>
                                </p:cTn>
                              </p:par>
                              <p:par>
                                <p:cTn id="27" presetID="2" presetClass="entr" presetSubtype="4" fill="hold" nodeType="withEffect">
                                  <p:stCondLst>
                                    <p:cond delay="0"/>
                                  </p:stCondLst>
                                  <p:childTnLst>
                                    <p:set>
                                      <p:cBhvr>
                                        <p:cTn id="28" dur="1" fill="hold">
                                          <p:stCondLst>
                                            <p:cond delay="0"/>
                                          </p:stCondLst>
                                        </p:cTn>
                                        <p:tgtEl>
                                          <p:spTgt spid="8"/>
                                        </p:tgtEl>
                                        <p:attrNameLst>
                                          <p:attrName>style.visibility</p:attrName>
                                        </p:attrNameLst>
                                      </p:cBhvr>
                                      <p:to>
                                        <p:strVal val="visible"/>
                                      </p:to>
                                    </p:set>
                                    <p:anim calcmode="lin" valueType="num">
                                      <p:cBhvr additive="base">
                                        <p:cTn id="29" dur="2000" fill="hold"/>
                                        <p:tgtEl>
                                          <p:spTgt spid="8"/>
                                        </p:tgtEl>
                                        <p:attrNameLst>
                                          <p:attrName>ppt_x</p:attrName>
                                        </p:attrNameLst>
                                      </p:cBhvr>
                                      <p:tavLst>
                                        <p:tav tm="0">
                                          <p:val>
                                            <p:strVal val="#ppt_x"/>
                                          </p:val>
                                        </p:tav>
                                        <p:tav tm="100000">
                                          <p:val>
                                            <p:strVal val="#ppt_x"/>
                                          </p:val>
                                        </p:tav>
                                      </p:tavLst>
                                    </p:anim>
                                    <p:anim calcmode="lin" valueType="num">
                                      <p:cBhvr additive="base">
                                        <p:cTn id="30" dur="2000" fill="hold"/>
                                        <p:tgtEl>
                                          <p:spTgt spid="8"/>
                                        </p:tgtEl>
                                        <p:attrNameLst>
                                          <p:attrName>ppt_y</p:attrName>
                                        </p:attrNameLst>
                                      </p:cBhvr>
                                      <p:tavLst>
                                        <p:tav tm="0">
                                          <p:val>
                                            <p:strVal val="1+#ppt_h/2"/>
                                          </p:val>
                                        </p:tav>
                                        <p:tav tm="100000">
                                          <p:val>
                                            <p:strVal val="#ppt_y"/>
                                          </p:val>
                                        </p:tav>
                                      </p:tavLst>
                                    </p:anim>
                                  </p:childTnLst>
                                </p:cTn>
                              </p:par>
                              <p:par>
                                <p:cTn id="31" presetID="8" presetClass="emph" presetSubtype="0" autoRev="1" fill="hold" nodeType="withEffect">
                                  <p:stCondLst>
                                    <p:cond delay="0"/>
                                  </p:stCondLst>
                                  <p:childTnLst>
                                    <p:animRot by="21600000">
                                      <p:cBhvr>
                                        <p:cTn id="32" dur="2000" fill="hold"/>
                                        <p:tgtEl>
                                          <p:spTgt spid="3"/>
                                        </p:tgtEl>
                                        <p:attrNameLst>
                                          <p:attrName>r</p:attrName>
                                        </p:attrNameLst>
                                      </p:cBhvr>
                                    </p:animRot>
                                  </p:childTnLst>
                                </p:cTn>
                              </p:par>
                              <p:par>
                                <p:cTn id="33" presetID="8" presetClass="emph" presetSubtype="0" autoRev="1" fill="hold" nodeType="withEffect">
                                  <p:stCondLst>
                                    <p:cond delay="0"/>
                                  </p:stCondLst>
                                  <p:childTnLst>
                                    <p:animRot by="21600000">
                                      <p:cBhvr>
                                        <p:cTn id="34" dur="2000" fill="hold"/>
                                        <p:tgtEl>
                                          <p:spTgt spid="5"/>
                                        </p:tgtEl>
                                        <p:attrNameLst>
                                          <p:attrName>r</p:attrName>
                                        </p:attrNameLst>
                                      </p:cBhvr>
                                    </p:animRot>
                                  </p:childTnLst>
                                </p:cTn>
                              </p:par>
                              <p:par>
                                <p:cTn id="35" presetID="8" presetClass="emph" presetSubtype="0" autoRev="1" fill="hold" nodeType="withEffect">
                                  <p:stCondLst>
                                    <p:cond delay="0"/>
                                  </p:stCondLst>
                                  <p:childTnLst>
                                    <p:animRot by="21600000">
                                      <p:cBhvr>
                                        <p:cTn id="36" dur="2000" fill="hold"/>
                                        <p:tgtEl>
                                          <p:spTgt spid="7"/>
                                        </p:tgtEl>
                                        <p:attrNameLst>
                                          <p:attrName>r</p:attrName>
                                        </p:attrNameLst>
                                      </p:cBhvr>
                                    </p:animRot>
                                  </p:childTnLst>
                                </p:cTn>
                              </p:par>
                              <p:par>
                                <p:cTn id="37" presetID="8" presetClass="emph" presetSubtype="0" autoRev="1" fill="hold" nodeType="withEffect">
                                  <p:stCondLst>
                                    <p:cond delay="0"/>
                                  </p:stCondLst>
                                  <p:childTnLst>
                                    <p:animRot by="-21600000">
                                      <p:cBhvr>
                                        <p:cTn id="38" dur="2000" fill="hold"/>
                                        <p:tgtEl>
                                          <p:spTgt spid="4"/>
                                        </p:tgtEl>
                                        <p:attrNameLst>
                                          <p:attrName>r</p:attrName>
                                        </p:attrNameLst>
                                      </p:cBhvr>
                                    </p:animRot>
                                  </p:childTnLst>
                                </p:cTn>
                              </p:par>
                              <p:par>
                                <p:cTn id="39" presetID="8" presetClass="emph" presetSubtype="0" autoRev="1" fill="hold" nodeType="withEffect">
                                  <p:stCondLst>
                                    <p:cond delay="0"/>
                                  </p:stCondLst>
                                  <p:childTnLst>
                                    <p:animRot by="-21600000">
                                      <p:cBhvr>
                                        <p:cTn id="40" dur="2000" fill="hold"/>
                                        <p:tgtEl>
                                          <p:spTgt spid="6"/>
                                        </p:tgtEl>
                                        <p:attrNameLst>
                                          <p:attrName>r</p:attrName>
                                        </p:attrNameLst>
                                      </p:cBhvr>
                                    </p:animRot>
                                  </p:childTnLst>
                                </p:cTn>
                              </p:par>
                              <p:par>
                                <p:cTn id="41" presetID="8" presetClass="emph" presetSubtype="0" autoRev="1" fill="hold" nodeType="withEffect">
                                  <p:stCondLst>
                                    <p:cond delay="0"/>
                                  </p:stCondLst>
                                  <p:childTnLst>
                                    <p:animRot by="-21600000">
                                      <p:cBhvr>
                                        <p:cTn id="42" dur="2000" fill="hold"/>
                                        <p:tgtEl>
                                          <p:spTgt spid="8"/>
                                        </p:tgtEl>
                                        <p:attrNameLst>
                                          <p:attrName>r</p:attrName>
                                        </p:attrNameLst>
                                      </p:cBhvr>
                                    </p:animRot>
                                  </p:childTnLst>
                                </p:cTn>
                              </p:par>
                            </p:childTnLst>
                          </p:cTn>
                        </p:par>
                        <p:par>
                          <p:cTn id="43" fill="hold">
                            <p:stCondLst>
                              <p:cond delay="4000"/>
                            </p:stCondLst>
                            <p:childTnLst>
                              <p:par>
                                <p:cTn id="44" presetID="2" presetClass="exit" presetSubtype="2" fill="hold" nodeType="afterEffect">
                                  <p:stCondLst>
                                    <p:cond delay="0"/>
                                  </p:stCondLst>
                                  <p:childTnLst>
                                    <p:anim calcmode="lin" valueType="num">
                                      <p:cBhvr additive="base">
                                        <p:cTn id="45" dur="2000"/>
                                        <p:tgtEl>
                                          <p:spTgt spid="3"/>
                                        </p:tgtEl>
                                        <p:attrNameLst>
                                          <p:attrName>ppt_x</p:attrName>
                                        </p:attrNameLst>
                                      </p:cBhvr>
                                      <p:tavLst>
                                        <p:tav tm="0">
                                          <p:val>
                                            <p:strVal val="ppt_x"/>
                                          </p:val>
                                        </p:tav>
                                        <p:tav tm="100000">
                                          <p:val>
                                            <p:strVal val="1+ppt_w/2"/>
                                          </p:val>
                                        </p:tav>
                                      </p:tavLst>
                                    </p:anim>
                                    <p:anim calcmode="lin" valueType="num">
                                      <p:cBhvr additive="base">
                                        <p:cTn id="46" dur="2000"/>
                                        <p:tgtEl>
                                          <p:spTgt spid="3"/>
                                        </p:tgtEl>
                                        <p:attrNameLst>
                                          <p:attrName>ppt_y</p:attrName>
                                        </p:attrNameLst>
                                      </p:cBhvr>
                                      <p:tavLst>
                                        <p:tav tm="0">
                                          <p:val>
                                            <p:strVal val="ppt_y"/>
                                          </p:val>
                                        </p:tav>
                                        <p:tav tm="100000">
                                          <p:val>
                                            <p:strVal val="ppt_y"/>
                                          </p:val>
                                        </p:tav>
                                      </p:tavLst>
                                    </p:anim>
                                    <p:set>
                                      <p:cBhvr>
                                        <p:cTn id="47" dur="1" fill="hold">
                                          <p:stCondLst>
                                            <p:cond delay="1999"/>
                                          </p:stCondLst>
                                        </p:cTn>
                                        <p:tgtEl>
                                          <p:spTgt spid="3"/>
                                        </p:tgtEl>
                                        <p:attrNameLst>
                                          <p:attrName>style.visibility</p:attrName>
                                        </p:attrNameLst>
                                      </p:cBhvr>
                                      <p:to>
                                        <p:strVal val="hidden"/>
                                      </p:to>
                                    </p:set>
                                  </p:childTnLst>
                                </p:cTn>
                              </p:par>
                              <p:par>
                                <p:cTn id="48" presetID="2" presetClass="exit" presetSubtype="2" fill="hold" nodeType="withEffect">
                                  <p:stCondLst>
                                    <p:cond delay="0"/>
                                  </p:stCondLst>
                                  <p:childTnLst>
                                    <p:anim calcmode="lin" valueType="num">
                                      <p:cBhvr additive="base">
                                        <p:cTn id="49" dur="2000"/>
                                        <p:tgtEl>
                                          <p:spTgt spid="5"/>
                                        </p:tgtEl>
                                        <p:attrNameLst>
                                          <p:attrName>ppt_x</p:attrName>
                                        </p:attrNameLst>
                                      </p:cBhvr>
                                      <p:tavLst>
                                        <p:tav tm="0">
                                          <p:val>
                                            <p:strVal val="ppt_x"/>
                                          </p:val>
                                        </p:tav>
                                        <p:tav tm="100000">
                                          <p:val>
                                            <p:strVal val="1+ppt_w/2"/>
                                          </p:val>
                                        </p:tav>
                                      </p:tavLst>
                                    </p:anim>
                                    <p:anim calcmode="lin" valueType="num">
                                      <p:cBhvr additive="base">
                                        <p:cTn id="50" dur="2000"/>
                                        <p:tgtEl>
                                          <p:spTgt spid="5"/>
                                        </p:tgtEl>
                                        <p:attrNameLst>
                                          <p:attrName>ppt_y</p:attrName>
                                        </p:attrNameLst>
                                      </p:cBhvr>
                                      <p:tavLst>
                                        <p:tav tm="0">
                                          <p:val>
                                            <p:strVal val="ppt_y"/>
                                          </p:val>
                                        </p:tav>
                                        <p:tav tm="100000">
                                          <p:val>
                                            <p:strVal val="ppt_y"/>
                                          </p:val>
                                        </p:tav>
                                      </p:tavLst>
                                    </p:anim>
                                    <p:set>
                                      <p:cBhvr>
                                        <p:cTn id="51" dur="1" fill="hold">
                                          <p:stCondLst>
                                            <p:cond delay="1999"/>
                                          </p:stCondLst>
                                        </p:cTn>
                                        <p:tgtEl>
                                          <p:spTgt spid="5"/>
                                        </p:tgtEl>
                                        <p:attrNameLst>
                                          <p:attrName>style.visibility</p:attrName>
                                        </p:attrNameLst>
                                      </p:cBhvr>
                                      <p:to>
                                        <p:strVal val="hidden"/>
                                      </p:to>
                                    </p:set>
                                  </p:childTnLst>
                                </p:cTn>
                              </p:par>
                              <p:par>
                                <p:cTn id="52" presetID="2" presetClass="exit" presetSubtype="2" fill="hold" nodeType="withEffect">
                                  <p:stCondLst>
                                    <p:cond delay="0"/>
                                  </p:stCondLst>
                                  <p:childTnLst>
                                    <p:anim calcmode="lin" valueType="num">
                                      <p:cBhvr additive="base">
                                        <p:cTn id="53" dur="2000"/>
                                        <p:tgtEl>
                                          <p:spTgt spid="7"/>
                                        </p:tgtEl>
                                        <p:attrNameLst>
                                          <p:attrName>ppt_x</p:attrName>
                                        </p:attrNameLst>
                                      </p:cBhvr>
                                      <p:tavLst>
                                        <p:tav tm="0">
                                          <p:val>
                                            <p:strVal val="ppt_x"/>
                                          </p:val>
                                        </p:tav>
                                        <p:tav tm="100000">
                                          <p:val>
                                            <p:strVal val="1+ppt_w/2"/>
                                          </p:val>
                                        </p:tav>
                                      </p:tavLst>
                                    </p:anim>
                                    <p:anim calcmode="lin" valueType="num">
                                      <p:cBhvr additive="base">
                                        <p:cTn id="54" dur="2000"/>
                                        <p:tgtEl>
                                          <p:spTgt spid="7"/>
                                        </p:tgtEl>
                                        <p:attrNameLst>
                                          <p:attrName>ppt_y</p:attrName>
                                        </p:attrNameLst>
                                      </p:cBhvr>
                                      <p:tavLst>
                                        <p:tav tm="0">
                                          <p:val>
                                            <p:strVal val="ppt_y"/>
                                          </p:val>
                                        </p:tav>
                                        <p:tav tm="100000">
                                          <p:val>
                                            <p:strVal val="ppt_y"/>
                                          </p:val>
                                        </p:tav>
                                      </p:tavLst>
                                    </p:anim>
                                    <p:set>
                                      <p:cBhvr>
                                        <p:cTn id="55" dur="1" fill="hold">
                                          <p:stCondLst>
                                            <p:cond delay="1999"/>
                                          </p:stCondLst>
                                        </p:cTn>
                                        <p:tgtEl>
                                          <p:spTgt spid="7"/>
                                        </p:tgtEl>
                                        <p:attrNameLst>
                                          <p:attrName>style.visibility</p:attrName>
                                        </p:attrNameLst>
                                      </p:cBhvr>
                                      <p:to>
                                        <p:strVal val="hidden"/>
                                      </p:to>
                                    </p:set>
                                  </p:childTnLst>
                                </p:cTn>
                              </p:par>
                              <p:par>
                                <p:cTn id="56" presetID="8" presetClass="emph" presetSubtype="0" autoRev="1" fill="hold" nodeType="withEffect">
                                  <p:stCondLst>
                                    <p:cond delay="0"/>
                                  </p:stCondLst>
                                  <p:childTnLst>
                                    <p:animRot by="21600000">
                                      <p:cBhvr>
                                        <p:cTn id="57" dur="2000" fill="hold"/>
                                        <p:tgtEl>
                                          <p:spTgt spid="3"/>
                                        </p:tgtEl>
                                        <p:attrNameLst>
                                          <p:attrName>r</p:attrName>
                                        </p:attrNameLst>
                                      </p:cBhvr>
                                    </p:animRot>
                                  </p:childTnLst>
                                </p:cTn>
                              </p:par>
                              <p:par>
                                <p:cTn id="58" presetID="8" presetClass="emph" presetSubtype="0" autoRev="1" fill="hold" nodeType="withEffect">
                                  <p:stCondLst>
                                    <p:cond delay="0"/>
                                  </p:stCondLst>
                                  <p:childTnLst>
                                    <p:animRot by="21600000">
                                      <p:cBhvr>
                                        <p:cTn id="59" dur="2000" fill="hold"/>
                                        <p:tgtEl>
                                          <p:spTgt spid="5"/>
                                        </p:tgtEl>
                                        <p:attrNameLst>
                                          <p:attrName>r</p:attrName>
                                        </p:attrNameLst>
                                      </p:cBhvr>
                                    </p:animRot>
                                  </p:childTnLst>
                                </p:cTn>
                              </p:par>
                              <p:par>
                                <p:cTn id="60" presetID="8" presetClass="emph" presetSubtype="0" autoRev="1" fill="hold" nodeType="withEffect">
                                  <p:stCondLst>
                                    <p:cond delay="0"/>
                                  </p:stCondLst>
                                  <p:childTnLst>
                                    <p:animRot by="21600000">
                                      <p:cBhvr>
                                        <p:cTn id="61" dur="2000" fill="hold"/>
                                        <p:tgtEl>
                                          <p:spTgt spid="7"/>
                                        </p:tgtEl>
                                        <p:attrNameLst>
                                          <p:attrName>r</p:attrName>
                                        </p:attrNameLst>
                                      </p:cBhvr>
                                    </p:animRot>
                                  </p:childTnLst>
                                </p:cTn>
                              </p:par>
                              <p:par>
                                <p:cTn id="62" presetID="2" presetClass="exit" presetSubtype="8" fill="hold" nodeType="withEffect">
                                  <p:stCondLst>
                                    <p:cond delay="0"/>
                                  </p:stCondLst>
                                  <p:childTnLst>
                                    <p:anim calcmode="lin" valueType="num">
                                      <p:cBhvr additive="base">
                                        <p:cTn id="63" dur="2000"/>
                                        <p:tgtEl>
                                          <p:spTgt spid="4"/>
                                        </p:tgtEl>
                                        <p:attrNameLst>
                                          <p:attrName>ppt_x</p:attrName>
                                        </p:attrNameLst>
                                      </p:cBhvr>
                                      <p:tavLst>
                                        <p:tav tm="0">
                                          <p:val>
                                            <p:strVal val="ppt_x"/>
                                          </p:val>
                                        </p:tav>
                                        <p:tav tm="100000">
                                          <p:val>
                                            <p:strVal val="0-ppt_w/2"/>
                                          </p:val>
                                        </p:tav>
                                      </p:tavLst>
                                    </p:anim>
                                    <p:anim calcmode="lin" valueType="num">
                                      <p:cBhvr additive="base">
                                        <p:cTn id="64" dur="2000"/>
                                        <p:tgtEl>
                                          <p:spTgt spid="4"/>
                                        </p:tgtEl>
                                        <p:attrNameLst>
                                          <p:attrName>ppt_y</p:attrName>
                                        </p:attrNameLst>
                                      </p:cBhvr>
                                      <p:tavLst>
                                        <p:tav tm="0">
                                          <p:val>
                                            <p:strVal val="ppt_y"/>
                                          </p:val>
                                        </p:tav>
                                        <p:tav tm="100000">
                                          <p:val>
                                            <p:strVal val="ppt_y"/>
                                          </p:val>
                                        </p:tav>
                                      </p:tavLst>
                                    </p:anim>
                                    <p:set>
                                      <p:cBhvr>
                                        <p:cTn id="65" dur="1" fill="hold">
                                          <p:stCondLst>
                                            <p:cond delay="1999"/>
                                          </p:stCondLst>
                                        </p:cTn>
                                        <p:tgtEl>
                                          <p:spTgt spid="4"/>
                                        </p:tgtEl>
                                        <p:attrNameLst>
                                          <p:attrName>style.visibility</p:attrName>
                                        </p:attrNameLst>
                                      </p:cBhvr>
                                      <p:to>
                                        <p:strVal val="hidden"/>
                                      </p:to>
                                    </p:set>
                                  </p:childTnLst>
                                </p:cTn>
                              </p:par>
                              <p:par>
                                <p:cTn id="66" presetID="2" presetClass="exit" presetSubtype="8" fill="hold" nodeType="withEffect">
                                  <p:stCondLst>
                                    <p:cond delay="0"/>
                                  </p:stCondLst>
                                  <p:childTnLst>
                                    <p:anim calcmode="lin" valueType="num">
                                      <p:cBhvr additive="base">
                                        <p:cTn id="67" dur="2000"/>
                                        <p:tgtEl>
                                          <p:spTgt spid="6"/>
                                        </p:tgtEl>
                                        <p:attrNameLst>
                                          <p:attrName>ppt_x</p:attrName>
                                        </p:attrNameLst>
                                      </p:cBhvr>
                                      <p:tavLst>
                                        <p:tav tm="0">
                                          <p:val>
                                            <p:strVal val="ppt_x"/>
                                          </p:val>
                                        </p:tav>
                                        <p:tav tm="100000">
                                          <p:val>
                                            <p:strVal val="0-ppt_w/2"/>
                                          </p:val>
                                        </p:tav>
                                      </p:tavLst>
                                    </p:anim>
                                    <p:anim calcmode="lin" valueType="num">
                                      <p:cBhvr additive="base">
                                        <p:cTn id="68" dur="2000"/>
                                        <p:tgtEl>
                                          <p:spTgt spid="6"/>
                                        </p:tgtEl>
                                        <p:attrNameLst>
                                          <p:attrName>ppt_y</p:attrName>
                                        </p:attrNameLst>
                                      </p:cBhvr>
                                      <p:tavLst>
                                        <p:tav tm="0">
                                          <p:val>
                                            <p:strVal val="ppt_y"/>
                                          </p:val>
                                        </p:tav>
                                        <p:tav tm="100000">
                                          <p:val>
                                            <p:strVal val="ppt_y"/>
                                          </p:val>
                                        </p:tav>
                                      </p:tavLst>
                                    </p:anim>
                                    <p:set>
                                      <p:cBhvr>
                                        <p:cTn id="69" dur="1" fill="hold">
                                          <p:stCondLst>
                                            <p:cond delay="1999"/>
                                          </p:stCondLst>
                                        </p:cTn>
                                        <p:tgtEl>
                                          <p:spTgt spid="6"/>
                                        </p:tgtEl>
                                        <p:attrNameLst>
                                          <p:attrName>style.visibility</p:attrName>
                                        </p:attrNameLst>
                                      </p:cBhvr>
                                      <p:to>
                                        <p:strVal val="hidden"/>
                                      </p:to>
                                    </p:set>
                                  </p:childTnLst>
                                </p:cTn>
                              </p:par>
                              <p:par>
                                <p:cTn id="70" presetID="2" presetClass="exit" presetSubtype="8" fill="hold" nodeType="withEffect">
                                  <p:stCondLst>
                                    <p:cond delay="0"/>
                                  </p:stCondLst>
                                  <p:childTnLst>
                                    <p:anim calcmode="lin" valueType="num">
                                      <p:cBhvr additive="base">
                                        <p:cTn id="71" dur="2000"/>
                                        <p:tgtEl>
                                          <p:spTgt spid="8"/>
                                        </p:tgtEl>
                                        <p:attrNameLst>
                                          <p:attrName>ppt_x</p:attrName>
                                        </p:attrNameLst>
                                      </p:cBhvr>
                                      <p:tavLst>
                                        <p:tav tm="0">
                                          <p:val>
                                            <p:strVal val="ppt_x"/>
                                          </p:val>
                                        </p:tav>
                                        <p:tav tm="100000">
                                          <p:val>
                                            <p:strVal val="0-ppt_w/2"/>
                                          </p:val>
                                        </p:tav>
                                      </p:tavLst>
                                    </p:anim>
                                    <p:anim calcmode="lin" valueType="num">
                                      <p:cBhvr additive="base">
                                        <p:cTn id="72" dur="2000"/>
                                        <p:tgtEl>
                                          <p:spTgt spid="8"/>
                                        </p:tgtEl>
                                        <p:attrNameLst>
                                          <p:attrName>ppt_y</p:attrName>
                                        </p:attrNameLst>
                                      </p:cBhvr>
                                      <p:tavLst>
                                        <p:tav tm="0">
                                          <p:val>
                                            <p:strVal val="ppt_y"/>
                                          </p:val>
                                        </p:tav>
                                        <p:tav tm="100000">
                                          <p:val>
                                            <p:strVal val="ppt_y"/>
                                          </p:val>
                                        </p:tav>
                                      </p:tavLst>
                                    </p:anim>
                                    <p:set>
                                      <p:cBhvr>
                                        <p:cTn id="73" dur="1" fill="hold">
                                          <p:stCondLst>
                                            <p:cond delay="1999"/>
                                          </p:stCondLst>
                                        </p:cTn>
                                        <p:tgtEl>
                                          <p:spTgt spid="8"/>
                                        </p:tgtEl>
                                        <p:attrNameLst>
                                          <p:attrName>style.visibility</p:attrName>
                                        </p:attrNameLst>
                                      </p:cBhvr>
                                      <p:to>
                                        <p:strVal val="hidden"/>
                                      </p:to>
                                    </p:set>
                                  </p:childTnLst>
                                </p:cTn>
                              </p:par>
                              <p:par>
                                <p:cTn id="74" presetID="8" presetClass="emph" presetSubtype="0" autoRev="1" fill="hold" nodeType="withEffect">
                                  <p:stCondLst>
                                    <p:cond delay="0"/>
                                  </p:stCondLst>
                                  <p:childTnLst>
                                    <p:animRot by="-21600000">
                                      <p:cBhvr>
                                        <p:cTn id="75" dur="2000" fill="hold"/>
                                        <p:tgtEl>
                                          <p:spTgt spid="4"/>
                                        </p:tgtEl>
                                        <p:attrNameLst>
                                          <p:attrName>r</p:attrName>
                                        </p:attrNameLst>
                                      </p:cBhvr>
                                    </p:animRot>
                                  </p:childTnLst>
                                </p:cTn>
                              </p:par>
                              <p:par>
                                <p:cTn id="76" presetID="8" presetClass="emph" presetSubtype="0" autoRev="1" fill="hold" nodeType="withEffect">
                                  <p:stCondLst>
                                    <p:cond delay="0"/>
                                  </p:stCondLst>
                                  <p:childTnLst>
                                    <p:animRot by="-21600000">
                                      <p:cBhvr>
                                        <p:cTn id="77" dur="2000" fill="hold"/>
                                        <p:tgtEl>
                                          <p:spTgt spid="6"/>
                                        </p:tgtEl>
                                        <p:attrNameLst>
                                          <p:attrName>r</p:attrName>
                                        </p:attrNameLst>
                                      </p:cBhvr>
                                    </p:animRot>
                                  </p:childTnLst>
                                </p:cTn>
                              </p:par>
                              <p:par>
                                <p:cTn id="78" presetID="8" presetClass="emph" presetSubtype="0" autoRev="1" fill="hold" nodeType="withEffect">
                                  <p:stCondLst>
                                    <p:cond delay="0"/>
                                  </p:stCondLst>
                                  <p:childTnLst>
                                    <p:animRot by="-21600000">
                                      <p:cBhvr>
                                        <p:cTn id="79" dur="2000" fill="hold"/>
                                        <p:tgtEl>
                                          <p:spTgt spid="8"/>
                                        </p:tgtEl>
                                        <p:attrNameLst>
                                          <p:attrName>r</p:attrName>
                                        </p:attrNameLst>
                                      </p:cBhvr>
                                    </p:animRot>
                                  </p:childTnLst>
                                </p:cTn>
                              </p:par>
                              <p:par>
                                <p:cTn id="80" presetID="17" presetClass="entr" presetSubtype="10" fill="hold" nodeType="withEffect">
                                  <p:stCondLst>
                                    <p:cond delay="0"/>
                                  </p:stCondLst>
                                  <p:childTnLst>
                                    <p:set>
                                      <p:cBhvr>
                                        <p:cTn id="81" dur="1" fill="hold">
                                          <p:stCondLst>
                                            <p:cond delay="0"/>
                                          </p:stCondLst>
                                        </p:cTn>
                                        <p:tgtEl>
                                          <p:spTgt spid="2"/>
                                        </p:tgtEl>
                                        <p:attrNameLst>
                                          <p:attrName>style.visibility</p:attrName>
                                        </p:attrNameLst>
                                      </p:cBhvr>
                                      <p:to>
                                        <p:strVal val="visible"/>
                                      </p:to>
                                    </p:set>
                                    <p:anim calcmode="lin" valueType="num">
                                      <p:cBhvr>
                                        <p:cTn id="82" dur="2000" fill="hold"/>
                                        <p:tgtEl>
                                          <p:spTgt spid="2"/>
                                        </p:tgtEl>
                                        <p:attrNameLst>
                                          <p:attrName>ppt_w</p:attrName>
                                        </p:attrNameLst>
                                      </p:cBhvr>
                                      <p:tavLst>
                                        <p:tav tm="0">
                                          <p:val>
                                            <p:fltVal val="0"/>
                                          </p:val>
                                        </p:tav>
                                        <p:tav tm="100000">
                                          <p:val>
                                            <p:strVal val="#ppt_w"/>
                                          </p:val>
                                        </p:tav>
                                      </p:tavLst>
                                    </p:anim>
                                    <p:anim calcmode="lin" valueType="num">
                                      <p:cBhvr>
                                        <p:cTn id="83"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bg>
      <p:bgPr>
        <a:gradFill>
          <a:gsLst>
            <a:gs pos="0">
              <a:srgbClr val="002060"/>
            </a:gs>
            <a:gs pos="39999">
              <a:srgbClr val="85C2FF"/>
            </a:gs>
            <a:gs pos="70000">
              <a:srgbClr val="C4D6EB"/>
            </a:gs>
            <a:gs pos="100000">
              <a:srgbClr val="FFEBFA"/>
            </a:gs>
          </a:gsLst>
          <a:lin ang="5400000" scaled="0"/>
        </a:gradFill>
        <a:effectLst/>
      </p:bgPr>
    </p:bg>
    <p:spTree>
      <p:nvGrpSpPr>
        <p:cNvPr id="1" name=""/>
        <p:cNvGrpSpPr/>
        <p:nvPr/>
      </p:nvGrpSpPr>
      <p:grpSpPr>
        <a:xfrm>
          <a:off x="0" y="0"/>
          <a:ext cx="0" cy="0"/>
          <a:chOff x="0" y="0"/>
          <a:chExt cx="0" cy="0"/>
        </a:xfrm>
      </p:grpSpPr>
      <p:pic>
        <p:nvPicPr>
          <p:cNvPr id="3" name="2 Imagen" descr="cadre_pour_video_1_by_kidpaddleetcie-d97hc1z.png"/>
          <p:cNvPicPr>
            <a:picLocks noChangeAspect="1"/>
          </p:cNvPicPr>
          <p:nvPr/>
        </p:nvPicPr>
        <p:blipFill>
          <a:blip r:embed="rId2"/>
          <a:stretch>
            <a:fillRect/>
          </a:stretch>
        </p:blipFill>
        <p:spPr>
          <a:xfrm>
            <a:off x="0" y="0"/>
            <a:ext cx="9144000" cy="5143500"/>
          </a:xfrm>
          <a:prstGeom prst="rect">
            <a:avLst/>
          </a:prstGeom>
        </p:spPr>
      </p:pic>
      <p:sp>
        <p:nvSpPr>
          <p:cNvPr id="4" name="3 Rectángulo"/>
          <p:cNvSpPr/>
          <p:nvPr/>
        </p:nvSpPr>
        <p:spPr>
          <a:xfrm>
            <a:off x="857224" y="1928808"/>
            <a:ext cx="7500990" cy="1477328"/>
          </a:xfrm>
          <a:prstGeom prst="rect">
            <a:avLst/>
          </a:prstGeom>
        </p:spPr>
        <p:txBody>
          <a:bodyPr wrap="square">
            <a:spAutoFit/>
            <a:scene3d>
              <a:camera prst="orthographicFront"/>
              <a:lightRig rig="balanced" dir="t">
                <a:rot lat="0" lon="0" rev="2100000"/>
              </a:lightRig>
            </a:scene3d>
            <a:sp3d extrusionH="57150" prstMaterial="metal">
              <a:bevelT w="38100" h="25400"/>
              <a:contourClr>
                <a:schemeClr val="bg2"/>
              </a:contourClr>
            </a:sp3d>
          </a:bodyPr>
          <a:lstStyle/>
          <a:p>
            <a:pPr algn="ctr"/>
            <a:r>
              <a:rPr lang="es-PE" b="1" dirty="0" smtClean="0">
                <a:ln w="50800"/>
                <a:solidFill>
                  <a:schemeClr val="bg1">
                    <a:shade val="50000"/>
                  </a:schemeClr>
                </a:solidFill>
                <a:effectLst>
                  <a:outerShdw blurRad="38100" dist="38100" dir="2700000" algn="tl">
                    <a:srgbClr val="000000">
                      <a:alpha val="43137"/>
                    </a:srgbClr>
                  </a:outerShdw>
                </a:effectLst>
              </a:rPr>
              <a:t>Así, para afrontar estas situaciones, es importante interpretar los problemas como una oportunidad y no como un problema. Los estilos de afrontamiento más adecuados son aquellos que nos mantienen activos, ayudándonos a definir las causas del problema e identificando sobre </a:t>
            </a:r>
            <a:r>
              <a:rPr lang="es-PE" b="1" dirty="0" smtClean="0">
                <a:ln w="50800"/>
                <a:solidFill>
                  <a:schemeClr val="bg1">
                    <a:shade val="50000"/>
                  </a:schemeClr>
                </a:solidFill>
                <a:effectLst>
                  <a:outerShdw blurRad="38100" dist="38100" dir="2700000" algn="tl">
                    <a:srgbClr val="000000">
                      <a:alpha val="43137"/>
                    </a:srgbClr>
                  </a:outerShdw>
                </a:effectLst>
              </a:rPr>
              <a:t>cuales </a:t>
            </a:r>
            <a:r>
              <a:rPr lang="es-PE" b="1" dirty="0" smtClean="0">
                <a:ln w="50800"/>
                <a:solidFill>
                  <a:schemeClr val="bg1">
                    <a:shade val="50000"/>
                  </a:schemeClr>
                </a:solidFill>
                <a:effectLst>
                  <a:outerShdw blurRad="38100" dist="38100" dir="2700000" algn="tl">
                    <a:srgbClr val="000000">
                      <a:alpha val="43137"/>
                    </a:srgbClr>
                  </a:outerShdw>
                </a:effectLst>
              </a:rPr>
              <a:t>podemos intervenir para solucionarlo.</a:t>
            </a:r>
            <a:endParaRPr lang="es-PE" b="1" dirty="0">
              <a:ln w="50800"/>
              <a:solidFill>
                <a:schemeClr val="bg1">
                  <a:shade val="50000"/>
                </a:schemeClr>
              </a:solidFill>
              <a:effectLst>
                <a:outerShdw blurRad="38100" dist="38100" dir="2700000" algn="tl">
                  <a:srgbClr val="000000">
                    <a:alpha val="43137"/>
                  </a:srgbClr>
                </a:outerShdw>
              </a:effectLst>
            </a:endParaRPr>
          </a:p>
        </p:txBody>
      </p:sp>
      <p:sp>
        <p:nvSpPr>
          <p:cNvPr id="5" name="4 Rectángulo"/>
          <p:cNvSpPr/>
          <p:nvPr/>
        </p:nvSpPr>
        <p:spPr>
          <a:xfrm>
            <a:off x="-285784" y="-214332"/>
            <a:ext cx="9787006" cy="5715040"/>
          </a:xfrm>
          <a:prstGeom prst="rect">
            <a:avLst/>
          </a:prstGeom>
          <a:gradFill>
            <a:gsLst>
              <a:gs pos="0">
                <a:srgbClr val="DDEBCF"/>
              </a:gs>
              <a:gs pos="50000">
                <a:srgbClr val="9CB86E"/>
              </a:gs>
              <a:gs pos="100000">
                <a:srgbClr val="156B13"/>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3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11).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CGepxeLKvtpPoOCqpi7DelVRvpk.png"/>
          <p:cNvPicPr>
            <a:picLocks noChangeAspect="1"/>
          </p:cNvPicPr>
          <p:nvPr/>
        </p:nvPicPr>
        <p:blipFill>
          <a:blip r:embed="rId3">
            <a:duotone>
              <a:prstClr val="black"/>
              <a:schemeClr val="accent5">
                <a:tint val="45000"/>
                <a:satMod val="400000"/>
              </a:schemeClr>
            </a:duotone>
            <a:lum contrast="40000"/>
          </a:blip>
          <a:stretch>
            <a:fillRect/>
          </a:stretch>
        </p:blipFill>
        <p:spPr>
          <a:xfrm rot="5400000">
            <a:off x="1928795" y="1357303"/>
            <a:ext cx="2857500" cy="2571750"/>
          </a:xfrm>
          <a:prstGeom prst="rect">
            <a:avLst/>
          </a:prstGeom>
        </p:spPr>
      </p:pic>
      <p:pic>
        <p:nvPicPr>
          <p:cNvPr id="4" name="3 Imagen" descr="CGepxeLKvtpPoOCqpi7DelVRvpk.png"/>
          <p:cNvPicPr>
            <a:picLocks noChangeAspect="1"/>
          </p:cNvPicPr>
          <p:nvPr/>
        </p:nvPicPr>
        <p:blipFill>
          <a:blip r:embed="rId3">
            <a:duotone>
              <a:prstClr val="black"/>
              <a:schemeClr val="accent5">
                <a:tint val="45000"/>
                <a:satMod val="400000"/>
              </a:schemeClr>
            </a:duotone>
            <a:lum contrast="40000"/>
          </a:blip>
          <a:stretch>
            <a:fillRect/>
          </a:stretch>
        </p:blipFill>
        <p:spPr>
          <a:xfrm rot="5400000">
            <a:off x="-142875" y="1357303"/>
            <a:ext cx="2857500" cy="2571750"/>
          </a:xfrm>
          <a:prstGeom prst="rect">
            <a:avLst/>
          </a:prstGeom>
        </p:spPr>
      </p:pic>
      <p:pic>
        <p:nvPicPr>
          <p:cNvPr id="5" name="4 Imagen" descr="CGepxeLKvtpPoOCqpi7DelVRvpk.png"/>
          <p:cNvPicPr>
            <a:picLocks noChangeAspect="1"/>
          </p:cNvPicPr>
          <p:nvPr/>
        </p:nvPicPr>
        <p:blipFill>
          <a:blip r:embed="rId3">
            <a:duotone>
              <a:prstClr val="black"/>
              <a:schemeClr val="accent5">
                <a:tint val="45000"/>
                <a:satMod val="400000"/>
              </a:schemeClr>
            </a:duotone>
            <a:lum contrast="40000"/>
          </a:blip>
          <a:stretch>
            <a:fillRect/>
          </a:stretch>
        </p:blipFill>
        <p:spPr>
          <a:xfrm rot="16200000">
            <a:off x="6429375" y="1357303"/>
            <a:ext cx="2857500" cy="2571750"/>
          </a:xfrm>
          <a:prstGeom prst="rect">
            <a:avLst/>
          </a:prstGeom>
        </p:spPr>
      </p:pic>
      <p:pic>
        <p:nvPicPr>
          <p:cNvPr id="6" name="5 Imagen" descr="CGepxeLKvtpPoOCqpi7DelVRvpk.png"/>
          <p:cNvPicPr>
            <a:picLocks noChangeAspect="1"/>
          </p:cNvPicPr>
          <p:nvPr/>
        </p:nvPicPr>
        <p:blipFill>
          <a:blip r:embed="rId3">
            <a:duotone>
              <a:prstClr val="black"/>
              <a:schemeClr val="accent5">
                <a:tint val="45000"/>
                <a:satMod val="400000"/>
              </a:schemeClr>
            </a:duotone>
            <a:lum contrast="40000"/>
          </a:blip>
          <a:stretch>
            <a:fillRect/>
          </a:stretch>
        </p:blipFill>
        <p:spPr>
          <a:xfrm rot="16200000">
            <a:off x="4714877" y="1357303"/>
            <a:ext cx="2857500" cy="2571750"/>
          </a:xfrm>
          <a:prstGeom prst="rect">
            <a:avLst/>
          </a:prstGeom>
        </p:spPr>
      </p:pic>
      <p:sp>
        <p:nvSpPr>
          <p:cNvPr id="7" name="6 Rectángulo"/>
          <p:cNvSpPr/>
          <p:nvPr/>
        </p:nvSpPr>
        <p:spPr>
          <a:xfrm>
            <a:off x="-285784" y="-214332"/>
            <a:ext cx="9787006" cy="5715040"/>
          </a:xfrm>
          <a:prstGeom prst="rect">
            <a:avLst/>
          </a:prstGeom>
          <a:gradFill>
            <a:gsLst>
              <a:gs pos="0">
                <a:srgbClr val="DDEBCF"/>
              </a:gs>
              <a:gs pos="50000">
                <a:srgbClr val="9CB86E"/>
              </a:gs>
              <a:gs pos="100000">
                <a:srgbClr val="156B13"/>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7"/>
                                        </p:tgtEl>
                                        <p:attrNameLst>
                                          <p:attrName>style.visibility</p:attrName>
                                        </p:attrNameLst>
                                      </p:cBhvr>
                                      <p:to>
                                        <p:strVal val="hidden"/>
                                      </p:to>
                                    </p:set>
                                  </p:childTnLst>
                                </p:cTn>
                              </p:par>
                              <p:par>
                                <p:cTn id="7" presetID="2" presetClass="entr" presetSubtype="2" fill="hold"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additive="base">
                                        <p:cTn id="9" dur="2000" fill="hold"/>
                                        <p:tgtEl>
                                          <p:spTgt spid="3"/>
                                        </p:tgtEl>
                                        <p:attrNameLst>
                                          <p:attrName>ppt_x</p:attrName>
                                        </p:attrNameLst>
                                      </p:cBhvr>
                                      <p:tavLst>
                                        <p:tav tm="0">
                                          <p:val>
                                            <p:strVal val="1+#ppt_w/2"/>
                                          </p:val>
                                        </p:tav>
                                        <p:tav tm="100000">
                                          <p:val>
                                            <p:strVal val="#ppt_x"/>
                                          </p:val>
                                        </p:tav>
                                      </p:tavLst>
                                    </p:anim>
                                    <p:anim calcmode="lin" valueType="num">
                                      <p:cBhvr additive="base">
                                        <p:cTn id="10" dur="2000" fill="hold"/>
                                        <p:tgtEl>
                                          <p:spTgt spid="3"/>
                                        </p:tgtEl>
                                        <p:attrNameLst>
                                          <p:attrName>ppt_y</p:attrName>
                                        </p:attrNameLst>
                                      </p:cBhvr>
                                      <p:tavLst>
                                        <p:tav tm="0">
                                          <p:val>
                                            <p:strVal val="#ppt_y"/>
                                          </p:val>
                                        </p:tav>
                                        <p:tav tm="100000">
                                          <p:val>
                                            <p:strVal val="#ppt_y"/>
                                          </p:val>
                                        </p:tav>
                                      </p:tavLst>
                                    </p:anim>
                                  </p:childTnLst>
                                </p:cTn>
                              </p:par>
                              <p:par>
                                <p:cTn id="11" presetID="2" presetClass="entr" presetSubtype="2"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2000" fill="hold"/>
                                        <p:tgtEl>
                                          <p:spTgt spid="4"/>
                                        </p:tgtEl>
                                        <p:attrNameLst>
                                          <p:attrName>ppt_x</p:attrName>
                                        </p:attrNameLst>
                                      </p:cBhvr>
                                      <p:tavLst>
                                        <p:tav tm="0">
                                          <p:val>
                                            <p:strVal val="1+#ppt_w/2"/>
                                          </p:val>
                                        </p:tav>
                                        <p:tav tm="100000">
                                          <p:val>
                                            <p:strVal val="#ppt_x"/>
                                          </p:val>
                                        </p:tav>
                                      </p:tavLst>
                                    </p:anim>
                                    <p:anim calcmode="lin" valueType="num">
                                      <p:cBhvr additive="base">
                                        <p:cTn id="14" dur="2000" fill="hold"/>
                                        <p:tgtEl>
                                          <p:spTgt spid="4"/>
                                        </p:tgtEl>
                                        <p:attrNameLst>
                                          <p:attrName>ppt_y</p:attrName>
                                        </p:attrNameLst>
                                      </p:cBhvr>
                                      <p:tavLst>
                                        <p:tav tm="0">
                                          <p:val>
                                            <p:strVal val="#ppt_y"/>
                                          </p:val>
                                        </p:tav>
                                        <p:tav tm="100000">
                                          <p:val>
                                            <p:strVal val="#ppt_y"/>
                                          </p:val>
                                        </p:tav>
                                      </p:tavLst>
                                    </p:anim>
                                  </p:childTnLst>
                                </p:cTn>
                              </p:par>
                              <p:par>
                                <p:cTn id="15" presetID="2" presetClass="entr" presetSubtype="8" fill="hold"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additive="base">
                                        <p:cTn id="17" dur="2000" fill="hold"/>
                                        <p:tgtEl>
                                          <p:spTgt spid="5"/>
                                        </p:tgtEl>
                                        <p:attrNameLst>
                                          <p:attrName>ppt_x</p:attrName>
                                        </p:attrNameLst>
                                      </p:cBhvr>
                                      <p:tavLst>
                                        <p:tav tm="0">
                                          <p:val>
                                            <p:strVal val="0-#ppt_w/2"/>
                                          </p:val>
                                        </p:tav>
                                        <p:tav tm="100000">
                                          <p:val>
                                            <p:strVal val="#ppt_x"/>
                                          </p:val>
                                        </p:tav>
                                      </p:tavLst>
                                    </p:anim>
                                    <p:anim calcmode="lin" valueType="num">
                                      <p:cBhvr additive="base">
                                        <p:cTn id="18" dur="2000" fill="hold"/>
                                        <p:tgtEl>
                                          <p:spTgt spid="5"/>
                                        </p:tgtEl>
                                        <p:attrNameLst>
                                          <p:attrName>ppt_y</p:attrName>
                                        </p:attrNameLst>
                                      </p:cBhvr>
                                      <p:tavLst>
                                        <p:tav tm="0">
                                          <p:val>
                                            <p:strVal val="#ppt_y"/>
                                          </p:val>
                                        </p:tav>
                                        <p:tav tm="100000">
                                          <p:val>
                                            <p:strVal val="#ppt_y"/>
                                          </p:val>
                                        </p:tav>
                                      </p:tavLst>
                                    </p:anim>
                                  </p:childTnLst>
                                </p:cTn>
                              </p:par>
                              <p:par>
                                <p:cTn id="19" presetID="2" presetClass="entr" presetSubtype="8" fill="hold" nodeType="with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additive="base">
                                        <p:cTn id="21" dur="2000" fill="hold"/>
                                        <p:tgtEl>
                                          <p:spTgt spid="6"/>
                                        </p:tgtEl>
                                        <p:attrNameLst>
                                          <p:attrName>ppt_x</p:attrName>
                                        </p:attrNameLst>
                                      </p:cBhvr>
                                      <p:tavLst>
                                        <p:tav tm="0">
                                          <p:val>
                                            <p:strVal val="0-#ppt_w/2"/>
                                          </p:val>
                                        </p:tav>
                                        <p:tav tm="100000">
                                          <p:val>
                                            <p:strVal val="#ppt_x"/>
                                          </p:val>
                                        </p:tav>
                                      </p:tavLst>
                                    </p:anim>
                                    <p:anim calcmode="lin" valueType="num">
                                      <p:cBhvr additive="base">
                                        <p:cTn id="22" dur="2000" fill="hold"/>
                                        <p:tgtEl>
                                          <p:spTgt spid="6"/>
                                        </p:tgtEl>
                                        <p:attrNameLst>
                                          <p:attrName>ppt_y</p:attrName>
                                        </p:attrNameLst>
                                      </p:cBhvr>
                                      <p:tavLst>
                                        <p:tav tm="0">
                                          <p:val>
                                            <p:strVal val="#ppt_y"/>
                                          </p:val>
                                        </p:tav>
                                        <p:tav tm="100000">
                                          <p:val>
                                            <p:strVal val="#ppt_y"/>
                                          </p:val>
                                        </p:tav>
                                      </p:tavLst>
                                    </p:anim>
                                  </p:childTnLst>
                                </p:cTn>
                              </p:par>
                              <p:par>
                                <p:cTn id="23" presetID="19" presetClass="entr" presetSubtype="10" fill="hold" nodeType="withEffect">
                                  <p:stCondLst>
                                    <p:cond delay="0"/>
                                  </p:stCondLst>
                                  <p:childTnLst>
                                    <p:set>
                                      <p:cBhvr>
                                        <p:cTn id="24" dur="1" fill="hold">
                                          <p:stCondLst>
                                            <p:cond delay="0"/>
                                          </p:stCondLst>
                                        </p:cTn>
                                        <p:tgtEl>
                                          <p:spTgt spid="3"/>
                                        </p:tgtEl>
                                        <p:attrNameLst>
                                          <p:attrName>style.visibility</p:attrName>
                                        </p:attrNameLst>
                                      </p:cBhvr>
                                      <p:to>
                                        <p:strVal val="visible"/>
                                      </p:to>
                                    </p:set>
                                    <p:anim calcmode="lin" valueType="num">
                                      <p:cBhvr>
                                        <p:cTn id="25" dur="2000" fill="hold"/>
                                        <p:tgtEl>
                                          <p:spTgt spid="3"/>
                                        </p:tgtEl>
                                        <p:attrNameLst>
                                          <p:attrName>ppt_w</p:attrName>
                                        </p:attrNameLst>
                                      </p:cBhvr>
                                      <p:tavLst>
                                        <p:tav tm="0" fmla="#ppt_w*sin(2.5*pi*$)">
                                          <p:val>
                                            <p:fltVal val="0"/>
                                          </p:val>
                                        </p:tav>
                                        <p:tav tm="100000">
                                          <p:val>
                                            <p:fltVal val="1"/>
                                          </p:val>
                                        </p:tav>
                                      </p:tavLst>
                                    </p:anim>
                                    <p:anim calcmode="lin" valueType="num">
                                      <p:cBhvr>
                                        <p:cTn id="26" dur="2000" fill="hold"/>
                                        <p:tgtEl>
                                          <p:spTgt spid="3"/>
                                        </p:tgtEl>
                                        <p:attrNameLst>
                                          <p:attrName>ppt_h</p:attrName>
                                        </p:attrNameLst>
                                      </p:cBhvr>
                                      <p:tavLst>
                                        <p:tav tm="0">
                                          <p:val>
                                            <p:strVal val="#ppt_h"/>
                                          </p:val>
                                        </p:tav>
                                        <p:tav tm="100000">
                                          <p:val>
                                            <p:strVal val="#ppt_h"/>
                                          </p:val>
                                        </p:tav>
                                      </p:tavLst>
                                    </p:anim>
                                  </p:childTnLst>
                                </p:cTn>
                              </p:par>
                              <p:par>
                                <p:cTn id="27" presetID="19" presetClass="entr" presetSubtype="10" fill="hold" nodeType="withEffect">
                                  <p:stCondLst>
                                    <p:cond delay="0"/>
                                  </p:stCondLst>
                                  <p:childTnLst>
                                    <p:set>
                                      <p:cBhvr>
                                        <p:cTn id="28" dur="1" fill="hold">
                                          <p:stCondLst>
                                            <p:cond delay="0"/>
                                          </p:stCondLst>
                                        </p:cTn>
                                        <p:tgtEl>
                                          <p:spTgt spid="4"/>
                                        </p:tgtEl>
                                        <p:attrNameLst>
                                          <p:attrName>style.visibility</p:attrName>
                                        </p:attrNameLst>
                                      </p:cBhvr>
                                      <p:to>
                                        <p:strVal val="visible"/>
                                      </p:to>
                                    </p:set>
                                    <p:anim calcmode="lin" valueType="num">
                                      <p:cBhvr>
                                        <p:cTn id="29" dur="2000" fill="hold"/>
                                        <p:tgtEl>
                                          <p:spTgt spid="4"/>
                                        </p:tgtEl>
                                        <p:attrNameLst>
                                          <p:attrName>ppt_w</p:attrName>
                                        </p:attrNameLst>
                                      </p:cBhvr>
                                      <p:tavLst>
                                        <p:tav tm="0" fmla="#ppt_w*sin(2.5*pi*$)">
                                          <p:val>
                                            <p:fltVal val="0"/>
                                          </p:val>
                                        </p:tav>
                                        <p:tav tm="100000">
                                          <p:val>
                                            <p:fltVal val="1"/>
                                          </p:val>
                                        </p:tav>
                                      </p:tavLst>
                                    </p:anim>
                                    <p:anim calcmode="lin" valueType="num">
                                      <p:cBhvr>
                                        <p:cTn id="30" dur="2000" fill="hold"/>
                                        <p:tgtEl>
                                          <p:spTgt spid="4"/>
                                        </p:tgtEl>
                                        <p:attrNameLst>
                                          <p:attrName>ppt_h</p:attrName>
                                        </p:attrNameLst>
                                      </p:cBhvr>
                                      <p:tavLst>
                                        <p:tav tm="0">
                                          <p:val>
                                            <p:strVal val="#ppt_h"/>
                                          </p:val>
                                        </p:tav>
                                        <p:tav tm="100000">
                                          <p:val>
                                            <p:strVal val="#ppt_h"/>
                                          </p:val>
                                        </p:tav>
                                      </p:tavLst>
                                    </p:anim>
                                  </p:childTnLst>
                                </p:cTn>
                              </p:par>
                              <p:par>
                                <p:cTn id="31" presetID="19" presetClass="entr" presetSubtype="10" fill="hold" nodeType="withEffect">
                                  <p:stCondLst>
                                    <p:cond delay="0"/>
                                  </p:stCondLst>
                                  <p:childTnLst>
                                    <p:set>
                                      <p:cBhvr>
                                        <p:cTn id="32" dur="1" fill="hold">
                                          <p:stCondLst>
                                            <p:cond delay="0"/>
                                          </p:stCondLst>
                                        </p:cTn>
                                        <p:tgtEl>
                                          <p:spTgt spid="5"/>
                                        </p:tgtEl>
                                        <p:attrNameLst>
                                          <p:attrName>style.visibility</p:attrName>
                                        </p:attrNameLst>
                                      </p:cBhvr>
                                      <p:to>
                                        <p:strVal val="visible"/>
                                      </p:to>
                                    </p:set>
                                    <p:anim calcmode="lin" valueType="num">
                                      <p:cBhvr>
                                        <p:cTn id="33" dur="2000" fill="hold"/>
                                        <p:tgtEl>
                                          <p:spTgt spid="5"/>
                                        </p:tgtEl>
                                        <p:attrNameLst>
                                          <p:attrName>ppt_w</p:attrName>
                                        </p:attrNameLst>
                                      </p:cBhvr>
                                      <p:tavLst>
                                        <p:tav tm="0" fmla="#ppt_w*sin(2.5*pi*$)">
                                          <p:val>
                                            <p:fltVal val="0"/>
                                          </p:val>
                                        </p:tav>
                                        <p:tav tm="100000">
                                          <p:val>
                                            <p:fltVal val="1"/>
                                          </p:val>
                                        </p:tav>
                                      </p:tavLst>
                                    </p:anim>
                                    <p:anim calcmode="lin" valueType="num">
                                      <p:cBhvr>
                                        <p:cTn id="34" dur="2000" fill="hold"/>
                                        <p:tgtEl>
                                          <p:spTgt spid="5"/>
                                        </p:tgtEl>
                                        <p:attrNameLst>
                                          <p:attrName>ppt_h</p:attrName>
                                        </p:attrNameLst>
                                      </p:cBhvr>
                                      <p:tavLst>
                                        <p:tav tm="0">
                                          <p:val>
                                            <p:strVal val="#ppt_h"/>
                                          </p:val>
                                        </p:tav>
                                        <p:tav tm="100000">
                                          <p:val>
                                            <p:strVal val="#ppt_h"/>
                                          </p:val>
                                        </p:tav>
                                      </p:tavLst>
                                    </p:anim>
                                  </p:childTnLst>
                                </p:cTn>
                              </p:par>
                              <p:par>
                                <p:cTn id="35" presetID="19" presetClass="entr" presetSubtype="10" fill="hold" nodeType="withEffect">
                                  <p:stCondLst>
                                    <p:cond delay="0"/>
                                  </p:stCondLst>
                                  <p:childTnLst>
                                    <p:set>
                                      <p:cBhvr>
                                        <p:cTn id="36" dur="1" fill="hold">
                                          <p:stCondLst>
                                            <p:cond delay="0"/>
                                          </p:stCondLst>
                                        </p:cTn>
                                        <p:tgtEl>
                                          <p:spTgt spid="6"/>
                                        </p:tgtEl>
                                        <p:attrNameLst>
                                          <p:attrName>style.visibility</p:attrName>
                                        </p:attrNameLst>
                                      </p:cBhvr>
                                      <p:to>
                                        <p:strVal val="visible"/>
                                      </p:to>
                                    </p:set>
                                    <p:anim calcmode="lin" valueType="num">
                                      <p:cBhvr>
                                        <p:cTn id="37" dur="2000" fill="hold"/>
                                        <p:tgtEl>
                                          <p:spTgt spid="6"/>
                                        </p:tgtEl>
                                        <p:attrNameLst>
                                          <p:attrName>ppt_w</p:attrName>
                                        </p:attrNameLst>
                                      </p:cBhvr>
                                      <p:tavLst>
                                        <p:tav tm="0" fmla="#ppt_w*sin(2.5*pi*$)">
                                          <p:val>
                                            <p:fltVal val="0"/>
                                          </p:val>
                                        </p:tav>
                                        <p:tav tm="100000">
                                          <p:val>
                                            <p:fltVal val="1"/>
                                          </p:val>
                                        </p:tav>
                                      </p:tavLst>
                                    </p:anim>
                                    <p:anim calcmode="lin" valueType="num">
                                      <p:cBhvr>
                                        <p:cTn id="38" dur="2000" fill="hold"/>
                                        <p:tgtEl>
                                          <p:spTgt spid="6"/>
                                        </p:tgtEl>
                                        <p:attrNameLst>
                                          <p:attrName>ppt_h</p:attrName>
                                        </p:attrNameLst>
                                      </p:cBhvr>
                                      <p:tavLst>
                                        <p:tav tm="0">
                                          <p:val>
                                            <p:strVal val="#ppt_h"/>
                                          </p:val>
                                        </p:tav>
                                        <p:tav tm="100000">
                                          <p:val>
                                            <p:strVal val="#ppt_h"/>
                                          </p:val>
                                        </p:tav>
                                      </p:tavLst>
                                    </p:anim>
                                  </p:childTnLst>
                                </p:cTn>
                              </p:par>
                            </p:childTnLst>
                          </p:cTn>
                        </p:par>
                        <p:par>
                          <p:cTn id="39" fill="hold">
                            <p:stCondLst>
                              <p:cond delay="2000"/>
                            </p:stCondLst>
                            <p:childTnLst>
                              <p:par>
                                <p:cTn id="40" presetID="2" presetClass="exit" presetSubtype="2" fill="hold" nodeType="afterEffect">
                                  <p:stCondLst>
                                    <p:cond delay="0"/>
                                  </p:stCondLst>
                                  <p:childTnLst>
                                    <p:anim calcmode="lin" valueType="num">
                                      <p:cBhvr additive="base">
                                        <p:cTn id="41" dur="2000"/>
                                        <p:tgtEl>
                                          <p:spTgt spid="3"/>
                                        </p:tgtEl>
                                        <p:attrNameLst>
                                          <p:attrName>ppt_x</p:attrName>
                                        </p:attrNameLst>
                                      </p:cBhvr>
                                      <p:tavLst>
                                        <p:tav tm="0">
                                          <p:val>
                                            <p:strVal val="ppt_x"/>
                                          </p:val>
                                        </p:tav>
                                        <p:tav tm="100000">
                                          <p:val>
                                            <p:strVal val="1+ppt_w/2"/>
                                          </p:val>
                                        </p:tav>
                                      </p:tavLst>
                                    </p:anim>
                                    <p:anim calcmode="lin" valueType="num">
                                      <p:cBhvr additive="base">
                                        <p:cTn id="42" dur="2000"/>
                                        <p:tgtEl>
                                          <p:spTgt spid="3"/>
                                        </p:tgtEl>
                                        <p:attrNameLst>
                                          <p:attrName>ppt_y</p:attrName>
                                        </p:attrNameLst>
                                      </p:cBhvr>
                                      <p:tavLst>
                                        <p:tav tm="0">
                                          <p:val>
                                            <p:strVal val="ppt_y"/>
                                          </p:val>
                                        </p:tav>
                                        <p:tav tm="100000">
                                          <p:val>
                                            <p:strVal val="ppt_y"/>
                                          </p:val>
                                        </p:tav>
                                      </p:tavLst>
                                    </p:anim>
                                    <p:set>
                                      <p:cBhvr>
                                        <p:cTn id="43" dur="1" fill="hold">
                                          <p:stCondLst>
                                            <p:cond delay="1999"/>
                                          </p:stCondLst>
                                        </p:cTn>
                                        <p:tgtEl>
                                          <p:spTgt spid="3"/>
                                        </p:tgtEl>
                                        <p:attrNameLst>
                                          <p:attrName>style.visibility</p:attrName>
                                        </p:attrNameLst>
                                      </p:cBhvr>
                                      <p:to>
                                        <p:strVal val="hidden"/>
                                      </p:to>
                                    </p:set>
                                  </p:childTnLst>
                                </p:cTn>
                              </p:par>
                              <p:par>
                                <p:cTn id="44" presetID="2" presetClass="exit" presetSubtype="2" fill="hold" nodeType="withEffect">
                                  <p:stCondLst>
                                    <p:cond delay="0"/>
                                  </p:stCondLst>
                                  <p:childTnLst>
                                    <p:anim calcmode="lin" valueType="num">
                                      <p:cBhvr additive="base">
                                        <p:cTn id="45" dur="2000"/>
                                        <p:tgtEl>
                                          <p:spTgt spid="4"/>
                                        </p:tgtEl>
                                        <p:attrNameLst>
                                          <p:attrName>ppt_x</p:attrName>
                                        </p:attrNameLst>
                                      </p:cBhvr>
                                      <p:tavLst>
                                        <p:tav tm="0">
                                          <p:val>
                                            <p:strVal val="ppt_x"/>
                                          </p:val>
                                        </p:tav>
                                        <p:tav tm="100000">
                                          <p:val>
                                            <p:strVal val="1+ppt_w/2"/>
                                          </p:val>
                                        </p:tav>
                                      </p:tavLst>
                                    </p:anim>
                                    <p:anim calcmode="lin" valueType="num">
                                      <p:cBhvr additive="base">
                                        <p:cTn id="46" dur="2000"/>
                                        <p:tgtEl>
                                          <p:spTgt spid="4"/>
                                        </p:tgtEl>
                                        <p:attrNameLst>
                                          <p:attrName>ppt_y</p:attrName>
                                        </p:attrNameLst>
                                      </p:cBhvr>
                                      <p:tavLst>
                                        <p:tav tm="0">
                                          <p:val>
                                            <p:strVal val="ppt_y"/>
                                          </p:val>
                                        </p:tav>
                                        <p:tav tm="100000">
                                          <p:val>
                                            <p:strVal val="ppt_y"/>
                                          </p:val>
                                        </p:tav>
                                      </p:tavLst>
                                    </p:anim>
                                    <p:set>
                                      <p:cBhvr>
                                        <p:cTn id="47" dur="1" fill="hold">
                                          <p:stCondLst>
                                            <p:cond delay="1999"/>
                                          </p:stCondLst>
                                        </p:cTn>
                                        <p:tgtEl>
                                          <p:spTgt spid="4"/>
                                        </p:tgtEl>
                                        <p:attrNameLst>
                                          <p:attrName>style.visibility</p:attrName>
                                        </p:attrNameLst>
                                      </p:cBhvr>
                                      <p:to>
                                        <p:strVal val="hidden"/>
                                      </p:to>
                                    </p:set>
                                  </p:childTnLst>
                                </p:cTn>
                              </p:par>
                              <p:par>
                                <p:cTn id="48" presetID="2" presetClass="exit" presetSubtype="8" fill="hold" nodeType="withEffect">
                                  <p:stCondLst>
                                    <p:cond delay="0"/>
                                  </p:stCondLst>
                                  <p:childTnLst>
                                    <p:anim calcmode="lin" valueType="num">
                                      <p:cBhvr additive="base">
                                        <p:cTn id="49" dur="2000"/>
                                        <p:tgtEl>
                                          <p:spTgt spid="5"/>
                                        </p:tgtEl>
                                        <p:attrNameLst>
                                          <p:attrName>ppt_x</p:attrName>
                                        </p:attrNameLst>
                                      </p:cBhvr>
                                      <p:tavLst>
                                        <p:tav tm="0">
                                          <p:val>
                                            <p:strVal val="ppt_x"/>
                                          </p:val>
                                        </p:tav>
                                        <p:tav tm="100000">
                                          <p:val>
                                            <p:strVal val="0-ppt_w/2"/>
                                          </p:val>
                                        </p:tav>
                                      </p:tavLst>
                                    </p:anim>
                                    <p:anim calcmode="lin" valueType="num">
                                      <p:cBhvr additive="base">
                                        <p:cTn id="50" dur="2000"/>
                                        <p:tgtEl>
                                          <p:spTgt spid="5"/>
                                        </p:tgtEl>
                                        <p:attrNameLst>
                                          <p:attrName>ppt_y</p:attrName>
                                        </p:attrNameLst>
                                      </p:cBhvr>
                                      <p:tavLst>
                                        <p:tav tm="0">
                                          <p:val>
                                            <p:strVal val="ppt_y"/>
                                          </p:val>
                                        </p:tav>
                                        <p:tav tm="100000">
                                          <p:val>
                                            <p:strVal val="ppt_y"/>
                                          </p:val>
                                        </p:tav>
                                      </p:tavLst>
                                    </p:anim>
                                    <p:set>
                                      <p:cBhvr>
                                        <p:cTn id="51" dur="1" fill="hold">
                                          <p:stCondLst>
                                            <p:cond delay="1999"/>
                                          </p:stCondLst>
                                        </p:cTn>
                                        <p:tgtEl>
                                          <p:spTgt spid="5"/>
                                        </p:tgtEl>
                                        <p:attrNameLst>
                                          <p:attrName>style.visibility</p:attrName>
                                        </p:attrNameLst>
                                      </p:cBhvr>
                                      <p:to>
                                        <p:strVal val="hidden"/>
                                      </p:to>
                                    </p:set>
                                  </p:childTnLst>
                                </p:cTn>
                              </p:par>
                              <p:par>
                                <p:cTn id="52" presetID="2" presetClass="exit" presetSubtype="8" fill="hold" nodeType="withEffect">
                                  <p:stCondLst>
                                    <p:cond delay="0"/>
                                  </p:stCondLst>
                                  <p:childTnLst>
                                    <p:anim calcmode="lin" valueType="num">
                                      <p:cBhvr additive="base">
                                        <p:cTn id="53" dur="2000"/>
                                        <p:tgtEl>
                                          <p:spTgt spid="6"/>
                                        </p:tgtEl>
                                        <p:attrNameLst>
                                          <p:attrName>ppt_x</p:attrName>
                                        </p:attrNameLst>
                                      </p:cBhvr>
                                      <p:tavLst>
                                        <p:tav tm="0">
                                          <p:val>
                                            <p:strVal val="ppt_x"/>
                                          </p:val>
                                        </p:tav>
                                        <p:tav tm="100000">
                                          <p:val>
                                            <p:strVal val="0-ppt_w/2"/>
                                          </p:val>
                                        </p:tav>
                                      </p:tavLst>
                                    </p:anim>
                                    <p:anim calcmode="lin" valueType="num">
                                      <p:cBhvr additive="base">
                                        <p:cTn id="54" dur="2000"/>
                                        <p:tgtEl>
                                          <p:spTgt spid="6"/>
                                        </p:tgtEl>
                                        <p:attrNameLst>
                                          <p:attrName>ppt_y</p:attrName>
                                        </p:attrNameLst>
                                      </p:cBhvr>
                                      <p:tavLst>
                                        <p:tav tm="0">
                                          <p:val>
                                            <p:strVal val="ppt_y"/>
                                          </p:val>
                                        </p:tav>
                                        <p:tav tm="100000">
                                          <p:val>
                                            <p:strVal val="ppt_y"/>
                                          </p:val>
                                        </p:tav>
                                      </p:tavLst>
                                    </p:anim>
                                    <p:set>
                                      <p:cBhvr>
                                        <p:cTn id="55" dur="1" fill="hold">
                                          <p:stCondLst>
                                            <p:cond delay="1999"/>
                                          </p:stCondLst>
                                        </p:cTn>
                                        <p:tgtEl>
                                          <p:spTgt spid="6"/>
                                        </p:tgtEl>
                                        <p:attrNameLst>
                                          <p:attrName>style.visibility</p:attrName>
                                        </p:attrNameLst>
                                      </p:cBhvr>
                                      <p:to>
                                        <p:strVal val="hidden"/>
                                      </p:to>
                                    </p:set>
                                  </p:childTnLst>
                                </p:cTn>
                              </p:par>
                              <p:par>
                                <p:cTn id="56" presetID="19" presetClass="exit" presetSubtype="10" fill="hold" nodeType="withEffect">
                                  <p:stCondLst>
                                    <p:cond delay="0"/>
                                  </p:stCondLst>
                                  <p:childTnLst>
                                    <p:anim calcmode="lin" valueType="num">
                                      <p:cBhvr>
                                        <p:cTn id="57" dur="2000"/>
                                        <p:tgtEl>
                                          <p:spTgt spid="3"/>
                                        </p:tgtEl>
                                        <p:attrNameLst>
                                          <p:attrName>ppt_h</p:attrName>
                                        </p:attrNameLst>
                                      </p:cBhvr>
                                      <p:tavLst>
                                        <p:tav tm="0">
                                          <p:val>
                                            <p:strVal val="ppt_h"/>
                                          </p:val>
                                        </p:tav>
                                        <p:tav tm="100000">
                                          <p:val>
                                            <p:strVal val="ppt_h"/>
                                          </p:val>
                                        </p:tav>
                                      </p:tavLst>
                                    </p:anim>
                                    <p:anim calcmode="lin" valueType="num">
                                      <p:cBhvr>
                                        <p:cTn id="58" dur="2000"/>
                                        <p:tgtEl>
                                          <p:spTgt spid="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59" dur="1" fill="hold">
                                          <p:stCondLst>
                                            <p:cond delay="1999"/>
                                          </p:stCondLst>
                                        </p:cTn>
                                        <p:tgtEl>
                                          <p:spTgt spid="3"/>
                                        </p:tgtEl>
                                        <p:attrNameLst>
                                          <p:attrName>style.visibility</p:attrName>
                                        </p:attrNameLst>
                                      </p:cBhvr>
                                      <p:to>
                                        <p:strVal val="hidden"/>
                                      </p:to>
                                    </p:set>
                                  </p:childTnLst>
                                </p:cTn>
                              </p:par>
                              <p:par>
                                <p:cTn id="60" presetID="19" presetClass="exit" presetSubtype="10" fill="hold" nodeType="withEffect">
                                  <p:stCondLst>
                                    <p:cond delay="0"/>
                                  </p:stCondLst>
                                  <p:childTnLst>
                                    <p:anim calcmode="lin" valueType="num">
                                      <p:cBhvr>
                                        <p:cTn id="61" dur="2000"/>
                                        <p:tgtEl>
                                          <p:spTgt spid="4"/>
                                        </p:tgtEl>
                                        <p:attrNameLst>
                                          <p:attrName>ppt_h</p:attrName>
                                        </p:attrNameLst>
                                      </p:cBhvr>
                                      <p:tavLst>
                                        <p:tav tm="0">
                                          <p:val>
                                            <p:strVal val="ppt_h"/>
                                          </p:val>
                                        </p:tav>
                                        <p:tav tm="100000">
                                          <p:val>
                                            <p:strVal val="ppt_h"/>
                                          </p:val>
                                        </p:tav>
                                      </p:tavLst>
                                    </p:anim>
                                    <p:anim calcmode="lin" valueType="num">
                                      <p:cBhvr>
                                        <p:cTn id="62" dur="2000"/>
                                        <p:tgtEl>
                                          <p:spTgt spid="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63" dur="1" fill="hold">
                                          <p:stCondLst>
                                            <p:cond delay="1999"/>
                                          </p:stCondLst>
                                        </p:cTn>
                                        <p:tgtEl>
                                          <p:spTgt spid="4"/>
                                        </p:tgtEl>
                                        <p:attrNameLst>
                                          <p:attrName>style.visibility</p:attrName>
                                        </p:attrNameLst>
                                      </p:cBhvr>
                                      <p:to>
                                        <p:strVal val="hidden"/>
                                      </p:to>
                                    </p:set>
                                  </p:childTnLst>
                                </p:cTn>
                              </p:par>
                              <p:par>
                                <p:cTn id="64" presetID="19" presetClass="exit" presetSubtype="10" fill="hold" nodeType="withEffect">
                                  <p:stCondLst>
                                    <p:cond delay="0"/>
                                  </p:stCondLst>
                                  <p:childTnLst>
                                    <p:anim calcmode="lin" valueType="num">
                                      <p:cBhvr>
                                        <p:cTn id="65" dur="2000"/>
                                        <p:tgtEl>
                                          <p:spTgt spid="5"/>
                                        </p:tgtEl>
                                        <p:attrNameLst>
                                          <p:attrName>ppt_h</p:attrName>
                                        </p:attrNameLst>
                                      </p:cBhvr>
                                      <p:tavLst>
                                        <p:tav tm="0">
                                          <p:val>
                                            <p:strVal val="ppt_h"/>
                                          </p:val>
                                        </p:tav>
                                        <p:tav tm="100000">
                                          <p:val>
                                            <p:strVal val="ppt_h"/>
                                          </p:val>
                                        </p:tav>
                                      </p:tavLst>
                                    </p:anim>
                                    <p:anim calcmode="lin" valueType="num">
                                      <p:cBhvr>
                                        <p:cTn id="66" dur="2000"/>
                                        <p:tgtEl>
                                          <p:spTgt spid="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67" dur="1" fill="hold">
                                          <p:stCondLst>
                                            <p:cond delay="1999"/>
                                          </p:stCondLst>
                                        </p:cTn>
                                        <p:tgtEl>
                                          <p:spTgt spid="5"/>
                                        </p:tgtEl>
                                        <p:attrNameLst>
                                          <p:attrName>style.visibility</p:attrName>
                                        </p:attrNameLst>
                                      </p:cBhvr>
                                      <p:to>
                                        <p:strVal val="hidden"/>
                                      </p:to>
                                    </p:set>
                                  </p:childTnLst>
                                </p:cTn>
                              </p:par>
                              <p:par>
                                <p:cTn id="68" presetID="19" presetClass="exit" presetSubtype="10" fill="hold" nodeType="withEffect">
                                  <p:stCondLst>
                                    <p:cond delay="0"/>
                                  </p:stCondLst>
                                  <p:childTnLst>
                                    <p:anim calcmode="lin" valueType="num">
                                      <p:cBhvr>
                                        <p:cTn id="69" dur="2000"/>
                                        <p:tgtEl>
                                          <p:spTgt spid="6"/>
                                        </p:tgtEl>
                                        <p:attrNameLst>
                                          <p:attrName>ppt_h</p:attrName>
                                        </p:attrNameLst>
                                      </p:cBhvr>
                                      <p:tavLst>
                                        <p:tav tm="0">
                                          <p:val>
                                            <p:strVal val="ppt_h"/>
                                          </p:val>
                                        </p:tav>
                                        <p:tav tm="100000">
                                          <p:val>
                                            <p:strVal val="ppt_h"/>
                                          </p:val>
                                        </p:tav>
                                      </p:tavLst>
                                    </p:anim>
                                    <p:anim calcmode="lin" valueType="num">
                                      <p:cBhvr>
                                        <p:cTn id="70" dur="2000"/>
                                        <p:tgtEl>
                                          <p:spTgt spid="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71" dur="1" fill="hold">
                                          <p:stCondLst>
                                            <p:cond delay="1999"/>
                                          </p:stCondLst>
                                        </p:cTn>
                                        <p:tgtEl>
                                          <p:spTgt spid="6"/>
                                        </p:tgtEl>
                                        <p:attrNameLst>
                                          <p:attrName>style.visibility</p:attrName>
                                        </p:attrNameLst>
                                      </p:cBhvr>
                                      <p:to>
                                        <p:strVal val="hidden"/>
                                      </p:to>
                                    </p:set>
                                  </p:childTnLst>
                                </p:cTn>
                              </p:par>
                              <p:par>
                                <p:cTn id="72" presetID="17" presetClass="entr" presetSubtype="10" fill="hold" nodeType="withEffect">
                                  <p:stCondLst>
                                    <p:cond delay="0"/>
                                  </p:stCondLst>
                                  <p:childTnLst>
                                    <p:set>
                                      <p:cBhvr>
                                        <p:cTn id="73" dur="1" fill="hold">
                                          <p:stCondLst>
                                            <p:cond delay="0"/>
                                          </p:stCondLst>
                                        </p:cTn>
                                        <p:tgtEl>
                                          <p:spTgt spid="2"/>
                                        </p:tgtEl>
                                        <p:attrNameLst>
                                          <p:attrName>style.visibility</p:attrName>
                                        </p:attrNameLst>
                                      </p:cBhvr>
                                      <p:to>
                                        <p:strVal val="visible"/>
                                      </p:to>
                                    </p:set>
                                    <p:anim calcmode="lin" valueType="num">
                                      <p:cBhvr>
                                        <p:cTn id="74" dur="2000" fill="hold"/>
                                        <p:tgtEl>
                                          <p:spTgt spid="2"/>
                                        </p:tgtEl>
                                        <p:attrNameLst>
                                          <p:attrName>ppt_w</p:attrName>
                                        </p:attrNameLst>
                                      </p:cBhvr>
                                      <p:tavLst>
                                        <p:tav tm="0">
                                          <p:val>
                                            <p:fltVal val="0"/>
                                          </p:val>
                                        </p:tav>
                                        <p:tav tm="100000">
                                          <p:val>
                                            <p:strVal val="#ppt_w"/>
                                          </p:val>
                                        </p:tav>
                                      </p:tavLst>
                                    </p:anim>
                                    <p:anim calcmode="lin" valueType="num">
                                      <p:cBhvr>
                                        <p:cTn id="75"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10).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Rombo"/>
          <p:cNvSpPr/>
          <p:nvPr/>
        </p:nvSpPr>
        <p:spPr>
          <a:xfrm rot="16200000">
            <a:off x="4107635" y="-321471"/>
            <a:ext cx="928694" cy="5143500"/>
          </a:xfrm>
          <a:prstGeom prst="diamond">
            <a:avLst/>
          </a:prstGeom>
          <a:blipFill dpi="0" rotWithShape="1">
            <a:blip r:embed="rId3">
              <a:duotone>
                <a:prstClr val="black"/>
                <a:srgbClr val="FF6600">
                  <a:tint val="45000"/>
                  <a:satMod val="400000"/>
                </a:srgbClr>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Rombo"/>
          <p:cNvSpPr/>
          <p:nvPr/>
        </p:nvSpPr>
        <p:spPr>
          <a:xfrm rot="16200000">
            <a:off x="4107635" y="-607223"/>
            <a:ext cx="928694" cy="5143500"/>
          </a:xfrm>
          <a:prstGeom prst="diamond">
            <a:avLst/>
          </a:prstGeom>
          <a:blipFill dpi="0" rotWithShape="1">
            <a:blip r:embed="rId3">
              <a:duotone>
                <a:prstClr val="black"/>
                <a:srgbClr val="FF6600">
                  <a:tint val="45000"/>
                  <a:satMod val="400000"/>
                </a:srgbClr>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Rombo"/>
          <p:cNvSpPr/>
          <p:nvPr/>
        </p:nvSpPr>
        <p:spPr>
          <a:xfrm rot="16200000">
            <a:off x="4107635" y="-964413"/>
            <a:ext cx="928694" cy="5143500"/>
          </a:xfrm>
          <a:prstGeom prst="diamond">
            <a:avLst/>
          </a:prstGeom>
          <a:blipFill dpi="0" rotWithShape="1">
            <a:blip r:embed="rId3">
              <a:duotone>
                <a:prstClr val="black"/>
                <a:srgbClr val="FF6600">
                  <a:tint val="45000"/>
                  <a:satMod val="400000"/>
                </a:srgbClr>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ombo"/>
          <p:cNvSpPr/>
          <p:nvPr/>
        </p:nvSpPr>
        <p:spPr>
          <a:xfrm rot="16200000">
            <a:off x="4107635" y="-1250165"/>
            <a:ext cx="928694" cy="5143500"/>
          </a:xfrm>
          <a:prstGeom prst="diamond">
            <a:avLst/>
          </a:prstGeom>
          <a:blipFill dpi="0" rotWithShape="1">
            <a:blip r:embed="rId3">
              <a:duotone>
                <a:prstClr val="black"/>
                <a:srgbClr val="FF6600">
                  <a:tint val="45000"/>
                  <a:satMod val="400000"/>
                </a:srgbClr>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ombo"/>
          <p:cNvSpPr/>
          <p:nvPr/>
        </p:nvSpPr>
        <p:spPr>
          <a:xfrm rot="16200000">
            <a:off x="4107635" y="-1607355"/>
            <a:ext cx="928694" cy="5143500"/>
          </a:xfrm>
          <a:prstGeom prst="diamond">
            <a:avLst/>
          </a:prstGeom>
          <a:blipFill dpi="0" rotWithShape="1">
            <a:blip r:embed="rId3">
              <a:duotone>
                <a:prstClr val="black"/>
                <a:srgbClr val="FF6600">
                  <a:tint val="45000"/>
                  <a:satMod val="400000"/>
                </a:srgbClr>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ombo"/>
          <p:cNvSpPr/>
          <p:nvPr/>
        </p:nvSpPr>
        <p:spPr>
          <a:xfrm rot="16200000">
            <a:off x="4036206" y="-2035974"/>
            <a:ext cx="1071552" cy="5143500"/>
          </a:xfrm>
          <a:prstGeom prst="diamond">
            <a:avLst/>
          </a:prstGeom>
          <a:blipFill dpi="0" rotWithShape="1">
            <a:blip r:embed="rId3">
              <a:duotone>
                <a:prstClr val="black"/>
                <a:srgbClr val="FF6600">
                  <a:tint val="45000"/>
                  <a:satMod val="400000"/>
                </a:srgbClr>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ombo"/>
          <p:cNvSpPr/>
          <p:nvPr/>
        </p:nvSpPr>
        <p:spPr>
          <a:xfrm rot="16200000">
            <a:off x="4107635" y="678661"/>
            <a:ext cx="928694" cy="5143500"/>
          </a:xfrm>
          <a:prstGeom prst="diamond">
            <a:avLst/>
          </a:prstGeom>
          <a:blipFill dpi="0" rotWithShape="1">
            <a:blip r:embed="rId3">
              <a:duotone>
                <a:prstClr val="black"/>
                <a:srgbClr val="FF6600">
                  <a:tint val="45000"/>
                  <a:satMod val="400000"/>
                </a:srgbClr>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ombo"/>
          <p:cNvSpPr/>
          <p:nvPr/>
        </p:nvSpPr>
        <p:spPr>
          <a:xfrm rot="16200000">
            <a:off x="4107635" y="964413"/>
            <a:ext cx="928694" cy="5143500"/>
          </a:xfrm>
          <a:prstGeom prst="diamond">
            <a:avLst/>
          </a:prstGeom>
          <a:blipFill dpi="0" rotWithShape="1">
            <a:blip r:embed="rId3">
              <a:duotone>
                <a:prstClr val="black"/>
                <a:srgbClr val="FF6600">
                  <a:tint val="45000"/>
                  <a:satMod val="400000"/>
                </a:srgbClr>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ombo"/>
          <p:cNvSpPr/>
          <p:nvPr/>
        </p:nvSpPr>
        <p:spPr>
          <a:xfrm rot="16200000">
            <a:off x="4107635" y="1250165"/>
            <a:ext cx="928694" cy="5143500"/>
          </a:xfrm>
          <a:prstGeom prst="diamond">
            <a:avLst/>
          </a:prstGeom>
          <a:blipFill dpi="0" rotWithShape="1">
            <a:blip r:embed="rId3">
              <a:duotone>
                <a:prstClr val="black"/>
                <a:srgbClr val="FF6600">
                  <a:tint val="45000"/>
                  <a:satMod val="400000"/>
                </a:srgbClr>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ombo"/>
          <p:cNvSpPr/>
          <p:nvPr/>
        </p:nvSpPr>
        <p:spPr>
          <a:xfrm rot="16200000">
            <a:off x="4107635" y="1535917"/>
            <a:ext cx="928694" cy="5143500"/>
          </a:xfrm>
          <a:prstGeom prst="diamond">
            <a:avLst/>
          </a:prstGeom>
          <a:blipFill dpi="0" rotWithShape="1">
            <a:blip r:embed="rId3">
              <a:duotone>
                <a:prstClr val="black"/>
                <a:srgbClr val="FF6600">
                  <a:tint val="45000"/>
                  <a:satMod val="400000"/>
                </a:srgbClr>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ombo"/>
          <p:cNvSpPr/>
          <p:nvPr/>
        </p:nvSpPr>
        <p:spPr>
          <a:xfrm rot="16200000">
            <a:off x="4107635" y="1821669"/>
            <a:ext cx="928694" cy="5143500"/>
          </a:xfrm>
          <a:prstGeom prst="diamond">
            <a:avLst/>
          </a:prstGeom>
          <a:blipFill dpi="0" rotWithShape="1">
            <a:blip r:embed="rId3">
              <a:duotone>
                <a:prstClr val="black"/>
                <a:srgbClr val="FF6600">
                  <a:tint val="45000"/>
                  <a:satMod val="400000"/>
                </a:srgbClr>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ombo"/>
          <p:cNvSpPr/>
          <p:nvPr/>
        </p:nvSpPr>
        <p:spPr>
          <a:xfrm rot="16200000">
            <a:off x="4107635" y="2107403"/>
            <a:ext cx="928694" cy="5143500"/>
          </a:xfrm>
          <a:prstGeom prst="diamond">
            <a:avLst/>
          </a:prstGeom>
          <a:blipFill dpi="0" rotWithShape="1">
            <a:blip r:embed="rId3">
              <a:duotone>
                <a:prstClr val="black"/>
                <a:srgbClr val="FF6600">
                  <a:tint val="45000"/>
                  <a:satMod val="400000"/>
                </a:srgbClr>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a:off x="-285784" y="-214332"/>
            <a:ext cx="9787006" cy="5715040"/>
          </a:xfrm>
          <a:prstGeom prst="rect">
            <a:avLst/>
          </a:prstGeom>
          <a:gradFill>
            <a:gsLst>
              <a:gs pos="0">
                <a:srgbClr val="DDEBCF"/>
              </a:gs>
              <a:gs pos="50000">
                <a:srgbClr val="9CB86E"/>
              </a:gs>
              <a:gs pos="100000">
                <a:srgbClr val="156B13"/>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5"/>
                                        </p:tgtEl>
                                        <p:attrNameLst>
                                          <p:attrName>style.visibility</p:attrName>
                                        </p:attrNameLst>
                                      </p:cBhvr>
                                      <p:to>
                                        <p:strVal val="hidden"/>
                                      </p:to>
                                    </p:set>
                                  </p:childTnLst>
                                </p:cTn>
                              </p:par>
                              <p:par>
                                <p:cTn id="7" presetID="2" presetClass="entr" presetSubtype="4" fill="hold" grpId="0"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additive="base">
                                        <p:cTn id="9" dur="2000" fill="hold"/>
                                        <p:tgtEl>
                                          <p:spTgt spid="3"/>
                                        </p:tgtEl>
                                        <p:attrNameLst>
                                          <p:attrName>ppt_x</p:attrName>
                                        </p:attrNameLst>
                                      </p:cBhvr>
                                      <p:tavLst>
                                        <p:tav tm="0">
                                          <p:val>
                                            <p:strVal val="#ppt_x"/>
                                          </p:val>
                                        </p:tav>
                                        <p:tav tm="100000">
                                          <p:val>
                                            <p:strVal val="#ppt_x"/>
                                          </p:val>
                                        </p:tav>
                                      </p:tavLst>
                                    </p:anim>
                                    <p:anim calcmode="lin" valueType="num">
                                      <p:cBhvr additive="base">
                                        <p:cTn id="10" dur="2000" fill="hold"/>
                                        <p:tgtEl>
                                          <p:spTgt spid="3"/>
                                        </p:tgtEl>
                                        <p:attrNameLst>
                                          <p:attrName>ppt_y</p:attrName>
                                        </p:attrNameLst>
                                      </p:cBhvr>
                                      <p:tavLst>
                                        <p:tav tm="0">
                                          <p:val>
                                            <p:strVal val="1+#ppt_h/2"/>
                                          </p:val>
                                        </p:tav>
                                        <p:tav tm="100000">
                                          <p:val>
                                            <p:strVal val="#ppt_y"/>
                                          </p:val>
                                        </p:tav>
                                      </p:tavLst>
                                    </p:anim>
                                  </p:childTnLst>
                                </p:cTn>
                              </p:par>
                              <p:par>
                                <p:cTn id="11" presetID="2" presetClass="entr" presetSubtype="4" fill="hold" grpId="0"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2000" fill="hold"/>
                                        <p:tgtEl>
                                          <p:spTgt spid="4"/>
                                        </p:tgtEl>
                                        <p:attrNameLst>
                                          <p:attrName>ppt_x</p:attrName>
                                        </p:attrNameLst>
                                      </p:cBhvr>
                                      <p:tavLst>
                                        <p:tav tm="0">
                                          <p:val>
                                            <p:strVal val="#ppt_x"/>
                                          </p:val>
                                        </p:tav>
                                        <p:tav tm="100000">
                                          <p:val>
                                            <p:strVal val="#ppt_x"/>
                                          </p:val>
                                        </p:tav>
                                      </p:tavLst>
                                    </p:anim>
                                    <p:anim calcmode="lin" valueType="num">
                                      <p:cBhvr additive="base">
                                        <p:cTn id="14" dur="2000" fill="hold"/>
                                        <p:tgtEl>
                                          <p:spTgt spid="4"/>
                                        </p:tgtEl>
                                        <p:attrNameLst>
                                          <p:attrName>ppt_y</p:attrName>
                                        </p:attrNameLst>
                                      </p:cBhvr>
                                      <p:tavLst>
                                        <p:tav tm="0">
                                          <p:val>
                                            <p:strVal val="1+#ppt_h/2"/>
                                          </p:val>
                                        </p:tav>
                                        <p:tav tm="100000">
                                          <p:val>
                                            <p:strVal val="#ppt_y"/>
                                          </p:val>
                                        </p:tav>
                                      </p:tavLst>
                                    </p:anim>
                                  </p:childTnLst>
                                </p:cTn>
                              </p:par>
                              <p:par>
                                <p:cTn id="15" presetID="2" presetClass="entr" presetSubtype="4" fill="hold" grpId="0"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additive="base">
                                        <p:cTn id="17" dur="2000" fill="hold"/>
                                        <p:tgtEl>
                                          <p:spTgt spid="5"/>
                                        </p:tgtEl>
                                        <p:attrNameLst>
                                          <p:attrName>ppt_x</p:attrName>
                                        </p:attrNameLst>
                                      </p:cBhvr>
                                      <p:tavLst>
                                        <p:tav tm="0">
                                          <p:val>
                                            <p:strVal val="#ppt_x"/>
                                          </p:val>
                                        </p:tav>
                                        <p:tav tm="100000">
                                          <p:val>
                                            <p:strVal val="#ppt_x"/>
                                          </p:val>
                                        </p:tav>
                                      </p:tavLst>
                                    </p:anim>
                                    <p:anim calcmode="lin" valueType="num">
                                      <p:cBhvr additive="base">
                                        <p:cTn id="18" dur="2000" fill="hold"/>
                                        <p:tgtEl>
                                          <p:spTgt spid="5"/>
                                        </p:tgtEl>
                                        <p:attrNameLst>
                                          <p:attrName>ppt_y</p:attrName>
                                        </p:attrNameLst>
                                      </p:cBhvr>
                                      <p:tavLst>
                                        <p:tav tm="0">
                                          <p:val>
                                            <p:strVal val="1+#ppt_h/2"/>
                                          </p:val>
                                        </p:tav>
                                        <p:tav tm="100000">
                                          <p:val>
                                            <p:strVal val="#ppt_y"/>
                                          </p:val>
                                        </p:tav>
                                      </p:tavLst>
                                    </p:anim>
                                  </p:childTnLst>
                                </p:cTn>
                              </p:par>
                              <p:par>
                                <p:cTn id="19" presetID="2" presetClass="entr" presetSubtype="4" fill="hold" grpId="0" nodeType="with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additive="base">
                                        <p:cTn id="21" dur="2000" fill="hold"/>
                                        <p:tgtEl>
                                          <p:spTgt spid="6"/>
                                        </p:tgtEl>
                                        <p:attrNameLst>
                                          <p:attrName>ppt_x</p:attrName>
                                        </p:attrNameLst>
                                      </p:cBhvr>
                                      <p:tavLst>
                                        <p:tav tm="0">
                                          <p:val>
                                            <p:strVal val="#ppt_x"/>
                                          </p:val>
                                        </p:tav>
                                        <p:tav tm="100000">
                                          <p:val>
                                            <p:strVal val="#ppt_x"/>
                                          </p:val>
                                        </p:tav>
                                      </p:tavLst>
                                    </p:anim>
                                    <p:anim calcmode="lin" valueType="num">
                                      <p:cBhvr additive="base">
                                        <p:cTn id="22" dur="2000" fill="hold"/>
                                        <p:tgtEl>
                                          <p:spTgt spid="6"/>
                                        </p:tgtEl>
                                        <p:attrNameLst>
                                          <p:attrName>ppt_y</p:attrName>
                                        </p:attrNameLst>
                                      </p:cBhvr>
                                      <p:tavLst>
                                        <p:tav tm="0">
                                          <p:val>
                                            <p:strVal val="1+#ppt_h/2"/>
                                          </p:val>
                                        </p:tav>
                                        <p:tav tm="100000">
                                          <p:val>
                                            <p:strVal val="#ppt_y"/>
                                          </p:val>
                                        </p:tav>
                                      </p:tavLst>
                                    </p:anim>
                                  </p:childTnLst>
                                </p:cTn>
                              </p:par>
                              <p:par>
                                <p:cTn id="23" presetID="2" presetClass="entr" presetSubtype="4" fill="hold" grpId="0" nodeType="withEffect">
                                  <p:stCondLst>
                                    <p:cond delay="0"/>
                                  </p:stCondLst>
                                  <p:childTnLst>
                                    <p:set>
                                      <p:cBhvr>
                                        <p:cTn id="24" dur="1" fill="hold">
                                          <p:stCondLst>
                                            <p:cond delay="0"/>
                                          </p:stCondLst>
                                        </p:cTn>
                                        <p:tgtEl>
                                          <p:spTgt spid="7"/>
                                        </p:tgtEl>
                                        <p:attrNameLst>
                                          <p:attrName>style.visibility</p:attrName>
                                        </p:attrNameLst>
                                      </p:cBhvr>
                                      <p:to>
                                        <p:strVal val="visible"/>
                                      </p:to>
                                    </p:set>
                                    <p:anim calcmode="lin" valueType="num">
                                      <p:cBhvr additive="base">
                                        <p:cTn id="25" dur="2000" fill="hold"/>
                                        <p:tgtEl>
                                          <p:spTgt spid="7"/>
                                        </p:tgtEl>
                                        <p:attrNameLst>
                                          <p:attrName>ppt_x</p:attrName>
                                        </p:attrNameLst>
                                      </p:cBhvr>
                                      <p:tavLst>
                                        <p:tav tm="0">
                                          <p:val>
                                            <p:strVal val="#ppt_x"/>
                                          </p:val>
                                        </p:tav>
                                        <p:tav tm="100000">
                                          <p:val>
                                            <p:strVal val="#ppt_x"/>
                                          </p:val>
                                        </p:tav>
                                      </p:tavLst>
                                    </p:anim>
                                    <p:anim calcmode="lin" valueType="num">
                                      <p:cBhvr additive="base">
                                        <p:cTn id="26" dur="2000" fill="hold"/>
                                        <p:tgtEl>
                                          <p:spTgt spid="7"/>
                                        </p:tgtEl>
                                        <p:attrNameLst>
                                          <p:attrName>ppt_y</p:attrName>
                                        </p:attrNameLst>
                                      </p:cBhvr>
                                      <p:tavLst>
                                        <p:tav tm="0">
                                          <p:val>
                                            <p:strVal val="1+#ppt_h/2"/>
                                          </p:val>
                                        </p:tav>
                                        <p:tav tm="100000">
                                          <p:val>
                                            <p:strVal val="#ppt_y"/>
                                          </p:val>
                                        </p:tav>
                                      </p:tavLst>
                                    </p:anim>
                                  </p:childTnLst>
                                </p:cTn>
                              </p:par>
                              <p:par>
                                <p:cTn id="27" presetID="2" presetClass="entr" presetSubtype="4" fill="hold" grpId="0" nodeType="withEffect">
                                  <p:stCondLst>
                                    <p:cond delay="0"/>
                                  </p:stCondLst>
                                  <p:childTnLst>
                                    <p:set>
                                      <p:cBhvr>
                                        <p:cTn id="28" dur="1" fill="hold">
                                          <p:stCondLst>
                                            <p:cond delay="0"/>
                                          </p:stCondLst>
                                        </p:cTn>
                                        <p:tgtEl>
                                          <p:spTgt spid="8"/>
                                        </p:tgtEl>
                                        <p:attrNameLst>
                                          <p:attrName>style.visibility</p:attrName>
                                        </p:attrNameLst>
                                      </p:cBhvr>
                                      <p:to>
                                        <p:strVal val="visible"/>
                                      </p:to>
                                    </p:set>
                                    <p:anim calcmode="lin" valueType="num">
                                      <p:cBhvr additive="base">
                                        <p:cTn id="29" dur="2000" fill="hold"/>
                                        <p:tgtEl>
                                          <p:spTgt spid="8"/>
                                        </p:tgtEl>
                                        <p:attrNameLst>
                                          <p:attrName>ppt_x</p:attrName>
                                        </p:attrNameLst>
                                      </p:cBhvr>
                                      <p:tavLst>
                                        <p:tav tm="0">
                                          <p:val>
                                            <p:strVal val="#ppt_x"/>
                                          </p:val>
                                        </p:tav>
                                        <p:tav tm="100000">
                                          <p:val>
                                            <p:strVal val="#ppt_x"/>
                                          </p:val>
                                        </p:tav>
                                      </p:tavLst>
                                    </p:anim>
                                    <p:anim calcmode="lin" valueType="num">
                                      <p:cBhvr additive="base">
                                        <p:cTn id="30" dur="2000" fill="hold"/>
                                        <p:tgtEl>
                                          <p:spTgt spid="8"/>
                                        </p:tgtEl>
                                        <p:attrNameLst>
                                          <p:attrName>ppt_y</p:attrName>
                                        </p:attrNameLst>
                                      </p:cBhvr>
                                      <p:tavLst>
                                        <p:tav tm="0">
                                          <p:val>
                                            <p:strVal val="1+#ppt_h/2"/>
                                          </p:val>
                                        </p:tav>
                                        <p:tav tm="100000">
                                          <p:val>
                                            <p:strVal val="#ppt_y"/>
                                          </p:val>
                                        </p:tav>
                                      </p:tavLst>
                                    </p:anim>
                                  </p:childTnLst>
                                </p:cTn>
                              </p:par>
                              <p:par>
                                <p:cTn id="31" presetID="2" presetClass="entr" presetSubtype="1" fill="hold" grpId="0" nodeType="withEffect">
                                  <p:stCondLst>
                                    <p:cond delay="0"/>
                                  </p:stCondLst>
                                  <p:childTnLst>
                                    <p:set>
                                      <p:cBhvr>
                                        <p:cTn id="32" dur="1" fill="hold">
                                          <p:stCondLst>
                                            <p:cond delay="0"/>
                                          </p:stCondLst>
                                        </p:cTn>
                                        <p:tgtEl>
                                          <p:spTgt spid="9"/>
                                        </p:tgtEl>
                                        <p:attrNameLst>
                                          <p:attrName>style.visibility</p:attrName>
                                        </p:attrNameLst>
                                      </p:cBhvr>
                                      <p:to>
                                        <p:strVal val="visible"/>
                                      </p:to>
                                    </p:set>
                                    <p:anim calcmode="lin" valueType="num">
                                      <p:cBhvr additive="base">
                                        <p:cTn id="33" dur="2000" fill="hold"/>
                                        <p:tgtEl>
                                          <p:spTgt spid="9"/>
                                        </p:tgtEl>
                                        <p:attrNameLst>
                                          <p:attrName>ppt_x</p:attrName>
                                        </p:attrNameLst>
                                      </p:cBhvr>
                                      <p:tavLst>
                                        <p:tav tm="0">
                                          <p:val>
                                            <p:strVal val="#ppt_x"/>
                                          </p:val>
                                        </p:tav>
                                        <p:tav tm="100000">
                                          <p:val>
                                            <p:strVal val="#ppt_x"/>
                                          </p:val>
                                        </p:tav>
                                      </p:tavLst>
                                    </p:anim>
                                    <p:anim calcmode="lin" valueType="num">
                                      <p:cBhvr additive="base">
                                        <p:cTn id="34" dur="2000" fill="hold"/>
                                        <p:tgtEl>
                                          <p:spTgt spid="9"/>
                                        </p:tgtEl>
                                        <p:attrNameLst>
                                          <p:attrName>ppt_y</p:attrName>
                                        </p:attrNameLst>
                                      </p:cBhvr>
                                      <p:tavLst>
                                        <p:tav tm="0">
                                          <p:val>
                                            <p:strVal val="0-#ppt_h/2"/>
                                          </p:val>
                                        </p:tav>
                                        <p:tav tm="100000">
                                          <p:val>
                                            <p:strVal val="#ppt_y"/>
                                          </p:val>
                                        </p:tav>
                                      </p:tavLst>
                                    </p:anim>
                                  </p:childTnLst>
                                </p:cTn>
                              </p:par>
                              <p:par>
                                <p:cTn id="35" presetID="2" presetClass="entr" presetSubtype="1" fill="hold" grpId="0" nodeType="withEffect">
                                  <p:stCondLst>
                                    <p:cond delay="0"/>
                                  </p:stCondLst>
                                  <p:childTnLst>
                                    <p:set>
                                      <p:cBhvr>
                                        <p:cTn id="36" dur="1" fill="hold">
                                          <p:stCondLst>
                                            <p:cond delay="0"/>
                                          </p:stCondLst>
                                        </p:cTn>
                                        <p:tgtEl>
                                          <p:spTgt spid="10"/>
                                        </p:tgtEl>
                                        <p:attrNameLst>
                                          <p:attrName>style.visibility</p:attrName>
                                        </p:attrNameLst>
                                      </p:cBhvr>
                                      <p:to>
                                        <p:strVal val="visible"/>
                                      </p:to>
                                    </p:set>
                                    <p:anim calcmode="lin" valueType="num">
                                      <p:cBhvr additive="base">
                                        <p:cTn id="37" dur="2000" fill="hold"/>
                                        <p:tgtEl>
                                          <p:spTgt spid="10"/>
                                        </p:tgtEl>
                                        <p:attrNameLst>
                                          <p:attrName>ppt_x</p:attrName>
                                        </p:attrNameLst>
                                      </p:cBhvr>
                                      <p:tavLst>
                                        <p:tav tm="0">
                                          <p:val>
                                            <p:strVal val="#ppt_x"/>
                                          </p:val>
                                        </p:tav>
                                        <p:tav tm="100000">
                                          <p:val>
                                            <p:strVal val="#ppt_x"/>
                                          </p:val>
                                        </p:tav>
                                      </p:tavLst>
                                    </p:anim>
                                    <p:anim calcmode="lin" valueType="num">
                                      <p:cBhvr additive="base">
                                        <p:cTn id="38" dur="2000" fill="hold"/>
                                        <p:tgtEl>
                                          <p:spTgt spid="10"/>
                                        </p:tgtEl>
                                        <p:attrNameLst>
                                          <p:attrName>ppt_y</p:attrName>
                                        </p:attrNameLst>
                                      </p:cBhvr>
                                      <p:tavLst>
                                        <p:tav tm="0">
                                          <p:val>
                                            <p:strVal val="0-#ppt_h/2"/>
                                          </p:val>
                                        </p:tav>
                                        <p:tav tm="100000">
                                          <p:val>
                                            <p:strVal val="#ppt_y"/>
                                          </p:val>
                                        </p:tav>
                                      </p:tavLst>
                                    </p:anim>
                                  </p:childTnLst>
                                </p:cTn>
                              </p:par>
                              <p:par>
                                <p:cTn id="39" presetID="2" presetClass="entr" presetSubtype="1" fill="hold" grpId="0" nodeType="withEffect">
                                  <p:stCondLst>
                                    <p:cond delay="0"/>
                                  </p:stCondLst>
                                  <p:childTnLst>
                                    <p:set>
                                      <p:cBhvr>
                                        <p:cTn id="40" dur="1" fill="hold">
                                          <p:stCondLst>
                                            <p:cond delay="0"/>
                                          </p:stCondLst>
                                        </p:cTn>
                                        <p:tgtEl>
                                          <p:spTgt spid="11"/>
                                        </p:tgtEl>
                                        <p:attrNameLst>
                                          <p:attrName>style.visibility</p:attrName>
                                        </p:attrNameLst>
                                      </p:cBhvr>
                                      <p:to>
                                        <p:strVal val="visible"/>
                                      </p:to>
                                    </p:set>
                                    <p:anim calcmode="lin" valueType="num">
                                      <p:cBhvr additive="base">
                                        <p:cTn id="41" dur="2000" fill="hold"/>
                                        <p:tgtEl>
                                          <p:spTgt spid="11"/>
                                        </p:tgtEl>
                                        <p:attrNameLst>
                                          <p:attrName>ppt_x</p:attrName>
                                        </p:attrNameLst>
                                      </p:cBhvr>
                                      <p:tavLst>
                                        <p:tav tm="0">
                                          <p:val>
                                            <p:strVal val="#ppt_x"/>
                                          </p:val>
                                        </p:tav>
                                        <p:tav tm="100000">
                                          <p:val>
                                            <p:strVal val="#ppt_x"/>
                                          </p:val>
                                        </p:tav>
                                      </p:tavLst>
                                    </p:anim>
                                    <p:anim calcmode="lin" valueType="num">
                                      <p:cBhvr additive="base">
                                        <p:cTn id="42" dur="2000" fill="hold"/>
                                        <p:tgtEl>
                                          <p:spTgt spid="11"/>
                                        </p:tgtEl>
                                        <p:attrNameLst>
                                          <p:attrName>ppt_y</p:attrName>
                                        </p:attrNameLst>
                                      </p:cBhvr>
                                      <p:tavLst>
                                        <p:tav tm="0">
                                          <p:val>
                                            <p:strVal val="0-#ppt_h/2"/>
                                          </p:val>
                                        </p:tav>
                                        <p:tav tm="100000">
                                          <p:val>
                                            <p:strVal val="#ppt_y"/>
                                          </p:val>
                                        </p:tav>
                                      </p:tavLst>
                                    </p:anim>
                                  </p:childTnLst>
                                </p:cTn>
                              </p:par>
                              <p:par>
                                <p:cTn id="43" presetID="2" presetClass="entr" presetSubtype="1" fill="hold" grpId="0" nodeType="withEffect">
                                  <p:stCondLst>
                                    <p:cond delay="0"/>
                                  </p:stCondLst>
                                  <p:childTnLst>
                                    <p:set>
                                      <p:cBhvr>
                                        <p:cTn id="44" dur="1" fill="hold">
                                          <p:stCondLst>
                                            <p:cond delay="0"/>
                                          </p:stCondLst>
                                        </p:cTn>
                                        <p:tgtEl>
                                          <p:spTgt spid="12"/>
                                        </p:tgtEl>
                                        <p:attrNameLst>
                                          <p:attrName>style.visibility</p:attrName>
                                        </p:attrNameLst>
                                      </p:cBhvr>
                                      <p:to>
                                        <p:strVal val="visible"/>
                                      </p:to>
                                    </p:set>
                                    <p:anim calcmode="lin" valueType="num">
                                      <p:cBhvr additive="base">
                                        <p:cTn id="45" dur="2000" fill="hold"/>
                                        <p:tgtEl>
                                          <p:spTgt spid="12"/>
                                        </p:tgtEl>
                                        <p:attrNameLst>
                                          <p:attrName>ppt_x</p:attrName>
                                        </p:attrNameLst>
                                      </p:cBhvr>
                                      <p:tavLst>
                                        <p:tav tm="0">
                                          <p:val>
                                            <p:strVal val="#ppt_x"/>
                                          </p:val>
                                        </p:tav>
                                        <p:tav tm="100000">
                                          <p:val>
                                            <p:strVal val="#ppt_x"/>
                                          </p:val>
                                        </p:tav>
                                      </p:tavLst>
                                    </p:anim>
                                    <p:anim calcmode="lin" valueType="num">
                                      <p:cBhvr additive="base">
                                        <p:cTn id="46" dur="2000" fill="hold"/>
                                        <p:tgtEl>
                                          <p:spTgt spid="12"/>
                                        </p:tgtEl>
                                        <p:attrNameLst>
                                          <p:attrName>ppt_y</p:attrName>
                                        </p:attrNameLst>
                                      </p:cBhvr>
                                      <p:tavLst>
                                        <p:tav tm="0">
                                          <p:val>
                                            <p:strVal val="0-#ppt_h/2"/>
                                          </p:val>
                                        </p:tav>
                                        <p:tav tm="100000">
                                          <p:val>
                                            <p:strVal val="#ppt_y"/>
                                          </p:val>
                                        </p:tav>
                                      </p:tavLst>
                                    </p:anim>
                                  </p:childTnLst>
                                </p:cTn>
                              </p:par>
                              <p:par>
                                <p:cTn id="47" presetID="2" presetClass="entr" presetSubtype="1" fill="hold" grpId="0" nodeType="withEffect">
                                  <p:stCondLst>
                                    <p:cond delay="0"/>
                                  </p:stCondLst>
                                  <p:childTnLst>
                                    <p:set>
                                      <p:cBhvr>
                                        <p:cTn id="48" dur="1" fill="hold">
                                          <p:stCondLst>
                                            <p:cond delay="0"/>
                                          </p:stCondLst>
                                        </p:cTn>
                                        <p:tgtEl>
                                          <p:spTgt spid="13"/>
                                        </p:tgtEl>
                                        <p:attrNameLst>
                                          <p:attrName>style.visibility</p:attrName>
                                        </p:attrNameLst>
                                      </p:cBhvr>
                                      <p:to>
                                        <p:strVal val="visible"/>
                                      </p:to>
                                    </p:set>
                                    <p:anim calcmode="lin" valueType="num">
                                      <p:cBhvr additive="base">
                                        <p:cTn id="49" dur="2000" fill="hold"/>
                                        <p:tgtEl>
                                          <p:spTgt spid="13"/>
                                        </p:tgtEl>
                                        <p:attrNameLst>
                                          <p:attrName>ppt_x</p:attrName>
                                        </p:attrNameLst>
                                      </p:cBhvr>
                                      <p:tavLst>
                                        <p:tav tm="0">
                                          <p:val>
                                            <p:strVal val="#ppt_x"/>
                                          </p:val>
                                        </p:tav>
                                        <p:tav tm="100000">
                                          <p:val>
                                            <p:strVal val="#ppt_x"/>
                                          </p:val>
                                        </p:tav>
                                      </p:tavLst>
                                    </p:anim>
                                    <p:anim calcmode="lin" valueType="num">
                                      <p:cBhvr additive="base">
                                        <p:cTn id="50" dur="2000" fill="hold"/>
                                        <p:tgtEl>
                                          <p:spTgt spid="13"/>
                                        </p:tgtEl>
                                        <p:attrNameLst>
                                          <p:attrName>ppt_y</p:attrName>
                                        </p:attrNameLst>
                                      </p:cBhvr>
                                      <p:tavLst>
                                        <p:tav tm="0">
                                          <p:val>
                                            <p:strVal val="0-#ppt_h/2"/>
                                          </p:val>
                                        </p:tav>
                                        <p:tav tm="100000">
                                          <p:val>
                                            <p:strVal val="#ppt_y"/>
                                          </p:val>
                                        </p:tav>
                                      </p:tavLst>
                                    </p:anim>
                                  </p:childTnLst>
                                </p:cTn>
                              </p:par>
                              <p:par>
                                <p:cTn id="51" presetID="2" presetClass="entr" presetSubtype="1" fill="hold" grpId="0" nodeType="withEffect">
                                  <p:stCondLst>
                                    <p:cond delay="0"/>
                                  </p:stCondLst>
                                  <p:childTnLst>
                                    <p:set>
                                      <p:cBhvr>
                                        <p:cTn id="52" dur="1" fill="hold">
                                          <p:stCondLst>
                                            <p:cond delay="0"/>
                                          </p:stCondLst>
                                        </p:cTn>
                                        <p:tgtEl>
                                          <p:spTgt spid="14"/>
                                        </p:tgtEl>
                                        <p:attrNameLst>
                                          <p:attrName>style.visibility</p:attrName>
                                        </p:attrNameLst>
                                      </p:cBhvr>
                                      <p:to>
                                        <p:strVal val="visible"/>
                                      </p:to>
                                    </p:set>
                                    <p:anim calcmode="lin" valueType="num">
                                      <p:cBhvr additive="base">
                                        <p:cTn id="53" dur="2000" fill="hold"/>
                                        <p:tgtEl>
                                          <p:spTgt spid="14"/>
                                        </p:tgtEl>
                                        <p:attrNameLst>
                                          <p:attrName>ppt_x</p:attrName>
                                        </p:attrNameLst>
                                      </p:cBhvr>
                                      <p:tavLst>
                                        <p:tav tm="0">
                                          <p:val>
                                            <p:strVal val="#ppt_x"/>
                                          </p:val>
                                        </p:tav>
                                        <p:tav tm="100000">
                                          <p:val>
                                            <p:strVal val="#ppt_x"/>
                                          </p:val>
                                        </p:tav>
                                      </p:tavLst>
                                    </p:anim>
                                    <p:anim calcmode="lin" valueType="num">
                                      <p:cBhvr additive="base">
                                        <p:cTn id="54" dur="2000" fill="hold"/>
                                        <p:tgtEl>
                                          <p:spTgt spid="14"/>
                                        </p:tgtEl>
                                        <p:attrNameLst>
                                          <p:attrName>ppt_y</p:attrName>
                                        </p:attrNameLst>
                                      </p:cBhvr>
                                      <p:tavLst>
                                        <p:tav tm="0">
                                          <p:val>
                                            <p:strVal val="0-#ppt_h/2"/>
                                          </p:val>
                                        </p:tav>
                                        <p:tav tm="100000">
                                          <p:val>
                                            <p:strVal val="#ppt_y"/>
                                          </p:val>
                                        </p:tav>
                                      </p:tavLst>
                                    </p:anim>
                                  </p:childTnLst>
                                </p:cTn>
                              </p:par>
                              <p:par>
                                <p:cTn id="55" presetID="8" presetClass="emph" presetSubtype="0" fill="hold" grpId="1" nodeType="withEffect">
                                  <p:stCondLst>
                                    <p:cond delay="0"/>
                                  </p:stCondLst>
                                  <p:childTnLst>
                                    <p:animRot by="21600000">
                                      <p:cBhvr>
                                        <p:cTn id="56" dur="2000" fill="hold"/>
                                        <p:tgtEl>
                                          <p:spTgt spid="3"/>
                                        </p:tgtEl>
                                        <p:attrNameLst>
                                          <p:attrName>r</p:attrName>
                                        </p:attrNameLst>
                                      </p:cBhvr>
                                    </p:animRot>
                                  </p:childTnLst>
                                </p:cTn>
                              </p:par>
                              <p:par>
                                <p:cTn id="57" presetID="8" presetClass="emph" presetSubtype="0" fill="hold" grpId="1" nodeType="withEffect">
                                  <p:stCondLst>
                                    <p:cond delay="0"/>
                                  </p:stCondLst>
                                  <p:childTnLst>
                                    <p:animRot by="-21600000">
                                      <p:cBhvr>
                                        <p:cTn id="58" dur="2000" fill="hold"/>
                                        <p:tgtEl>
                                          <p:spTgt spid="4"/>
                                        </p:tgtEl>
                                        <p:attrNameLst>
                                          <p:attrName>r</p:attrName>
                                        </p:attrNameLst>
                                      </p:cBhvr>
                                    </p:animRot>
                                  </p:childTnLst>
                                </p:cTn>
                              </p:par>
                              <p:par>
                                <p:cTn id="59" presetID="8" presetClass="emph" presetSubtype="0" fill="hold" grpId="1" nodeType="withEffect">
                                  <p:stCondLst>
                                    <p:cond delay="0"/>
                                  </p:stCondLst>
                                  <p:childTnLst>
                                    <p:animRot by="21600000">
                                      <p:cBhvr>
                                        <p:cTn id="60" dur="2000" fill="hold"/>
                                        <p:tgtEl>
                                          <p:spTgt spid="5"/>
                                        </p:tgtEl>
                                        <p:attrNameLst>
                                          <p:attrName>r</p:attrName>
                                        </p:attrNameLst>
                                      </p:cBhvr>
                                    </p:animRot>
                                  </p:childTnLst>
                                </p:cTn>
                              </p:par>
                              <p:par>
                                <p:cTn id="61" presetID="8" presetClass="emph" presetSubtype="0" fill="hold" grpId="1" nodeType="withEffect">
                                  <p:stCondLst>
                                    <p:cond delay="0"/>
                                  </p:stCondLst>
                                  <p:childTnLst>
                                    <p:animRot by="-21600000">
                                      <p:cBhvr>
                                        <p:cTn id="62" dur="2000" fill="hold"/>
                                        <p:tgtEl>
                                          <p:spTgt spid="6"/>
                                        </p:tgtEl>
                                        <p:attrNameLst>
                                          <p:attrName>r</p:attrName>
                                        </p:attrNameLst>
                                      </p:cBhvr>
                                    </p:animRot>
                                  </p:childTnLst>
                                </p:cTn>
                              </p:par>
                              <p:par>
                                <p:cTn id="63" presetID="8" presetClass="emph" presetSubtype="0" fill="hold" grpId="1" nodeType="withEffect">
                                  <p:stCondLst>
                                    <p:cond delay="0"/>
                                  </p:stCondLst>
                                  <p:childTnLst>
                                    <p:animRot by="21600000">
                                      <p:cBhvr>
                                        <p:cTn id="64" dur="2000" fill="hold"/>
                                        <p:tgtEl>
                                          <p:spTgt spid="7"/>
                                        </p:tgtEl>
                                        <p:attrNameLst>
                                          <p:attrName>r</p:attrName>
                                        </p:attrNameLst>
                                      </p:cBhvr>
                                    </p:animRot>
                                  </p:childTnLst>
                                </p:cTn>
                              </p:par>
                              <p:par>
                                <p:cTn id="65" presetID="8" presetClass="emph" presetSubtype="0" fill="hold" grpId="1" nodeType="withEffect">
                                  <p:stCondLst>
                                    <p:cond delay="0"/>
                                  </p:stCondLst>
                                  <p:childTnLst>
                                    <p:animRot by="-21600000">
                                      <p:cBhvr>
                                        <p:cTn id="66" dur="2000" fill="hold"/>
                                        <p:tgtEl>
                                          <p:spTgt spid="8"/>
                                        </p:tgtEl>
                                        <p:attrNameLst>
                                          <p:attrName>r</p:attrName>
                                        </p:attrNameLst>
                                      </p:cBhvr>
                                    </p:animRot>
                                  </p:childTnLst>
                                </p:cTn>
                              </p:par>
                              <p:par>
                                <p:cTn id="67" presetID="8" presetClass="emph" presetSubtype="0" fill="hold" grpId="1" nodeType="withEffect">
                                  <p:stCondLst>
                                    <p:cond delay="0"/>
                                  </p:stCondLst>
                                  <p:childTnLst>
                                    <p:animRot by="-21600000">
                                      <p:cBhvr>
                                        <p:cTn id="68" dur="2000" fill="hold"/>
                                        <p:tgtEl>
                                          <p:spTgt spid="9"/>
                                        </p:tgtEl>
                                        <p:attrNameLst>
                                          <p:attrName>r</p:attrName>
                                        </p:attrNameLst>
                                      </p:cBhvr>
                                    </p:animRot>
                                  </p:childTnLst>
                                </p:cTn>
                              </p:par>
                              <p:par>
                                <p:cTn id="69" presetID="8" presetClass="emph" presetSubtype="0" fill="hold" grpId="1" nodeType="withEffect">
                                  <p:stCondLst>
                                    <p:cond delay="0"/>
                                  </p:stCondLst>
                                  <p:childTnLst>
                                    <p:animRot by="21600000">
                                      <p:cBhvr>
                                        <p:cTn id="70" dur="2000" fill="hold"/>
                                        <p:tgtEl>
                                          <p:spTgt spid="10"/>
                                        </p:tgtEl>
                                        <p:attrNameLst>
                                          <p:attrName>r</p:attrName>
                                        </p:attrNameLst>
                                      </p:cBhvr>
                                    </p:animRot>
                                  </p:childTnLst>
                                </p:cTn>
                              </p:par>
                              <p:par>
                                <p:cTn id="71" presetID="8" presetClass="emph" presetSubtype="0" fill="hold" grpId="1" nodeType="withEffect">
                                  <p:stCondLst>
                                    <p:cond delay="0"/>
                                  </p:stCondLst>
                                  <p:childTnLst>
                                    <p:animRot by="-21600000">
                                      <p:cBhvr>
                                        <p:cTn id="72" dur="2000" fill="hold"/>
                                        <p:tgtEl>
                                          <p:spTgt spid="11"/>
                                        </p:tgtEl>
                                        <p:attrNameLst>
                                          <p:attrName>r</p:attrName>
                                        </p:attrNameLst>
                                      </p:cBhvr>
                                    </p:animRot>
                                  </p:childTnLst>
                                </p:cTn>
                              </p:par>
                              <p:par>
                                <p:cTn id="73" presetID="8" presetClass="emph" presetSubtype="0" fill="hold" grpId="1" nodeType="withEffect">
                                  <p:stCondLst>
                                    <p:cond delay="0"/>
                                  </p:stCondLst>
                                  <p:childTnLst>
                                    <p:animRot by="21600000">
                                      <p:cBhvr>
                                        <p:cTn id="74" dur="2000" fill="hold"/>
                                        <p:tgtEl>
                                          <p:spTgt spid="12"/>
                                        </p:tgtEl>
                                        <p:attrNameLst>
                                          <p:attrName>r</p:attrName>
                                        </p:attrNameLst>
                                      </p:cBhvr>
                                    </p:animRot>
                                  </p:childTnLst>
                                </p:cTn>
                              </p:par>
                              <p:par>
                                <p:cTn id="75" presetID="8" presetClass="emph" presetSubtype="0" fill="hold" grpId="1" nodeType="withEffect">
                                  <p:stCondLst>
                                    <p:cond delay="0"/>
                                  </p:stCondLst>
                                  <p:childTnLst>
                                    <p:animRot by="-21600000">
                                      <p:cBhvr>
                                        <p:cTn id="76" dur="2000" fill="hold"/>
                                        <p:tgtEl>
                                          <p:spTgt spid="13"/>
                                        </p:tgtEl>
                                        <p:attrNameLst>
                                          <p:attrName>r</p:attrName>
                                        </p:attrNameLst>
                                      </p:cBhvr>
                                    </p:animRot>
                                  </p:childTnLst>
                                </p:cTn>
                              </p:par>
                              <p:par>
                                <p:cTn id="77" presetID="8" presetClass="emph" presetSubtype="0" fill="hold" grpId="1" nodeType="withEffect">
                                  <p:stCondLst>
                                    <p:cond delay="0"/>
                                  </p:stCondLst>
                                  <p:childTnLst>
                                    <p:animRot by="21600000">
                                      <p:cBhvr>
                                        <p:cTn id="78" dur="2000" fill="hold"/>
                                        <p:tgtEl>
                                          <p:spTgt spid="14"/>
                                        </p:tgtEl>
                                        <p:attrNameLst>
                                          <p:attrName>r</p:attrName>
                                        </p:attrNameLst>
                                      </p:cBhvr>
                                    </p:animRot>
                                  </p:childTnLst>
                                </p:cTn>
                              </p:par>
                            </p:childTnLst>
                          </p:cTn>
                        </p:par>
                        <p:par>
                          <p:cTn id="79" fill="hold">
                            <p:stCondLst>
                              <p:cond delay="2000"/>
                            </p:stCondLst>
                            <p:childTnLst>
                              <p:par>
                                <p:cTn id="80" presetID="2" presetClass="exit" presetSubtype="4" fill="hold" grpId="2" nodeType="afterEffect">
                                  <p:stCondLst>
                                    <p:cond delay="0"/>
                                  </p:stCondLst>
                                  <p:childTnLst>
                                    <p:anim calcmode="lin" valueType="num">
                                      <p:cBhvr additive="base">
                                        <p:cTn id="81" dur="2000"/>
                                        <p:tgtEl>
                                          <p:spTgt spid="3"/>
                                        </p:tgtEl>
                                        <p:attrNameLst>
                                          <p:attrName>ppt_x</p:attrName>
                                        </p:attrNameLst>
                                      </p:cBhvr>
                                      <p:tavLst>
                                        <p:tav tm="0">
                                          <p:val>
                                            <p:strVal val="ppt_x"/>
                                          </p:val>
                                        </p:tav>
                                        <p:tav tm="100000">
                                          <p:val>
                                            <p:strVal val="ppt_x"/>
                                          </p:val>
                                        </p:tav>
                                      </p:tavLst>
                                    </p:anim>
                                    <p:anim calcmode="lin" valueType="num">
                                      <p:cBhvr additive="base">
                                        <p:cTn id="82" dur="2000"/>
                                        <p:tgtEl>
                                          <p:spTgt spid="3"/>
                                        </p:tgtEl>
                                        <p:attrNameLst>
                                          <p:attrName>ppt_y</p:attrName>
                                        </p:attrNameLst>
                                      </p:cBhvr>
                                      <p:tavLst>
                                        <p:tav tm="0">
                                          <p:val>
                                            <p:strVal val="ppt_y"/>
                                          </p:val>
                                        </p:tav>
                                        <p:tav tm="100000">
                                          <p:val>
                                            <p:strVal val="1+ppt_h/2"/>
                                          </p:val>
                                        </p:tav>
                                      </p:tavLst>
                                    </p:anim>
                                    <p:set>
                                      <p:cBhvr>
                                        <p:cTn id="83" dur="1" fill="hold">
                                          <p:stCondLst>
                                            <p:cond delay="1999"/>
                                          </p:stCondLst>
                                        </p:cTn>
                                        <p:tgtEl>
                                          <p:spTgt spid="3"/>
                                        </p:tgtEl>
                                        <p:attrNameLst>
                                          <p:attrName>style.visibility</p:attrName>
                                        </p:attrNameLst>
                                      </p:cBhvr>
                                      <p:to>
                                        <p:strVal val="hidden"/>
                                      </p:to>
                                    </p:set>
                                  </p:childTnLst>
                                </p:cTn>
                              </p:par>
                              <p:par>
                                <p:cTn id="84" presetID="2" presetClass="exit" presetSubtype="4" fill="hold" grpId="2" nodeType="withEffect">
                                  <p:stCondLst>
                                    <p:cond delay="0"/>
                                  </p:stCondLst>
                                  <p:childTnLst>
                                    <p:anim calcmode="lin" valueType="num">
                                      <p:cBhvr additive="base">
                                        <p:cTn id="85" dur="2000"/>
                                        <p:tgtEl>
                                          <p:spTgt spid="4"/>
                                        </p:tgtEl>
                                        <p:attrNameLst>
                                          <p:attrName>ppt_x</p:attrName>
                                        </p:attrNameLst>
                                      </p:cBhvr>
                                      <p:tavLst>
                                        <p:tav tm="0">
                                          <p:val>
                                            <p:strVal val="ppt_x"/>
                                          </p:val>
                                        </p:tav>
                                        <p:tav tm="100000">
                                          <p:val>
                                            <p:strVal val="ppt_x"/>
                                          </p:val>
                                        </p:tav>
                                      </p:tavLst>
                                    </p:anim>
                                    <p:anim calcmode="lin" valueType="num">
                                      <p:cBhvr additive="base">
                                        <p:cTn id="86" dur="2000"/>
                                        <p:tgtEl>
                                          <p:spTgt spid="4"/>
                                        </p:tgtEl>
                                        <p:attrNameLst>
                                          <p:attrName>ppt_y</p:attrName>
                                        </p:attrNameLst>
                                      </p:cBhvr>
                                      <p:tavLst>
                                        <p:tav tm="0">
                                          <p:val>
                                            <p:strVal val="ppt_y"/>
                                          </p:val>
                                        </p:tav>
                                        <p:tav tm="100000">
                                          <p:val>
                                            <p:strVal val="1+ppt_h/2"/>
                                          </p:val>
                                        </p:tav>
                                      </p:tavLst>
                                    </p:anim>
                                    <p:set>
                                      <p:cBhvr>
                                        <p:cTn id="87" dur="1" fill="hold">
                                          <p:stCondLst>
                                            <p:cond delay="1999"/>
                                          </p:stCondLst>
                                        </p:cTn>
                                        <p:tgtEl>
                                          <p:spTgt spid="4"/>
                                        </p:tgtEl>
                                        <p:attrNameLst>
                                          <p:attrName>style.visibility</p:attrName>
                                        </p:attrNameLst>
                                      </p:cBhvr>
                                      <p:to>
                                        <p:strVal val="hidden"/>
                                      </p:to>
                                    </p:set>
                                  </p:childTnLst>
                                </p:cTn>
                              </p:par>
                              <p:par>
                                <p:cTn id="88" presetID="2" presetClass="exit" presetSubtype="4" fill="hold" grpId="2" nodeType="withEffect">
                                  <p:stCondLst>
                                    <p:cond delay="0"/>
                                  </p:stCondLst>
                                  <p:childTnLst>
                                    <p:anim calcmode="lin" valueType="num">
                                      <p:cBhvr additive="base">
                                        <p:cTn id="89" dur="2000"/>
                                        <p:tgtEl>
                                          <p:spTgt spid="5"/>
                                        </p:tgtEl>
                                        <p:attrNameLst>
                                          <p:attrName>ppt_x</p:attrName>
                                        </p:attrNameLst>
                                      </p:cBhvr>
                                      <p:tavLst>
                                        <p:tav tm="0">
                                          <p:val>
                                            <p:strVal val="ppt_x"/>
                                          </p:val>
                                        </p:tav>
                                        <p:tav tm="100000">
                                          <p:val>
                                            <p:strVal val="ppt_x"/>
                                          </p:val>
                                        </p:tav>
                                      </p:tavLst>
                                    </p:anim>
                                    <p:anim calcmode="lin" valueType="num">
                                      <p:cBhvr additive="base">
                                        <p:cTn id="90" dur="2000"/>
                                        <p:tgtEl>
                                          <p:spTgt spid="5"/>
                                        </p:tgtEl>
                                        <p:attrNameLst>
                                          <p:attrName>ppt_y</p:attrName>
                                        </p:attrNameLst>
                                      </p:cBhvr>
                                      <p:tavLst>
                                        <p:tav tm="0">
                                          <p:val>
                                            <p:strVal val="ppt_y"/>
                                          </p:val>
                                        </p:tav>
                                        <p:tav tm="100000">
                                          <p:val>
                                            <p:strVal val="1+ppt_h/2"/>
                                          </p:val>
                                        </p:tav>
                                      </p:tavLst>
                                    </p:anim>
                                    <p:set>
                                      <p:cBhvr>
                                        <p:cTn id="91" dur="1" fill="hold">
                                          <p:stCondLst>
                                            <p:cond delay="1999"/>
                                          </p:stCondLst>
                                        </p:cTn>
                                        <p:tgtEl>
                                          <p:spTgt spid="5"/>
                                        </p:tgtEl>
                                        <p:attrNameLst>
                                          <p:attrName>style.visibility</p:attrName>
                                        </p:attrNameLst>
                                      </p:cBhvr>
                                      <p:to>
                                        <p:strVal val="hidden"/>
                                      </p:to>
                                    </p:set>
                                  </p:childTnLst>
                                </p:cTn>
                              </p:par>
                              <p:par>
                                <p:cTn id="92" presetID="2" presetClass="exit" presetSubtype="4" fill="hold" grpId="2" nodeType="withEffect">
                                  <p:stCondLst>
                                    <p:cond delay="0"/>
                                  </p:stCondLst>
                                  <p:childTnLst>
                                    <p:anim calcmode="lin" valueType="num">
                                      <p:cBhvr additive="base">
                                        <p:cTn id="93" dur="2000"/>
                                        <p:tgtEl>
                                          <p:spTgt spid="6"/>
                                        </p:tgtEl>
                                        <p:attrNameLst>
                                          <p:attrName>ppt_x</p:attrName>
                                        </p:attrNameLst>
                                      </p:cBhvr>
                                      <p:tavLst>
                                        <p:tav tm="0">
                                          <p:val>
                                            <p:strVal val="ppt_x"/>
                                          </p:val>
                                        </p:tav>
                                        <p:tav tm="100000">
                                          <p:val>
                                            <p:strVal val="ppt_x"/>
                                          </p:val>
                                        </p:tav>
                                      </p:tavLst>
                                    </p:anim>
                                    <p:anim calcmode="lin" valueType="num">
                                      <p:cBhvr additive="base">
                                        <p:cTn id="94" dur="2000"/>
                                        <p:tgtEl>
                                          <p:spTgt spid="6"/>
                                        </p:tgtEl>
                                        <p:attrNameLst>
                                          <p:attrName>ppt_y</p:attrName>
                                        </p:attrNameLst>
                                      </p:cBhvr>
                                      <p:tavLst>
                                        <p:tav tm="0">
                                          <p:val>
                                            <p:strVal val="ppt_y"/>
                                          </p:val>
                                        </p:tav>
                                        <p:tav tm="100000">
                                          <p:val>
                                            <p:strVal val="1+ppt_h/2"/>
                                          </p:val>
                                        </p:tav>
                                      </p:tavLst>
                                    </p:anim>
                                    <p:set>
                                      <p:cBhvr>
                                        <p:cTn id="95" dur="1" fill="hold">
                                          <p:stCondLst>
                                            <p:cond delay="1999"/>
                                          </p:stCondLst>
                                        </p:cTn>
                                        <p:tgtEl>
                                          <p:spTgt spid="6"/>
                                        </p:tgtEl>
                                        <p:attrNameLst>
                                          <p:attrName>style.visibility</p:attrName>
                                        </p:attrNameLst>
                                      </p:cBhvr>
                                      <p:to>
                                        <p:strVal val="hidden"/>
                                      </p:to>
                                    </p:set>
                                  </p:childTnLst>
                                </p:cTn>
                              </p:par>
                              <p:par>
                                <p:cTn id="96" presetID="2" presetClass="exit" presetSubtype="4" fill="hold" grpId="2" nodeType="withEffect">
                                  <p:stCondLst>
                                    <p:cond delay="0"/>
                                  </p:stCondLst>
                                  <p:childTnLst>
                                    <p:anim calcmode="lin" valueType="num">
                                      <p:cBhvr additive="base">
                                        <p:cTn id="97" dur="2000"/>
                                        <p:tgtEl>
                                          <p:spTgt spid="7"/>
                                        </p:tgtEl>
                                        <p:attrNameLst>
                                          <p:attrName>ppt_x</p:attrName>
                                        </p:attrNameLst>
                                      </p:cBhvr>
                                      <p:tavLst>
                                        <p:tav tm="0">
                                          <p:val>
                                            <p:strVal val="ppt_x"/>
                                          </p:val>
                                        </p:tav>
                                        <p:tav tm="100000">
                                          <p:val>
                                            <p:strVal val="ppt_x"/>
                                          </p:val>
                                        </p:tav>
                                      </p:tavLst>
                                    </p:anim>
                                    <p:anim calcmode="lin" valueType="num">
                                      <p:cBhvr additive="base">
                                        <p:cTn id="98" dur="2000"/>
                                        <p:tgtEl>
                                          <p:spTgt spid="7"/>
                                        </p:tgtEl>
                                        <p:attrNameLst>
                                          <p:attrName>ppt_y</p:attrName>
                                        </p:attrNameLst>
                                      </p:cBhvr>
                                      <p:tavLst>
                                        <p:tav tm="0">
                                          <p:val>
                                            <p:strVal val="ppt_y"/>
                                          </p:val>
                                        </p:tav>
                                        <p:tav tm="100000">
                                          <p:val>
                                            <p:strVal val="1+ppt_h/2"/>
                                          </p:val>
                                        </p:tav>
                                      </p:tavLst>
                                    </p:anim>
                                    <p:set>
                                      <p:cBhvr>
                                        <p:cTn id="99" dur="1" fill="hold">
                                          <p:stCondLst>
                                            <p:cond delay="1999"/>
                                          </p:stCondLst>
                                        </p:cTn>
                                        <p:tgtEl>
                                          <p:spTgt spid="7"/>
                                        </p:tgtEl>
                                        <p:attrNameLst>
                                          <p:attrName>style.visibility</p:attrName>
                                        </p:attrNameLst>
                                      </p:cBhvr>
                                      <p:to>
                                        <p:strVal val="hidden"/>
                                      </p:to>
                                    </p:set>
                                  </p:childTnLst>
                                </p:cTn>
                              </p:par>
                              <p:par>
                                <p:cTn id="100" presetID="2" presetClass="exit" presetSubtype="4" fill="hold" grpId="2" nodeType="withEffect">
                                  <p:stCondLst>
                                    <p:cond delay="0"/>
                                  </p:stCondLst>
                                  <p:childTnLst>
                                    <p:anim calcmode="lin" valueType="num">
                                      <p:cBhvr additive="base">
                                        <p:cTn id="101" dur="2000"/>
                                        <p:tgtEl>
                                          <p:spTgt spid="8"/>
                                        </p:tgtEl>
                                        <p:attrNameLst>
                                          <p:attrName>ppt_x</p:attrName>
                                        </p:attrNameLst>
                                      </p:cBhvr>
                                      <p:tavLst>
                                        <p:tav tm="0">
                                          <p:val>
                                            <p:strVal val="ppt_x"/>
                                          </p:val>
                                        </p:tav>
                                        <p:tav tm="100000">
                                          <p:val>
                                            <p:strVal val="ppt_x"/>
                                          </p:val>
                                        </p:tav>
                                      </p:tavLst>
                                    </p:anim>
                                    <p:anim calcmode="lin" valueType="num">
                                      <p:cBhvr additive="base">
                                        <p:cTn id="102" dur="2000"/>
                                        <p:tgtEl>
                                          <p:spTgt spid="8"/>
                                        </p:tgtEl>
                                        <p:attrNameLst>
                                          <p:attrName>ppt_y</p:attrName>
                                        </p:attrNameLst>
                                      </p:cBhvr>
                                      <p:tavLst>
                                        <p:tav tm="0">
                                          <p:val>
                                            <p:strVal val="ppt_y"/>
                                          </p:val>
                                        </p:tav>
                                        <p:tav tm="100000">
                                          <p:val>
                                            <p:strVal val="1+ppt_h/2"/>
                                          </p:val>
                                        </p:tav>
                                      </p:tavLst>
                                    </p:anim>
                                    <p:set>
                                      <p:cBhvr>
                                        <p:cTn id="103" dur="1" fill="hold">
                                          <p:stCondLst>
                                            <p:cond delay="1999"/>
                                          </p:stCondLst>
                                        </p:cTn>
                                        <p:tgtEl>
                                          <p:spTgt spid="8"/>
                                        </p:tgtEl>
                                        <p:attrNameLst>
                                          <p:attrName>style.visibility</p:attrName>
                                        </p:attrNameLst>
                                      </p:cBhvr>
                                      <p:to>
                                        <p:strVal val="hidden"/>
                                      </p:to>
                                    </p:set>
                                  </p:childTnLst>
                                </p:cTn>
                              </p:par>
                              <p:par>
                                <p:cTn id="104" presetID="2" presetClass="exit" presetSubtype="1" fill="hold" grpId="2" nodeType="withEffect">
                                  <p:stCondLst>
                                    <p:cond delay="0"/>
                                  </p:stCondLst>
                                  <p:childTnLst>
                                    <p:anim calcmode="lin" valueType="num">
                                      <p:cBhvr additive="base">
                                        <p:cTn id="105" dur="2000"/>
                                        <p:tgtEl>
                                          <p:spTgt spid="9"/>
                                        </p:tgtEl>
                                        <p:attrNameLst>
                                          <p:attrName>ppt_x</p:attrName>
                                        </p:attrNameLst>
                                      </p:cBhvr>
                                      <p:tavLst>
                                        <p:tav tm="0">
                                          <p:val>
                                            <p:strVal val="ppt_x"/>
                                          </p:val>
                                        </p:tav>
                                        <p:tav tm="100000">
                                          <p:val>
                                            <p:strVal val="ppt_x"/>
                                          </p:val>
                                        </p:tav>
                                      </p:tavLst>
                                    </p:anim>
                                    <p:anim calcmode="lin" valueType="num">
                                      <p:cBhvr additive="base">
                                        <p:cTn id="106" dur="2000"/>
                                        <p:tgtEl>
                                          <p:spTgt spid="9"/>
                                        </p:tgtEl>
                                        <p:attrNameLst>
                                          <p:attrName>ppt_y</p:attrName>
                                        </p:attrNameLst>
                                      </p:cBhvr>
                                      <p:tavLst>
                                        <p:tav tm="0">
                                          <p:val>
                                            <p:strVal val="ppt_y"/>
                                          </p:val>
                                        </p:tav>
                                        <p:tav tm="100000">
                                          <p:val>
                                            <p:strVal val="0-ppt_h/2"/>
                                          </p:val>
                                        </p:tav>
                                      </p:tavLst>
                                    </p:anim>
                                    <p:set>
                                      <p:cBhvr>
                                        <p:cTn id="107" dur="1" fill="hold">
                                          <p:stCondLst>
                                            <p:cond delay="1999"/>
                                          </p:stCondLst>
                                        </p:cTn>
                                        <p:tgtEl>
                                          <p:spTgt spid="9"/>
                                        </p:tgtEl>
                                        <p:attrNameLst>
                                          <p:attrName>style.visibility</p:attrName>
                                        </p:attrNameLst>
                                      </p:cBhvr>
                                      <p:to>
                                        <p:strVal val="hidden"/>
                                      </p:to>
                                    </p:set>
                                  </p:childTnLst>
                                </p:cTn>
                              </p:par>
                              <p:par>
                                <p:cTn id="108" presetID="2" presetClass="exit" presetSubtype="1" fill="hold" grpId="2" nodeType="withEffect">
                                  <p:stCondLst>
                                    <p:cond delay="0"/>
                                  </p:stCondLst>
                                  <p:childTnLst>
                                    <p:anim calcmode="lin" valueType="num">
                                      <p:cBhvr additive="base">
                                        <p:cTn id="109" dur="2000"/>
                                        <p:tgtEl>
                                          <p:spTgt spid="10"/>
                                        </p:tgtEl>
                                        <p:attrNameLst>
                                          <p:attrName>ppt_x</p:attrName>
                                        </p:attrNameLst>
                                      </p:cBhvr>
                                      <p:tavLst>
                                        <p:tav tm="0">
                                          <p:val>
                                            <p:strVal val="ppt_x"/>
                                          </p:val>
                                        </p:tav>
                                        <p:tav tm="100000">
                                          <p:val>
                                            <p:strVal val="ppt_x"/>
                                          </p:val>
                                        </p:tav>
                                      </p:tavLst>
                                    </p:anim>
                                    <p:anim calcmode="lin" valueType="num">
                                      <p:cBhvr additive="base">
                                        <p:cTn id="110" dur="2000"/>
                                        <p:tgtEl>
                                          <p:spTgt spid="10"/>
                                        </p:tgtEl>
                                        <p:attrNameLst>
                                          <p:attrName>ppt_y</p:attrName>
                                        </p:attrNameLst>
                                      </p:cBhvr>
                                      <p:tavLst>
                                        <p:tav tm="0">
                                          <p:val>
                                            <p:strVal val="ppt_y"/>
                                          </p:val>
                                        </p:tav>
                                        <p:tav tm="100000">
                                          <p:val>
                                            <p:strVal val="0-ppt_h/2"/>
                                          </p:val>
                                        </p:tav>
                                      </p:tavLst>
                                    </p:anim>
                                    <p:set>
                                      <p:cBhvr>
                                        <p:cTn id="111" dur="1" fill="hold">
                                          <p:stCondLst>
                                            <p:cond delay="1999"/>
                                          </p:stCondLst>
                                        </p:cTn>
                                        <p:tgtEl>
                                          <p:spTgt spid="10"/>
                                        </p:tgtEl>
                                        <p:attrNameLst>
                                          <p:attrName>style.visibility</p:attrName>
                                        </p:attrNameLst>
                                      </p:cBhvr>
                                      <p:to>
                                        <p:strVal val="hidden"/>
                                      </p:to>
                                    </p:set>
                                  </p:childTnLst>
                                </p:cTn>
                              </p:par>
                              <p:par>
                                <p:cTn id="112" presetID="2" presetClass="exit" presetSubtype="1" fill="hold" grpId="2" nodeType="withEffect">
                                  <p:stCondLst>
                                    <p:cond delay="0"/>
                                  </p:stCondLst>
                                  <p:childTnLst>
                                    <p:anim calcmode="lin" valueType="num">
                                      <p:cBhvr additive="base">
                                        <p:cTn id="113" dur="2000"/>
                                        <p:tgtEl>
                                          <p:spTgt spid="11"/>
                                        </p:tgtEl>
                                        <p:attrNameLst>
                                          <p:attrName>ppt_x</p:attrName>
                                        </p:attrNameLst>
                                      </p:cBhvr>
                                      <p:tavLst>
                                        <p:tav tm="0">
                                          <p:val>
                                            <p:strVal val="ppt_x"/>
                                          </p:val>
                                        </p:tav>
                                        <p:tav tm="100000">
                                          <p:val>
                                            <p:strVal val="ppt_x"/>
                                          </p:val>
                                        </p:tav>
                                      </p:tavLst>
                                    </p:anim>
                                    <p:anim calcmode="lin" valueType="num">
                                      <p:cBhvr additive="base">
                                        <p:cTn id="114" dur="2000"/>
                                        <p:tgtEl>
                                          <p:spTgt spid="11"/>
                                        </p:tgtEl>
                                        <p:attrNameLst>
                                          <p:attrName>ppt_y</p:attrName>
                                        </p:attrNameLst>
                                      </p:cBhvr>
                                      <p:tavLst>
                                        <p:tav tm="0">
                                          <p:val>
                                            <p:strVal val="ppt_y"/>
                                          </p:val>
                                        </p:tav>
                                        <p:tav tm="100000">
                                          <p:val>
                                            <p:strVal val="0-ppt_h/2"/>
                                          </p:val>
                                        </p:tav>
                                      </p:tavLst>
                                    </p:anim>
                                    <p:set>
                                      <p:cBhvr>
                                        <p:cTn id="115" dur="1" fill="hold">
                                          <p:stCondLst>
                                            <p:cond delay="1999"/>
                                          </p:stCondLst>
                                        </p:cTn>
                                        <p:tgtEl>
                                          <p:spTgt spid="11"/>
                                        </p:tgtEl>
                                        <p:attrNameLst>
                                          <p:attrName>style.visibility</p:attrName>
                                        </p:attrNameLst>
                                      </p:cBhvr>
                                      <p:to>
                                        <p:strVal val="hidden"/>
                                      </p:to>
                                    </p:set>
                                  </p:childTnLst>
                                </p:cTn>
                              </p:par>
                              <p:par>
                                <p:cTn id="116" presetID="2" presetClass="exit" presetSubtype="1" fill="hold" grpId="2" nodeType="withEffect">
                                  <p:stCondLst>
                                    <p:cond delay="0"/>
                                  </p:stCondLst>
                                  <p:childTnLst>
                                    <p:anim calcmode="lin" valueType="num">
                                      <p:cBhvr additive="base">
                                        <p:cTn id="117" dur="2000"/>
                                        <p:tgtEl>
                                          <p:spTgt spid="12"/>
                                        </p:tgtEl>
                                        <p:attrNameLst>
                                          <p:attrName>ppt_x</p:attrName>
                                        </p:attrNameLst>
                                      </p:cBhvr>
                                      <p:tavLst>
                                        <p:tav tm="0">
                                          <p:val>
                                            <p:strVal val="ppt_x"/>
                                          </p:val>
                                        </p:tav>
                                        <p:tav tm="100000">
                                          <p:val>
                                            <p:strVal val="ppt_x"/>
                                          </p:val>
                                        </p:tav>
                                      </p:tavLst>
                                    </p:anim>
                                    <p:anim calcmode="lin" valueType="num">
                                      <p:cBhvr additive="base">
                                        <p:cTn id="118" dur="2000"/>
                                        <p:tgtEl>
                                          <p:spTgt spid="12"/>
                                        </p:tgtEl>
                                        <p:attrNameLst>
                                          <p:attrName>ppt_y</p:attrName>
                                        </p:attrNameLst>
                                      </p:cBhvr>
                                      <p:tavLst>
                                        <p:tav tm="0">
                                          <p:val>
                                            <p:strVal val="ppt_y"/>
                                          </p:val>
                                        </p:tav>
                                        <p:tav tm="100000">
                                          <p:val>
                                            <p:strVal val="0-ppt_h/2"/>
                                          </p:val>
                                        </p:tav>
                                      </p:tavLst>
                                    </p:anim>
                                    <p:set>
                                      <p:cBhvr>
                                        <p:cTn id="119" dur="1" fill="hold">
                                          <p:stCondLst>
                                            <p:cond delay="1999"/>
                                          </p:stCondLst>
                                        </p:cTn>
                                        <p:tgtEl>
                                          <p:spTgt spid="12"/>
                                        </p:tgtEl>
                                        <p:attrNameLst>
                                          <p:attrName>style.visibility</p:attrName>
                                        </p:attrNameLst>
                                      </p:cBhvr>
                                      <p:to>
                                        <p:strVal val="hidden"/>
                                      </p:to>
                                    </p:set>
                                  </p:childTnLst>
                                </p:cTn>
                              </p:par>
                              <p:par>
                                <p:cTn id="120" presetID="2" presetClass="exit" presetSubtype="1" fill="hold" grpId="2" nodeType="withEffect">
                                  <p:stCondLst>
                                    <p:cond delay="0"/>
                                  </p:stCondLst>
                                  <p:childTnLst>
                                    <p:anim calcmode="lin" valueType="num">
                                      <p:cBhvr additive="base">
                                        <p:cTn id="121" dur="2000"/>
                                        <p:tgtEl>
                                          <p:spTgt spid="13"/>
                                        </p:tgtEl>
                                        <p:attrNameLst>
                                          <p:attrName>ppt_x</p:attrName>
                                        </p:attrNameLst>
                                      </p:cBhvr>
                                      <p:tavLst>
                                        <p:tav tm="0">
                                          <p:val>
                                            <p:strVal val="ppt_x"/>
                                          </p:val>
                                        </p:tav>
                                        <p:tav tm="100000">
                                          <p:val>
                                            <p:strVal val="ppt_x"/>
                                          </p:val>
                                        </p:tav>
                                      </p:tavLst>
                                    </p:anim>
                                    <p:anim calcmode="lin" valueType="num">
                                      <p:cBhvr additive="base">
                                        <p:cTn id="122" dur="2000"/>
                                        <p:tgtEl>
                                          <p:spTgt spid="13"/>
                                        </p:tgtEl>
                                        <p:attrNameLst>
                                          <p:attrName>ppt_y</p:attrName>
                                        </p:attrNameLst>
                                      </p:cBhvr>
                                      <p:tavLst>
                                        <p:tav tm="0">
                                          <p:val>
                                            <p:strVal val="ppt_y"/>
                                          </p:val>
                                        </p:tav>
                                        <p:tav tm="100000">
                                          <p:val>
                                            <p:strVal val="0-ppt_h/2"/>
                                          </p:val>
                                        </p:tav>
                                      </p:tavLst>
                                    </p:anim>
                                    <p:set>
                                      <p:cBhvr>
                                        <p:cTn id="123" dur="1" fill="hold">
                                          <p:stCondLst>
                                            <p:cond delay="1999"/>
                                          </p:stCondLst>
                                        </p:cTn>
                                        <p:tgtEl>
                                          <p:spTgt spid="13"/>
                                        </p:tgtEl>
                                        <p:attrNameLst>
                                          <p:attrName>style.visibility</p:attrName>
                                        </p:attrNameLst>
                                      </p:cBhvr>
                                      <p:to>
                                        <p:strVal val="hidden"/>
                                      </p:to>
                                    </p:set>
                                  </p:childTnLst>
                                </p:cTn>
                              </p:par>
                              <p:par>
                                <p:cTn id="124" presetID="2" presetClass="exit" presetSubtype="1" fill="hold" grpId="2" nodeType="withEffect">
                                  <p:stCondLst>
                                    <p:cond delay="0"/>
                                  </p:stCondLst>
                                  <p:childTnLst>
                                    <p:anim calcmode="lin" valueType="num">
                                      <p:cBhvr additive="base">
                                        <p:cTn id="125" dur="2000"/>
                                        <p:tgtEl>
                                          <p:spTgt spid="14"/>
                                        </p:tgtEl>
                                        <p:attrNameLst>
                                          <p:attrName>ppt_x</p:attrName>
                                        </p:attrNameLst>
                                      </p:cBhvr>
                                      <p:tavLst>
                                        <p:tav tm="0">
                                          <p:val>
                                            <p:strVal val="ppt_x"/>
                                          </p:val>
                                        </p:tav>
                                        <p:tav tm="100000">
                                          <p:val>
                                            <p:strVal val="ppt_x"/>
                                          </p:val>
                                        </p:tav>
                                      </p:tavLst>
                                    </p:anim>
                                    <p:anim calcmode="lin" valueType="num">
                                      <p:cBhvr additive="base">
                                        <p:cTn id="126" dur="2000"/>
                                        <p:tgtEl>
                                          <p:spTgt spid="14"/>
                                        </p:tgtEl>
                                        <p:attrNameLst>
                                          <p:attrName>ppt_y</p:attrName>
                                        </p:attrNameLst>
                                      </p:cBhvr>
                                      <p:tavLst>
                                        <p:tav tm="0">
                                          <p:val>
                                            <p:strVal val="ppt_y"/>
                                          </p:val>
                                        </p:tav>
                                        <p:tav tm="100000">
                                          <p:val>
                                            <p:strVal val="0-ppt_h/2"/>
                                          </p:val>
                                        </p:tav>
                                      </p:tavLst>
                                    </p:anim>
                                    <p:set>
                                      <p:cBhvr>
                                        <p:cTn id="127" dur="1" fill="hold">
                                          <p:stCondLst>
                                            <p:cond delay="1999"/>
                                          </p:stCondLst>
                                        </p:cTn>
                                        <p:tgtEl>
                                          <p:spTgt spid="14"/>
                                        </p:tgtEl>
                                        <p:attrNameLst>
                                          <p:attrName>style.visibility</p:attrName>
                                        </p:attrNameLst>
                                      </p:cBhvr>
                                      <p:to>
                                        <p:strVal val="hidden"/>
                                      </p:to>
                                    </p:set>
                                  </p:childTnLst>
                                </p:cTn>
                              </p:par>
                              <p:par>
                                <p:cTn id="128" presetID="19" presetClass="exit" presetSubtype="10" fill="hold" grpId="3" nodeType="withEffect">
                                  <p:stCondLst>
                                    <p:cond delay="0"/>
                                  </p:stCondLst>
                                  <p:childTnLst>
                                    <p:anim calcmode="lin" valueType="num">
                                      <p:cBhvr>
                                        <p:cTn id="129" dur="2000"/>
                                        <p:tgtEl>
                                          <p:spTgt spid="3"/>
                                        </p:tgtEl>
                                        <p:attrNameLst>
                                          <p:attrName>ppt_h</p:attrName>
                                        </p:attrNameLst>
                                      </p:cBhvr>
                                      <p:tavLst>
                                        <p:tav tm="0">
                                          <p:val>
                                            <p:strVal val="ppt_h"/>
                                          </p:val>
                                        </p:tav>
                                        <p:tav tm="100000">
                                          <p:val>
                                            <p:strVal val="ppt_h"/>
                                          </p:val>
                                        </p:tav>
                                      </p:tavLst>
                                    </p:anim>
                                    <p:anim calcmode="lin" valueType="num">
                                      <p:cBhvr>
                                        <p:cTn id="130" dur="2000"/>
                                        <p:tgtEl>
                                          <p:spTgt spid="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31" dur="1" fill="hold">
                                          <p:stCondLst>
                                            <p:cond delay="1999"/>
                                          </p:stCondLst>
                                        </p:cTn>
                                        <p:tgtEl>
                                          <p:spTgt spid="3"/>
                                        </p:tgtEl>
                                        <p:attrNameLst>
                                          <p:attrName>style.visibility</p:attrName>
                                        </p:attrNameLst>
                                      </p:cBhvr>
                                      <p:to>
                                        <p:strVal val="hidden"/>
                                      </p:to>
                                    </p:set>
                                  </p:childTnLst>
                                </p:cTn>
                              </p:par>
                              <p:par>
                                <p:cTn id="132" presetID="19" presetClass="exit" presetSubtype="5" fill="hold" grpId="3" nodeType="withEffect">
                                  <p:stCondLst>
                                    <p:cond delay="0"/>
                                  </p:stCondLst>
                                  <p:childTnLst>
                                    <p:anim calcmode="lin" valueType="num">
                                      <p:cBhvr>
                                        <p:cTn id="133" dur="2000"/>
                                        <p:tgtEl>
                                          <p:spTgt spid="4"/>
                                        </p:tgtEl>
                                        <p:attrNameLst>
                                          <p:attrName>ppt_w</p:attrName>
                                        </p:attrNameLst>
                                      </p:cBhvr>
                                      <p:tavLst>
                                        <p:tav tm="0">
                                          <p:val>
                                            <p:strVal val="ppt_w"/>
                                          </p:val>
                                        </p:tav>
                                        <p:tav tm="100000">
                                          <p:val>
                                            <p:strVal val="ppt_w"/>
                                          </p:val>
                                        </p:tav>
                                      </p:tavLst>
                                    </p:anim>
                                    <p:anim calcmode="lin" valueType="num">
                                      <p:cBhvr>
                                        <p:cTn id="134" dur="2000"/>
                                        <p:tgtEl>
                                          <p:spTgt spid="4"/>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35" dur="1" fill="hold">
                                          <p:stCondLst>
                                            <p:cond delay="1999"/>
                                          </p:stCondLst>
                                        </p:cTn>
                                        <p:tgtEl>
                                          <p:spTgt spid="4"/>
                                        </p:tgtEl>
                                        <p:attrNameLst>
                                          <p:attrName>style.visibility</p:attrName>
                                        </p:attrNameLst>
                                      </p:cBhvr>
                                      <p:to>
                                        <p:strVal val="hidden"/>
                                      </p:to>
                                    </p:set>
                                  </p:childTnLst>
                                </p:cTn>
                              </p:par>
                              <p:par>
                                <p:cTn id="136" presetID="19" presetClass="exit" presetSubtype="10" fill="hold" grpId="3" nodeType="withEffect">
                                  <p:stCondLst>
                                    <p:cond delay="0"/>
                                  </p:stCondLst>
                                  <p:childTnLst>
                                    <p:anim calcmode="lin" valueType="num">
                                      <p:cBhvr>
                                        <p:cTn id="137" dur="2000"/>
                                        <p:tgtEl>
                                          <p:spTgt spid="5"/>
                                        </p:tgtEl>
                                        <p:attrNameLst>
                                          <p:attrName>ppt_h</p:attrName>
                                        </p:attrNameLst>
                                      </p:cBhvr>
                                      <p:tavLst>
                                        <p:tav tm="0">
                                          <p:val>
                                            <p:strVal val="ppt_h"/>
                                          </p:val>
                                        </p:tav>
                                        <p:tav tm="100000">
                                          <p:val>
                                            <p:strVal val="ppt_h"/>
                                          </p:val>
                                        </p:tav>
                                      </p:tavLst>
                                    </p:anim>
                                    <p:anim calcmode="lin" valueType="num">
                                      <p:cBhvr>
                                        <p:cTn id="138" dur="2000"/>
                                        <p:tgtEl>
                                          <p:spTgt spid="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39" dur="1" fill="hold">
                                          <p:stCondLst>
                                            <p:cond delay="1999"/>
                                          </p:stCondLst>
                                        </p:cTn>
                                        <p:tgtEl>
                                          <p:spTgt spid="5"/>
                                        </p:tgtEl>
                                        <p:attrNameLst>
                                          <p:attrName>style.visibility</p:attrName>
                                        </p:attrNameLst>
                                      </p:cBhvr>
                                      <p:to>
                                        <p:strVal val="hidden"/>
                                      </p:to>
                                    </p:set>
                                  </p:childTnLst>
                                </p:cTn>
                              </p:par>
                              <p:par>
                                <p:cTn id="140" presetID="19" presetClass="exit" presetSubtype="5" fill="hold" grpId="3" nodeType="withEffect">
                                  <p:stCondLst>
                                    <p:cond delay="0"/>
                                  </p:stCondLst>
                                  <p:childTnLst>
                                    <p:anim calcmode="lin" valueType="num">
                                      <p:cBhvr>
                                        <p:cTn id="141" dur="2000"/>
                                        <p:tgtEl>
                                          <p:spTgt spid="6"/>
                                        </p:tgtEl>
                                        <p:attrNameLst>
                                          <p:attrName>ppt_w</p:attrName>
                                        </p:attrNameLst>
                                      </p:cBhvr>
                                      <p:tavLst>
                                        <p:tav tm="0">
                                          <p:val>
                                            <p:strVal val="ppt_w"/>
                                          </p:val>
                                        </p:tav>
                                        <p:tav tm="100000">
                                          <p:val>
                                            <p:strVal val="ppt_w"/>
                                          </p:val>
                                        </p:tav>
                                      </p:tavLst>
                                    </p:anim>
                                    <p:anim calcmode="lin" valueType="num">
                                      <p:cBhvr>
                                        <p:cTn id="142" dur="2000"/>
                                        <p:tgtEl>
                                          <p:spTgt spid="6"/>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43" dur="1" fill="hold">
                                          <p:stCondLst>
                                            <p:cond delay="1999"/>
                                          </p:stCondLst>
                                        </p:cTn>
                                        <p:tgtEl>
                                          <p:spTgt spid="6"/>
                                        </p:tgtEl>
                                        <p:attrNameLst>
                                          <p:attrName>style.visibility</p:attrName>
                                        </p:attrNameLst>
                                      </p:cBhvr>
                                      <p:to>
                                        <p:strVal val="hidden"/>
                                      </p:to>
                                    </p:set>
                                  </p:childTnLst>
                                </p:cTn>
                              </p:par>
                              <p:par>
                                <p:cTn id="144" presetID="19" presetClass="exit" presetSubtype="10" fill="hold" grpId="3" nodeType="withEffect">
                                  <p:stCondLst>
                                    <p:cond delay="0"/>
                                  </p:stCondLst>
                                  <p:childTnLst>
                                    <p:anim calcmode="lin" valueType="num">
                                      <p:cBhvr>
                                        <p:cTn id="145" dur="2000"/>
                                        <p:tgtEl>
                                          <p:spTgt spid="7"/>
                                        </p:tgtEl>
                                        <p:attrNameLst>
                                          <p:attrName>ppt_h</p:attrName>
                                        </p:attrNameLst>
                                      </p:cBhvr>
                                      <p:tavLst>
                                        <p:tav tm="0">
                                          <p:val>
                                            <p:strVal val="ppt_h"/>
                                          </p:val>
                                        </p:tav>
                                        <p:tav tm="100000">
                                          <p:val>
                                            <p:strVal val="ppt_h"/>
                                          </p:val>
                                        </p:tav>
                                      </p:tavLst>
                                    </p:anim>
                                    <p:anim calcmode="lin" valueType="num">
                                      <p:cBhvr>
                                        <p:cTn id="146" dur="2000"/>
                                        <p:tgtEl>
                                          <p:spTgt spid="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47" dur="1" fill="hold">
                                          <p:stCondLst>
                                            <p:cond delay="1999"/>
                                          </p:stCondLst>
                                        </p:cTn>
                                        <p:tgtEl>
                                          <p:spTgt spid="7"/>
                                        </p:tgtEl>
                                        <p:attrNameLst>
                                          <p:attrName>style.visibility</p:attrName>
                                        </p:attrNameLst>
                                      </p:cBhvr>
                                      <p:to>
                                        <p:strVal val="hidden"/>
                                      </p:to>
                                    </p:set>
                                  </p:childTnLst>
                                </p:cTn>
                              </p:par>
                              <p:par>
                                <p:cTn id="148" presetID="19" presetClass="exit" presetSubtype="5" fill="hold" grpId="3" nodeType="withEffect">
                                  <p:stCondLst>
                                    <p:cond delay="0"/>
                                  </p:stCondLst>
                                  <p:childTnLst>
                                    <p:anim calcmode="lin" valueType="num">
                                      <p:cBhvr>
                                        <p:cTn id="149" dur="2000"/>
                                        <p:tgtEl>
                                          <p:spTgt spid="8"/>
                                        </p:tgtEl>
                                        <p:attrNameLst>
                                          <p:attrName>ppt_w</p:attrName>
                                        </p:attrNameLst>
                                      </p:cBhvr>
                                      <p:tavLst>
                                        <p:tav tm="0">
                                          <p:val>
                                            <p:strVal val="ppt_w"/>
                                          </p:val>
                                        </p:tav>
                                        <p:tav tm="100000">
                                          <p:val>
                                            <p:strVal val="ppt_w"/>
                                          </p:val>
                                        </p:tav>
                                      </p:tavLst>
                                    </p:anim>
                                    <p:anim calcmode="lin" valueType="num">
                                      <p:cBhvr>
                                        <p:cTn id="150" dur="2000"/>
                                        <p:tgtEl>
                                          <p:spTgt spid="8"/>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51" dur="1" fill="hold">
                                          <p:stCondLst>
                                            <p:cond delay="1999"/>
                                          </p:stCondLst>
                                        </p:cTn>
                                        <p:tgtEl>
                                          <p:spTgt spid="8"/>
                                        </p:tgtEl>
                                        <p:attrNameLst>
                                          <p:attrName>style.visibility</p:attrName>
                                        </p:attrNameLst>
                                      </p:cBhvr>
                                      <p:to>
                                        <p:strVal val="hidden"/>
                                      </p:to>
                                    </p:set>
                                  </p:childTnLst>
                                </p:cTn>
                              </p:par>
                              <p:par>
                                <p:cTn id="152" presetID="19" presetClass="exit" presetSubtype="10" fill="hold" grpId="3" nodeType="withEffect">
                                  <p:stCondLst>
                                    <p:cond delay="0"/>
                                  </p:stCondLst>
                                  <p:childTnLst>
                                    <p:anim calcmode="lin" valueType="num">
                                      <p:cBhvr>
                                        <p:cTn id="153" dur="2000"/>
                                        <p:tgtEl>
                                          <p:spTgt spid="9"/>
                                        </p:tgtEl>
                                        <p:attrNameLst>
                                          <p:attrName>ppt_h</p:attrName>
                                        </p:attrNameLst>
                                      </p:cBhvr>
                                      <p:tavLst>
                                        <p:tav tm="0">
                                          <p:val>
                                            <p:strVal val="ppt_h"/>
                                          </p:val>
                                        </p:tav>
                                        <p:tav tm="100000">
                                          <p:val>
                                            <p:strVal val="ppt_h"/>
                                          </p:val>
                                        </p:tav>
                                      </p:tavLst>
                                    </p:anim>
                                    <p:anim calcmode="lin" valueType="num">
                                      <p:cBhvr>
                                        <p:cTn id="154" dur="2000"/>
                                        <p:tgtEl>
                                          <p:spTgt spid="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55" dur="1" fill="hold">
                                          <p:stCondLst>
                                            <p:cond delay="1999"/>
                                          </p:stCondLst>
                                        </p:cTn>
                                        <p:tgtEl>
                                          <p:spTgt spid="9"/>
                                        </p:tgtEl>
                                        <p:attrNameLst>
                                          <p:attrName>style.visibility</p:attrName>
                                        </p:attrNameLst>
                                      </p:cBhvr>
                                      <p:to>
                                        <p:strVal val="hidden"/>
                                      </p:to>
                                    </p:set>
                                  </p:childTnLst>
                                </p:cTn>
                              </p:par>
                              <p:par>
                                <p:cTn id="156" presetID="19" presetClass="exit" presetSubtype="5" fill="hold" grpId="3" nodeType="withEffect">
                                  <p:stCondLst>
                                    <p:cond delay="0"/>
                                  </p:stCondLst>
                                  <p:childTnLst>
                                    <p:anim calcmode="lin" valueType="num">
                                      <p:cBhvr>
                                        <p:cTn id="157" dur="2000"/>
                                        <p:tgtEl>
                                          <p:spTgt spid="10"/>
                                        </p:tgtEl>
                                        <p:attrNameLst>
                                          <p:attrName>ppt_w</p:attrName>
                                        </p:attrNameLst>
                                      </p:cBhvr>
                                      <p:tavLst>
                                        <p:tav tm="0">
                                          <p:val>
                                            <p:strVal val="ppt_w"/>
                                          </p:val>
                                        </p:tav>
                                        <p:tav tm="100000">
                                          <p:val>
                                            <p:strVal val="ppt_w"/>
                                          </p:val>
                                        </p:tav>
                                      </p:tavLst>
                                    </p:anim>
                                    <p:anim calcmode="lin" valueType="num">
                                      <p:cBhvr>
                                        <p:cTn id="158" dur="2000"/>
                                        <p:tgtEl>
                                          <p:spTgt spid="10"/>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59" dur="1" fill="hold">
                                          <p:stCondLst>
                                            <p:cond delay="1999"/>
                                          </p:stCondLst>
                                        </p:cTn>
                                        <p:tgtEl>
                                          <p:spTgt spid="10"/>
                                        </p:tgtEl>
                                        <p:attrNameLst>
                                          <p:attrName>style.visibility</p:attrName>
                                        </p:attrNameLst>
                                      </p:cBhvr>
                                      <p:to>
                                        <p:strVal val="hidden"/>
                                      </p:to>
                                    </p:set>
                                  </p:childTnLst>
                                </p:cTn>
                              </p:par>
                              <p:par>
                                <p:cTn id="160" presetID="19" presetClass="exit" presetSubtype="10" fill="hold" grpId="3" nodeType="withEffect">
                                  <p:stCondLst>
                                    <p:cond delay="0"/>
                                  </p:stCondLst>
                                  <p:childTnLst>
                                    <p:anim calcmode="lin" valueType="num">
                                      <p:cBhvr>
                                        <p:cTn id="161" dur="2000"/>
                                        <p:tgtEl>
                                          <p:spTgt spid="11"/>
                                        </p:tgtEl>
                                        <p:attrNameLst>
                                          <p:attrName>ppt_h</p:attrName>
                                        </p:attrNameLst>
                                      </p:cBhvr>
                                      <p:tavLst>
                                        <p:tav tm="0">
                                          <p:val>
                                            <p:strVal val="ppt_h"/>
                                          </p:val>
                                        </p:tav>
                                        <p:tav tm="100000">
                                          <p:val>
                                            <p:strVal val="ppt_h"/>
                                          </p:val>
                                        </p:tav>
                                      </p:tavLst>
                                    </p:anim>
                                    <p:anim calcmode="lin" valueType="num">
                                      <p:cBhvr>
                                        <p:cTn id="162" dur="2000"/>
                                        <p:tgtEl>
                                          <p:spTgt spid="11"/>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63" dur="1" fill="hold">
                                          <p:stCondLst>
                                            <p:cond delay="1999"/>
                                          </p:stCondLst>
                                        </p:cTn>
                                        <p:tgtEl>
                                          <p:spTgt spid="11"/>
                                        </p:tgtEl>
                                        <p:attrNameLst>
                                          <p:attrName>style.visibility</p:attrName>
                                        </p:attrNameLst>
                                      </p:cBhvr>
                                      <p:to>
                                        <p:strVal val="hidden"/>
                                      </p:to>
                                    </p:set>
                                  </p:childTnLst>
                                </p:cTn>
                              </p:par>
                              <p:par>
                                <p:cTn id="164" presetID="19" presetClass="exit" presetSubtype="5" fill="hold" grpId="3" nodeType="withEffect">
                                  <p:stCondLst>
                                    <p:cond delay="0"/>
                                  </p:stCondLst>
                                  <p:childTnLst>
                                    <p:anim calcmode="lin" valueType="num">
                                      <p:cBhvr>
                                        <p:cTn id="165" dur="2000"/>
                                        <p:tgtEl>
                                          <p:spTgt spid="12"/>
                                        </p:tgtEl>
                                        <p:attrNameLst>
                                          <p:attrName>ppt_w</p:attrName>
                                        </p:attrNameLst>
                                      </p:cBhvr>
                                      <p:tavLst>
                                        <p:tav tm="0">
                                          <p:val>
                                            <p:strVal val="ppt_w"/>
                                          </p:val>
                                        </p:tav>
                                        <p:tav tm="100000">
                                          <p:val>
                                            <p:strVal val="ppt_w"/>
                                          </p:val>
                                        </p:tav>
                                      </p:tavLst>
                                    </p:anim>
                                    <p:anim calcmode="lin" valueType="num">
                                      <p:cBhvr>
                                        <p:cTn id="166" dur="2000"/>
                                        <p:tgtEl>
                                          <p:spTgt spid="12"/>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67" dur="1" fill="hold">
                                          <p:stCondLst>
                                            <p:cond delay="1999"/>
                                          </p:stCondLst>
                                        </p:cTn>
                                        <p:tgtEl>
                                          <p:spTgt spid="12"/>
                                        </p:tgtEl>
                                        <p:attrNameLst>
                                          <p:attrName>style.visibility</p:attrName>
                                        </p:attrNameLst>
                                      </p:cBhvr>
                                      <p:to>
                                        <p:strVal val="hidden"/>
                                      </p:to>
                                    </p:set>
                                  </p:childTnLst>
                                </p:cTn>
                              </p:par>
                              <p:par>
                                <p:cTn id="168" presetID="19" presetClass="exit" presetSubtype="10" fill="hold" grpId="3" nodeType="withEffect">
                                  <p:stCondLst>
                                    <p:cond delay="0"/>
                                  </p:stCondLst>
                                  <p:childTnLst>
                                    <p:anim calcmode="lin" valueType="num">
                                      <p:cBhvr>
                                        <p:cTn id="169" dur="2000"/>
                                        <p:tgtEl>
                                          <p:spTgt spid="13"/>
                                        </p:tgtEl>
                                        <p:attrNameLst>
                                          <p:attrName>ppt_h</p:attrName>
                                        </p:attrNameLst>
                                      </p:cBhvr>
                                      <p:tavLst>
                                        <p:tav tm="0">
                                          <p:val>
                                            <p:strVal val="ppt_h"/>
                                          </p:val>
                                        </p:tav>
                                        <p:tav tm="100000">
                                          <p:val>
                                            <p:strVal val="ppt_h"/>
                                          </p:val>
                                        </p:tav>
                                      </p:tavLst>
                                    </p:anim>
                                    <p:anim calcmode="lin" valueType="num">
                                      <p:cBhvr>
                                        <p:cTn id="170" dur="2000"/>
                                        <p:tgtEl>
                                          <p:spTgt spid="1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71" dur="1" fill="hold">
                                          <p:stCondLst>
                                            <p:cond delay="1999"/>
                                          </p:stCondLst>
                                        </p:cTn>
                                        <p:tgtEl>
                                          <p:spTgt spid="13"/>
                                        </p:tgtEl>
                                        <p:attrNameLst>
                                          <p:attrName>style.visibility</p:attrName>
                                        </p:attrNameLst>
                                      </p:cBhvr>
                                      <p:to>
                                        <p:strVal val="hidden"/>
                                      </p:to>
                                    </p:set>
                                  </p:childTnLst>
                                </p:cTn>
                              </p:par>
                              <p:par>
                                <p:cTn id="172" presetID="19" presetClass="exit" presetSubtype="5" fill="hold" grpId="3" nodeType="withEffect">
                                  <p:stCondLst>
                                    <p:cond delay="0"/>
                                  </p:stCondLst>
                                  <p:childTnLst>
                                    <p:anim calcmode="lin" valueType="num">
                                      <p:cBhvr>
                                        <p:cTn id="173" dur="2000"/>
                                        <p:tgtEl>
                                          <p:spTgt spid="14"/>
                                        </p:tgtEl>
                                        <p:attrNameLst>
                                          <p:attrName>ppt_w</p:attrName>
                                        </p:attrNameLst>
                                      </p:cBhvr>
                                      <p:tavLst>
                                        <p:tav tm="0">
                                          <p:val>
                                            <p:strVal val="ppt_w"/>
                                          </p:val>
                                        </p:tav>
                                        <p:tav tm="100000">
                                          <p:val>
                                            <p:strVal val="ppt_w"/>
                                          </p:val>
                                        </p:tav>
                                      </p:tavLst>
                                    </p:anim>
                                    <p:anim calcmode="lin" valueType="num">
                                      <p:cBhvr>
                                        <p:cTn id="174" dur="2000"/>
                                        <p:tgtEl>
                                          <p:spTgt spid="14"/>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75" dur="1" fill="hold">
                                          <p:stCondLst>
                                            <p:cond delay="1999"/>
                                          </p:stCondLst>
                                        </p:cTn>
                                        <p:tgtEl>
                                          <p:spTgt spid="14"/>
                                        </p:tgtEl>
                                        <p:attrNameLst>
                                          <p:attrName>style.visibility</p:attrName>
                                        </p:attrNameLst>
                                      </p:cBhvr>
                                      <p:to>
                                        <p:strVal val="hidden"/>
                                      </p:to>
                                    </p:set>
                                  </p:childTnLst>
                                </p:cTn>
                              </p:par>
                              <p:par>
                                <p:cTn id="176" presetID="23" presetClass="entr" presetSubtype="288" fill="hold" nodeType="withEffect">
                                  <p:stCondLst>
                                    <p:cond delay="0"/>
                                  </p:stCondLst>
                                  <p:childTnLst>
                                    <p:set>
                                      <p:cBhvr>
                                        <p:cTn id="177" dur="1" fill="hold">
                                          <p:stCondLst>
                                            <p:cond delay="0"/>
                                          </p:stCondLst>
                                        </p:cTn>
                                        <p:tgtEl>
                                          <p:spTgt spid="2"/>
                                        </p:tgtEl>
                                        <p:attrNameLst>
                                          <p:attrName>style.visibility</p:attrName>
                                        </p:attrNameLst>
                                      </p:cBhvr>
                                      <p:to>
                                        <p:strVal val="visible"/>
                                      </p:to>
                                    </p:set>
                                    <p:anim calcmode="lin" valueType="num">
                                      <p:cBhvr>
                                        <p:cTn id="178" dur="2000" fill="hold"/>
                                        <p:tgtEl>
                                          <p:spTgt spid="2"/>
                                        </p:tgtEl>
                                        <p:attrNameLst>
                                          <p:attrName>ppt_w</p:attrName>
                                        </p:attrNameLst>
                                      </p:cBhvr>
                                      <p:tavLst>
                                        <p:tav tm="0">
                                          <p:val>
                                            <p:strVal val="4/3*#ppt_w"/>
                                          </p:val>
                                        </p:tav>
                                        <p:tav tm="100000">
                                          <p:val>
                                            <p:strVal val="#ppt_w"/>
                                          </p:val>
                                        </p:tav>
                                      </p:tavLst>
                                    </p:anim>
                                    <p:anim calcmode="lin" valueType="num">
                                      <p:cBhvr>
                                        <p:cTn id="179" dur="2000" fill="hold"/>
                                        <p:tgtEl>
                                          <p:spTgt spid="2"/>
                                        </p:tgtEl>
                                        <p:attrNameLst>
                                          <p:attrName>ppt_h</p:attrName>
                                        </p:attrNameLst>
                                      </p:cBhvr>
                                      <p:tavLst>
                                        <p:tav tm="0">
                                          <p:val>
                                            <p:strVal val="4/3*#ppt_h"/>
                                          </p:val>
                                        </p:tav>
                                        <p:tav tm="100000">
                                          <p:val>
                                            <p:strVal val="#ppt_h"/>
                                          </p:val>
                                        </p:tav>
                                      </p:tavLst>
                                    </p:anim>
                                  </p:childTnLst>
                                </p:cTn>
                              </p:par>
                              <p:par>
                                <p:cTn id="180" presetID="16" presetClass="entr" presetSubtype="42" fill="hold" nodeType="withEffect">
                                  <p:stCondLst>
                                    <p:cond delay="0"/>
                                  </p:stCondLst>
                                  <p:childTnLst>
                                    <p:set>
                                      <p:cBhvr>
                                        <p:cTn id="181" dur="1" fill="hold">
                                          <p:stCondLst>
                                            <p:cond delay="0"/>
                                          </p:stCondLst>
                                        </p:cTn>
                                        <p:tgtEl>
                                          <p:spTgt spid="2"/>
                                        </p:tgtEl>
                                        <p:attrNameLst>
                                          <p:attrName>style.visibility</p:attrName>
                                        </p:attrNameLst>
                                      </p:cBhvr>
                                      <p:to>
                                        <p:strVal val="visible"/>
                                      </p:to>
                                    </p:set>
                                    <p:animEffect transition="in" filter="barn(outHorizontal)">
                                      <p:cBhvr>
                                        <p:cTn id="182"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4" grpId="0" animBg="1"/>
      <p:bldP spid="4" grpId="1" animBg="1"/>
      <p:bldP spid="4" grpId="2" animBg="1"/>
      <p:bldP spid="4" grpId="3" animBg="1"/>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bg>
      <p:bgPr>
        <a:gradFill>
          <a:gsLst>
            <a:gs pos="0">
              <a:srgbClr val="002060"/>
            </a:gs>
            <a:gs pos="39999">
              <a:srgbClr val="85C2FF"/>
            </a:gs>
            <a:gs pos="70000">
              <a:srgbClr val="C4D6EB"/>
            </a:gs>
            <a:gs pos="100000">
              <a:srgbClr val="FFEBFA"/>
            </a:gs>
          </a:gsLst>
          <a:lin ang="5400000" scaled="0"/>
        </a:gradFill>
        <a:effectLst/>
      </p:bgPr>
    </p:bg>
    <p:spTree>
      <p:nvGrpSpPr>
        <p:cNvPr id="1" name=""/>
        <p:cNvGrpSpPr/>
        <p:nvPr/>
      </p:nvGrpSpPr>
      <p:grpSpPr>
        <a:xfrm>
          <a:off x="0" y="0"/>
          <a:ext cx="0" cy="0"/>
          <a:chOff x="0" y="0"/>
          <a:chExt cx="0" cy="0"/>
        </a:xfrm>
      </p:grpSpPr>
      <p:pic>
        <p:nvPicPr>
          <p:cNvPr id="3" name="2 Imagen" descr="cadre_pour_video_1_by_kidpaddleetcie-d97hc1z.png"/>
          <p:cNvPicPr>
            <a:picLocks noChangeAspect="1"/>
          </p:cNvPicPr>
          <p:nvPr/>
        </p:nvPicPr>
        <p:blipFill>
          <a:blip r:embed="rId2"/>
          <a:stretch>
            <a:fillRect/>
          </a:stretch>
        </p:blipFill>
        <p:spPr>
          <a:xfrm>
            <a:off x="0" y="0"/>
            <a:ext cx="9144000" cy="5143500"/>
          </a:xfrm>
          <a:prstGeom prst="rect">
            <a:avLst/>
          </a:prstGeom>
        </p:spPr>
      </p:pic>
      <p:sp>
        <p:nvSpPr>
          <p:cNvPr id="4" name="3 Rectángulo"/>
          <p:cNvSpPr/>
          <p:nvPr/>
        </p:nvSpPr>
        <p:spPr>
          <a:xfrm>
            <a:off x="571472" y="1928808"/>
            <a:ext cx="7929618" cy="2031325"/>
          </a:xfrm>
          <a:prstGeom prst="rect">
            <a:avLst/>
          </a:prstGeom>
        </p:spPr>
        <p:txBody>
          <a:bodyPr wrap="square">
            <a:spAutoFit/>
            <a:scene3d>
              <a:camera prst="orthographicFront"/>
              <a:lightRig rig="balanced" dir="t">
                <a:rot lat="0" lon="0" rev="2100000"/>
              </a:lightRig>
            </a:scene3d>
            <a:sp3d extrusionH="57150" prstMaterial="metal">
              <a:bevelT w="38100" h="25400"/>
              <a:contourClr>
                <a:schemeClr val="bg2"/>
              </a:contourClr>
            </a:sp3d>
          </a:bodyPr>
          <a:lstStyle/>
          <a:p>
            <a:pPr algn="ctr"/>
            <a:r>
              <a:rPr lang="es-PE" b="1" dirty="0" smtClean="0">
                <a:ln w="50800"/>
                <a:solidFill>
                  <a:schemeClr val="bg1">
                    <a:shade val="50000"/>
                  </a:schemeClr>
                </a:solidFill>
                <a:effectLst>
                  <a:outerShdw blurRad="38100" dist="38100" dir="2700000" algn="tl">
                    <a:srgbClr val="000000">
                      <a:alpha val="43137"/>
                    </a:srgbClr>
                  </a:outerShdw>
                </a:effectLst>
              </a:rPr>
              <a:t>Lo único que realmente podemos controlar es </a:t>
            </a:r>
            <a:r>
              <a:rPr lang="es-PE" b="1" dirty="0" smtClean="0">
                <a:ln w="50800"/>
                <a:solidFill>
                  <a:schemeClr val="bg1">
                    <a:shade val="50000"/>
                  </a:schemeClr>
                </a:solidFill>
                <a:effectLst>
                  <a:outerShdw blurRad="38100" dist="38100" dir="2700000" algn="tl">
                    <a:srgbClr val="000000">
                      <a:alpha val="43137"/>
                    </a:srgbClr>
                  </a:outerShdw>
                </a:effectLst>
              </a:rPr>
              <a:t>como </a:t>
            </a:r>
            <a:r>
              <a:rPr lang="es-PE" b="1" dirty="0" smtClean="0">
                <a:ln w="50800"/>
                <a:solidFill>
                  <a:schemeClr val="bg1">
                    <a:shade val="50000"/>
                  </a:schemeClr>
                </a:solidFill>
                <a:effectLst>
                  <a:outerShdw blurRad="38100" dist="38100" dir="2700000" algn="tl">
                    <a:srgbClr val="000000">
                      <a:alpha val="43137"/>
                    </a:srgbClr>
                  </a:outerShdw>
                </a:effectLst>
              </a:rPr>
              <a:t>respondemos a las dificultades. Cada vez que lo hacemos de manera positiva y constructiva nos volvemos más fuertes, y somos capaces de afrontar de mejor manera el siguiente problema o crisis que aparezca en nuestra vida. </a:t>
            </a:r>
          </a:p>
          <a:p>
            <a:pPr algn="ctr"/>
            <a:r>
              <a:rPr lang="es-PE" b="1" dirty="0" err="1" smtClean="0">
                <a:ln w="50800"/>
                <a:solidFill>
                  <a:schemeClr val="bg1">
                    <a:shade val="50000"/>
                  </a:schemeClr>
                </a:solidFill>
                <a:effectLst>
                  <a:outerShdw blurRad="38100" dist="38100" dir="2700000" algn="tl">
                    <a:srgbClr val="000000">
                      <a:alpha val="43137"/>
                    </a:srgbClr>
                  </a:outerShdw>
                </a:effectLst>
              </a:rPr>
              <a:t>Epícteto</a:t>
            </a:r>
            <a:r>
              <a:rPr lang="es-PE" b="1" dirty="0" smtClean="0">
                <a:ln w="50800"/>
                <a:solidFill>
                  <a:schemeClr val="bg1">
                    <a:shade val="50000"/>
                  </a:schemeClr>
                </a:solidFill>
                <a:effectLst>
                  <a:outerShdw blurRad="38100" dist="38100" dir="2700000" algn="tl">
                    <a:srgbClr val="000000">
                      <a:alpha val="43137"/>
                    </a:srgbClr>
                  </a:outerShdw>
                </a:effectLst>
              </a:rPr>
              <a:t>, filósofo de la escuela estoica, escribió </a:t>
            </a:r>
            <a:r>
              <a:rPr lang="es-PE" b="1" dirty="0" smtClean="0">
                <a:ln w="50800"/>
                <a:solidFill>
                  <a:schemeClr val="bg1">
                    <a:shade val="50000"/>
                  </a:schemeClr>
                </a:solidFill>
                <a:effectLst>
                  <a:outerShdw blurRad="38100" dist="38100" dir="2700000" algn="tl">
                    <a:srgbClr val="000000">
                      <a:alpha val="43137"/>
                    </a:srgbClr>
                  </a:outerShdw>
                </a:effectLst>
              </a:rPr>
              <a:t>…</a:t>
            </a:r>
          </a:p>
          <a:p>
            <a:pPr algn="ctr"/>
            <a:r>
              <a:rPr lang="es-PE" b="1" dirty="0" smtClean="0">
                <a:ln w="50800"/>
                <a:solidFill>
                  <a:schemeClr val="bg1">
                    <a:shade val="50000"/>
                  </a:schemeClr>
                </a:solidFill>
                <a:effectLst>
                  <a:outerShdw blurRad="38100" dist="38100" dir="2700000" algn="tl">
                    <a:srgbClr val="000000">
                      <a:alpha val="43137"/>
                    </a:srgbClr>
                  </a:outerShdw>
                </a:effectLst>
              </a:rPr>
              <a:t>“</a:t>
            </a:r>
            <a:r>
              <a:rPr lang="es-PE" b="1" dirty="0" smtClean="0">
                <a:ln w="50800"/>
                <a:solidFill>
                  <a:schemeClr val="bg1">
                    <a:shade val="50000"/>
                  </a:schemeClr>
                </a:solidFill>
                <a:effectLst>
                  <a:outerShdw blurRad="38100" dist="38100" dir="2700000" algn="tl">
                    <a:srgbClr val="000000">
                      <a:alpha val="43137"/>
                    </a:srgbClr>
                  </a:outerShdw>
                </a:effectLst>
              </a:rPr>
              <a:t>Las circunstancias no hacen al hombre. Ellas, solamente lo revelan ante sí mismo”.</a:t>
            </a:r>
            <a:endParaRPr lang="es-PE" b="1" dirty="0">
              <a:ln w="50800"/>
              <a:solidFill>
                <a:schemeClr val="bg1">
                  <a:shade val="50000"/>
                </a:schemeClr>
              </a:solidFill>
              <a:effectLst>
                <a:outerShdw blurRad="38100" dist="38100" dir="2700000" algn="tl">
                  <a:srgbClr val="000000">
                    <a:alpha val="43137"/>
                  </a:srgbClr>
                </a:outerShdw>
              </a:effectLst>
            </a:endParaRPr>
          </a:p>
        </p:txBody>
      </p:sp>
      <p:sp>
        <p:nvSpPr>
          <p:cNvPr id="5" name="4 Rectángulo"/>
          <p:cNvSpPr/>
          <p:nvPr/>
        </p:nvSpPr>
        <p:spPr>
          <a:xfrm>
            <a:off x="-285784" y="-214332"/>
            <a:ext cx="9787006" cy="5715040"/>
          </a:xfrm>
          <a:prstGeom prst="rect">
            <a:avLst/>
          </a:prstGeom>
          <a:gradFill>
            <a:gsLst>
              <a:gs pos="0">
                <a:srgbClr val="DDEBCF"/>
              </a:gs>
              <a:gs pos="50000">
                <a:srgbClr val="9CB86E"/>
              </a:gs>
              <a:gs pos="100000">
                <a:srgbClr val="156B13"/>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3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13).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Elipse"/>
          <p:cNvSpPr/>
          <p:nvPr/>
        </p:nvSpPr>
        <p:spPr>
          <a:xfrm>
            <a:off x="2571736" y="0"/>
            <a:ext cx="2000264" cy="1000150"/>
          </a:xfrm>
          <a:prstGeom prst="ellipse">
            <a:avLst/>
          </a:prstGeom>
          <a:blipFill>
            <a:blip r:embed="rId3">
              <a:duotone>
                <a:schemeClr val="accent6">
                  <a:shade val="45000"/>
                  <a:satMod val="135000"/>
                </a:schemeClr>
                <a:prstClr val="white"/>
              </a:duotone>
              <a:lum brigh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Elipse"/>
          <p:cNvSpPr/>
          <p:nvPr/>
        </p:nvSpPr>
        <p:spPr>
          <a:xfrm>
            <a:off x="2571736" y="1000114"/>
            <a:ext cx="2000264" cy="1071570"/>
          </a:xfrm>
          <a:prstGeom prst="ellipse">
            <a:avLst/>
          </a:prstGeom>
          <a:blipFill>
            <a:blip r:embed="rId3">
              <a:duotone>
                <a:schemeClr val="accent6">
                  <a:shade val="45000"/>
                  <a:satMod val="135000"/>
                </a:schemeClr>
                <a:prstClr val="white"/>
              </a:duotone>
              <a:lum brigh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Elipse"/>
          <p:cNvSpPr/>
          <p:nvPr/>
        </p:nvSpPr>
        <p:spPr>
          <a:xfrm>
            <a:off x="2571736" y="2071684"/>
            <a:ext cx="2000264" cy="1000150"/>
          </a:xfrm>
          <a:prstGeom prst="ellipse">
            <a:avLst/>
          </a:prstGeom>
          <a:blipFill>
            <a:blip r:embed="rId3">
              <a:duotone>
                <a:schemeClr val="accent6">
                  <a:shade val="45000"/>
                  <a:satMod val="135000"/>
                </a:schemeClr>
                <a:prstClr val="white"/>
              </a:duotone>
              <a:lum brigh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Elipse"/>
          <p:cNvSpPr/>
          <p:nvPr/>
        </p:nvSpPr>
        <p:spPr>
          <a:xfrm>
            <a:off x="2571736" y="3071816"/>
            <a:ext cx="2000264" cy="1000150"/>
          </a:xfrm>
          <a:prstGeom prst="ellipse">
            <a:avLst/>
          </a:prstGeom>
          <a:blipFill>
            <a:blip r:embed="rId3">
              <a:duotone>
                <a:schemeClr val="accent6">
                  <a:shade val="45000"/>
                  <a:satMod val="135000"/>
                </a:schemeClr>
                <a:prstClr val="white"/>
              </a:duotone>
              <a:lum brigh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Elipse"/>
          <p:cNvSpPr/>
          <p:nvPr/>
        </p:nvSpPr>
        <p:spPr>
          <a:xfrm>
            <a:off x="2571736" y="4143350"/>
            <a:ext cx="2000264" cy="1000150"/>
          </a:xfrm>
          <a:prstGeom prst="ellipse">
            <a:avLst/>
          </a:prstGeom>
          <a:blipFill>
            <a:blip r:embed="rId3">
              <a:duotone>
                <a:schemeClr val="accent6">
                  <a:shade val="45000"/>
                  <a:satMod val="135000"/>
                </a:schemeClr>
                <a:prstClr val="white"/>
              </a:duotone>
              <a:lum brigh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Elipse"/>
          <p:cNvSpPr/>
          <p:nvPr/>
        </p:nvSpPr>
        <p:spPr>
          <a:xfrm>
            <a:off x="4572000" y="0"/>
            <a:ext cx="2000264" cy="1000150"/>
          </a:xfrm>
          <a:prstGeom prst="ellipse">
            <a:avLst/>
          </a:prstGeom>
          <a:blipFill>
            <a:blip r:embed="rId3">
              <a:duotone>
                <a:schemeClr val="accent6">
                  <a:shade val="45000"/>
                  <a:satMod val="135000"/>
                </a:schemeClr>
                <a:prstClr val="white"/>
              </a:duotone>
              <a:lum brigh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Elipse"/>
          <p:cNvSpPr/>
          <p:nvPr/>
        </p:nvSpPr>
        <p:spPr>
          <a:xfrm>
            <a:off x="4572000" y="1000114"/>
            <a:ext cx="2000264" cy="1071570"/>
          </a:xfrm>
          <a:prstGeom prst="ellipse">
            <a:avLst/>
          </a:prstGeom>
          <a:blipFill>
            <a:blip r:embed="rId3">
              <a:duotone>
                <a:schemeClr val="accent6">
                  <a:shade val="45000"/>
                  <a:satMod val="135000"/>
                </a:schemeClr>
                <a:prstClr val="white"/>
              </a:duotone>
              <a:lum brigh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Elipse"/>
          <p:cNvSpPr/>
          <p:nvPr/>
        </p:nvSpPr>
        <p:spPr>
          <a:xfrm>
            <a:off x="4572000" y="2071684"/>
            <a:ext cx="2000264" cy="1000150"/>
          </a:xfrm>
          <a:prstGeom prst="ellipse">
            <a:avLst/>
          </a:prstGeom>
          <a:blipFill>
            <a:blip r:embed="rId3">
              <a:duotone>
                <a:schemeClr val="accent6">
                  <a:shade val="45000"/>
                  <a:satMod val="135000"/>
                </a:schemeClr>
                <a:prstClr val="white"/>
              </a:duotone>
              <a:lum brigh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Elipse"/>
          <p:cNvSpPr/>
          <p:nvPr/>
        </p:nvSpPr>
        <p:spPr>
          <a:xfrm>
            <a:off x="4572000" y="3071816"/>
            <a:ext cx="2000264" cy="1000150"/>
          </a:xfrm>
          <a:prstGeom prst="ellipse">
            <a:avLst/>
          </a:prstGeom>
          <a:blipFill>
            <a:blip r:embed="rId3">
              <a:duotone>
                <a:schemeClr val="accent6">
                  <a:shade val="45000"/>
                  <a:satMod val="135000"/>
                </a:schemeClr>
                <a:prstClr val="white"/>
              </a:duotone>
              <a:lum brigh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Elipse"/>
          <p:cNvSpPr/>
          <p:nvPr/>
        </p:nvSpPr>
        <p:spPr>
          <a:xfrm>
            <a:off x="4572000" y="4143350"/>
            <a:ext cx="2000264" cy="1000150"/>
          </a:xfrm>
          <a:prstGeom prst="ellipse">
            <a:avLst/>
          </a:prstGeom>
          <a:blipFill>
            <a:blip r:embed="rId3">
              <a:duotone>
                <a:schemeClr val="accent6">
                  <a:shade val="45000"/>
                  <a:satMod val="135000"/>
                </a:schemeClr>
                <a:prstClr val="white"/>
              </a:duotone>
              <a:lum brigh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a:off x="-285784" y="-214332"/>
            <a:ext cx="9787006" cy="5715040"/>
          </a:xfrm>
          <a:prstGeom prst="rect">
            <a:avLst/>
          </a:prstGeom>
          <a:gradFill>
            <a:gsLst>
              <a:gs pos="0">
                <a:srgbClr val="DDEBCF"/>
              </a:gs>
              <a:gs pos="50000">
                <a:srgbClr val="9CB86E"/>
              </a:gs>
              <a:gs pos="100000">
                <a:srgbClr val="156B13"/>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3"/>
                                        </p:tgtEl>
                                        <p:attrNameLst>
                                          <p:attrName>style.visibility</p:attrName>
                                        </p:attrNameLst>
                                      </p:cBhvr>
                                      <p:to>
                                        <p:strVal val="hidden"/>
                                      </p:to>
                                    </p:set>
                                  </p:childTnLst>
                                </p:cTn>
                              </p:par>
                              <p:par>
                                <p:cTn id="7" presetID="2" presetClass="entr" presetSubtype="4" fill="hold" grpId="0"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additive="base">
                                        <p:cTn id="9" dur="2000" fill="hold"/>
                                        <p:tgtEl>
                                          <p:spTgt spid="3"/>
                                        </p:tgtEl>
                                        <p:attrNameLst>
                                          <p:attrName>ppt_x</p:attrName>
                                        </p:attrNameLst>
                                      </p:cBhvr>
                                      <p:tavLst>
                                        <p:tav tm="0">
                                          <p:val>
                                            <p:strVal val="#ppt_x"/>
                                          </p:val>
                                        </p:tav>
                                        <p:tav tm="100000">
                                          <p:val>
                                            <p:strVal val="#ppt_x"/>
                                          </p:val>
                                        </p:tav>
                                      </p:tavLst>
                                    </p:anim>
                                    <p:anim calcmode="lin" valueType="num">
                                      <p:cBhvr additive="base">
                                        <p:cTn id="10" dur="2000" fill="hold"/>
                                        <p:tgtEl>
                                          <p:spTgt spid="3"/>
                                        </p:tgtEl>
                                        <p:attrNameLst>
                                          <p:attrName>ppt_y</p:attrName>
                                        </p:attrNameLst>
                                      </p:cBhvr>
                                      <p:tavLst>
                                        <p:tav tm="0">
                                          <p:val>
                                            <p:strVal val="1+#ppt_h/2"/>
                                          </p:val>
                                        </p:tav>
                                        <p:tav tm="100000">
                                          <p:val>
                                            <p:strVal val="#ppt_y"/>
                                          </p:val>
                                        </p:tav>
                                      </p:tavLst>
                                    </p:anim>
                                  </p:childTnLst>
                                </p:cTn>
                              </p:par>
                              <p:par>
                                <p:cTn id="11" presetID="2" presetClass="entr" presetSubtype="4" fill="hold" grpId="0"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2000" fill="hold"/>
                                        <p:tgtEl>
                                          <p:spTgt spid="4"/>
                                        </p:tgtEl>
                                        <p:attrNameLst>
                                          <p:attrName>ppt_x</p:attrName>
                                        </p:attrNameLst>
                                      </p:cBhvr>
                                      <p:tavLst>
                                        <p:tav tm="0">
                                          <p:val>
                                            <p:strVal val="#ppt_x"/>
                                          </p:val>
                                        </p:tav>
                                        <p:tav tm="100000">
                                          <p:val>
                                            <p:strVal val="#ppt_x"/>
                                          </p:val>
                                        </p:tav>
                                      </p:tavLst>
                                    </p:anim>
                                    <p:anim calcmode="lin" valueType="num">
                                      <p:cBhvr additive="base">
                                        <p:cTn id="14" dur="2000" fill="hold"/>
                                        <p:tgtEl>
                                          <p:spTgt spid="4"/>
                                        </p:tgtEl>
                                        <p:attrNameLst>
                                          <p:attrName>ppt_y</p:attrName>
                                        </p:attrNameLst>
                                      </p:cBhvr>
                                      <p:tavLst>
                                        <p:tav tm="0">
                                          <p:val>
                                            <p:strVal val="1+#ppt_h/2"/>
                                          </p:val>
                                        </p:tav>
                                        <p:tav tm="100000">
                                          <p:val>
                                            <p:strVal val="#ppt_y"/>
                                          </p:val>
                                        </p:tav>
                                      </p:tavLst>
                                    </p:anim>
                                  </p:childTnLst>
                                </p:cTn>
                              </p:par>
                              <p:par>
                                <p:cTn id="15" presetID="2" presetClass="entr" presetSubtype="4" fill="hold" grpId="0"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additive="base">
                                        <p:cTn id="17" dur="2000" fill="hold"/>
                                        <p:tgtEl>
                                          <p:spTgt spid="5"/>
                                        </p:tgtEl>
                                        <p:attrNameLst>
                                          <p:attrName>ppt_x</p:attrName>
                                        </p:attrNameLst>
                                      </p:cBhvr>
                                      <p:tavLst>
                                        <p:tav tm="0">
                                          <p:val>
                                            <p:strVal val="#ppt_x"/>
                                          </p:val>
                                        </p:tav>
                                        <p:tav tm="100000">
                                          <p:val>
                                            <p:strVal val="#ppt_x"/>
                                          </p:val>
                                        </p:tav>
                                      </p:tavLst>
                                    </p:anim>
                                    <p:anim calcmode="lin" valueType="num">
                                      <p:cBhvr additive="base">
                                        <p:cTn id="18" dur="2000" fill="hold"/>
                                        <p:tgtEl>
                                          <p:spTgt spid="5"/>
                                        </p:tgtEl>
                                        <p:attrNameLst>
                                          <p:attrName>ppt_y</p:attrName>
                                        </p:attrNameLst>
                                      </p:cBhvr>
                                      <p:tavLst>
                                        <p:tav tm="0">
                                          <p:val>
                                            <p:strVal val="1+#ppt_h/2"/>
                                          </p:val>
                                        </p:tav>
                                        <p:tav tm="100000">
                                          <p:val>
                                            <p:strVal val="#ppt_y"/>
                                          </p:val>
                                        </p:tav>
                                      </p:tavLst>
                                    </p:anim>
                                  </p:childTnLst>
                                </p:cTn>
                              </p:par>
                              <p:par>
                                <p:cTn id="19" presetID="2" presetClass="entr" presetSubtype="4" fill="hold" grpId="0" nodeType="with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additive="base">
                                        <p:cTn id="21" dur="2000" fill="hold"/>
                                        <p:tgtEl>
                                          <p:spTgt spid="6"/>
                                        </p:tgtEl>
                                        <p:attrNameLst>
                                          <p:attrName>ppt_x</p:attrName>
                                        </p:attrNameLst>
                                      </p:cBhvr>
                                      <p:tavLst>
                                        <p:tav tm="0">
                                          <p:val>
                                            <p:strVal val="#ppt_x"/>
                                          </p:val>
                                        </p:tav>
                                        <p:tav tm="100000">
                                          <p:val>
                                            <p:strVal val="#ppt_x"/>
                                          </p:val>
                                        </p:tav>
                                      </p:tavLst>
                                    </p:anim>
                                    <p:anim calcmode="lin" valueType="num">
                                      <p:cBhvr additive="base">
                                        <p:cTn id="22" dur="2000" fill="hold"/>
                                        <p:tgtEl>
                                          <p:spTgt spid="6"/>
                                        </p:tgtEl>
                                        <p:attrNameLst>
                                          <p:attrName>ppt_y</p:attrName>
                                        </p:attrNameLst>
                                      </p:cBhvr>
                                      <p:tavLst>
                                        <p:tav tm="0">
                                          <p:val>
                                            <p:strVal val="1+#ppt_h/2"/>
                                          </p:val>
                                        </p:tav>
                                        <p:tav tm="100000">
                                          <p:val>
                                            <p:strVal val="#ppt_y"/>
                                          </p:val>
                                        </p:tav>
                                      </p:tavLst>
                                    </p:anim>
                                  </p:childTnLst>
                                </p:cTn>
                              </p:par>
                              <p:par>
                                <p:cTn id="23" presetID="2" presetClass="entr" presetSubtype="4" fill="hold" grpId="0" nodeType="withEffect">
                                  <p:stCondLst>
                                    <p:cond delay="0"/>
                                  </p:stCondLst>
                                  <p:childTnLst>
                                    <p:set>
                                      <p:cBhvr>
                                        <p:cTn id="24" dur="1" fill="hold">
                                          <p:stCondLst>
                                            <p:cond delay="0"/>
                                          </p:stCondLst>
                                        </p:cTn>
                                        <p:tgtEl>
                                          <p:spTgt spid="7"/>
                                        </p:tgtEl>
                                        <p:attrNameLst>
                                          <p:attrName>style.visibility</p:attrName>
                                        </p:attrNameLst>
                                      </p:cBhvr>
                                      <p:to>
                                        <p:strVal val="visible"/>
                                      </p:to>
                                    </p:set>
                                    <p:anim calcmode="lin" valueType="num">
                                      <p:cBhvr additive="base">
                                        <p:cTn id="25" dur="2000" fill="hold"/>
                                        <p:tgtEl>
                                          <p:spTgt spid="7"/>
                                        </p:tgtEl>
                                        <p:attrNameLst>
                                          <p:attrName>ppt_x</p:attrName>
                                        </p:attrNameLst>
                                      </p:cBhvr>
                                      <p:tavLst>
                                        <p:tav tm="0">
                                          <p:val>
                                            <p:strVal val="#ppt_x"/>
                                          </p:val>
                                        </p:tav>
                                        <p:tav tm="100000">
                                          <p:val>
                                            <p:strVal val="#ppt_x"/>
                                          </p:val>
                                        </p:tav>
                                      </p:tavLst>
                                    </p:anim>
                                    <p:anim calcmode="lin" valueType="num">
                                      <p:cBhvr additive="base">
                                        <p:cTn id="26" dur="2000" fill="hold"/>
                                        <p:tgtEl>
                                          <p:spTgt spid="7"/>
                                        </p:tgtEl>
                                        <p:attrNameLst>
                                          <p:attrName>ppt_y</p:attrName>
                                        </p:attrNameLst>
                                      </p:cBhvr>
                                      <p:tavLst>
                                        <p:tav tm="0">
                                          <p:val>
                                            <p:strVal val="1+#ppt_h/2"/>
                                          </p:val>
                                        </p:tav>
                                        <p:tav tm="100000">
                                          <p:val>
                                            <p:strVal val="#ppt_y"/>
                                          </p:val>
                                        </p:tav>
                                      </p:tavLst>
                                    </p:anim>
                                  </p:childTnLst>
                                </p:cTn>
                              </p:par>
                              <p:par>
                                <p:cTn id="27" presetID="2" presetClass="entr" presetSubtype="4" fill="hold" grpId="0" nodeType="withEffect">
                                  <p:stCondLst>
                                    <p:cond delay="0"/>
                                  </p:stCondLst>
                                  <p:childTnLst>
                                    <p:set>
                                      <p:cBhvr>
                                        <p:cTn id="28" dur="1" fill="hold">
                                          <p:stCondLst>
                                            <p:cond delay="0"/>
                                          </p:stCondLst>
                                        </p:cTn>
                                        <p:tgtEl>
                                          <p:spTgt spid="8"/>
                                        </p:tgtEl>
                                        <p:attrNameLst>
                                          <p:attrName>style.visibility</p:attrName>
                                        </p:attrNameLst>
                                      </p:cBhvr>
                                      <p:to>
                                        <p:strVal val="visible"/>
                                      </p:to>
                                    </p:set>
                                    <p:anim calcmode="lin" valueType="num">
                                      <p:cBhvr additive="base">
                                        <p:cTn id="29" dur="2000" fill="hold"/>
                                        <p:tgtEl>
                                          <p:spTgt spid="8"/>
                                        </p:tgtEl>
                                        <p:attrNameLst>
                                          <p:attrName>ppt_x</p:attrName>
                                        </p:attrNameLst>
                                      </p:cBhvr>
                                      <p:tavLst>
                                        <p:tav tm="0">
                                          <p:val>
                                            <p:strVal val="#ppt_x"/>
                                          </p:val>
                                        </p:tav>
                                        <p:tav tm="100000">
                                          <p:val>
                                            <p:strVal val="#ppt_x"/>
                                          </p:val>
                                        </p:tav>
                                      </p:tavLst>
                                    </p:anim>
                                    <p:anim calcmode="lin" valueType="num">
                                      <p:cBhvr additive="base">
                                        <p:cTn id="30" dur="2000" fill="hold"/>
                                        <p:tgtEl>
                                          <p:spTgt spid="8"/>
                                        </p:tgtEl>
                                        <p:attrNameLst>
                                          <p:attrName>ppt_y</p:attrName>
                                        </p:attrNameLst>
                                      </p:cBhvr>
                                      <p:tavLst>
                                        <p:tav tm="0">
                                          <p:val>
                                            <p:strVal val="1+#ppt_h/2"/>
                                          </p:val>
                                        </p:tav>
                                        <p:tav tm="100000">
                                          <p:val>
                                            <p:strVal val="#ppt_y"/>
                                          </p:val>
                                        </p:tav>
                                      </p:tavLst>
                                    </p:anim>
                                  </p:childTnLst>
                                </p:cTn>
                              </p:par>
                              <p:par>
                                <p:cTn id="31" presetID="2" presetClass="entr" presetSubtype="4" fill="hold" grpId="0" nodeType="withEffect">
                                  <p:stCondLst>
                                    <p:cond delay="0"/>
                                  </p:stCondLst>
                                  <p:childTnLst>
                                    <p:set>
                                      <p:cBhvr>
                                        <p:cTn id="32" dur="1" fill="hold">
                                          <p:stCondLst>
                                            <p:cond delay="0"/>
                                          </p:stCondLst>
                                        </p:cTn>
                                        <p:tgtEl>
                                          <p:spTgt spid="9"/>
                                        </p:tgtEl>
                                        <p:attrNameLst>
                                          <p:attrName>style.visibility</p:attrName>
                                        </p:attrNameLst>
                                      </p:cBhvr>
                                      <p:to>
                                        <p:strVal val="visible"/>
                                      </p:to>
                                    </p:set>
                                    <p:anim calcmode="lin" valueType="num">
                                      <p:cBhvr additive="base">
                                        <p:cTn id="33" dur="2000" fill="hold"/>
                                        <p:tgtEl>
                                          <p:spTgt spid="9"/>
                                        </p:tgtEl>
                                        <p:attrNameLst>
                                          <p:attrName>ppt_x</p:attrName>
                                        </p:attrNameLst>
                                      </p:cBhvr>
                                      <p:tavLst>
                                        <p:tav tm="0">
                                          <p:val>
                                            <p:strVal val="#ppt_x"/>
                                          </p:val>
                                        </p:tav>
                                        <p:tav tm="100000">
                                          <p:val>
                                            <p:strVal val="#ppt_x"/>
                                          </p:val>
                                        </p:tav>
                                      </p:tavLst>
                                    </p:anim>
                                    <p:anim calcmode="lin" valueType="num">
                                      <p:cBhvr additive="base">
                                        <p:cTn id="34" dur="2000" fill="hold"/>
                                        <p:tgtEl>
                                          <p:spTgt spid="9"/>
                                        </p:tgtEl>
                                        <p:attrNameLst>
                                          <p:attrName>ppt_y</p:attrName>
                                        </p:attrNameLst>
                                      </p:cBhvr>
                                      <p:tavLst>
                                        <p:tav tm="0">
                                          <p:val>
                                            <p:strVal val="1+#ppt_h/2"/>
                                          </p:val>
                                        </p:tav>
                                        <p:tav tm="100000">
                                          <p:val>
                                            <p:strVal val="#ppt_y"/>
                                          </p:val>
                                        </p:tav>
                                      </p:tavLst>
                                    </p:anim>
                                  </p:childTnLst>
                                </p:cTn>
                              </p:par>
                              <p:par>
                                <p:cTn id="35" presetID="2" presetClass="entr" presetSubtype="4" fill="hold" grpId="0" nodeType="withEffect">
                                  <p:stCondLst>
                                    <p:cond delay="0"/>
                                  </p:stCondLst>
                                  <p:childTnLst>
                                    <p:set>
                                      <p:cBhvr>
                                        <p:cTn id="36" dur="1" fill="hold">
                                          <p:stCondLst>
                                            <p:cond delay="0"/>
                                          </p:stCondLst>
                                        </p:cTn>
                                        <p:tgtEl>
                                          <p:spTgt spid="10"/>
                                        </p:tgtEl>
                                        <p:attrNameLst>
                                          <p:attrName>style.visibility</p:attrName>
                                        </p:attrNameLst>
                                      </p:cBhvr>
                                      <p:to>
                                        <p:strVal val="visible"/>
                                      </p:to>
                                    </p:set>
                                    <p:anim calcmode="lin" valueType="num">
                                      <p:cBhvr additive="base">
                                        <p:cTn id="37" dur="2000" fill="hold"/>
                                        <p:tgtEl>
                                          <p:spTgt spid="10"/>
                                        </p:tgtEl>
                                        <p:attrNameLst>
                                          <p:attrName>ppt_x</p:attrName>
                                        </p:attrNameLst>
                                      </p:cBhvr>
                                      <p:tavLst>
                                        <p:tav tm="0">
                                          <p:val>
                                            <p:strVal val="#ppt_x"/>
                                          </p:val>
                                        </p:tav>
                                        <p:tav tm="100000">
                                          <p:val>
                                            <p:strVal val="#ppt_x"/>
                                          </p:val>
                                        </p:tav>
                                      </p:tavLst>
                                    </p:anim>
                                    <p:anim calcmode="lin" valueType="num">
                                      <p:cBhvr additive="base">
                                        <p:cTn id="38" dur="2000" fill="hold"/>
                                        <p:tgtEl>
                                          <p:spTgt spid="10"/>
                                        </p:tgtEl>
                                        <p:attrNameLst>
                                          <p:attrName>ppt_y</p:attrName>
                                        </p:attrNameLst>
                                      </p:cBhvr>
                                      <p:tavLst>
                                        <p:tav tm="0">
                                          <p:val>
                                            <p:strVal val="1+#ppt_h/2"/>
                                          </p:val>
                                        </p:tav>
                                        <p:tav tm="100000">
                                          <p:val>
                                            <p:strVal val="#ppt_y"/>
                                          </p:val>
                                        </p:tav>
                                      </p:tavLst>
                                    </p:anim>
                                  </p:childTnLst>
                                </p:cTn>
                              </p:par>
                              <p:par>
                                <p:cTn id="39" presetID="2" presetClass="entr" presetSubtype="4" fill="hold" grpId="0" nodeType="withEffect">
                                  <p:stCondLst>
                                    <p:cond delay="0"/>
                                  </p:stCondLst>
                                  <p:childTnLst>
                                    <p:set>
                                      <p:cBhvr>
                                        <p:cTn id="40" dur="1" fill="hold">
                                          <p:stCondLst>
                                            <p:cond delay="0"/>
                                          </p:stCondLst>
                                        </p:cTn>
                                        <p:tgtEl>
                                          <p:spTgt spid="11"/>
                                        </p:tgtEl>
                                        <p:attrNameLst>
                                          <p:attrName>style.visibility</p:attrName>
                                        </p:attrNameLst>
                                      </p:cBhvr>
                                      <p:to>
                                        <p:strVal val="visible"/>
                                      </p:to>
                                    </p:set>
                                    <p:anim calcmode="lin" valueType="num">
                                      <p:cBhvr additive="base">
                                        <p:cTn id="41" dur="2000" fill="hold"/>
                                        <p:tgtEl>
                                          <p:spTgt spid="11"/>
                                        </p:tgtEl>
                                        <p:attrNameLst>
                                          <p:attrName>ppt_x</p:attrName>
                                        </p:attrNameLst>
                                      </p:cBhvr>
                                      <p:tavLst>
                                        <p:tav tm="0">
                                          <p:val>
                                            <p:strVal val="#ppt_x"/>
                                          </p:val>
                                        </p:tav>
                                        <p:tav tm="100000">
                                          <p:val>
                                            <p:strVal val="#ppt_x"/>
                                          </p:val>
                                        </p:tav>
                                      </p:tavLst>
                                    </p:anim>
                                    <p:anim calcmode="lin" valueType="num">
                                      <p:cBhvr additive="base">
                                        <p:cTn id="42" dur="2000" fill="hold"/>
                                        <p:tgtEl>
                                          <p:spTgt spid="11"/>
                                        </p:tgtEl>
                                        <p:attrNameLst>
                                          <p:attrName>ppt_y</p:attrName>
                                        </p:attrNameLst>
                                      </p:cBhvr>
                                      <p:tavLst>
                                        <p:tav tm="0">
                                          <p:val>
                                            <p:strVal val="1+#ppt_h/2"/>
                                          </p:val>
                                        </p:tav>
                                        <p:tav tm="100000">
                                          <p:val>
                                            <p:strVal val="#ppt_y"/>
                                          </p:val>
                                        </p:tav>
                                      </p:tavLst>
                                    </p:anim>
                                  </p:childTnLst>
                                </p:cTn>
                              </p:par>
                              <p:par>
                                <p:cTn id="43" presetID="2" presetClass="entr" presetSubtype="4" fill="hold" grpId="0" nodeType="withEffect">
                                  <p:stCondLst>
                                    <p:cond delay="0"/>
                                  </p:stCondLst>
                                  <p:childTnLst>
                                    <p:set>
                                      <p:cBhvr>
                                        <p:cTn id="44" dur="1" fill="hold">
                                          <p:stCondLst>
                                            <p:cond delay="0"/>
                                          </p:stCondLst>
                                        </p:cTn>
                                        <p:tgtEl>
                                          <p:spTgt spid="12"/>
                                        </p:tgtEl>
                                        <p:attrNameLst>
                                          <p:attrName>style.visibility</p:attrName>
                                        </p:attrNameLst>
                                      </p:cBhvr>
                                      <p:to>
                                        <p:strVal val="visible"/>
                                      </p:to>
                                    </p:set>
                                    <p:anim calcmode="lin" valueType="num">
                                      <p:cBhvr additive="base">
                                        <p:cTn id="45" dur="2000" fill="hold"/>
                                        <p:tgtEl>
                                          <p:spTgt spid="12"/>
                                        </p:tgtEl>
                                        <p:attrNameLst>
                                          <p:attrName>ppt_x</p:attrName>
                                        </p:attrNameLst>
                                      </p:cBhvr>
                                      <p:tavLst>
                                        <p:tav tm="0">
                                          <p:val>
                                            <p:strVal val="#ppt_x"/>
                                          </p:val>
                                        </p:tav>
                                        <p:tav tm="100000">
                                          <p:val>
                                            <p:strVal val="#ppt_x"/>
                                          </p:val>
                                        </p:tav>
                                      </p:tavLst>
                                    </p:anim>
                                    <p:anim calcmode="lin" valueType="num">
                                      <p:cBhvr additive="base">
                                        <p:cTn id="46" dur="2000" fill="hold"/>
                                        <p:tgtEl>
                                          <p:spTgt spid="12"/>
                                        </p:tgtEl>
                                        <p:attrNameLst>
                                          <p:attrName>ppt_y</p:attrName>
                                        </p:attrNameLst>
                                      </p:cBhvr>
                                      <p:tavLst>
                                        <p:tav tm="0">
                                          <p:val>
                                            <p:strVal val="1+#ppt_h/2"/>
                                          </p:val>
                                        </p:tav>
                                        <p:tav tm="100000">
                                          <p:val>
                                            <p:strVal val="#ppt_y"/>
                                          </p:val>
                                        </p:tav>
                                      </p:tavLst>
                                    </p:anim>
                                  </p:childTnLst>
                                </p:cTn>
                              </p:par>
                              <p:par>
                                <p:cTn id="47" presetID="8" presetClass="emph" presetSubtype="0" fill="hold" grpId="1" nodeType="withEffect">
                                  <p:stCondLst>
                                    <p:cond delay="0"/>
                                  </p:stCondLst>
                                  <p:childTnLst>
                                    <p:animRot by="21600000">
                                      <p:cBhvr>
                                        <p:cTn id="48" dur="2000" fill="hold"/>
                                        <p:tgtEl>
                                          <p:spTgt spid="3"/>
                                        </p:tgtEl>
                                        <p:attrNameLst>
                                          <p:attrName>r</p:attrName>
                                        </p:attrNameLst>
                                      </p:cBhvr>
                                    </p:animRot>
                                  </p:childTnLst>
                                </p:cTn>
                              </p:par>
                              <p:par>
                                <p:cTn id="49" presetID="8" presetClass="emph" presetSubtype="0" fill="hold" grpId="1" nodeType="withEffect">
                                  <p:stCondLst>
                                    <p:cond delay="0"/>
                                  </p:stCondLst>
                                  <p:childTnLst>
                                    <p:animRot by="21600000">
                                      <p:cBhvr>
                                        <p:cTn id="50" dur="2000" fill="hold"/>
                                        <p:tgtEl>
                                          <p:spTgt spid="4"/>
                                        </p:tgtEl>
                                        <p:attrNameLst>
                                          <p:attrName>r</p:attrName>
                                        </p:attrNameLst>
                                      </p:cBhvr>
                                    </p:animRot>
                                  </p:childTnLst>
                                </p:cTn>
                              </p:par>
                              <p:par>
                                <p:cTn id="51" presetID="8" presetClass="emph" presetSubtype="0" fill="hold" grpId="1" nodeType="withEffect">
                                  <p:stCondLst>
                                    <p:cond delay="0"/>
                                  </p:stCondLst>
                                  <p:childTnLst>
                                    <p:animRot by="21600000">
                                      <p:cBhvr>
                                        <p:cTn id="52" dur="2000" fill="hold"/>
                                        <p:tgtEl>
                                          <p:spTgt spid="5"/>
                                        </p:tgtEl>
                                        <p:attrNameLst>
                                          <p:attrName>r</p:attrName>
                                        </p:attrNameLst>
                                      </p:cBhvr>
                                    </p:animRot>
                                  </p:childTnLst>
                                </p:cTn>
                              </p:par>
                              <p:par>
                                <p:cTn id="53" presetID="8" presetClass="emph" presetSubtype="0" fill="hold" grpId="1" nodeType="withEffect">
                                  <p:stCondLst>
                                    <p:cond delay="0"/>
                                  </p:stCondLst>
                                  <p:childTnLst>
                                    <p:animRot by="21600000">
                                      <p:cBhvr>
                                        <p:cTn id="54" dur="2000" fill="hold"/>
                                        <p:tgtEl>
                                          <p:spTgt spid="6"/>
                                        </p:tgtEl>
                                        <p:attrNameLst>
                                          <p:attrName>r</p:attrName>
                                        </p:attrNameLst>
                                      </p:cBhvr>
                                    </p:animRot>
                                  </p:childTnLst>
                                </p:cTn>
                              </p:par>
                              <p:par>
                                <p:cTn id="55" presetID="8" presetClass="emph" presetSubtype="0" fill="hold" grpId="1" nodeType="withEffect">
                                  <p:stCondLst>
                                    <p:cond delay="0"/>
                                  </p:stCondLst>
                                  <p:childTnLst>
                                    <p:animRot by="21600000">
                                      <p:cBhvr>
                                        <p:cTn id="56" dur="2000" fill="hold"/>
                                        <p:tgtEl>
                                          <p:spTgt spid="7"/>
                                        </p:tgtEl>
                                        <p:attrNameLst>
                                          <p:attrName>r</p:attrName>
                                        </p:attrNameLst>
                                      </p:cBhvr>
                                    </p:animRot>
                                  </p:childTnLst>
                                </p:cTn>
                              </p:par>
                              <p:par>
                                <p:cTn id="57" presetID="8" presetClass="emph" presetSubtype="0" fill="hold" grpId="1" nodeType="withEffect">
                                  <p:stCondLst>
                                    <p:cond delay="0"/>
                                  </p:stCondLst>
                                  <p:childTnLst>
                                    <p:animRot by="-21600000">
                                      <p:cBhvr>
                                        <p:cTn id="58" dur="2000" fill="hold"/>
                                        <p:tgtEl>
                                          <p:spTgt spid="8"/>
                                        </p:tgtEl>
                                        <p:attrNameLst>
                                          <p:attrName>r</p:attrName>
                                        </p:attrNameLst>
                                      </p:cBhvr>
                                    </p:animRot>
                                  </p:childTnLst>
                                </p:cTn>
                              </p:par>
                              <p:par>
                                <p:cTn id="59" presetID="8" presetClass="emph" presetSubtype="0" fill="hold" grpId="1" nodeType="withEffect">
                                  <p:stCondLst>
                                    <p:cond delay="0"/>
                                  </p:stCondLst>
                                  <p:childTnLst>
                                    <p:animRot by="-21600000">
                                      <p:cBhvr>
                                        <p:cTn id="60" dur="2000" fill="hold"/>
                                        <p:tgtEl>
                                          <p:spTgt spid="9"/>
                                        </p:tgtEl>
                                        <p:attrNameLst>
                                          <p:attrName>r</p:attrName>
                                        </p:attrNameLst>
                                      </p:cBhvr>
                                    </p:animRot>
                                  </p:childTnLst>
                                </p:cTn>
                              </p:par>
                              <p:par>
                                <p:cTn id="61" presetID="8" presetClass="emph" presetSubtype="0" fill="hold" grpId="1" nodeType="withEffect">
                                  <p:stCondLst>
                                    <p:cond delay="0"/>
                                  </p:stCondLst>
                                  <p:childTnLst>
                                    <p:animRot by="-21600000">
                                      <p:cBhvr>
                                        <p:cTn id="62" dur="2000" fill="hold"/>
                                        <p:tgtEl>
                                          <p:spTgt spid="10"/>
                                        </p:tgtEl>
                                        <p:attrNameLst>
                                          <p:attrName>r</p:attrName>
                                        </p:attrNameLst>
                                      </p:cBhvr>
                                    </p:animRot>
                                  </p:childTnLst>
                                </p:cTn>
                              </p:par>
                              <p:par>
                                <p:cTn id="63" presetID="8" presetClass="emph" presetSubtype="0" fill="hold" grpId="1" nodeType="withEffect">
                                  <p:stCondLst>
                                    <p:cond delay="0"/>
                                  </p:stCondLst>
                                  <p:childTnLst>
                                    <p:animRot by="-21600000">
                                      <p:cBhvr>
                                        <p:cTn id="64" dur="2000" fill="hold"/>
                                        <p:tgtEl>
                                          <p:spTgt spid="11"/>
                                        </p:tgtEl>
                                        <p:attrNameLst>
                                          <p:attrName>r</p:attrName>
                                        </p:attrNameLst>
                                      </p:cBhvr>
                                    </p:animRot>
                                  </p:childTnLst>
                                </p:cTn>
                              </p:par>
                              <p:par>
                                <p:cTn id="65" presetID="8" presetClass="emph" presetSubtype="0" fill="hold" grpId="1" nodeType="withEffect">
                                  <p:stCondLst>
                                    <p:cond delay="0"/>
                                  </p:stCondLst>
                                  <p:childTnLst>
                                    <p:animRot by="-21600000">
                                      <p:cBhvr>
                                        <p:cTn id="66" dur="2000" fill="hold"/>
                                        <p:tgtEl>
                                          <p:spTgt spid="12"/>
                                        </p:tgtEl>
                                        <p:attrNameLst>
                                          <p:attrName>r</p:attrName>
                                        </p:attrNameLst>
                                      </p:cBhvr>
                                    </p:animRot>
                                  </p:childTnLst>
                                </p:cTn>
                              </p:par>
                            </p:childTnLst>
                          </p:cTn>
                        </p:par>
                        <p:par>
                          <p:cTn id="67" fill="hold">
                            <p:stCondLst>
                              <p:cond delay="2000"/>
                            </p:stCondLst>
                            <p:childTnLst>
                              <p:par>
                                <p:cTn id="68" presetID="2" presetClass="exit" presetSubtype="4" fill="hold" grpId="2" nodeType="afterEffect">
                                  <p:stCondLst>
                                    <p:cond delay="0"/>
                                  </p:stCondLst>
                                  <p:childTnLst>
                                    <p:anim calcmode="lin" valueType="num">
                                      <p:cBhvr additive="base">
                                        <p:cTn id="69" dur="2000"/>
                                        <p:tgtEl>
                                          <p:spTgt spid="3"/>
                                        </p:tgtEl>
                                        <p:attrNameLst>
                                          <p:attrName>ppt_x</p:attrName>
                                        </p:attrNameLst>
                                      </p:cBhvr>
                                      <p:tavLst>
                                        <p:tav tm="0">
                                          <p:val>
                                            <p:strVal val="ppt_x"/>
                                          </p:val>
                                        </p:tav>
                                        <p:tav tm="100000">
                                          <p:val>
                                            <p:strVal val="ppt_x"/>
                                          </p:val>
                                        </p:tav>
                                      </p:tavLst>
                                    </p:anim>
                                    <p:anim calcmode="lin" valueType="num">
                                      <p:cBhvr additive="base">
                                        <p:cTn id="70" dur="2000"/>
                                        <p:tgtEl>
                                          <p:spTgt spid="3"/>
                                        </p:tgtEl>
                                        <p:attrNameLst>
                                          <p:attrName>ppt_y</p:attrName>
                                        </p:attrNameLst>
                                      </p:cBhvr>
                                      <p:tavLst>
                                        <p:tav tm="0">
                                          <p:val>
                                            <p:strVal val="ppt_y"/>
                                          </p:val>
                                        </p:tav>
                                        <p:tav tm="100000">
                                          <p:val>
                                            <p:strVal val="1+ppt_h/2"/>
                                          </p:val>
                                        </p:tav>
                                      </p:tavLst>
                                    </p:anim>
                                    <p:set>
                                      <p:cBhvr>
                                        <p:cTn id="71" dur="1" fill="hold">
                                          <p:stCondLst>
                                            <p:cond delay="1999"/>
                                          </p:stCondLst>
                                        </p:cTn>
                                        <p:tgtEl>
                                          <p:spTgt spid="3"/>
                                        </p:tgtEl>
                                        <p:attrNameLst>
                                          <p:attrName>style.visibility</p:attrName>
                                        </p:attrNameLst>
                                      </p:cBhvr>
                                      <p:to>
                                        <p:strVal val="hidden"/>
                                      </p:to>
                                    </p:set>
                                  </p:childTnLst>
                                </p:cTn>
                              </p:par>
                              <p:par>
                                <p:cTn id="72" presetID="2" presetClass="exit" presetSubtype="4" fill="hold" grpId="2" nodeType="withEffect">
                                  <p:stCondLst>
                                    <p:cond delay="0"/>
                                  </p:stCondLst>
                                  <p:childTnLst>
                                    <p:anim calcmode="lin" valueType="num">
                                      <p:cBhvr additive="base">
                                        <p:cTn id="73" dur="2000"/>
                                        <p:tgtEl>
                                          <p:spTgt spid="4"/>
                                        </p:tgtEl>
                                        <p:attrNameLst>
                                          <p:attrName>ppt_x</p:attrName>
                                        </p:attrNameLst>
                                      </p:cBhvr>
                                      <p:tavLst>
                                        <p:tav tm="0">
                                          <p:val>
                                            <p:strVal val="ppt_x"/>
                                          </p:val>
                                        </p:tav>
                                        <p:tav tm="100000">
                                          <p:val>
                                            <p:strVal val="ppt_x"/>
                                          </p:val>
                                        </p:tav>
                                      </p:tavLst>
                                    </p:anim>
                                    <p:anim calcmode="lin" valueType="num">
                                      <p:cBhvr additive="base">
                                        <p:cTn id="74" dur="2000"/>
                                        <p:tgtEl>
                                          <p:spTgt spid="4"/>
                                        </p:tgtEl>
                                        <p:attrNameLst>
                                          <p:attrName>ppt_y</p:attrName>
                                        </p:attrNameLst>
                                      </p:cBhvr>
                                      <p:tavLst>
                                        <p:tav tm="0">
                                          <p:val>
                                            <p:strVal val="ppt_y"/>
                                          </p:val>
                                        </p:tav>
                                        <p:tav tm="100000">
                                          <p:val>
                                            <p:strVal val="1+ppt_h/2"/>
                                          </p:val>
                                        </p:tav>
                                      </p:tavLst>
                                    </p:anim>
                                    <p:set>
                                      <p:cBhvr>
                                        <p:cTn id="75" dur="1" fill="hold">
                                          <p:stCondLst>
                                            <p:cond delay="1999"/>
                                          </p:stCondLst>
                                        </p:cTn>
                                        <p:tgtEl>
                                          <p:spTgt spid="4"/>
                                        </p:tgtEl>
                                        <p:attrNameLst>
                                          <p:attrName>style.visibility</p:attrName>
                                        </p:attrNameLst>
                                      </p:cBhvr>
                                      <p:to>
                                        <p:strVal val="hidden"/>
                                      </p:to>
                                    </p:set>
                                  </p:childTnLst>
                                </p:cTn>
                              </p:par>
                              <p:par>
                                <p:cTn id="76" presetID="2" presetClass="exit" presetSubtype="4" fill="hold" grpId="2" nodeType="withEffect">
                                  <p:stCondLst>
                                    <p:cond delay="0"/>
                                  </p:stCondLst>
                                  <p:childTnLst>
                                    <p:anim calcmode="lin" valueType="num">
                                      <p:cBhvr additive="base">
                                        <p:cTn id="77" dur="2000"/>
                                        <p:tgtEl>
                                          <p:spTgt spid="5"/>
                                        </p:tgtEl>
                                        <p:attrNameLst>
                                          <p:attrName>ppt_x</p:attrName>
                                        </p:attrNameLst>
                                      </p:cBhvr>
                                      <p:tavLst>
                                        <p:tav tm="0">
                                          <p:val>
                                            <p:strVal val="ppt_x"/>
                                          </p:val>
                                        </p:tav>
                                        <p:tav tm="100000">
                                          <p:val>
                                            <p:strVal val="ppt_x"/>
                                          </p:val>
                                        </p:tav>
                                      </p:tavLst>
                                    </p:anim>
                                    <p:anim calcmode="lin" valueType="num">
                                      <p:cBhvr additive="base">
                                        <p:cTn id="78" dur="2000"/>
                                        <p:tgtEl>
                                          <p:spTgt spid="5"/>
                                        </p:tgtEl>
                                        <p:attrNameLst>
                                          <p:attrName>ppt_y</p:attrName>
                                        </p:attrNameLst>
                                      </p:cBhvr>
                                      <p:tavLst>
                                        <p:tav tm="0">
                                          <p:val>
                                            <p:strVal val="ppt_y"/>
                                          </p:val>
                                        </p:tav>
                                        <p:tav tm="100000">
                                          <p:val>
                                            <p:strVal val="1+ppt_h/2"/>
                                          </p:val>
                                        </p:tav>
                                      </p:tavLst>
                                    </p:anim>
                                    <p:set>
                                      <p:cBhvr>
                                        <p:cTn id="79" dur="1" fill="hold">
                                          <p:stCondLst>
                                            <p:cond delay="1999"/>
                                          </p:stCondLst>
                                        </p:cTn>
                                        <p:tgtEl>
                                          <p:spTgt spid="5"/>
                                        </p:tgtEl>
                                        <p:attrNameLst>
                                          <p:attrName>style.visibility</p:attrName>
                                        </p:attrNameLst>
                                      </p:cBhvr>
                                      <p:to>
                                        <p:strVal val="hidden"/>
                                      </p:to>
                                    </p:set>
                                  </p:childTnLst>
                                </p:cTn>
                              </p:par>
                              <p:par>
                                <p:cTn id="80" presetID="2" presetClass="exit" presetSubtype="4" fill="hold" grpId="2" nodeType="withEffect">
                                  <p:stCondLst>
                                    <p:cond delay="0"/>
                                  </p:stCondLst>
                                  <p:childTnLst>
                                    <p:anim calcmode="lin" valueType="num">
                                      <p:cBhvr additive="base">
                                        <p:cTn id="81" dur="2000"/>
                                        <p:tgtEl>
                                          <p:spTgt spid="6"/>
                                        </p:tgtEl>
                                        <p:attrNameLst>
                                          <p:attrName>ppt_x</p:attrName>
                                        </p:attrNameLst>
                                      </p:cBhvr>
                                      <p:tavLst>
                                        <p:tav tm="0">
                                          <p:val>
                                            <p:strVal val="ppt_x"/>
                                          </p:val>
                                        </p:tav>
                                        <p:tav tm="100000">
                                          <p:val>
                                            <p:strVal val="ppt_x"/>
                                          </p:val>
                                        </p:tav>
                                      </p:tavLst>
                                    </p:anim>
                                    <p:anim calcmode="lin" valueType="num">
                                      <p:cBhvr additive="base">
                                        <p:cTn id="82" dur="2000"/>
                                        <p:tgtEl>
                                          <p:spTgt spid="6"/>
                                        </p:tgtEl>
                                        <p:attrNameLst>
                                          <p:attrName>ppt_y</p:attrName>
                                        </p:attrNameLst>
                                      </p:cBhvr>
                                      <p:tavLst>
                                        <p:tav tm="0">
                                          <p:val>
                                            <p:strVal val="ppt_y"/>
                                          </p:val>
                                        </p:tav>
                                        <p:tav tm="100000">
                                          <p:val>
                                            <p:strVal val="1+ppt_h/2"/>
                                          </p:val>
                                        </p:tav>
                                      </p:tavLst>
                                    </p:anim>
                                    <p:set>
                                      <p:cBhvr>
                                        <p:cTn id="83" dur="1" fill="hold">
                                          <p:stCondLst>
                                            <p:cond delay="1999"/>
                                          </p:stCondLst>
                                        </p:cTn>
                                        <p:tgtEl>
                                          <p:spTgt spid="6"/>
                                        </p:tgtEl>
                                        <p:attrNameLst>
                                          <p:attrName>style.visibility</p:attrName>
                                        </p:attrNameLst>
                                      </p:cBhvr>
                                      <p:to>
                                        <p:strVal val="hidden"/>
                                      </p:to>
                                    </p:set>
                                  </p:childTnLst>
                                </p:cTn>
                              </p:par>
                              <p:par>
                                <p:cTn id="84" presetID="2" presetClass="exit" presetSubtype="4" fill="hold" grpId="2" nodeType="withEffect">
                                  <p:stCondLst>
                                    <p:cond delay="0"/>
                                  </p:stCondLst>
                                  <p:childTnLst>
                                    <p:anim calcmode="lin" valueType="num">
                                      <p:cBhvr additive="base">
                                        <p:cTn id="85" dur="2000"/>
                                        <p:tgtEl>
                                          <p:spTgt spid="7"/>
                                        </p:tgtEl>
                                        <p:attrNameLst>
                                          <p:attrName>ppt_x</p:attrName>
                                        </p:attrNameLst>
                                      </p:cBhvr>
                                      <p:tavLst>
                                        <p:tav tm="0">
                                          <p:val>
                                            <p:strVal val="ppt_x"/>
                                          </p:val>
                                        </p:tav>
                                        <p:tav tm="100000">
                                          <p:val>
                                            <p:strVal val="ppt_x"/>
                                          </p:val>
                                        </p:tav>
                                      </p:tavLst>
                                    </p:anim>
                                    <p:anim calcmode="lin" valueType="num">
                                      <p:cBhvr additive="base">
                                        <p:cTn id="86" dur="2000"/>
                                        <p:tgtEl>
                                          <p:spTgt spid="7"/>
                                        </p:tgtEl>
                                        <p:attrNameLst>
                                          <p:attrName>ppt_y</p:attrName>
                                        </p:attrNameLst>
                                      </p:cBhvr>
                                      <p:tavLst>
                                        <p:tav tm="0">
                                          <p:val>
                                            <p:strVal val="ppt_y"/>
                                          </p:val>
                                        </p:tav>
                                        <p:tav tm="100000">
                                          <p:val>
                                            <p:strVal val="1+ppt_h/2"/>
                                          </p:val>
                                        </p:tav>
                                      </p:tavLst>
                                    </p:anim>
                                    <p:set>
                                      <p:cBhvr>
                                        <p:cTn id="87" dur="1" fill="hold">
                                          <p:stCondLst>
                                            <p:cond delay="1999"/>
                                          </p:stCondLst>
                                        </p:cTn>
                                        <p:tgtEl>
                                          <p:spTgt spid="7"/>
                                        </p:tgtEl>
                                        <p:attrNameLst>
                                          <p:attrName>style.visibility</p:attrName>
                                        </p:attrNameLst>
                                      </p:cBhvr>
                                      <p:to>
                                        <p:strVal val="hidden"/>
                                      </p:to>
                                    </p:set>
                                  </p:childTnLst>
                                </p:cTn>
                              </p:par>
                              <p:par>
                                <p:cTn id="88" presetID="2" presetClass="exit" presetSubtype="1" fill="hold" grpId="2" nodeType="withEffect">
                                  <p:stCondLst>
                                    <p:cond delay="0"/>
                                  </p:stCondLst>
                                  <p:childTnLst>
                                    <p:anim calcmode="lin" valueType="num">
                                      <p:cBhvr additive="base">
                                        <p:cTn id="89" dur="2000"/>
                                        <p:tgtEl>
                                          <p:spTgt spid="8"/>
                                        </p:tgtEl>
                                        <p:attrNameLst>
                                          <p:attrName>ppt_x</p:attrName>
                                        </p:attrNameLst>
                                      </p:cBhvr>
                                      <p:tavLst>
                                        <p:tav tm="0">
                                          <p:val>
                                            <p:strVal val="ppt_x"/>
                                          </p:val>
                                        </p:tav>
                                        <p:tav tm="100000">
                                          <p:val>
                                            <p:strVal val="ppt_x"/>
                                          </p:val>
                                        </p:tav>
                                      </p:tavLst>
                                    </p:anim>
                                    <p:anim calcmode="lin" valueType="num">
                                      <p:cBhvr additive="base">
                                        <p:cTn id="90" dur="2000"/>
                                        <p:tgtEl>
                                          <p:spTgt spid="8"/>
                                        </p:tgtEl>
                                        <p:attrNameLst>
                                          <p:attrName>ppt_y</p:attrName>
                                        </p:attrNameLst>
                                      </p:cBhvr>
                                      <p:tavLst>
                                        <p:tav tm="0">
                                          <p:val>
                                            <p:strVal val="ppt_y"/>
                                          </p:val>
                                        </p:tav>
                                        <p:tav tm="100000">
                                          <p:val>
                                            <p:strVal val="0-ppt_h/2"/>
                                          </p:val>
                                        </p:tav>
                                      </p:tavLst>
                                    </p:anim>
                                    <p:set>
                                      <p:cBhvr>
                                        <p:cTn id="91" dur="1" fill="hold">
                                          <p:stCondLst>
                                            <p:cond delay="1999"/>
                                          </p:stCondLst>
                                        </p:cTn>
                                        <p:tgtEl>
                                          <p:spTgt spid="8"/>
                                        </p:tgtEl>
                                        <p:attrNameLst>
                                          <p:attrName>style.visibility</p:attrName>
                                        </p:attrNameLst>
                                      </p:cBhvr>
                                      <p:to>
                                        <p:strVal val="hidden"/>
                                      </p:to>
                                    </p:set>
                                  </p:childTnLst>
                                </p:cTn>
                              </p:par>
                              <p:par>
                                <p:cTn id="92" presetID="2" presetClass="exit" presetSubtype="1" fill="hold" grpId="2" nodeType="withEffect">
                                  <p:stCondLst>
                                    <p:cond delay="0"/>
                                  </p:stCondLst>
                                  <p:childTnLst>
                                    <p:anim calcmode="lin" valueType="num">
                                      <p:cBhvr additive="base">
                                        <p:cTn id="93" dur="2000"/>
                                        <p:tgtEl>
                                          <p:spTgt spid="9"/>
                                        </p:tgtEl>
                                        <p:attrNameLst>
                                          <p:attrName>ppt_x</p:attrName>
                                        </p:attrNameLst>
                                      </p:cBhvr>
                                      <p:tavLst>
                                        <p:tav tm="0">
                                          <p:val>
                                            <p:strVal val="ppt_x"/>
                                          </p:val>
                                        </p:tav>
                                        <p:tav tm="100000">
                                          <p:val>
                                            <p:strVal val="ppt_x"/>
                                          </p:val>
                                        </p:tav>
                                      </p:tavLst>
                                    </p:anim>
                                    <p:anim calcmode="lin" valueType="num">
                                      <p:cBhvr additive="base">
                                        <p:cTn id="94" dur="2000"/>
                                        <p:tgtEl>
                                          <p:spTgt spid="9"/>
                                        </p:tgtEl>
                                        <p:attrNameLst>
                                          <p:attrName>ppt_y</p:attrName>
                                        </p:attrNameLst>
                                      </p:cBhvr>
                                      <p:tavLst>
                                        <p:tav tm="0">
                                          <p:val>
                                            <p:strVal val="ppt_y"/>
                                          </p:val>
                                        </p:tav>
                                        <p:tav tm="100000">
                                          <p:val>
                                            <p:strVal val="0-ppt_h/2"/>
                                          </p:val>
                                        </p:tav>
                                      </p:tavLst>
                                    </p:anim>
                                    <p:set>
                                      <p:cBhvr>
                                        <p:cTn id="95" dur="1" fill="hold">
                                          <p:stCondLst>
                                            <p:cond delay="1999"/>
                                          </p:stCondLst>
                                        </p:cTn>
                                        <p:tgtEl>
                                          <p:spTgt spid="9"/>
                                        </p:tgtEl>
                                        <p:attrNameLst>
                                          <p:attrName>style.visibility</p:attrName>
                                        </p:attrNameLst>
                                      </p:cBhvr>
                                      <p:to>
                                        <p:strVal val="hidden"/>
                                      </p:to>
                                    </p:set>
                                  </p:childTnLst>
                                </p:cTn>
                              </p:par>
                              <p:par>
                                <p:cTn id="96" presetID="2" presetClass="exit" presetSubtype="1" fill="hold" grpId="2" nodeType="withEffect">
                                  <p:stCondLst>
                                    <p:cond delay="0"/>
                                  </p:stCondLst>
                                  <p:childTnLst>
                                    <p:anim calcmode="lin" valueType="num">
                                      <p:cBhvr additive="base">
                                        <p:cTn id="97" dur="2000"/>
                                        <p:tgtEl>
                                          <p:spTgt spid="10"/>
                                        </p:tgtEl>
                                        <p:attrNameLst>
                                          <p:attrName>ppt_x</p:attrName>
                                        </p:attrNameLst>
                                      </p:cBhvr>
                                      <p:tavLst>
                                        <p:tav tm="0">
                                          <p:val>
                                            <p:strVal val="ppt_x"/>
                                          </p:val>
                                        </p:tav>
                                        <p:tav tm="100000">
                                          <p:val>
                                            <p:strVal val="ppt_x"/>
                                          </p:val>
                                        </p:tav>
                                      </p:tavLst>
                                    </p:anim>
                                    <p:anim calcmode="lin" valueType="num">
                                      <p:cBhvr additive="base">
                                        <p:cTn id="98" dur="2000"/>
                                        <p:tgtEl>
                                          <p:spTgt spid="10"/>
                                        </p:tgtEl>
                                        <p:attrNameLst>
                                          <p:attrName>ppt_y</p:attrName>
                                        </p:attrNameLst>
                                      </p:cBhvr>
                                      <p:tavLst>
                                        <p:tav tm="0">
                                          <p:val>
                                            <p:strVal val="ppt_y"/>
                                          </p:val>
                                        </p:tav>
                                        <p:tav tm="100000">
                                          <p:val>
                                            <p:strVal val="0-ppt_h/2"/>
                                          </p:val>
                                        </p:tav>
                                      </p:tavLst>
                                    </p:anim>
                                    <p:set>
                                      <p:cBhvr>
                                        <p:cTn id="99" dur="1" fill="hold">
                                          <p:stCondLst>
                                            <p:cond delay="1999"/>
                                          </p:stCondLst>
                                        </p:cTn>
                                        <p:tgtEl>
                                          <p:spTgt spid="10"/>
                                        </p:tgtEl>
                                        <p:attrNameLst>
                                          <p:attrName>style.visibility</p:attrName>
                                        </p:attrNameLst>
                                      </p:cBhvr>
                                      <p:to>
                                        <p:strVal val="hidden"/>
                                      </p:to>
                                    </p:set>
                                  </p:childTnLst>
                                </p:cTn>
                              </p:par>
                              <p:par>
                                <p:cTn id="100" presetID="2" presetClass="exit" presetSubtype="1" fill="hold" grpId="2" nodeType="withEffect">
                                  <p:stCondLst>
                                    <p:cond delay="0"/>
                                  </p:stCondLst>
                                  <p:childTnLst>
                                    <p:anim calcmode="lin" valueType="num">
                                      <p:cBhvr additive="base">
                                        <p:cTn id="101" dur="2000"/>
                                        <p:tgtEl>
                                          <p:spTgt spid="11"/>
                                        </p:tgtEl>
                                        <p:attrNameLst>
                                          <p:attrName>ppt_x</p:attrName>
                                        </p:attrNameLst>
                                      </p:cBhvr>
                                      <p:tavLst>
                                        <p:tav tm="0">
                                          <p:val>
                                            <p:strVal val="ppt_x"/>
                                          </p:val>
                                        </p:tav>
                                        <p:tav tm="100000">
                                          <p:val>
                                            <p:strVal val="ppt_x"/>
                                          </p:val>
                                        </p:tav>
                                      </p:tavLst>
                                    </p:anim>
                                    <p:anim calcmode="lin" valueType="num">
                                      <p:cBhvr additive="base">
                                        <p:cTn id="102" dur="2000"/>
                                        <p:tgtEl>
                                          <p:spTgt spid="11"/>
                                        </p:tgtEl>
                                        <p:attrNameLst>
                                          <p:attrName>ppt_y</p:attrName>
                                        </p:attrNameLst>
                                      </p:cBhvr>
                                      <p:tavLst>
                                        <p:tav tm="0">
                                          <p:val>
                                            <p:strVal val="ppt_y"/>
                                          </p:val>
                                        </p:tav>
                                        <p:tav tm="100000">
                                          <p:val>
                                            <p:strVal val="0-ppt_h/2"/>
                                          </p:val>
                                        </p:tav>
                                      </p:tavLst>
                                    </p:anim>
                                    <p:set>
                                      <p:cBhvr>
                                        <p:cTn id="103" dur="1" fill="hold">
                                          <p:stCondLst>
                                            <p:cond delay="1999"/>
                                          </p:stCondLst>
                                        </p:cTn>
                                        <p:tgtEl>
                                          <p:spTgt spid="11"/>
                                        </p:tgtEl>
                                        <p:attrNameLst>
                                          <p:attrName>style.visibility</p:attrName>
                                        </p:attrNameLst>
                                      </p:cBhvr>
                                      <p:to>
                                        <p:strVal val="hidden"/>
                                      </p:to>
                                    </p:set>
                                  </p:childTnLst>
                                </p:cTn>
                              </p:par>
                              <p:par>
                                <p:cTn id="104" presetID="2" presetClass="exit" presetSubtype="1" fill="hold" grpId="2" nodeType="withEffect">
                                  <p:stCondLst>
                                    <p:cond delay="0"/>
                                  </p:stCondLst>
                                  <p:childTnLst>
                                    <p:anim calcmode="lin" valueType="num">
                                      <p:cBhvr additive="base">
                                        <p:cTn id="105" dur="2000"/>
                                        <p:tgtEl>
                                          <p:spTgt spid="12"/>
                                        </p:tgtEl>
                                        <p:attrNameLst>
                                          <p:attrName>ppt_x</p:attrName>
                                        </p:attrNameLst>
                                      </p:cBhvr>
                                      <p:tavLst>
                                        <p:tav tm="0">
                                          <p:val>
                                            <p:strVal val="ppt_x"/>
                                          </p:val>
                                        </p:tav>
                                        <p:tav tm="100000">
                                          <p:val>
                                            <p:strVal val="ppt_x"/>
                                          </p:val>
                                        </p:tav>
                                      </p:tavLst>
                                    </p:anim>
                                    <p:anim calcmode="lin" valueType="num">
                                      <p:cBhvr additive="base">
                                        <p:cTn id="106" dur="2000"/>
                                        <p:tgtEl>
                                          <p:spTgt spid="12"/>
                                        </p:tgtEl>
                                        <p:attrNameLst>
                                          <p:attrName>ppt_y</p:attrName>
                                        </p:attrNameLst>
                                      </p:cBhvr>
                                      <p:tavLst>
                                        <p:tav tm="0">
                                          <p:val>
                                            <p:strVal val="ppt_y"/>
                                          </p:val>
                                        </p:tav>
                                        <p:tav tm="100000">
                                          <p:val>
                                            <p:strVal val="0-ppt_h/2"/>
                                          </p:val>
                                        </p:tav>
                                      </p:tavLst>
                                    </p:anim>
                                    <p:set>
                                      <p:cBhvr>
                                        <p:cTn id="107" dur="1" fill="hold">
                                          <p:stCondLst>
                                            <p:cond delay="1999"/>
                                          </p:stCondLst>
                                        </p:cTn>
                                        <p:tgtEl>
                                          <p:spTgt spid="12"/>
                                        </p:tgtEl>
                                        <p:attrNameLst>
                                          <p:attrName>style.visibility</p:attrName>
                                        </p:attrNameLst>
                                      </p:cBhvr>
                                      <p:to>
                                        <p:strVal val="hidden"/>
                                      </p:to>
                                    </p:set>
                                  </p:childTnLst>
                                </p:cTn>
                              </p:par>
                              <p:par>
                                <p:cTn id="108" presetID="19" presetClass="exit" presetSubtype="5" fill="hold" grpId="3" nodeType="withEffect">
                                  <p:stCondLst>
                                    <p:cond delay="0"/>
                                  </p:stCondLst>
                                  <p:childTnLst>
                                    <p:anim calcmode="lin" valueType="num">
                                      <p:cBhvr>
                                        <p:cTn id="109" dur="2000"/>
                                        <p:tgtEl>
                                          <p:spTgt spid="3"/>
                                        </p:tgtEl>
                                        <p:attrNameLst>
                                          <p:attrName>ppt_w</p:attrName>
                                        </p:attrNameLst>
                                      </p:cBhvr>
                                      <p:tavLst>
                                        <p:tav tm="0">
                                          <p:val>
                                            <p:strVal val="ppt_w"/>
                                          </p:val>
                                        </p:tav>
                                        <p:tav tm="100000">
                                          <p:val>
                                            <p:strVal val="ppt_w"/>
                                          </p:val>
                                        </p:tav>
                                      </p:tavLst>
                                    </p:anim>
                                    <p:anim calcmode="lin" valueType="num">
                                      <p:cBhvr>
                                        <p:cTn id="110" dur="2000"/>
                                        <p:tgtEl>
                                          <p:spTgt spid="3"/>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11" dur="1" fill="hold">
                                          <p:stCondLst>
                                            <p:cond delay="1999"/>
                                          </p:stCondLst>
                                        </p:cTn>
                                        <p:tgtEl>
                                          <p:spTgt spid="3"/>
                                        </p:tgtEl>
                                        <p:attrNameLst>
                                          <p:attrName>style.visibility</p:attrName>
                                        </p:attrNameLst>
                                      </p:cBhvr>
                                      <p:to>
                                        <p:strVal val="hidden"/>
                                      </p:to>
                                    </p:set>
                                  </p:childTnLst>
                                </p:cTn>
                              </p:par>
                              <p:par>
                                <p:cTn id="112" presetID="19" presetClass="exit" presetSubtype="5" fill="hold" grpId="3" nodeType="withEffect">
                                  <p:stCondLst>
                                    <p:cond delay="0"/>
                                  </p:stCondLst>
                                  <p:childTnLst>
                                    <p:anim calcmode="lin" valueType="num">
                                      <p:cBhvr>
                                        <p:cTn id="113" dur="2000"/>
                                        <p:tgtEl>
                                          <p:spTgt spid="4"/>
                                        </p:tgtEl>
                                        <p:attrNameLst>
                                          <p:attrName>ppt_w</p:attrName>
                                        </p:attrNameLst>
                                      </p:cBhvr>
                                      <p:tavLst>
                                        <p:tav tm="0">
                                          <p:val>
                                            <p:strVal val="ppt_w"/>
                                          </p:val>
                                        </p:tav>
                                        <p:tav tm="100000">
                                          <p:val>
                                            <p:strVal val="ppt_w"/>
                                          </p:val>
                                        </p:tav>
                                      </p:tavLst>
                                    </p:anim>
                                    <p:anim calcmode="lin" valueType="num">
                                      <p:cBhvr>
                                        <p:cTn id="114" dur="2000"/>
                                        <p:tgtEl>
                                          <p:spTgt spid="4"/>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15" dur="1" fill="hold">
                                          <p:stCondLst>
                                            <p:cond delay="1999"/>
                                          </p:stCondLst>
                                        </p:cTn>
                                        <p:tgtEl>
                                          <p:spTgt spid="4"/>
                                        </p:tgtEl>
                                        <p:attrNameLst>
                                          <p:attrName>style.visibility</p:attrName>
                                        </p:attrNameLst>
                                      </p:cBhvr>
                                      <p:to>
                                        <p:strVal val="hidden"/>
                                      </p:to>
                                    </p:set>
                                  </p:childTnLst>
                                </p:cTn>
                              </p:par>
                              <p:par>
                                <p:cTn id="116" presetID="19" presetClass="exit" presetSubtype="5" fill="hold" grpId="3" nodeType="withEffect">
                                  <p:stCondLst>
                                    <p:cond delay="0"/>
                                  </p:stCondLst>
                                  <p:childTnLst>
                                    <p:anim calcmode="lin" valueType="num">
                                      <p:cBhvr>
                                        <p:cTn id="117" dur="2000"/>
                                        <p:tgtEl>
                                          <p:spTgt spid="5"/>
                                        </p:tgtEl>
                                        <p:attrNameLst>
                                          <p:attrName>ppt_w</p:attrName>
                                        </p:attrNameLst>
                                      </p:cBhvr>
                                      <p:tavLst>
                                        <p:tav tm="0">
                                          <p:val>
                                            <p:strVal val="ppt_w"/>
                                          </p:val>
                                        </p:tav>
                                        <p:tav tm="100000">
                                          <p:val>
                                            <p:strVal val="ppt_w"/>
                                          </p:val>
                                        </p:tav>
                                      </p:tavLst>
                                    </p:anim>
                                    <p:anim calcmode="lin" valueType="num">
                                      <p:cBhvr>
                                        <p:cTn id="118" dur="2000"/>
                                        <p:tgtEl>
                                          <p:spTgt spid="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19" dur="1" fill="hold">
                                          <p:stCondLst>
                                            <p:cond delay="1999"/>
                                          </p:stCondLst>
                                        </p:cTn>
                                        <p:tgtEl>
                                          <p:spTgt spid="5"/>
                                        </p:tgtEl>
                                        <p:attrNameLst>
                                          <p:attrName>style.visibility</p:attrName>
                                        </p:attrNameLst>
                                      </p:cBhvr>
                                      <p:to>
                                        <p:strVal val="hidden"/>
                                      </p:to>
                                    </p:set>
                                  </p:childTnLst>
                                </p:cTn>
                              </p:par>
                              <p:par>
                                <p:cTn id="120" presetID="19" presetClass="exit" presetSubtype="5" fill="hold" grpId="3" nodeType="withEffect">
                                  <p:stCondLst>
                                    <p:cond delay="0"/>
                                  </p:stCondLst>
                                  <p:childTnLst>
                                    <p:anim calcmode="lin" valueType="num">
                                      <p:cBhvr>
                                        <p:cTn id="121" dur="2000"/>
                                        <p:tgtEl>
                                          <p:spTgt spid="6"/>
                                        </p:tgtEl>
                                        <p:attrNameLst>
                                          <p:attrName>ppt_w</p:attrName>
                                        </p:attrNameLst>
                                      </p:cBhvr>
                                      <p:tavLst>
                                        <p:tav tm="0">
                                          <p:val>
                                            <p:strVal val="ppt_w"/>
                                          </p:val>
                                        </p:tav>
                                        <p:tav tm="100000">
                                          <p:val>
                                            <p:strVal val="ppt_w"/>
                                          </p:val>
                                        </p:tav>
                                      </p:tavLst>
                                    </p:anim>
                                    <p:anim calcmode="lin" valueType="num">
                                      <p:cBhvr>
                                        <p:cTn id="122" dur="2000"/>
                                        <p:tgtEl>
                                          <p:spTgt spid="6"/>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23" dur="1" fill="hold">
                                          <p:stCondLst>
                                            <p:cond delay="1999"/>
                                          </p:stCondLst>
                                        </p:cTn>
                                        <p:tgtEl>
                                          <p:spTgt spid="6"/>
                                        </p:tgtEl>
                                        <p:attrNameLst>
                                          <p:attrName>style.visibility</p:attrName>
                                        </p:attrNameLst>
                                      </p:cBhvr>
                                      <p:to>
                                        <p:strVal val="hidden"/>
                                      </p:to>
                                    </p:set>
                                  </p:childTnLst>
                                </p:cTn>
                              </p:par>
                              <p:par>
                                <p:cTn id="124" presetID="19" presetClass="exit" presetSubtype="5" fill="hold" grpId="3" nodeType="withEffect">
                                  <p:stCondLst>
                                    <p:cond delay="0"/>
                                  </p:stCondLst>
                                  <p:childTnLst>
                                    <p:anim calcmode="lin" valueType="num">
                                      <p:cBhvr>
                                        <p:cTn id="125" dur="2000"/>
                                        <p:tgtEl>
                                          <p:spTgt spid="7"/>
                                        </p:tgtEl>
                                        <p:attrNameLst>
                                          <p:attrName>ppt_w</p:attrName>
                                        </p:attrNameLst>
                                      </p:cBhvr>
                                      <p:tavLst>
                                        <p:tav tm="0">
                                          <p:val>
                                            <p:strVal val="ppt_w"/>
                                          </p:val>
                                        </p:tav>
                                        <p:tav tm="100000">
                                          <p:val>
                                            <p:strVal val="ppt_w"/>
                                          </p:val>
                                        </p:tav>
                                      </p:tavLst>
                                    </p:anim>
                                    <p:anim calcmode="lin" valueType="num">
                                      <p:cBhvr>
                                        <p:cTn id="126" dur="2000"/>
                                        <p:tgtEl>
                                          <p:spTgt spid="7"/>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27" dur="1" fill="hold">
                                          <p:stCondLst>
                                            <p:cond delay="1999"/>
                                          </p:stCondLst>
                                        </p:cTn>
                                        <p:tgtEl>
                                          <p:spTgt spid="7"/>
                                        </p:tgtEl>
                                        <p:attrNameLst>
                                          <p:attrName>style.visibility</p:attrName>
                                        </p:attrNameLst>
                                      </p:cBhvr>
                                      <p:to>
                                        <p:strVal val="hidden"/>
                                      </p:to>
                                    </p:set>
                                  </p:childTnLst>
                                </p:cTn>
                              </p:par>
                              <p:par>
                                <p:cTn id="128" presetID="19" presetClass="exit" presetSubtype="5" fill="hold" grpId="3" nodeType="withEffect">
                                  <p:stCondLst>
                                    <p:cond delay="0"/>
                                  </p:stCondLst>
                                  <p:childTnLst>
                                    <p:anim calcmode="lin" valueType="num">
                                      <p:cBhvr>
                                        <p:cTn id="129" dur="2000"/>
                                        <p:tgtEl>
                                          <p:spTgt spid="8"/>
                                        </p:tgtEl>
                                        <p:attrNameLst>
                                          <p:attrName>ppt_w</p:attrName>
                                        </p:attrNameLst>
                                      </p:cBhvr>
                                      <p:tavLst>
                                        <p:tav tm="0">
                                          <p:val>
                                            <p:strVal val="ppt_w"/>
                                          </p:val>
                                        </p:tav>
                                        <p:tav tm="100000">
                                          <p:val>
                                            <p:strVal val="ppt_w"/>
                                          </p:val>
                                        </p:tav>
                                      </p:tavLst>
                                    </p:anim>
                                    <p:anim calcmode="lin" valueType="num">
                                      <p:cBhvr>
                                        <p:cTn id="130" dur="2000"/>
                                        <p:tgtEl>
                                          <p:spTgt spid="8"/>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31" dur="1" fill="hold">
                                          <p:stCondLst>
                                            <p:cond delay="1999"/>
                                          </p:stCondLst>
                                        </p:cTn>
                                        <p:tgtEl>
                                          <p:spTgt spid="8"/>
                                        </p:tgtEl>
                                        <p:attrNameLst>
                                          <p:attrName>style.visibility</p:attrName>
                                        </p:attrNameLst>
                                      </p:cBhvr>
                                      <p:to>
                                        <p:strVal val="hidden"/>
                                      </p:to>
                                    </p:set>
                                  </p:childTnLst>
                                </p:cTn>
                              </p:par>
                              <p:par>
                                <p:cTn id="132" presetID="19" presetClass="exit" presetSubtype="5" fill="hold" grpId="3" nodeType="withEffect">
                                  <p:stCondLst>
                                    <p:cond delay="0"/>
                                  </p:stCondLst>
                                  <p:childTnLst>
                                    <p:anim calcmode="lin" valueType="num">
                                      <p:cBhvr>
                                        <p:cTn id="133" dur="2000"/>
                                        <p:tgtEl>
                                          <p:spTgt spid="9"/>
                                        </p:tgtEl>
                                        <p:attrNameLst>
                                          <p:attrName>ppt_w</p:attrName>
                                        </p:attrNameLst>
                                      </p:cBhvr>
                                      <p:tavLst>
                                        <p:tav tm="0">
                                          <p:val>
                                            <p:strVal val="ppt_w"/>
                                          </p:val>
                                        </p:tav>
                                        <p:tav tm="100000">
                                          <p:val>
                                            <p:strVal val="ppt_w"/>
                                          </p:val>
                                        </p:tav>
                                      </p:tavLst>
                                    </p:anim>
                                    <p:anim calcmode="lin" valueType="num">
                                      <p:cBhvr>
                                        <p:cTn id="134" dur="2000"/>
                                        <p:tgtEl>
                                          <p:spTgt spid="9"/>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35" dur="1" fill="hold">
                                          <p:stCondLst>
                                            <p:cond delay="1999"/>
                                          </p:stCondLst>
                                        </p:cTn>
                                        <p:tgtEl>
                                          <p:spTgt spid="9"/>
                                        </p:tgtEl>
                                        <p:attrNameLst>
                                          <p:attrName>style.visibility</p:attrName>
                                        </p:attrNameLst>
                                      </p:cBhvr>
                                      <p:to>
                                        <p:strVal val="hidden"/>
                                      </p:to>
                                    </p:set>
                                  </p:childTnLst>
                                </p:cTn>
                              </p:par>
                              <p:par>
                                <p:cTn id="136" presetID="19" presetClass="exit" presetSubtype="5" fill="hold" grpId="3" nodeType="withEffect">
                                  <p:stCondLst>
                                    <p:cond delay="0"/>
                                  </p:stCondLst>
                                  <p:childTnLst>
                                    <p:anim calcmode="lin" valueType="num">
                                      <p:cBhvr>
                                        <p:cTn id="137" dur="2000"/>
                                        <p:tgtEl>
                                          <p:spTgt spid="10"/>
                                        </p:tgtEl>
                                        <p:attrNameLst>
                                          <p:attrName>ppt_w</p:attrName>
                                        </p:attrNameLst>
                                      </p:cBhvr>
                                      <p:tavLst>
                                        <p:tav tm="0">
                                          <p:val>
                                            <p:strVal val="ppt_w"/>
                                          </p:val>
                                        </p:tav>
                                        <p:tav tm="100000">
                                          <p:val>
                                            <p:strVal val="ppt_w"/>
                                          </p:val>
                                        </p:tav>
                                      </p:tavLst>
                                    </p:anim>
                                    <p:anim calcmode="lin" valueType="num">
                                      <p:cBhvr>
                                        <p:cTn id="138" dur="2000"/>
                                        <p:tgtEl>
                                          <p:spTgt spid="10"/>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39" dur="1" fill="hold">
                                          <p:stCondLst>
                                            <p:cond delay="1999"/>
                                          </p:stCondLst>
                                        </p:cTn>
                                        <p:tgtEl>
                                          <p:spTgt spid="10"/>
                                        </p:tgtEl>
                                        <p:attrNameLst>
                                          <p:attrName>style.visibility</p:attrName>
                                        </p:attrNameLst>
                                      </p:cBhvr>
                                      <p:to>
                                        <p:strVal val="hidden"/>
                                      </p:to>
                                    </p:set>
                                  </p:childTnLst>
                                </p:cTn>
                              </p:par>
                              <p:par>
                                <p:cTn id="140" presetID="19" presetClass="exit" presetSubtype="5" fill="hold" grpId="3" nodeType="withEffect">
                                  <p:stCondLst>
                                    <p:cond delay="0"/>
                                  </p:stCondLst>
                                  <p:childTnLst>
                                    <p:anim calcmode="lin" valueType="num">
                                      <p:cBhvr>
                                        <p:cTn id="141" dur="2000"/>
                                        <p:tgtEl>
                                          <p:spTgt spid="11"/>
                                        </p:tgtEl>
                                        <p:attrNameLst>
                                          <p:attrName>ppt_w</p:attrName>
                                        </p:attrNameLst>
                                      </p:cBhvr>
                                      <p:tavLst>
                                        <p:tav tm="0">
                                          <p:val>
                                            <p:strVal val="ppt_w"/>
                                          </p:val>
                                        </p:tav>
                                        <p:tav tm="100000">
                                          <p:val>
                                            <p:strVal val="ppt_w"/>
                                          </p:val>
                                        </p:tav>
                                      </p:tavLst>
                                    </p:anim>
                                    <p:anim calcmode="lin" valueType="num">
                                      <p:cBhvr>
                                        <p:cTn id="142" dur="2000"/>
                                        <p:tgtEl>
                                          <p:spTgt spid="11"/>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43" dur="1" fill="hold">
                                          <p:stCondLst>
                                            <p:cond delay="1999"/>
                                          </p:stCondLst>
                                        </p:cTn>
                                        <p:tgtEl>
                                          <p:spTgt spid="11"/>
                                        </p:tgtEl>
                                        <p:attrNameLst>
                                          <p:attrName>style.visibility</p:attrName>
                                        </p:attrNameLst>
                                      </p:cBhvr>
                                      <p:to>
                                        <p:strVal val="hidden"/>
                                      </p:to>
                                    </p:set>
                                  </p:childTnLst>
                                </p:cTn>
                              </p:par>
                              <p:par>
                                <p:cTn id="144" presetID="19" presetClass="exit" presetSubtype="5" fill="hold" grpId="3" nodeType="withEffect">
                                  <p:stCondLst>
                                    <p:cond delay="0"/>
                                  </p:stCondLst>
                                  <p:childTnLst>
                                    <p:anim calcmode="lin" valueType="num">
                                      <p:cBhvr>
                                        <p:cTn id="145" dur="2000"/>
                                        <p:tgtEl>
                                          <p:spTgt spid="12"/>
                                        </p:tgtEl>
                                        <p:attrNameLst>
                                          <p:attrName>ppt_w</p:attrName>
                                        </p:attrNameLst>
                                      </p:cBhvr>
                                      <p:tavLst>
                                        <p:tav tm="0">
                                          <p:val>
                                            <p:strVal val="ppt_w"/>
                                          </p:val>
                                        </p:tav>
                                        <p:tav tm="100000">
                                          <p:val>
                                            <p:strVal val="ppt_w"/>
                                          </p:val>
                                        </p:tav>
                                      </p:tavLst>
                                    </p:anim>
                                    <p:anim calcmode="lin" valueType="num">
                                      <p:cBhvr>
                                        <p:cTn id="146" dur="2000"/>
                                        <p:tgtEl>
                                          <p:spTgt spid="12"/>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47" dur="1" fill="hold">
                                          <p:stCondLst>
                                            <p:cond delay="1999"/>
                                          </p:stCondLst>
                                        </p:cTn>
                                        <p:tgtEl>
                                          <p:spTgt spid="12"/>
                                        </p:tgtEl>
                                        <p:attrNameLst>
                                          <p:attrName>style.visibility</p:attrName>
                                        </p:attrNameLst>
                                      </p:cBhvr>
                                      <p:to>
                                        <p:strVal val="hidden"/>
                                      </p:to>
                                    </p:set>
                                  </p:childTnLst>
                                </p:cTn>
                              </p:par>
                              <p:par>
                                <p:cTn id="148" presetID="23" presetClass="entr" presetSubtype="288" fill="hold" nodeType="withEffect">
                                  <p:stCondLst>
                                    <p:cond delay="0"/>
                                  </p:stCondLst>
                                  <p:childTnLst>
                                    <p:set>
                                      <p:cBhvr>
                                        <p:cTn id="149" dur="1" fill="hold">
                                          <p:stCondLst>
                                            <p:cond delay="0"/>
                                          </p:stCondLst>
                                        </p:cTn>
                                        <p:tgtEl>
                                          <p:spTgt spid="2"/>
                                        </p:tgtEl>
                                        <p:attrNameLst>
                                          <p:attrName>style.visibility</p:attrName>
                                        </p:attrNameLst>
                                      </p:cBhvr>
                                      <p:to>
                                        <p:strVal val="visible"/>
                                      </p:to>
                                    </p:set>
                                    <p:anim calcmode="lin" valueType="num">
                                      <p:cBhvr>
                                        <p:cTn id="150" dur="2000" fill="hold"/>
                                        <p:tgtEl>
                                          <p:spTgt spid="2"/>
                                        </p:tgtEl>
                                        <p:attrNameLst>
                                          <p:attrName>ppt_w</p:attrName>
                                        </p:attrNameLst>
                                      </p:cBhvr>
                                      <p:tavLst>
                                        <p:tav tm="0">
                                          <p:val>
                                            <p:strVal val="4/3*#ppt_w"/>
                                          </p:val>
                                        </p:tav>
                                        <p:tav tm="100000">
                                          <p:val>
                                            <p:strVal val="#ppt_w"/>
                                          </p:val>
                                        </p:tav>
                                      </p:tavLst>
                                    </p:anim>
                                    <p:anim calcmode="lin" valueType="num">
                                      <p:cBhvr>
                                        <p:cTn id="151" dur="2000" fill="hold"/>
                                        <p:tgtEl>
                                          <p:spTgt spid="2"/>
                                        </p:tgtEl>
                                        <p:attrNameLst>
                                          <p:attrName>ppt_h</p:attrName>
                                        </p:attrNameLst>
                                      </p:cBhvr>
                                      <p:tavLst>
                                        <p:tav tm="0">
                                          <p:val>
                                            <p:strVal val="4/3*#ppt_h"/>
                                          </p:val>
                                        </p:tav>
                                        <p:tav tm="100000">
                                          <p:val>
                                            <p:strVal val="#ppt_h"/>
                                          </p:val>
                                        </p:tav>
                                      </p:tavLst>
                                    </p:anim>
                                  </p:childTnLst>
                                </p:cTn>
                              </p:par>
                              <p:par>
                                <p:cTn id="152" presetID="16" presetClass="entr" presetSubtype="42" fill="hold" nodeType="withEffect">
                                  <p:stCondLst>
                                    <p:cond delay="0"/>
                                  </p:stCondLst>
                                  <p:childTnLst>
                                    <p:set>
                                      <p:cBhvr>
                                        <p:cTn id="153" dur="1" fill="hold">
                                          <p:stCondLst>
                                            <p:cond delay="0"/>
                                          </p:stCondLst>
                                        </p:cTn>
                                        <p:tgtEl>
                                          <p:spTgt spid="2"/>
                                        </p:tgtEl>
                                        <p:attrNameLst>
                                          <p:attrName>style.visibility</p:attrName>
                                        </p:attrNameLst>
                                      </p:cBhvr>
                                      <p:to>
                                        <p:strVal val="visible"/>
                                      </p:to>
                                    </p:set>
                                    <p:animEffect transition="in" filter="barn(outHorizontal)">
                                      <p:cBhvr>
                                        <p:cTn id="154"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4" grpId="0" animBg="1"/>
      <p:bldP spid="4" grpId="1" animBg="1"/>
      <p:bldP spid="4" grpId="2" animBg="1"/>
      <p:bldP spid="4" grpId="3" animBg="1"/>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19).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Medio marco"/>
          <p:cNvSpPr/>
          <p:nvPr/>
        </p:nvSpPr>
        <p:spPr>
          <a:xfrm>
            <a:off x="4643438" y="2643188"/>
            <a:ext cx="2286016" cy="2143140"/>
          </a:xfrm>
          <a:prstGeom prst="halfFrame">
            <a:avLst>
              <a:gd name="adj1" fmla="val 9793"/>
              <a:gd name="adj2" fmla="val 9793"/>
            </a:avLst>
          </a:prstGeom>
          <a:blipFill dpi="0" rotWithShape="1">
            <a:blip r:embed="rId3">
              <a:duotone>
                <a:schemeClr val="accent3">
                  <a:shade val="45000"/>
                  <a:satMod val="135000"/>
                </a:schemeClr>
                <a:prstClr val="white"/>
              </a:duotone>
              <a:lum contras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 name="3 Medio marco"/>
          <p:cNvSpPr/>
          <p:nvPr/>
        </p:nvSpPr>
        <p:spPr>
          <a:xfrm rot="5400000">
            <a:off x="2464579" y="2678907"/>
            <a:ext cx="2214578" cy="2143140"/>
          </a:xfrm>
          <a:prstGeom prst="halfFrame">
            <a:avLst>
              <a:gd name="adj1" fmla="val 9793"/>
              <a:gd name="adj2" fmla="val 9793"/>
            </a:avLst>
          </a:prstGeom>
          <a:blipFill dpi="0" rotWithShape="1">
            <a:blip r:embed="rId3">
              <a:duotone>
                <a:schemeClr val="accent3">
                  <a:shade val="45000"/>
                  <a:satMod val="135000"/>
                </a:schemeClr>
                <a:prstClr val="white"/>
              </a:duotone>
              <a:lum contras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 name="4 Medio marco"/>
          <p:cNvSpPr/>
          <p:nvPr/>
        </p:nvSpPr>
        <p:spPr>
          <a:xfrm rot="10800000">
            <a:off x="2500298" y="500048"/>
            <a:ext cx="2143140" cy="2143140"/>
          </a:xfrm>
          <a:prstGeom prst="halfFrame">
            <a:avLst>
              <a:gd name="adj1" fmla="val 9793"/>
              <a:gd name="adj2" fmla="val 9793"/>
            </a:avLst>
          </a:prstGeom>
          <a:blipFill dpi="0" rotWithShape="1">
            <a:blip r:embed="rId3">
              <a:duotone>
                <a:schemeClr val="accent3">
                  <a:shade val="45000"/>
                  <a:satMod val="135000"/>
                </a:schemeClr>
                <a:prstClr val="white"/>
              </a:duotone>
              <a:lum contras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Medio marco"/>
          <p:cNvSpPr/>
          <p:nvPr/>
        </p:nvSpPr>
        <p:spPr>
          <a:xfrm rot="16200000">
            <a:off x="4714876" y="428610"/>
            <a:ext cx="2143140" cy="2286016"/>
          </a:xfrm>
          <a:prstGeom prst="halfFrame">
            <a:avLst>
              <a:gd name="adj1" fmla="val 9793"/>
              <a:gd name="adj2" fmla="val 9793"/>
            </a:avLst>
          </a:prstGeom>
          <a:blipFill dpi="0" rotWithShape="1">
            <a:blip r:embed="rId3">
              <a:duotone>
                <a:schemeClr val="accent3">
                  <a:shade val="45000"/>
                  <a:satMod val="135000"/>
                </a:schemeClr>
                <a:prstClr val="white"/>
              </a:duotone>
              <a:lum contras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Medio marco"/>
          <p:cNvSpPr/>
          <p:nvPr/>
        </p:nvSpPr>
        <p:spPr>
          <a:xfrm>
            <a:off x="4786314" y="2857502"/>
            <a:ext cx="1928826" cy="1785950"/>
          </a:xfrm>
          <a:prstGeom prst="halfFrame">
            <a:avLst>
              <a:gd name="adj1" fmla="val 9793"/>
              <a:gd name="adj2" fmla="val 9793"/>
            </a:avLst>
          </a:prstGeom>
          <a:blipFill dpi="0" rotWithShape="1">
            <a:blip r:embed="rId3">
              <a:duotone>
                <a:schemeClr val="accent3">
                  <a:shade val="45000"/>
                  <a:satMod val="135000"/>
                </a:schemeClr>
                <a:prstClr val="white"/>
              </a:duotone>
              <a:lum contras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Medio marco"/>
          <p:cNvSpPr/>
          <p:nvPr/>
        </p:nvSpPr>
        <p:spPr>
          <a:xfrm rot="10800000">
            <a:off x="2714612" y="785800"/>
            <a:ext cx="1714512" cy="1643074"/>
          </a:xfrm>
          <a:prstGeom prst="halfFrame">
            <a:avLst>
              <a:gd name="adj1" fmla="val 9793"/>
              <a:gd name="adj2" fmla="val 9793"/>
            </a:avLst>
          </a:prstGeom>
          <a:blipFill dpi="0" rotWithShape="1">
            <a:blip r:embed="rId3">
              <a:duotone>
                <a:schemeClr val="accent3">
                  <a:shade val="45000"/>
                  <a:satMod val="135000"/>
                </a:schemeClr>
                <a:prstClr val="white"/>
              </a:duotone>
              <a:lum contras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Medio marco"/>
          <p:cNvSpPr/>
          <p:nvPr/>
        </p:nvSpPr>
        <p:spPr>
          <a:xfrm rot="16200000">
            <a:off x="4929190" y="642924"/>
            <a:ext cx="1714512" cy="1857388"/>
          </a:xfrm>
          <a:prstGeom prst="halfFrame">
            <a:avLst>
              <a:gd name="adj1" fmla="val 9793"/>
              <a:gd name="adj2" fmla="val 9793"/>
            </a:avLst>
          </a:prstGeom>
          <a:blipFill dpi="0" rotWithShape="1">
            <a:blip r:embed="rId3">
              <a:duotone>
                <a:schemeClr val="accent3">
                  <a:shade val="45000"/>
                  <a:satMod val="135000"/>
                </a:schemeClr>
                <a:prstClr val="white"/>
              </a:duotone>
              <a:lum contras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Medio marco"/>
          <p:cNvSpPr/>
          <p:nvPr/>
        </p:nvSpPr>
        <p:spPr>
          <a:xfrm rot="5400000">
            <a:off x="2678893" y="2893221"/>
            <a:ext cx="1857388" cy="1785950"/>
          </a:xfrm>
          <a:prstGeom prst="halfFrame">
            <a:avLst>
              <a:gd name="adj1" fmla="val 9793"/>
              <a:gd name="adj2" fmla="val 9793"/>
            </a:avLst>
          </a:prstGeom>
          <a:blipFill dpi="0" rotWithShape="1">
            <a:blip r:embed="rId3">
              <a:duotone>
                <a:schemeClr val="accent3">
                  <a:shade val="45000"/>
                  <a:satMod val="135000"/>
                </a:schemeClr>
                <a:prstClr val="white"/>
              </a:duotone>
              <a:lum contras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Medio marco"/>
          <p:cNvSpPr/>
          <p:nvPr/>
        </p:nvSpPr>
        <p:spPr>
          <a:xfrm rot="10800000">
            <a:off x="2857488" y="928676"/>
            <a:ext cx="1428760" cy="1357322"/>
          </a:xfrm>
          <a:prstGeom prst="halfFrame">
            <a:avLst>
              <a:gd name="adj1" fmla="val 9793"/>
              <a:gd name="adj2" fmla="val 9793"/>
            </a:avLst>
          </a:prstGeom>
          <a:blipFill dpi="0" rotWithShape="1">
            <a:blip r:embed="rId3">
              <a:duotone>
                <a:schemeClr val="accent3">
                  <a:shade val="45000"/>
                  <a:satMod val="135000"/>
                </a:schemeClr>
                <a:prstClr val="white"/>
              </a:duotone>
              <a:lum contras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Medio marco"/>
          <p:cNvSpPr/>
          <p:nvPr/>
        </p:nvSpPr>
        <p:spPr>
          <a:xfrm rot="16200000">
            <a:off x="5072066" y="785800"/>
            <a:ext cx="1428760" cy="1571636"/>
          </a:xfrm>
          <a:prstGeom prst="halfFrame">
            <a:avLst>
              <a:gd name="adj1" fmla="val 9793"/>
              <a:gd name="adj2" fmla="val 9793"/>
            </a:avLst>
          </a:prstGeom>
          <a:blipFill dpi="0" rotWithShape="1">
            <a:blip r:embed="rId3">
              <a:duotone>
                <a:schemeClr val="accent3">
                  <a:shade val="45000"/>
                  <a:satMod val="135000"/>
                </a:schemeClr>
                <a:prstClr val="white"/>
              </a:duotone>
              <a:lum contras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Medio marco"/>
          <p:cNvSpPr/>
          <p:nvPr/>
        </p:nvSpPr>
        <p:spPr>
          <a:xfrm>
            <a:off x="4929190" y="3000378"/>
            <a:ext cx="1633550" cy="1490674"/>
          </a:xfrm>
          <a:prstGeom prst="halfFrame">
            <a:avLst>
              <a:gd name="adj1" fmla="val 9793"/>
              <a:gd name="adj2" fmla="val 9793"/>
            </a:avLst>
          </a:prstGeom>
          <a:blipFill dpi="0" rotWithShape="1">
            <a:blip r:embed="rId3">
              <a:duotone>
                <a:schemeClr val="accent3">
                  <a:shade val="45000"/>
                  <a:satMod val="135000"/>
                </a:schemeClr>
                <a:prstClr val="white"/>
              </a:duotone>
              <a:lum contras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Medio marco"/>
          <p:cNvSpPr/>
          <p:nvPr/>
        </p:nvSpPr>
        <p:spPr>
          <a:xfrm rot="5400000">
            <a:off x="2821769" y="3036097"/>
            <a:ext cx="1571636" cy="1500198"/>
          </a:xfrm>
          <a:prstGeom prst="halfFrame">
            <a:avLst>
              <a:gd name="adj1" fmla="val 9793"/>
              <a:gd name="adj2" fmla="val 9793"/>
            </a:avLst>
          </a:prstGeom>
          <a:blipFill dpi="0" rotWithShape="1">
            <a:blip r:embed="rId3">
              <a:duotone>
                <a:schemeClr val="accent3">
                  <a:shade val="45000"/>
                  <a:satMod val="135000"/>
                </a:schemeClr>
                <a:prstClr val="white"/>
              </a:duotone>
              <a:lum contras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Rectángulo"/>
          <p:cNvSpPr/>
          <p:nvPr/>
        </p:nvSpPr>
        <p:spPr>
          <a:xfrm>
            <a:off x="-285784" y="-214332"/>
            <a:ext cx="9787006" cy="5715040"/>
          </a:xfrm>
          <a:prstGeom prst="rect">
            <a:avLst/>
          </a:prstGeom>
          <a:gradFill>
            <a:gsLst>
              <a:gs pos="0">
                <a:srgbClr val="DDEBCF"/>
              </a:gs>
              <a:gs pos="50000">
                <a:srgbClr val="9CB86E"/>
              </a:gs>
              <a:gs pos="100000">
                <a:srgbClr val="156B13"/>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5"/>
                                        </p:tgtEl>
                                        <p:attrNameLst>
                                          <p:attrName>style.visibility</p:attrName>
                                        </p:attrNameLst>
                                      </p:cBhvr>
                                      <p:to>
                                        <p:strVal val="hidden"/>
                                      </p:to>
                                    </p:set>
                                  </p:childTnLst>
                                </p:cTn>
                              </p:par>
                              <p:par>
                                <p:cTn id="7" presetID="2" presetClass="entr" presetSubtype="6" fill="hold" grpId="0" nodeType="withEffect">
                                  <p:stCondLst>
                                    <p:cond delay="0"/>
                                  </p:stCondLst>
                                  <p:childTnLst>
                                    <p:set>
                                      <p:cBhvr>
                                        <p:cTn id="8" dur="1" fill="hold">
                                          <p:stCondLst>
                                            <p:cond delay="0"/>
                                          </p:stCondLst>
                                        </p:cTn>
                                        <p:tgtEl>
                                          <p:spTgt spid="5"/>
                                        </p:tgtEl>
                                        <p:attrNameLst>
                                          <p:attrName>style.visibility</p:attrName>
                                        </p:attrNameLst>
                                      </p:cBhvr>
                                      <p:to>
                                        <p:strVal val="visible"/>
                                      </p:to>
                                    </p:set>
                                    <p:anim calcmode="lin" valueType="num">
                                      <p:cBhvr additive="base">
                                        <p:cTn id="9" dur="2000" fill="hold"/>
                                        <p:tgtEl>
                                          <p:spTgt spid="5"/>
                                        </p:tgtEl>
                                        <p:attrNameLst>
                                          <p:attrName>ppt_x</p:attrName>
                                        </p:attrNameLst>
                                      </p:cBhvr>
                                      <p:tavLst>
                                        <p:tav tm="0">
                                          <p:val>
                                            <p:strVal val="1+#ppt_w/2"/>
                                          </p:val>
                                        </p:tav>
                                        <p:tav tm="100000">
                                          <p:val>
                                            <p:strVal val="#ppt_x"/>
                                          </p:val>
                                        </p:tav>
                                      </p:tavLst>
                                    </p:anim>
                                    <p:anim calcmode="lin" valueType="num">
                                      <p:cBhvr additive="base">
                                        <p:cTn id="10" dur="2000" fill="hold"/>
                                        <p:tgtEl>
                                          <p:spTgt spid="5"/>
                                        </p:tgtEl>
                                        <p:attrNameLst>
                                          <p:attrName>ppt_y</p:attrName>
                                        </p:attrNameLst>
                                      </p:cBhvr>
                                      <p:tavLst>
                                        <p:tav tm="0">
                                          <p:val>
                                            <p:strVal val="1+#ppt_h/2"/>
                                          </p:val>
                                        </p:tav>
                                        <p:tav tm="100000">
                                          <p:val>
                                            <p:strVal val="#ppt_y"/>
                                          </p:val>
                                        </p:tav>
                                      </p:tavLst>
                                    </p:anim>
                                  </p:childTnLst>
                                </p:cTn>
                              </p:par>
                              <p:par>
                                <p:cTn id="11" presetID="2" presetClass="entr" presetSubtype="6" fill="hold" grpId="0" nodeType="withEffect">
                                  <p:stCondLst>
                                    <p:cond delay="0"/>
                                  </p:stCondLst>
                                  <p:childTnLst>
                                    <p:set>
                                      <p:cBhvr>
                                        <p:cTn id="12" dur="1" fill="hold">
                                          <p:stCondLst>
                                            <p:cond delay="0"/>
                                          </p:stCondLst>
                                        </p:cTn>
                                        <p:tgtEl>
                                          <p:spTgt spid="8"/>
                                        </p:tgtEl>
                                        <p:attrNameLst>
                                          <p:attrName>style.visibility</p:attrName>
                                        </p:attrNameLst>
                                      </p:cBhvr>
                                      <p:to>
                                        <p:strVal val="visible"/>
                                      </p:to>
                                    </p:set>
                                    <p:anim calcmode="lin" valueType="num">
                                      <p:cBhvr additive="base">
                                        <p:cTn id="13" dur="2000" fill="hold"/>
                                        <p:tgtEl>
                                          <p:spTgt spid="8"/>
                                        </p:tgtEl>
                                        <p:attrNameLst>
                                          <p:attrName>ppt_x</p:attrName>
                                        </p:attrNameLst>
                                      </p:cBhvr>
                                      <p:tavLst>
                                        <p:tav tm="0">
                                          <p:val>
                                            <p:strVal val="1+#ppt_w/2"/>
                                          </p:val>
                                        </p:tav>
                                        <p:tav tm="100000">
                                          <p:val>
                                            <p:strVal val="#ppt_x"/>
                                          </p:val>
                                        </p:tav>
                                      </p:tavLst>
                                    </p:anim>
                                    <p:anim calcmode="lin" valueType="num">
                                      <p:cBhvr additive="base">
                                        <p:cTn id="14" dur="2000" fill="hold"/>
                                        <p:tgtEl>
                                          <p:spTgt spid="8"/>
                                        </p:tgtEl>
                                        <p:attrNameLst>
                                          <p:attrName>ppt_y</p:attrName>
                                        </p:attrNameLst>
                                      </p:cBhvr>
                                      <p:tavLst>
                                        <p:tav tm="0">
                                          <p:val>
                                            <p:strVal val="1+#ppt_h/2"/>
                                          </p:val>
                                        </p:tav>
                                        <p:tav tm="100000">
                                          <p:val>
                                            <p:strVal val="#ppt_y"/>
                                          </p:val>
                                        </p:tav>
                                      </p:tavLst>
                                    </p:anim>
                                  </p:childTnLst>
                                </p:cTn>
                              </p:par>
                              <p:par>
                                <p:cTn id="15" presetID="2" presetClass="entr" presetSubtype="6" fill="hold" grpId="0" nodeType="withEffect">
                                  <p:stCondLst>
                                    <p:cond delay="0"/>
                                  </p:stCondLst>
                                  <p:childTnLst>
                                    <p:set>
                                      <p:cBhvr>
                                        <p:cTn id="16" dur="1" fill="hold">
                                          <p:stCondLst>
                                            <p:cond delay="0"/>
                                          </p:stCondLst>
                                        </p:cTn>
                                        <p:tgtEl>
                                          <p:spTgt spid="11"/>
                                        </p:tgtEl>
                                        <p:attrNameLst>
                                          <p:attrName>style.visibility</p:attrName>
                                        </p:attrNameLst>
                                      </p:cBhvr>
                                      <p:to>
                                        <p:strVal val="visible"/>
                                      </p:to>
                                    </p:set>
                                    <p:anim calcmode="lin" valueType="num">
                                      <p:cBhvr additive="base">
                                        <p:cTn id="17" dur="2000" fill="hold"/>
                                        <p:tgtEl>
                                          <p:spTgt spid="11"/>
                                        </p:tgtEl>
                                        <p:attrNameLst>
                                          <p:attrName>ppt_x</p:attrName>
                                        </p:attrNameLst>
                                      </p:cBhvr>
                                      <p:tavLst>
                                        <p:tav tm="0">
                                          <p:val>
                                            <p:strVal val="1+#ppt_w/2"/>
                                          </p:val>
                                        </p:tav>
                                        <p:tav tm="100000">
                                          <p:val>
                                            <p:strVal val="#ppt_x"/>
                                          </p:val>
                                        </p:tav>
                                      </p:tavLst>
                                    </p:anim>
                                    <p:anim calcmode="lin" valueType="num">
                                      <p:cBhvr additive="base">
                                        <p:cTn id="18" dur="2000" fill="hold"/>
                                        <p:tgtEl>
                                          <p:spTgt spid="11"/>
                                        </p:tgtEl>
                                        <p:attrNameLst>
                                          <p:attrName>ppt_y</p:attrName>
                                        </p:attrNameLst>
                                      </p:cBhvr>
                                      <p:tavLst>
                                        <p:tav tm="0">
                                          <p:val>
                                            <p:strVal val="1+#ppt_h/2"/>
                                          </p:val>
                                        </p:tav>
                                        <p:tav tm="100000">
                                          <p:val>
                                            <p:strVal val="#ppt_y"/>
                                          </p:val>
                                        </p:tav>
                                      </p:tavLst>
                                    </p:anim>
                                  </p:childTnLst>
                                </p:cTn>
                              </p:par>
                              <p:par>
                                <p:cTn id="19" presetID="2" presetClass="entr" presetSubtype="12" fill="hold" grpId="0" nodeType="with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additive="base">
                                        <p:cTn id="21" dur="2000" fill="hold"/>
                                        <p:tgtEl>
                                          <p:spTgt spid="6"/>
                                        </p:tgtEl>
                                        <p:attrNameLst>
                                          <p:attrName>ppt_x</p:attrName>
                                        </p:attrNameLst>
                                      </p:cBhvr>
                                      <p:tavLst>
                                        <p:tav tm="0">
                                          <p:val>
                                            <p:strVal val="0-#ppt_w/2"/>
                                          </p:val>
                                        </p:tav>
                                        <p:tav tm="100000">
                                          <p:val>
                                            <p:strVal val="#ppt_x"/>
                                          </p:val>
                                        </p:tav>
                                      </p:tavLst>
                                    </p:anim>
                                    <p:anim calcmode="lin" valueType="num">
                                      <p:cBhvr additive="base">
                                        <p:cTn id="22" dur="2000" fill="hold"/>
                                        <p:tgtEl>
                                          <p:spTgt spid="6"/>
                                        </p:tgtEl>
                                        <p:attrNameLst>
                                          <p:attrName>ppt_y</p:attrName>
                                        </p:attrNameLst>
                                      </p:cBhvr>
                                      <p:tavLst>
                                        <p:tav tm="0">
                                          <p:val>
                                            <p:strVal val="1+#ppt_h/2"/>
                                          </p:val>
                                        </p:tav>
                                        <p:tav tm="100000">
                                          <p:val>
                                            <p:strVal val="#ppt_y"/>
                                          </p:val>
                                        </p:tav>
                                      </p:tavLst>
                                    </p:anim>
                                  </p:childTnLst>
                                </p:cTn>
                              </p:par>
                              <p:par>
                                <p:cTn id="23" presetID="2" presetClass="entr" presetSubtype="12" fill="hold" grpId="0" nodeType="withEffect">
                                  <p:stCondLst>
                                    <p:cond delay="0"/>
                                  </p:stCondLst>
                                  <p:childTnLst>
                                    <p:set>
                                      <p:cBhvr>
                                        <p:cTn id="24" dur="1" fill="hold">
                                          <p:stCondLst>
                                            <p:cond delay="0"/>
                                          </p:stCondLst>
                                        </p:cTn>
                                        <p:tgtEl>
                                          <p:spTgt spid="9"/>
                                        </p:tgtEl>
                                        <p:attrNameLst>
                                          <p:attrName>style.visibility</p:attrName>
                                        </p:attrNameLst>
                                      </p:cBhvr>
                                      <p:to>
                                        <p:strVal val="visible"/>
                                      </p:to>
                                    </p:set>
                                    <p:anim calcmode="lin" valueType="num">
                                      <p:cBhvr additive="base">
                                        <p:cTn id="25" dur="2000" fill="hold"/>
                                        <p:tgtEl>
                                          <p:spTgt spid="9"/>
                                        </p:tgtEl>
                                        <p:attrNameLst>
                                          <p:attrName>ppt_x</p:attrName>
                                        </p:attrNameLst>
                                      </p:cBhvr>
                                      <p:tavLst>
                                        <p:tav tm="0">
                                          <p:val>
                                            <p:strVal val="0-#ppt_w/2"/>
                                          </p:val>
                                        </p:tav>
                                        <p:tav tm="100000">
                                          <p:val>
                                            <p:strVal val="#ppt_x"/>
                                          </p:val>
                                        </p:tav>
                                      </p:tavLst>
                                    </p:anim>
                                    <p:anim calcmode="lin" valueType="num">
                                      <p:cBhvr additive="base">
                                        <p:cTn id="26" dur="2000" fill="hold"/>
                                        <p:tgtEl>
                                          <p:spTgt spid="9"/>
                                        </p:tgtEl>
                                        <p:attrNameLst>
                                          <p:attrName>ppt_y</p:attrName>
                                        </p:attrNameLst>
                                      </p:cBhvr>
                                      <p:tavLst>
                                        <p:tav tm="0">
                                          <p:val>
                                            <p:strVal val="1+#ppt_h/2"/>
                                          </p:val>
                                        </p:tav>
                                        <p:tav tm="100000">
                                          <p:val>
                                            <p:strVal val="#ppt_y"/>
                                          </p:val>
                                        </p:tav>
                                      </p:tavLst>
                                    </p:anim>
                                  </p:childTnLst>
                                </p:cTn>
                              </p:par>
                              <p:par>
                                <p:cTn id="27" presetID="2" presetClass="entr" presetSubtype="12" fill="hold" grpId="0" nodeType="withEffect">
                                  <p:stCondLst>
                                    <p:cond delay="0"/>
                                  </p:stCondLst>
                                  <p:childTnLst>
                                    <p:set>
                                      <p:cBhvr>
                                        <p:cTn id="28" dur="1" fill="hold">
                                          <p:stCondLst>
                                            <p:cond delay="0"/>
                                          </p:stCondLst>
                                        </p:cTn>
                                        <p:tgtEl>
                                          <p:spTgt spid="12"/>
                                        </p:tgtEl>
                                        <p:attrNameLst>
                                          <p:attrName>style.visibility</p:attrName>
                                        </p:attrNameLst>
                                      </p:cBhvr>
                                      <p:to>
                                        <p:strVal val="visible"/>
                                      </p:to>
                                    </p:set>
                                    <p:anim calcmode="lin" valueType="num">
                                      <p:cBhvr additive="base">
                                        <p:cTn id="29" dur="2000" fill="hold"/>
                                        <p:tgtEl>
                                          <p:spTgt spid="12"/>
                                        </p:tgtEl>
                                        <p:attrNameLst>
                                          <p:attrName>ppt_x</p:attrName>
                                        </p:attrNameLst>
                                      </p:cBhvr>
                                      <p:tavLst>
                                        <p:tav tm="0">
                                          <p:val>
                                            <p:strVal val="0-#ppt_w/2"/>
                                          </p:val>
                                        </p:tav>
                                        <p:tav tm="100000">
                                          <p:val>
                                            <p:strVal val="#ppt_x"/>
                                          </p:val>
                                        </p:tav>
                                      </p:tavLst>
                                    </p:anim>
                                    <p:anim calcmode="lin" valueType="num">
                                      <p:cBhvr additive="base">
                                        <p:cTn id="30" dur="2000" fill="hold"/>
                                        <p:tgtEl>
                                          <p:spTgt spid="12"/>
                                        </p:tgtEl>
                                        <p:attrNameLst>
                                          <p:attrName>ppt_y</p:attrName>
                                        </p:attrNameLst>
                                      </p:cBhvr>
                                      <p:tavLst>
                                        <p:tav tm="0">
                                          <p:val>
                                            <p:strVal val="1+#ppt_h/2"/>
                                          </p:val>
                                        </p:tav>
                                        <p:tav tm="100000">
                                          <p:val>
                                            <p:strVal val="#ppt_y"/>
                                          </p:val>
                                        </p:tav>
                                      </p:tavLst>
                                    </p:anim>
                                  </p:childTnLst>
                                </p:cTn>
                              </p:par>
                              <p:par>
                                <p:cTn id="31" presetID="2" presetClass="entr" presetSubtype="9" fill="hold" grpId="0" nodeType="withEffect">
                                  <p:stCondLst>
                                    <p:cond delay="0"/>
                                  </p:stCondLst>
                                  <p:childTnLst>
                                    <p:set>
                                      <p:cBhvr>
                                        <p:cTn id="32" dur="1" fill="hold">
                                          <p:stCondLst>
                                            <p:cond delay="0"/>
                                          </p:stCondLst>
                                        </p:cTn>
                                        <p:tgtEl>
                                          <p:spTgt spid="3"/>
                                        </p:tgtEl>
                                        <p:attrNameLst>
                                          <p:attrName>style.visibility</p:attrName>
                                        </p:attrNameLst>
                                      </p:cBhvr>
                                      <p:to>
                                        <p:strVal val="visible"/>
                                      </p:to>
                                    </p:set>
                                    <p:anim calcmode="lin" valueType="num">
                                      <p:cBhvr additive="base">
                                        <p:cTn id="33" dur="2000" fill="hold"/>
                                        <p:tgtEl>
                                          <p:spTgt spid="3"/>
                                        </p:tgtEl>
                                        <p:attrNameLst>
                                          <p:attrName>ppt_x</p:attrName>
                                        </p:attrNameLst>
                                      </p:cBhvr>
                                      <p:tavLst>
                                        <p:tav tm="0">
                                          <p:val>
                                            <p:strVal val="0-#ppt_w/2"/>
                                          </p:val>
                                        </p:tav>
                                        <p:tav tm="100000">
                                          <p:val>
                                            <p:strVal val="#ppt_x"/>
                                          </p:val>
                                        </p:tav>
                                      </p:tavLst>
                                    </p:anim>
                                    <p:anim calcmode="lin" valueType="num">
                                      <p:cBhvr additive="base">
                                        <p:cTn id="34" dur="2000" fill="hold"/>
                                        <p:tgtEl>
                                          <p:spTgt spid="3"/>
                                        </p:tgtEl>
                                        <p:attrNameLst>
                                          <p:attrName>ppt_y</p:attrName>
                                        </p:attrNameLst>
                                      </p:cBhvr>
                                      <p:tavLst>
                                        <p:tav tm="0">
                                          <p:val>
                                            <p:strVal val="0-#ppt_h/2"/>
                                          </p:val>
                                        </p:tav>
                                        <p:tav tm="100000">
                                          <p:val>
                                            <p:strVal val="#ppt_y"/>
                                          </p:val>
                                        </p:tav>
                                      </p:tavLst>
                                    </p:anim>
                                  </p:childTnLst>
                                </p:cTn>
                              </p:par>
                              <p:par>
                                <p:cTn id="35" presetID="2" presetClass="entr" presetSubtype="9" fill="hold" grpId="0" nodeType="withEffect">
                                  <p:stCondLst>
                                    <p:cond delay="0"/>
                                  </p:stCondLst>
                                  <p:childTnLst>
                                    <p:set>
                                      <p:cBhvr>
                                        <p:cTn id="36" dur="1" fill="hold">
                                          <p:stCondLst>
                                            <p:cond delay="0"/>
                                          </p:stCondLst>
                                        </p:cTn>
                                        <p:tgtEl>
                                          <p:spTgt spid="7"/>
                                        </p:tgtEl>
                                        <p:attrNameLst>
                                          <p:attrName>style.visibility</p:attrName>
                                        </p:attrNameLst>
                                      </p:cBhvr>
                                      <p:to>
                                        <p:strVal val="visible"/>
                                      </p:to>
                                    </p:set>
                                    <p:anim calcmode="lin" valueType="num">
                                      <p:cBhvr additive="base">
                                        <p:cTn id="37" dur="2000" fill="hold"/>
                                        <p:tgtEl>
                                          <p:spTgt spid="7"/>
                                        </p:tgtEl>
                                        <p:attrNameLst>
                                          <p:attrName>ppt_x</p:attrName>
                                        </p:attrNameLst>
                                      </p:cBhvr>
                                      <p:tavLst>
                                        <p:tav tm="0">
                                          <p:val>
                                            <p:strVal val="0-#ppt_w/2"/>
                                          </p:val>
                                        </p:tav>
                                        <p:tav tm="100000">
                                          <p:val>
                                            <p:strVal val="#ppt_x"/>
                                          </p:val>
                                        </p:tav>
                                      </p:tavLst>
                                    </p:anim>
                                    <p:anim calcmode="lin" valueType="num">
                                      <p:cBhvr additive="base">
                                        <p:cTn id="38" dur="2000" fill="hold"/>
                                        <p:tgtEl>
                                          <p:spTgt spid="7"/>
                                        </p:tgtEl>
                                        <p:attrNameLst>
                                          <p:attrName>ppt_y</p:attrName>
                                        </p:attrNameLst>
                                      </p:cBhvr>
                                      <p:tavLst>
                                        <p:tav tm="0">
                                          <p:val>
                                            <p:strVal val="0-#ppt_h/2"/>
                                          </p:val>
                                        </p:tav>
                                        <p:tav tm="100000">
                                          <p:val>
                                            <p:strVal val="#ppt_y"/>
                                          </p:val>
                                        </p:tav>
                                      </p:tavLst>
                                    </p:anim>
                                  </p:childTnLst>
                                </p:cTn>
                              </p:par>
                              <p:par>
                                <p:cTn id="39" presetID="2" presetClass="entr" presetSubtype="9" fill="hold" grpId="0" nodeType="withEffect">
                                  <p:stCondLst>
                                    <p:cond delay="0"/>
                                  </p:stCondLst>
                                  <p:childTnLst>
                                    <p:set>
                                      <p:cBhvr>
                                        <p:cTn id="40" dur="1" fill="hold">
                                          <p:stCondLst>
                                            <p:cond delay="0"/>
                                          </p:stCondLst>
                                        </p:cTn>
                                        <p:tgtEl>
                                          <p:spTgt spid="13"/>
                                        </p:tgtEl>
                                        <p:attrNameLst>
                                          <p:attrName>style.visibility</p:attrName>
                                        </p:attrNameLst>
                                      </p:cBhvr>
                                      <p:to>
                                        <p:strVal val="visible"/>
                                      </p:to>
                                    </p:set>
                                    <p:anim calcmode="lin" valueType="num">
                                      <p:cBhvr additive="base">
                                        <p:cTn id="41" dur="2000" fill="hold"/>
                                        <p:tgtEl>
                                          <p:spTgt spid="13"/>
                                        </p:tgtEl>
                                        <p:attrNameLst>
                                          <p:attrName>ppt_x</p:attrName>
                                        </p:attrNameLst>
                                      </p:cBhvr>
                                      <p:tavLst>
                                        <p:tav tm="0">
                                          <p:val>
                                            <p:strVal val="0-#ppt_w/2"/>
                                          </p:val>
                                        </p:tav>
                                        <p:tav tm="100000">
                                          <p:val>
                                            <p:strVal val="#ppt_x"/>
                                          </p:val>
                                        </p:tav>
                                      </p:tavLst>
                                    </p:anim>
                                    <p:anim calcmode="lin" valueType="num">
                                      <p:cBhvr additive="base">
                                        <p:cTn id="42" dur="2000" fill="hold"/>
                                        <p:tgtEl>
                                          <p:spTgt spid="13"/>
                                        </p:tgtEl>
                                        <p:attrNameLst>
                                          <p:attrName>ppt_y</p:attrName>
                                        </p:attrNameLst>
                                      </p:cBhvr>
                                      <p:tavLst>
                                        <p:tav tm="0">
                                          <p:val>
                                            <p:strVal val="0-#ppt_h/2"/>
                                          </p:val>
                                        </p:tav>
                                        <p:tav tm="100000">
                                          <p:val>
                                            <p:strVal val="#ppt_y"/>
                                          </p:val>
                                        </p:tav>
                                      </p:tavLst>
                                    </p:anim>
                                  </p:childTnLst>
                                </p:cTn>
                              </p:par>
                              <p:par>
                                <p:cTn id="43" presetID="2" presetClass="entr" presetSubtype="3" fill="hold" grpId="0" nodeType="withEffect">
                                  <p:stCondLst>
                                    <p:cond delay="0"/>
                                  </p:stCondLst>
                                  <p:childTnLst>
                                    <p:set>
                                      <p:cBhvr>
                                        <p:cTn id="44" dur="1" fill="hold">
                                          <p:stCondLst>
                                            <p:cond delay="0"/>
                                          </p:stCondLst>
                                        </p:cTn>
                                        <p:tgtEl>
                                          <p:spTgt spid="4"/>
                                        </p:tgtEl>
                                        <p:attrNameLst>
                                          <p:attrName>style.visibility</p:attrName>
                                        </p:attrNameLst>
                                      </p:cBhvr>
                                      <p:to>
                                        <p:strVal val="visible"/>
                                      </p:to>
                                    </p:set>
                                    <p:anim calcmode="lin" valueType="num">
                                      <p:cBhvr additive="base">
                                        <p:cTn id="45" dur="2000" fill="hold"/>
                                        <p:tgtEl>
                                          <p:spTgt spid="4"/>
                                        </p:tgtEl>
                                        <p:attrNameLst>
                                          <p:attrName>ppt_x</p:attrName>
                                        </p:attrNameLst>
                                      </p:cBhvr>
                                      <p:tavLst>
                                        <p:tav tm="0">
                                          <p:val>
                                            <p:strVal val="1+#ppt_w/2"/>
                                          </p:val>
                                        </p:tav>
                                        <p:tav tm="100000">
                                          <p:val>
                                            <p:strVal val="#ppt_x"/>
                                          </p:val>
                                        </p:tav>
                                      </p:tavLst>
                                    </p:anim>
                                    <p:anim calcmode="lin" valueType="num">
                                      <p:cBhvr additive="base">
                                        <p:cTn id="46" dur="2000" fill="hold"/>
                                        <p:tgtEl>
                                          <p:spTgt spid="4"/>
                                        </p:tgtEl>
                                        <p:attrNameLst>
                                          <p:attrName>ppt_y</p:attrName>
                                        </p:attrNameLst>
                                      </p:cBhvr>
                                      <p:tavLst>
                                        <p:tav tm="0">
                                          <p:val>
                                            <p:strVal val="0-#ppt_h/2"/>
                                          </p:val>
                                        </p:tav>
                                        <p:tav tm="100000">
                                          <p:val>
                                            <p:strVal val="#ppt_y"/>
                                          </p:val>
                                        </p:tav>
                                      </p:tavLst>
                                    </p:anim>
                                  </p:childTnLst>
                                </p:cTn>
                              </p:par>
                              <p:par>
                                <p:cTn id="47" presetID="2" presetClass="entr" presetSubtype="3" fill="hold" grpId="0" nodeType="withEffect">
                                  <p:stCondLst>
                                    <p:cond delay="0"/>
                                  </p:stCondLst>
                                  <p:childTnLst>
                                    <p:set>
                                      <p:cBhvr>
                                        <p:cTn id="48" dur="1" fill="hold">
                                          <p:stCondLst>
                                            <p:cond delay="0"/>
                                          </p:stCondLst>
                                        </p:cTn>
                                        <p:tgtEl>
                                          <p:spTgt spid="10"/>
                                        </p:tgtEl>
                                        <p:attrNameLst>
                                          <p:attrName>style.visibility</p:attrName>
                                        </p:attrNameLst>
                                      </p:cBhvr>
                                      <p:to>
                                        <p:strVal val="visible"/>
                                      </p:to>
                                    </p:set>
                                    <p:anim calcmode="lin" valueType="num">
                                      <p:cBhvr additive="base">
                                        <p:cTn id="49" dur="2000" fill="hold"/>
                                        <p:tgtEl>
                                          <p:spTgt spid="10"/>
                                        </p:tgtEl>
                                        <p:attrNameLst>
                                          <p:attrName>ppt_x</p:attrName>
                                        </p:attrNameLst>
                                      </p:cBhvr>
                                      <p:tavLst>
                                        <p:tav tm="0">
                                          <p:val>
                                            <p:strVal val="1+#ppt_w/2"/>
                                          </p:val>
                                        </p:tav>
                                        <p:tav tm="100000">
                                          <p:val>
                                            <p:strVal val="#ppt_x"/>
                                          </p:val>
                                        </p:tav>
                                      </p:tavLst>
                                    </p:anim>
                                    <p:anim calcmode="lin" valueType="num">
                                      <p:cBhvr additive="base">
                                        <p:cTn id="50" dur="2000" fill="hold"/>
                                        <p:tgtEl>
                                          <p:spTgt spid="10"/>
                                        </p:tgtEl>
                                        <p:attrNameLst>
                                          <p:attrName>ppt_y</p:attrName>
                                        </p:attrNameLst>
                                      </p:cBhvr>
                                      <p:tavLst>
                                        <p:tav tm="0">
                                          <p:val>
                                            <p:strVal val="0-#ppt_h/2"/>
                                          </p:val>
                                        </p:tav>
                                        <p:tav tm="100000">
                                          <p:val>
                                            <p:strVal val="#ppt_y"/>
                                          </p:val>
                                        </p:tav>
                                      </p:tavLst>
                                    </p:anim>
                                  </p:childTnLst>
                                </p:cTn>
                              </p:par>
                              <p:par>
                                <p:cTn id="51" presetID="2" presetClass="entr" presetSubtype="3" fill="hold" grpId="0" nodeType="withEffect">
                                  <p:stCondLst>
                                    <p:cond delay="0"/>
                                  </p:stCondLst>
                                  <p:childTnLst>
                                    <p:set>
                                      <p:cBhvr>
                                        <p:cTn id="52" dur="1" fill="hold">
                                          <p:stCondLst>
                                            <p:cond delay="0"/>
                                          </p:stCondLst>
                                        </p:cTn>
                                        <p:tgtEl>
                                          <p:spTgt spid="14"/>
                                        </p:tgtEl>
                                        <p:attrNameLst>
                                          <p:attrName>style.visibility</p:attrName>
                                        </p:attrNameLst>
                                      </p:cBhvr>
                                      <p:to>
                                        <p:strVal val="visible"/>
                                      </p:to>
                                    </p:set>
                                    <p:anim calcmode="lin" valueType="num">
                                      <p:cBhvr additive="base">
                                        <p:cTn id="53" dur="2000" fill="hold"/>
                                        <p:tgtEl>
                                          <p:spTgt spid="14"/>
                                        </p:tgtEl>
                                        <p:attrNameLst>
                                          <p:attrName>ppt_x</p:attrName>
                                        </p:attrNameLst>
                                      </p:cBhvr>
                                      <p:tavLst>
                                        <p:tav tm="0">
                                          <p:val>
                                            <p:strVal val="1+#ppt_w/2"/>
                                          </p:val>
                                        </p:tav>
                                        <p:tav tm="100000">
                                          <p:val>
                                            <p:strVal val="#ppt_x"/>
                                          </p:val>
                                        </p:tav>
                                      </p:tavLst>
                                    </p:anim>
                                    <p:anim calcmode="lin" valueType="num">
                                      <p:cBhvr additive="base">
                                        <p:cTn id="54" dur="2000" fill="hold"/>
                                        <p:tgtEl>
                                          <p:spTgt spid="14"/>
                                        </p:tgtEl>
                                        <p:attrNameLst>
                                          <p:attrName>ppt_y</p:attrName>
                                        </p:attrNameLst>
                                      </p:cBhvr>
                                      <p:tavLst>
                                        <p:tav tm="0">
                                          <p:val>
                                            <p:strVal val="0-#ppt_h/2"/>
                                          </p:val>
                                        </p:tav>
                                        <p:tav tm="100000">
                                          <p:val>
                                            <p:strVal val="#ppt_y"/>
                                          </p:val>
                                        </p:tav>
                                      </p:tavLst>
                                    </p:anim>
                                  </p:childTnLst>
                                </p:cTn>
                              </p:par>
                              <p:par>
                                <p:cTn id="55" presetID="19" presetClass="entr" presetSubtype="10" fill="hold" grpId="1" nodeType="withEffect">
                                  <p:stCondLst>
                                    <p:cond delay="0"/>
                                  </p:stCondLst>
                                  <p:childTnLst>
                                    <p:set>
                                      <p:cBhvr>
                                        <p:cTn id="56" dur="1" fill="hold">
                                          <p:stCondLst>
                                            <p:cond delay="0"/>
                                          </p:stCondLst>
                                        </p:cTn>
                                        <p:tgtEl>
                                          <p:spTgt spid="3"/>
                                        </p:tgtEl>
                                        <p:attrNameLst>
                                          <p:attrName>style.visibility</p:attrName>
                                        </p:attrNameLst>
                                      </p:cBhvr>
                                      <p:to>
                                        <p:strVal val="visible"/>
                                      </p:to>
                                    </p:set>
                                    <p:anim calcmode="lin" valueType="num">
                                      <p:cBhvr>
                                        <p:cTn id="57" dur="2000" fill="hold"/>
                                        <p:tgtEl>
                                          <p:spTgt spid="3"/>
                                        </p:tgtEl>
                                        <p:attrNameLst>
                                          <p:attrName>ppt_w</p:attrName>
                                        </p:attrNameLst>
                                      </p:cBhvr>
                                      <p:tavLst>
                                        <p:tav tm="0" fmla="#ppt_w*sin(2.5*pi*$)">
                                          <p:val>
                                            <p:fltVal val="0"/>
                                          </p:val>
                                        </p:tav>
                                        <p:tav tm="100000">
                                          <p:val>
                                            <p:fltVal val="1"/>
                                          </p:val>
                                        </p:tav>
                                      </p:tavLst>
                                    </p:anim>
                                    <p:anim calcmode="lin" valueType="num">
                                      <p:cBhvr>
                                        <p:cTn id="58" dur="2000" fill="hold"/>
                                        <p:tgtEl>
                                          <p:spTgt spid="3"/>
                                        </p:tgtEl>
                                        <p:attrNameLst>
                                          <p:attrName>ppt_h</p:attrName>
                                        </p:attrNameLst>
                                      </p:cBhvr>
                                      <p:tavLst>
                                        <p:tav tm="0">
                                          <p:val>
                                            <p:strVal val="#ppt_h"/>
                                          </p:val>
                                        </p:tav>
                                        <p:tav tm="100000">
                                          <p:val>
                                            <p:strVal val="#ppt_h"/>
                                          </p:val>
                                        </p:tav>
                                      </p:tavLst>
                                    </p:anim>
                                  </p:childTnLst>
                                </p:cTn>
                              </p:par>
                              <p:par>
                                <p:cTn id="59" presetID="19" presetClass="entr" presetSubtype="10" fill="hold" grpId="1" nodeType="withEffect">
                                  <p:stCondLst>
                                    <p:cond delay="0"/>
                                  </p:stCondLst>
                                  <p:childTnLst>
                                    <p:set>
                                      <p:cBhvr>
                                        <p:cTn id="60" dur="1" fill="hold">
                                          <p:stCondLst>
                                            <p:cond delay="0"/>
                                          </p:stCondLst>
                                        </p:cTn>
                                        <p:tgtEl>
                                          <p:spTgt spid="4"/>
                                        </p:tgtEl>
                                        <p:attrNameLst>
                                          <p:attrName>style.visibility</p:attrName>
                                        </p:attrNameLst>
                                      </p:cBhvr>
                                      <p:to>
                                        <p:strVal val="visible"/>
                                      </p:to>
                                    </p:set>
                                    <p:anim calcmode="lin" valueType="num">
                                      <p:cBhvr>
                                        <p:cTn id="61" dur="2000" fill="hold"/>
                                        <p:tgtEl>
                                          <p:spTgt spid="4"/>
                                        </p:tgtEl>
                                        <p:attrNameLst>
                                          <p:attrName>ppt_w</p:attrName>
                                        </p:attrNameLst>
                                      </p:cBhvr>
                                      <p:tavLst>
                                        <p:tav tm="0" fmla="#ppt_w*sin(2.5*pi*$)">
                                          <p:val>
                                            <p:fltVal val="0"/>
                                          </p:val>
                                        </p:tav>
                                        <p:tav tm="100000">
                                          <p:val>
                                            <p:fltVal val="1"/>
                                          </p:val>
                                        </p:tav>
                                      </p:tavLst>
                                    </p:anim>
                                    <p:anim calcmode="lin" valueType="num">
                                      <p:cBhvr>
                                        <p:cTn id="62" dur="2000" fill="hold"/>
                                        <p:tgtEl>
                                          <p:spTgt spid="4"/>
                                        </p:tgtEl>
                                        <p:attrNameLst>
                                          <p:attrName>ppt_h</p:attrName>
                                        </p:attrNameLst>
                                      </p:cBhvr>
                                      <p:tavLst>
                                        <p:tav tm="0">
                                          <p:val>
                                            <p:strVal val="#ppt_h"/>
                                          </p:val>
                                        </p:tav>
                                        <p:tav tm="100000">
                                          <p:val>
                                            <p:strVal val="#ppt_h"/>
                                          </p:val>
                                        </p:tav>
                                      </p:tavLst>
                                    </p:anim>
                                  </p:childTnLst>
                                </p:cTn>
                              </p:par>
                              <p:par>
                                <p:cTn id="63" presetID="19" presetClass="entr" presetSubtype="10" fill="hold" grpId="1" nodeType="withEffect">
                                  <p:stCondLst>
                                    <p:cond delay="0"/>
                                  </p:stCondLst>
                                  <p:childTnLst>
                                    <p:set>
                                      <p:cBhvr>
                                        <p:cTn id="64" dur="1" fill="hold">
                                          <p:stCondLst>
                                            <p:cond delay="0"/>
                                          </p:stCondLst>
                                        </p:cTn>
                                        <p:tgtEl>
                                          <p:spTgt spid="5"/>
                                        </p:tgtEl>
                                        <p:attrNameLst>
                                          <p:attrName>style.visibility</p:attrName>
                                        </p:attrNameLst>
                                      </p:cBhvr>
                                      <p:to>
                                        <p:strVal val="visible"/>
                                      </p:to>
                                    </p:set>
                                    <p:anim calcmode="lin" valueType="num">
                                      <p:cBhvr>
                                        <p:cTn id="65" dur="2000" fill="hold"/>
                                        <p:tgtEl>
                                          <p:spTgt spid="5"/>
                                        </p:tgtEl>
                                        <p:attrNameLst>
                                          <p:attrName>ppt_w</p:attrName>
                                        </p:attrNameLst>
                                      </p:cBhvr>
                                      <p:tavLst>
                                        <p:tav tm="0" fmla="#ppt_w*sin(2.5*pi*$)">
                                          <p:val>
                                            <p:fltVal val="0"/>
                                          </p:val>
                                        </p:tav>
                                        <p:tav tm="100000">
                                          <p:val>
                                            <p:fltVal val="1"/>
                                          </p:val>
                                        </p:tav>
                                      </p:tavLst>
                                    </p:anim>
                                    <p:anim calcmode="lin" valueType="num">
                                      <p:cBhvr>
                                        <p:cTn id="66" dur="2000" fill="hold"/>
                                        <p:tgtEl>
                                          <p:spTgt spid="5"/>
                                        </p:tgtEl>
                                        <p:attrNameLst>
                                          <p:attrName>ppt_h</p:attrName>
                                        </p:attrNameLst>
                                      </p:cBhvr>
                                      <p:tavLst>
                                        <p:tav tm="0">
                                          <p:val>
                                            <p:strVal val="#ppt_h"/>
                                          </p:val>
                                        </p:tav>
                                        <p:tav tm="100000">
                                          <p:val>
                                            <p:strVal val="#ppt_h"/>
                                          </p:val>
                                        </p:tav>
                                      </p:tavLst>
                                    </p:anim>
                                  </p:childTnLst>
                                </p:cTn>
                              </p:par>
                              <p:par>
                                <p:cTn id="67" presetID="19" presetClass="entr" presetSubtype="10" fill="hold" grpId="1" nodeType="withEffect">
                                  <p:stCondLst>
                                    <p:cond delay="0"/>
                                  </p:stCondLst>
                                  <p:childTnLst>
                                    <p:set>
                                      <p:cBhvr>
                                        <p:cTn id="68" dur="1" fill="hold">
                                          <p:stCondLst>
                                            <p:cond delay="0"/>
                                          </p:stCondLst>
                                        </p:cTn>
                                        <p:tgtEl>
                                          <p:spTgt spid="6"/>
                                        </p:tgtEl>
                                        <p:attrNameLst>
                                          <p:attrName>style.visibility</p:attrName>
                                        </p:attrNameLst>
                                      </p:cBhvr>
                                      <p:to>
                                        <p:strVal val="visible"/>
                                      </p:to>
                                    </p:set>
                                    <p:anim calcmode="lin" valueType="num">
                                      <p:cBhvr>
                                        <p:cTn id="69" dur="2000" fill="hold"/>
                                        <p:tgtEl>
                                          <p:spTgt spid="6"/>
                                        </p:tgtEl>
                                        <p:attrNameLst>
                                          <p:attrName>ppt_w</p:attrName>
                                        </p:attrNameLst>
                                      </p:cBhvr>
                                      <p:tavLst>
                                        <p:tav tm="0" fmla="#ppt_w*sin(2.5*pi*$)">
                                          <p:val>
                                            <p:fltVal val="0"/>
                                          </p:val>
                                        </p:tav>
                                        <p:tav tm="100000">
                                          <p:val>
                                            <p:fltVal val="1"/>
                                          </p:val>
                                        </p:tav>
                                      </p:tavLst>
                                    </p:anim>
                                    <p:anim calcmode="lin" valueType="num">
                                      <p:cBhvr>
                                        <p:cTn id="70" dur="2000" fill="hold"/>
                                        <p:tgtEl>
                                          <p:spTgt spid="6"/>
                                        </p:tgtEl>
                                        <p:attrNameLst>
                                          <p:attrName>ppt_h</p:attrName>
                                        </p:attrNameLst>
                                      </p:cBhvr>
                                      <p:tavLst>
                                        <p:tav tm="0">
                                          <p:val>
                                            <p:strVal val="#ppt_h"/>
                                          </p:val>
                                        </p:tav>
                                        <p:tav tm="100000">
                                          <p:val>
                                            <p:strVal val="#ppt_h"/>
                                          </p:val>
                                        </p:tav>
                                      </p:tavLst>
                                    </p:anim>
                                  </p:childTnLst>
                                </p:cTn>
                              </p:par>
                              <p:par>
                                <p:cTn id="71" presetID="19" presetClass="entr" presetSubtype="10" fill="hold" grpId="1" nodeType="withEffect">
                                  <p:stCondLst>
                                    <p:cond delay="0"/>
                                  </p:stCondLst>
                                  <p:childTnLst>
                                    <p:set>
                                      <p:cBhvr>
                                        <p:cTn id="72" dur="1" fill="hold">
                                          <p:stCondLst>
                                            <p:cond delay="0"/>
                                          </p:stCondLst>
                                        </p:cTn>
                                        <p:tgtEl>
                                          <p:spTgt spid="7"/>
                                        </p:tgtEl>
                                        <p:attrNameLst>
                                          <p:attrName>style.visibility</p:attrName>
                                        </p:attrNameLst>
                                      </p:cBhvr>
                                      <p:to>
                                        <p:strVal val="visible"/>
                                      </p:to>
                                    </p:set>
                                    <p:anim calcmode="lin" valueType="num">
                                      <p:cBhvr>
                                        <p:cTn id="73" dur="2000" fill="hold"/>
                                        <p:tgtEl>
                                          <p:spTgt spid="7"/>
                                        </p:tgtEl>
                                        <p:attrNameLst>
                                          <p:attrName>ppt_w</p:attrName>
                                        </p:attrNameLst>
                                      </p:cBhvr>
                                      <p:tavLst>
                                        <p:tav tm="0" fmla="#ppt_w*sin(2.5*pi*$)">
                                          <p:val>
                                            <p:fltVal val="0"/>
                                          </p:val>
                                        </p:tav>
                                        <p:tav tm="100000">
                                          <p:val>
                                            <p:fltVal val="1"/>
                                          </p:val>
                                        </p:tav>
                                      </p:tavLst>
                                    </p:anim>
                                    <p:anim calcmode="lin" valueType="num">
                                      <p:cBhvr>
                                        <p:cTn id="74" dur="2000" fill="hold"/>
                                        <p:tgtEl>
                                          <p:spTgt spid="7"/>
                                        </p:tgtEl>
                                        <p:attrNameLst>
                                          <p:attrName>ppt_h</p:attrName>
                                        </p:attrNameLst>
                                      </p:cBhvr>
                                      <p:tavLst>
                                        <p:tav tm="0">
                                          <p:val>
                                            <p:strVal val="#ppt_h"/>
                                          </p:val>
                                        </p:tav>
                                        <p:tav tm="100000">
                                          <p:val>
                                            <p:strVal val="#ppt_h"/>
                                          </p:val>
                                        </p:tav>
                                      </p:tavLst>
                                    </p:anim>
                                  </p:childTnLst>
                                </p:cTn>
                              </p:par>
                              <p:par>
                                <p:cTn id="75" presetID="19" presetClass="entr" presetSubtype="10" fill="hold" grpId="1" nodeType="withEffect">
                                  <p:stCondLst>
                                    <p:cond delay="0"/>
                                  </p:stCondLst>
                                  <p:childTnLst>
                                    <p:set>
                                      <p:cBhvr>
                                        <p:cTn id="76" dur="1" fill="hold">
                                          <p:stCondLst>
                                            <p:cond delay="0"/>
                                          </p:stCondLst>
                                        </p:cTn>
                                        <p:tgtEl>
                                          <p:spTgt spid="8"/>
                                        </p:tgtEl>
                                        <p:attrNameLst>
                                          <p:attrName>style.visibility</p:attrName>
                                        </p:attrNameLst>
                                      </p:cBhvr>
                                      <p:to>
                                        <p:strVal val="visible"/>
                                      </p:to>
                                    </p:set>
                                    <p:anim calcmode="lin" valueType="num">
                                      <p:cBhvr>
                                        <p:cTn id="77" dur="2000" fill="hold"/>
                                        <p:tgtEl>
                                          <p:spTgt spid="8"/>
                                        </p:tgtEl>
                                        <p:attrNameLst>
                                          <p:attrName>ppt_w</p:attrName>
                                        </p:attrNameLst>
                                      </p:cBhvr>
                                      <p:tavLst>
                                        <p:tav tm="0" fmla="#ppt_w*sin(2.5*pi*$)">
                                          <p:val>
                                            <p:fltVal val="0"/>
                                          </p:val>
                                        </p:tav>
                                        <p:tav tm="100000">
                                          <p:val>
                                            <p:fltVal val="1"/>
                                          </p:val>
                                        </p:tav>
                                      </p:tavLst>
                                    </p:anim>
                                    <p:anim calcmode="lin" valueType="num">
                                      <p:cBhvr>
                                        <p:cTn id="78" dur="2000" fill="hold"/>
                                        <p:tgtEl>
                                          <p:spTgt spid="8"/>
                                        </p:tgtEl>
                                        <p:attrNameLst>
                                          <p:attrName>ppt_h</p:attrName>
                                        </p:attrNameLst>
                                      </p:cBhvr>
                                      <p:tavLst>
                                        <p:tav tm="0">
                                          <p:val>
                                            <p:strVal val="#ppt_h"/>
                                          </p:val>
                                        </p:tav>
                                        <p:tav tm="100000">
                                          <p:val>
                                            <p:strVal val="#ppt_h"/>
                                          </p:val>
                                        </p:tav>
                                      </p:tavLst>
                                    </p:anim>
                                  </p:childTnLst>
                                </p:cTn>
                              </p:par>
                              <p:par>
                                <p:cTn id="79" presetID="19" presetClass="entr" presetSubtype="10" fill="hold" grpId="1" nodeType="withEffect">
                                  <p:stCondLst>
                                    <p:cond delay="0"/>
                                  </p:stCondLst>
                                  <p:childTnLst>
                                    <p:set>
                                      <p:cBhvr>
                                        <p:cTn id="80" dur="1" fill="hold">
                                          <p:stCondLst>
                                            <p:cond delay="0"/>
                                          </p:stCondLst>
                                        </p:cTn>
                                        <p:tgtEl>
                                          <p:spTgt spid="9"/>
                                        </p:tgtEl>
                                        <p:attrNameLst>
                                          <p:attrName>style.visibility</p:attrName>
                                        </p:attrNameLst>
                                      </p:cBhvr>
                                      <p:to>
                                        <p:strVal val="visible"/>
                                      </p:to>
                                    </p:set>
                                    <p:anim calcmode="lin" valueType="num">
                                      <p:cBhvr>
                                        <p:cTn id="81" dur="2000" fill="hold"/>
                                        <p:tgtEl>
                                          <p:spTgt spid="9"/>
                                        </p:tgtEl>
                                        <p:attrNameLst>
                                          <p:attrName>ppt_w</p:attrName>
                                        </p:attrNameLst>
                                      </p:cBhvr>
                                      <p:tavLst>
                                        <p:tav tm="0" fmla="#ppt_w*sin(2.5*pi*$)">
                                          <p:val>
                                            <p:fltVal val="0"/>
                                          </p:val>
                                        </p:tav>
                                        <p:tav tm="100000">
                                          <p:val>
                                            <p:fltVal val="1"/>
                                          </p:val>
                                        </p:tav>
                                      </p:tavLst>
                                    </p:anim>
                                    <p:anim calcmode="lin" valueType="num">
                                      <p:cBhvr>
                                        <p:cTn id="82" dur="2000" fill="hold"/>
                                        <p:tgtEl>
                                          <p:spTgt spid="9"/>
                                        </p:tgtEl>
                                        <p:attrNameLst>
                                          <p:attrName>ppt_h</p:attrName>
                                        </p:attrNameLst>
                                      </p:cBhvr>
                                      <p:tavLst>
                                        <p:tav tm="0">
                                          <p:val>
                                            <p:strVal val="#ppt_h"/>
                                          </p:val>
                                        </p:tav>
                                        <p:tav tm="100000">
                                          <p:val>
                                            <p:strVal val="#ppt_h"/>
                                          </p:val>
                                        </p:tav>
                                      </p:tavLst>
                                    </p:anim>
                                  </p:childTnLst>
                                </p:cTn>
                              </p:par>
                              <p:par>
                                <p:cTn id="83" presetID="19" presetClass="entr" presetSubtype="10" fill="hold" grpId="1" nodeType="withEffect">
                                  <p:stCondLst>
                                    <p:cond delay="0"/>
                                  </p:stCondLst>
                                  <p:childTnLst>
                                    <p:set>
                                      <p:cBhvr>
                                        <p:cTn id="84" dur="1" fill="hold">
                                          <p:stCondLst>
                                            <p:cond delay="0"/>
                                          </p:stCondLst>
                                        </p:cTn>
                                        <p:tgtEl>
                                          <p:spTgt spid="10"/>
                                        </p:tgtEl>
                                        <p:attrNameLst>
                                          <p:attrName>style.visibility</p:attrName>
                                        </p:attrNameLst>
                                      </p:cBhvr>
                                      <p:to>
                                        <p:strVal val="visible"/>
                                      </p:to>
                                    </p:set>
                                    <p:anim calcmode="lin" valueType="num">
                                      <p:cBhvr>
                                        <p:cTn id="85" dur="2000" fill="hold"/>
                                        <p:tgtEl>
                                          <p:spTgt spid="10"/>
                                        </p:tgtEl>
                                        <p:attrNameLst>
                                          <p:attrName>ppt_w</p:attrName>
                                        </p:attrNameLst>
                                      </p:cBhvr>
                                      <p:tavLst>
                                        <p:tav tm="0" fmla="#ppt_w*sin(2.5*pi*$)">
                                          <p:val>
                                            <p:fltVal val="0"/>
                                          </p:val>
                                        </p:tav>
                                        <p:tav tm="100000">
                                          <p:val>
                                            <p:fltVal val="1"/>
                                          </p:val>
                                        </p:tav>
                                      </p:tavLst>
                                    </p:anim>
                                    <p:anim calcmode="lin" valueType="num">
                                      <p:cBhvr>
                                        <p:cTn id="86" dur="2000" fill="hold"/>
                                        <p:tgtEl>
                                          <p:spTgt spid="10"/>
                                        </p:tgtEl>
                                        <p:attrNameLst>
                                          <p:attrName>ppt_h</p:attrName>
                                        </p:attrNameLst>
                                      </p:cBhvr>
                                      <p:tavLst>
                                        <p:tav tm="0">
                                          <p:val>
                                            <p:strVal val="#ppt_h"/>
                                          </p:val>
                                        </p:tav>
                                        <p:tav tm="100000">
                                          <p:val>
                                            <p:strVal val="#ppt_h"/>
                                          </p:val>
                                        </p:tav>
                                      </p:tavLst>
                                    </p:anim>
                                  </p:childTnLst>
                                </p:cTn>
                              </p:par>
                              <p:par>
                                <p:cTn id="87" presetID="19" presetClass="entr" presetSubtype="10" fill="hold" grpId="1" nodeType="withEffect">
                                  <p:stCondLst>
                                    <p:cond delay="0"/>
                                  </p:stCondLst>
                                  <p:childTnLst>
                                    <p:set>
                                      <p:cBhvr>
                                        <p:cTn id="88" dur="1" fill="hold">
                                          <p:stCondLst>
                                            <p:cond delay="0"/>
                                          </p:stCondLst>
                                        </p:cTn>
                                        <p:tgtEl>
                                          <p:spTgt spid="11"/>
                                        </p:tgtEl>
                                        <p:attrNameLst>
                                          <p:attrName>style.visibility</p:attrName>
                                        </p:attrNameLst>
                                      </p:cBhvr>
                                      <p:to>
                                        <p:strVal val="visible"/>
                                      </p:to>
                                    </p:set>
                                    <p:anim calcmode="lin" valueType="num">
                                      <p:cBhvr>
                                        <p:cTn id="89" dur="2000" fill="hold"/>
                                        <p:tgtEl>
                                          <p:spTgt spid="11"/>
                                        </p:tgtEl>
                                        <p:attrNameLst>
                                          <p:attrName>ppt_w</p:attrName>
                                        </p:attrNameLst>
                                      </p:cBhvr>
                                      <p:tavLst>
                                        <p:tav tm="0" fmla="#ppt_w*sin(2.5*pi*$)">
                                          <p:val>
                                            <p:fltVal val="0"/>
                                          </p:val>
                                        </p:tav>
                                        <p:tav tm="100000">
                                          <p:val>
                                            <p:fltVal val="1"/>
                                          </p:val>
                                        </p:tav>
                                      </p:tavLst>
                                    </p:anim>
                                    <p:anim calcmode="lin" valueType="num">
                                      <p:cBhvr>
                                        <p:cTn id="90" dur="2000" fill="hold"/>
                                        <p:tgtEl>
                                          <p:spTgt spid="11"/>
                                        </p:tgtEl>
                                        <p:attrNameLst>
                                          <p:attrName>ppt_h</p:attrName>
                                        </p:attrNameLst>
                                      </p:cBhvr>
                                      <p:tavLst>
                                        <p:tav tm="0">
                                          <p:val>
                                            <p:strVal val="#ppt_h"/>
                                          </p:val>
                                        </p:tav>
                                        <p:tav tm="100000">
                                          <p:val>
                                            <p:strVal val="#ppt_h"/>
                                          </p:val>
                                        </p:tav>
                                      </p:tavLst>
                                    </p:anim>
                                  </p:childTnLst>
                                </p:cTn>
                              </p:par>
                              <p:par>
                                <p:cTn id="91" presetID="19" presetClass="entr" presetSubtype="10" fill="hold" grpId="1" nodeType="withEffect">
                                  <p:stCondLst>
                                    <p:cond delay="0"/>
                                  </p:stCondLst>
                                  <p:childTnLst>
                                    <p:set>
                                      <p:cBhvr>
                                        <p:cTn id="92" dur="1" fill="hold">
                                          <p:stCondLst>
                                            <p:cond delay="0"/>
                                          </p:stCondLst>
                                        </p:cTn>
                                        <p:tgtEl>
                                          <p:spTgt spid="12"/>
                                        </p:tgtEl>
                                        <p:attrNameLst>
                                          <p:attrName>style.visibility</p:attrName>
                                        </p:attrNameLst>
                                      </p:cBhvr>
                                      <p:to>
                                        <p:strVal val="visible"/>
                                      </p:to>
                                    </p:set>
                                    <p:anim calcmode="lin" valueType="num">
                                      <p:cBhvr>
                                        <p:cTn id="93" dur="2000" fill="hold"/>
                                        <p:tgtEl>
                                          <p:spTgt spid="12"/>
                                        </p:tgtEl>
                                        <p:attrNameLst>
                                          <p:attrName>ppt_w</p:attrName>
                                        </p:attrNameLst>
                                      </p:cBhvr>
                                      <p:tavLst>
                                        <p:tav tm="0" fmla="#ppt_w*sin(2.5*pi*$)">
                                          <p:val>
                                            <p:fltVal val="0"/>
                                          </p:val>
                                        </p:tav>
                                        <p:tav tm="100000">
                                          <p:val>
                                            <p:fltVal val="1"/>
                                          </p:val>
                                        </p:tav>
                                      </p:tavLst>
                                    </p:anim>
                                    <p:anim calcmode="lin" valueType="num">
                                      <p:cBhvr>
                                        <p:cTn id="94" dur="2000" fill="hold"/>
                                        <p:tgtEl>
                                          <p:spTgt spid="12"/>
                                        </p:tgtEl>
                                        <p:attrNameLst>
                                          <p:attrName>ppt_h</p:attrName>
                                        </p:attrNameLst>
                                      </p:cBhvr>
                                      <p:tavLst>
                                        <p:tav tm="0">
                                          <p:val>
                                            <p:strVal val="#ppt_h"/>
                                          </p:val>
                                        </p:tav>
                                        <p:tav tm="100000">
                                          <p:val>
                                            <p:strVal val="#ppt_h"/>
                                          </p:val>
                                        </p:tav>
                                      </p:tavLst>
                                    </p:anim>
                                  </p:childTnLst>
                                </p:cTn>
                              </p:par>
                              <p:par>
                                <p:cTn id="95" presetID="19" presetClass="entr" presetSubtype="10" fill="hold" grpId="1" nodeType="withEffect">
                                  <p:stCondLst>
                                    <p:cond delay="0"/>
                                  </p:stCondLst>
                                  <p:childTnLst>
                                    <p:set>
                                      <p:cBhvr>
                                        <p:cTn id="96" dur="1" fill="hold">
                                          <p:stCondLst>
                                            <p:cond delay="0"/>
                                          </p:stCondLst>
                                        </p:cTn>
                                        <p:tgtEl>
                                          <p:spTgt spid="13"/>
                                        </p:tgtEl>
                                        <p:attrNameLst>
                                          <p:attrName>style.visibility</p:attrName>
                                        </p:attrNameLst>
                                      </p:cBhvr>
                                      <p:to>
                                        <p:strVal val="visible"/>
                                      </p:to>
                                    </p:set>
                                    <p:anim calcmode="lin" valueType="num">
                                      <p:cBhvr>
                                        <p:cTn id="97" dur="2000" fill="hold"/>
                                        <p:tgtEl>
                                          <p:spTgt spid="13"/>
                                        </p:tgtEl>
                                        <p:attrNameLst>
                                          <p:attrName>ppt_w</p:attrName>
                                        </p:attrNameLst>
                                      </p:cBhvr>
                                      <p:tavLst>
                                        <p:tav tm="0" fmla="#ppt_w*sin(2.5*pi*$)">
                                          <p:val>
                                            <p:fltVal val="0"/>
                                          </p:val>
                                        </p:tav>
                                        <p:tav tm="100000">
                                          <p:val>
                                            <p:fltVal val="1"/>
                                          </p:val>
                                        </p:tav>
                                      </p:tavLst>
                                    </p:anim>
                                    <p:anim calcmode="lin" valueType="num">
                                      <p:cBhvr>
                                        <p:cTn id="98" dur="2000" fill="hold"/>
                                        <p:tgtEl>
                                          <p:spTgt spid="13"/>
                                        </p:tgtEl>
                                        <p:attrNameLst>
                                          <p:attrName>ppt_h</p:attrName>
                                        </p:attrNameLst>
                                      </p:cBhvr>
                                      <p:tavLst>
                                        <p:tav tm="0">
                                          <p:val>
                                            <p:strVal val="#ppt_h"/>
                                          </p:val>
                                        </p:tav>
                                        <p:tav tm="100000">
                                          <p:val>
                                            <p:strVal val="#ppt_h"/>
                                          </p:val>
                                        </p:tav>
                                      </p:tavLst>
                                    </p:anim>
                                  </p:childTnLst>
                                </p:cTn>
                              </p:par>
                              <p:par>
                                <p:cTn id="99" presetID="19" presetClass="entr" presetSubtype="10" fill="hold" grpId="1" nodeType="withEffect">
                                  <p:stCondLst>
                                    <p:cond delay="0"/>
                                  </p:stCondLst>
                                  <p:childTnLst>
                                    <p:set>
                                      <p:cBhvr>
                                        <p:cTn id="100" dur="1" fill="hold">
                                          <p:stCondLst>
                                            <p:cond delay="0"/>
                                          </p:stCondLst>
                                        </p:cTn>
                                        <p:tgtEl>
                                          <p:spTgt spid="14"/>
                                        </p:tgtEl>
                                        <p:attrNameLst>
                                          <p:attrName>style.visibility</p:attrName>
                                        </p:attrNameLst>
                                      </p:cBhvr>
                                      <p:to>
                                        <p:strVal val="visible"/>
                                      </p:to>
                                    </p:set>
                                    <p:anim calcmode="lin" valueType="num">
                                      <p:cBhvr>
                                        <p:cTn id="101" dur="2000" fill="hold"/>
                                        <p:tgtEl>
                                          <p:spTgt spid="14"/>
                                        </p:tgtEl>
                                        <p:attrNameLst>
                                          <p:attrName>ppt_w</p:attrName>
                                        </p:attrNameLst>
                                      </p:cBhvr>
                                      <p:tavLst>
                                        <p:tav tm="0" fmla="#ppt_w*sin(2.5*pi*$)">
                                          <p:val>
                                            <p:fltVal val="0"/>
                                          </p:val>
                                        </p:tav>
                                        <p:tav tm="100000">
                                          <p:val>
                                            <p:fltVal val="1"/>
                                          </p:val>
                                        </p:tav>
                                      </p:tavLst>
                                    </p:anim>
                                    <p:anim calcmode="lin" valueType="num">
                                      <p:cBhvr>
                                        <p:cTn id="102" dur="2000" fill="hold"/>
                                        <p:tgtEl>
                                          <p:spTgt spid="14"/>
                                        </p:tgtEl>
                                        <p:attrNameLst>
                                          <p:attrName>ppt_h</p:attrName>
                                        </p:attrNameLst>
                                      </p:cBhvr>
                                      <p:tavLst>
                                        <p:tav tm="0">
                                          <p:val>
                                            <p:strVal val="#ppt_h"/>
                                          </p:val>
                                        </p:tav>
                                        <p:tav tm="100000">
                                          <p:val>
                                            <p:strVal val="#ppt_h"/>
                                          </p:val>
                                        </p:tav>
                                      </p:tavLst>
                                    </p:anim>
                                  </p:childTnLst>
                                </p:cTn>
                              </p:par>
                              <p:par>
                                <p:cTn id="103" presetID="3" presetClass="entr" presetSubtype="5" fill="hold" grpId="2" nodeType="withEffect">
                                  <p:stCondLst>
                                    <p:cond delay="0"/>
                                  </p:stCondLst>
                                  <p:childTnLst>
                                    <p:set>
                                      <p:cBhvr>
                                        <p:cTn id="104" dur="1" fill="hold">
                                          <p:stCondLst>
                                            <p:cond delay="0"/>
                                          </p:stCondLst>
                                        </p:cTn>
                                        <p:tgtEl>
                                          <p:spTgt spid="3"/>
                                        </p:tgtEl>
                                        <p:attrNameLst>
                                          <p:attrName>style.visibility</p:attrName>
                                        </p:attrNameLst>
                                      </p:cBhvr>
                                      <p:to>
                                        <p:strVal val="visible"/>
                                      </p:to>
                                    </p:set>
                                    <p:animEffect transition="in" filter="blinds(vertical)">
                                      <p:cBhvr>
                                        <p:cTn id="105" dur="2000"/>
                                        <p:tgtEl>
                                          <p:spTgt spid="3"/>
                                        </p:tgtEl>
                                      </p:cBhvr>
                                    </p:animEffect>
                                  </p:childTnLst>
                                </p:cTn>
                              </p:par>
                              <p:par>
                                <p:cTn id="106" presetID="3" presetClass="entr" presetSubtype="5" fill="hold" grpId="2" nodeType="withEffect">
                                  <p:stCondLst>
                                    <p:cond delay="0"/>
                                  </p:stCondLst>
                                  <p:childTnLst>
                                    <p:set>
                                      <p:cBhvr>
                                        <p:cTn id="107" dur="1" fill="hold">
                                          <p:stCondLst>
                                            <p:cond delay="0"/>
                                          </p:stCondLst>
                                        </p:cTn>
                                        <p:tgtEl>
                                          <p:spTgt spid="4"/>
                                        </p:tgtEl>
                                        <p:attrNameLst>
                                          <p:attrName>style.visibility</p:attrName>
                                        </p:attrNameLst>
                                      </p:cBhvr>
                                      <p:to>
                                        <p:strVal val="visible"/>
                                      </p:to>
                                    </p:set>
                                    <p:animEffect transition="in" filter="blinds(vertical)">
                                      <p:cBhvr>
                                        <p:cTn id="108" dur="2000"/>
                                        <p:tgtEl>
                                          <p:spTgt spid="4"/>
                                        </p:tgtEl>
                                      </p:cBhvr>
                                    </p:animEffect>
                                  </p:childTnLst>
                                </p:cTn>
                              </p:par>
                              <p:par>
                                <p:cTn id="109" presetID="3" presetClass="entr" presetSubtype="5" fill="hold" grpId="2" nodeType="withEffect">
                                  <p:stCondLst>
                                    <p:cond delay="0"/>
                                  </p:stCondLst>
                                  <p:childTnLst>
                                    <p:set>
                                      <p:cBhvr>
                                        <p:cTn id="110" dur="1" fill="hold">
                                          <p:stCondLst>
                                            <p:cond delay="0"/>
                                          </p:stCondLst>
                                        </p:cTn>
                                        <p:tgtEl>
                                          <p:spTgt spid="5"/>
                                        </p:tgtEl>
                                        <p:attrNameLst>
                                          <p:attrName>style.visibility</p:attrName>
                                        </p:attrNameLst>
                                      </p:cBhvr>
                                      <p:to>
                                        <p:strVal val="visible"/>
                                      </p:to>
                                    </p:set>
                                    <p:animEffect transition="in" filter="blinds(vertical)">
                                      <p:cBhvr>
                                        <p:cTn id="111" dur="2000"/>
                                        <p:tgtEl>
                                          <p:spTgt spid="5"/>
                                        </p:tgtEl>
                                      </p:cBhvr>
                                    </p:animEffect>
                                  </p:childTnLst>
                                </p:cTn>
                              </p:par>
                              <p:par>
                                <p:cTn id="112" presetID="3" presetClass="entr" presetSubtype="5" fill="hold" grpId="2" nodeType="withEffect">
                                  <p:stCondLst>
                                    <p:cond delay="0"/>
                                  </p:stCondLst>
                                  <p:childTnLst>
                                    <p:set>
                                      <p:cBhvr>
                                        <p:cTn id="113" dur="1" fill="hold">
                                          <p:stCondLst>
                                            <p:cond delay="0"/>
                                          </p:stCondLst>
                                        </p:cTn>
                                        <p:tgtEl>
                                          <p:spTgt spid="6"/>
                                        </p:tgtEl>
                                        <p:attrNameLst>
                                          <p:attrName>style.visibility</p:attrName>
                                        </p:attrNameLst>
                                      </p:cBhvr>
                                      <p:to>
                                        <p:strVal val="visible"/>
                                      </p:to>
                                    </p:set>
                                    <p:animEffect transition="in" filter="blinds(vertical)">
                                      <p:cBhvr>
                                        <p:cTn id="114" dur="2000"/>
                                        <p:tgtEl>
                                          <p:spTgt spid="6"/>
                                        </p:tgtEl>
                                      </p:cBhvr>
                                    </p:animEffect>
                                  </p:childTnLst>
                                </p:cTn>
                              </p:par>
                              <p:par>
                                <p:cTn id="115" presetID="3" presetClass="entr" presetSubtype="5" fill="hold" grpId="2" nodeType="withEffect">
                                  <p:stCondLst>
                                    <p:cond delay="0"/>
                                  </p:stCondLst>
                                  <p:childTnLst>
                                    <p:set>
                                      <p:cBhvr>
                                        <p:cTn id="116" dur="1" fill="hold">
                                          <p:stCondLst>
                                            <p:cond delay="0"/>
                                          </p:stCondLst>
                                        </p:cTn>
                                        <p:tgtEl>
                                          <p:spTgt spid="7"/>
                                        </p:tgtEl>
                                        <p:attrNameLst>
                                          <p:attrName>style.visibility</p:attrName>
                                        </p:attrNameLst>
                                      </p:cBhvr>
                                      <p:to>
                                        <p:strVal val="visible"/>
                                      </p:to>
                                    </p:set>
                                    <p:animEffect transition="in" filter="blinds(vertical)">
                                      <p:cBhvr>
                                        <p:cTn id="117" dur="2000"/>
                                        <p:tgtEl>
                                          <p:spTgt spid="7"/>
                                        </p:tgtEl>
                                      </p:cBhvr>
                                    </p:animEffect>
                                  </p:childTnLst>
                                </p:cTn>
                              </p:par>
                              <p:par>
                                <p:cTn id="118" presetID="3" presetClass="entr" presetSubtype="5" fill="hold" grpId="2" nodeType="withEffect">
                                  <p:stCondLst>
                                    <p:cond delay="0"/>
                                  </p:stCondLst>
                                  <p:childTnLst>
                                    <p:set>
                                      <p:cBhvr>
                                        <p:cTn id="119" dur="1" fill="hold">
                                          <p:stCondLst>
                                            <p:cond delay="0"/>
                                          </p:stCondLst>
                                        </p:cTn>
                                        <p:tgtEl>
                                          <p:spTgt spid="8"/>
                                        </p:tgtEl>
                                        <p:attrNameLst>
                                          <p:attrName>style.visibility</p:attrName>
                                        </p:attrNameLst>
                                      </p:cBhvr>
                                      <p:to>
                                        <p:strVal val="visible"/>
                                      </p:to>
                                    </p:set>
                                    <p:animEffect transition="in" filter="blinds(vertical)">
                                      <p:cBhvr>
                                        <p:cTn id="120" dur="2000"/>
                                        <p:tgtEl>
                                          <p:spTgt spid="8"/>
                                        </p:tgtEl>
                                      </p:cBhvr>
                                    </p:animEffect>
                                  </p:childTnLst>
                                </p:cTn>
                              </p:par>
                              <p:par>
                                <p:cTn id="121" presetID="3" presetClass="entr" presetSubtype="5" fill="hold" grpId="2" nodeType="withEffect">
                                  <p:stCondLst>
                                    <p:cond delay="0"/>
                                  </p:stCondLst>
                                  <p:childTnLst>
                                    <p:set>
                                      <p:cBhvr>
                                        <p:cTn id="122" dur="1" fill="hold">
                                          <p:stCondLst>
                                            <p:cond delay="0"/>
                                          </p:stCondLst>
                                        </p:cTn>
                                        <p:tgtEl>
                                          <p:spTgt spid="9"/>
                                        </p:tgtEl>
                                        <p:attrNameLst>
                                          <p:attrName>style.visibility</p:attrName>
                                        </p:attrNameLst>
                                      </p:cBhvr>
                                      <p:to>
                                        <p:strVal val="visible"/>
                                      </p:to>
                                    </p:set>
                                    <p:animEffect transition="in" filter="blinds(vertical)">
                                      <p:cBhvr>
                                        <p:cTn id="123" dur="2000"/>
                                        <p:tgtEl>
                                          <p:spTgt spid="9"/>
                                        </p:tgtEl>
                                      </p:cBhvr>
                                    </p:animEffect>
                                  </p:childTnLst>
                                </p:cTn>
                              </p:par>
                              <p:par>
                                <p:cTn id="124" presetID="3" presetClass="entr" presetSubtype="5" fill="hold" grpId="2" nodeType="withEffect">
                                  <p:stCondLst>
                                    <p:cond delay="0"/>
                                  </p:stCondLst>
                                  <p:childTnLst>
                                    <p:set>
                                      <p:cBhvr>
                                        <p:cTn id="125" dur="1" fill="hold">
                                          <p:stCondLst>
                                            <p:cond delay="0"/>
                                          </p:stCondLst>
                                        </p:cTn>
                                        <p:tgtEl>
                                          <p:spTgt spid="10"/>
                                        </p:tgtEl>
                                        <p:attrNameLst>
                                          <p:attrName>style.visibility</p:attrName>
                                        </p:attrNameLst>
                                      </p:cBhvr>
                                      <p:to>
                                        <p:strVal val="visible"/>
                                      </p:to>
                                    </p:set>
                                    <p:animEffect transition="in" filter="blinds(vertical)">
                                      <p:cBhvr>
                                        <p:cTn id="126" dur="2000"/>
                                        <p:tgtEl>
                                          <p:spTgt spid="10"/>
                                        </p:tgtEl>
                                      </p:cBhvr>
                                    </p:animEffect>
                                  </p:childTnLst>
                                </p:cTn>
                              </p:par>
                              <p:par>
                                <p:cTn id="127" presetID="3" presetClass="entr" presetSubtype="5" fill="hold" grpId="2" nodeType="withEffect">
                                  <p:stCondLst>
                                    <p:cond delay="0"/>
                                  </p:stCondLst>
                                  <p:childTnLst>
                                    <p:set>
                                      <p:cBhvr>
                                        <p:cTn id="128" dur="1" fill="hold">
                                          <p:stCondLst>
                                            <p:cond delay="0"/>
                                          </p:stCondLst>
                                        </p:cTn>
                                        <p:tgtEl>
                                          <p:spTgt spid="11"/>
                                        </p:tgtEl>
                                        <p:attrNameLst>
                                          <p:attrName>style.visibility</p:attrName>
                                        </p:attrNameLst>
                                      </p:cBhvr>
                                      <p:to>
                                        <p:strVal val="visible"/>
                                      </p:to>
                                    </p:set>
                                    <p:animEffect transition="in" filter="blinds(vertical)">
                                      <p:cBhvr>
                                        <p:cTn id="129" dur="2000"/>
                                        <p:tgtEl>
                                          <p:spTgt spid="11"/>
                                        </p:tgtEl>
                                      </p:cBhvr>
                                    </p:animEffect>
                                  </p:childTnLst>
                                </p:cTn>
                              </p:par>
                              <p:par>
                                <p:cTn id="130" presetID="3" presetClass="entr" presetSubtype="5" fill="hold" grpId="2" nodeType="withEffect">
                                  <p:stCondLst>
                                    <p:cond delay="0"/>
                                  </p:stCondLst>
                                  <p:childTnLst>
                                    <p:set>
                                      <p:cBhvr>
                                        <p:cTn id="131" dur="1" fill="hold">
                                          <p:stCondLst>
                                            <p:cond delay="0"/>
                                          </p:stCondLst>
                                        </p:cTn>
                                        <p:tgtEl>
                                          <p:spTgt spid="12"/>
                                        </p:tgtEl>
                                        <p:attrNameLst>
                                          <p:attrName>style.visibility</p:attrName>
                                        </p:attrNameLst>
                                      </p:cBhvr>
                                      <p:to>
                                        <p:strVal val="visible"/>
                                      </p:to>
                                    </p:set>
                                    <p:animEffect transition="in" filter="blinds(vertical)">
                                      <p:cBhvr>
                                        <p:cTn id="132" dur="2000"/>
                                        <p:tgtEl>
                                          <p:spTgt spid="12"/>
                                        </p:tgtEl>
                                      </p:cBhvr>
                                    </p:animEffect>
                                  </p:childTnLst>
                                </p:cTn>
                              </p:par>
                              <p:par>
                                <p:cTn id="133" presetID="3" presetClass="entr" presetSubtype="5" fill="hold" grpId="2" nodeType="withEffect">
                                  <p:stCondLst>
                                    <p:cond delay="0"/>
                                  </p:stCondLst>
                                  <p:childTnLst>
                                    <p:set>
                                      <p:cBhvr>
                                        <p:cTn id="134" dur="1" fill="hold">
                                          <p:stCondLst>
                                            <p:cond delay="0"/>
                                          </p:stCondLst>
                                        </p:cTn>
                                        <p:tgtEl>
                                          <p:spTgt spid="13"/>
                                        </p:tgtEl>
                                        <p:attrNameLst>
                                          <p:attrName>style.visibility</p:attrName>
                                        </p:attrNameLst>
                                      </p:cBhvr>
                                      <p:to>
                                        <p:strVal val="visible"/>
                                      </p:to>
                                    </p:set>
                                    <p:animEffect transition="in" filter="blinds(vertical)">
                                      <p:cBhvr>
                                        <p:cTn id="135" dur="2000"/>
                                        <p:tgtEl>
                                          <p:spTgt spid="13"/>
                                        </p:tgtEl>
                                      </p:cBhvr>
                                    </p:animEffect>
                                  </p:childTnLst>
                                </p:cTn>
                              </p:par>
                              <p:par>
                                <p:cTn id="136" presetID="3" presetClass="entr" presetSubtype="5" fill="hold" grpId="2" nodeType="withEffect">
                                  <p:stCondLst>
                                    <p:cond delay="0"/>
                                  </p:stCondLst>
                                  <p:childTnLst>
                                    <p:set>
                                      <p:cBhvr>
                                        <p:cTn id="137" dur="1" fill="hold">
                                          <p:stCondLst>
                                            <p:cond delay="0"/>
                                          </p:stCondLst>
                                        </p:cTn>
                                        <p:tgtEl>
                                          <p:spTgt spid="14"/>
                                        </p:tgtEl>
                                        <p:attrNameLst>
                                          <p:attrName>style.visibility</p:attrName>
                                        </p:attrNameLst>
                                      </p:cBhvr>
                                      <p:to>
                                        <p:strVal val="visible"/>
                                      </p:to>
                                    </p:set>
                                    <p:animEffect transition="in" filter="blinds(vertical)">
                                      <p:cBhvr>
                                        <p:cTn id="138" dur="2000"/>
                                        <p:tgtEl>
                                          <p:spTgt spid="14"/>
                                        </p:tgtEl>
                                      </p:cBhvr>
                                    </p:animEffect>
                                  </p:childTnLst>
                                </p:cTn>
                              </p:par>
                            </p:childTnLst>
                          </p:cTn>
                        </p:par>
                        <p:par>
                          <p:cTn id="139" fill="hold">
                            <p:stCondLst>
                              <p:cond delay="2000"/>
                            </p:stCondLst>
                            <p:childTnLst>
                              <p:par>
                                <p:cTn id="140" presetID="2" presetClass="exit" presetSubtype="6" fill="hold" grpId="3" nodeType="afterEffect">
                                  <p:stCondLst>
                                    <p:cond delay="0"/>
                                  </p:stCondLst>
                                  <p:childTnLst>
                                    <p:anim calcmode="lin" valueType="num">
                                      <p:cBhvr additive="base">
                                        <p:cTn id="141" dur="2000"/>
                                        <p:tgtEl>
                                          <p:spTgt spid="5"/>
                                        </p:tgtEl>
                                        <p:attrNameLst>
                                          <p:attrName>ppt_x</p:attrName>
                                        </p:attrNameLst>
                                      </p:cBhvr>
                                      <p:tavLst>
                                        <p:tav tm="0">
                                          <p:val>
                                            <p:strVal val="ppt_x"/>
                                          </p:val>
                                        </p:tav>
                                        <p:tav tm="100000">
                                          <p:val>
                                            <p:strVal val="1+ppt_w/2"/>
                                          </p:val>
                                        </p:tav>
                                      </p:tavLst>
                                    </p:anim>
                                    <p:anim calcmode="lin" valueType="num">
                                      <p:cBhvr additive="base">
                                        <p:cTn id="142" dur="2000"/>
                                        <p:tgtEl>
                                          <p:spTgt spid="5"/>
                                        </p:tgtEl>
                                        <p:attrNameLst>
                                          <p:attrName>ppt_y</p:attrName>
                                        </p:attrNameLst>
                                      </p:cBhvr>
                                      <p:tavLst>
                                        <p:tav tm="0">
                                          <p:val>
                                            <p:strVal val="ppt_y"/>
                                          </p:val>
                                        </p:tav>
                                        <p:tav tm="100000">
                                          <p:val>
                                            <p:strVal val="1+ppt_h/2"/>
                                          </p:val>
                                        </p:tav>
                                      </p:tavLst>
                                    </p:anim>
                                    <p:set>
                                      <p:cBhvr>
                                        <p:cTn id="143" dur="1" fill="hold">
                                          <p:stCondLst>
                                            <p:cond delay="1999"/>
                                          </p:stCondLst>
                                        </p:cTn>
                                        <p:tgtEl>
                                          <p:spTgt spid="5"/>
                                        </p:tgtEl>
                                        <p:attrNameLst>
                                          <p:attrName>style.visibility</p:attrName>
                                        </p:attrNameLst>
                                      </p:cBhvr>
                                      <p:to>
                                        <p:strVal val="hidden"/>
                                      </p:to>
                                    </p:set>
                                  </p:childTnLst>
                                </p:cTn>
                              </p:par>
                              <p:par>
                                <p:cTn id="144" presetID="2" presetClass="exit" presetSubtype="6" fill="hold" grpId="3" nodeType="withEffect">
                                  <p:stCondLst>
                                    <p:cond delay="0"/>
                                  </p:stCondLst>
                                  <p:childTnLst>
                                    <p:anim calcmode="lin" valueType="num">
                                      <p:cBhvr additive="base">
                                        <p:cTn id="145" dur="2000"/>
                                        <p:tgtEl>
                                          <p:spTgt spid="8"/>
                                        </p:tgtEl>
                                        <p:attrNameLst>
                                          <p:attrName>ppt_x</p:attrName>
                                        </p:attrNameLst>
                                      </p:cBhvr>
                                      <p:tavLst>
                                        <p:tav tm="0">
                                          <p:val>
                                            <p:strVal val="ppt_x"/>
                                          </p:val>
                                        </p:tav>
                                        <p:tav tm="100000">
                                          <p:val>
                                            <p:strVal val="1+ppt_w/2"/>
                                          </p:val>
                                        </p:tav>
                                      </p:tavLst>
                                    </p:anim>
                                    <p:anim calcmode="lin" valueType="num">
                                      <p:cBhvr additive="base">
                                        <p:cTn id="146" dur="2000"/>
                                        <p:tgtEl>
                                          <p:spTgt spid="8"/>
                                        </p:tgtEl>
                                        <p:attrNameLst>
                                          <p:attrName>ppt_y</p:attrName>
                                        </p:attrNameLst>
                                      </p:cBhvr>
                                      <p:tavLst>
                                        <p:tav tm="0">
                                          <p:val>
                                            <p:strVal val="ppt_y"/>
                                          </p:val>
                                        </p:tav>
                                        <p:tav tm="100000">
                                          <p:val>
                                            <p:strVal val="1+ppt_h/2"/>
                                          </p:val>
                                        </p:tav>
                                      </p:tavLst>
                                    </p:anim>
                                    <p:set>
                                      <p:cBhvr>
                                        <p:cTn id="147" dur="1" fill="hold">
                                          <p:stCondLst>
                                            <p:cond delay="1999"/>
                                          </p:stCondLst>
                                        </p:cTn>
                                        <p:tgtEl>
                                          <p:spTgt spid="8"/>
                                        </p:tgtEl>
                                        <p:attrNameLst>
                                          <p:attrName>style.visibility</p:attrName>
                                        </p:attrNameLst>
                                      </p:cBhvr>
                                      <p:to>
                                        <p:strVal val="hidden"/>
                                      </p:to>
                                    </p:set>
                                  </p:childTnLst>
                                </p:cTn>
                              </p:par>
                              <p:par>
                                <p:cTn id="148" presetID="2" presetClass="exit" presetSubtype="6" fill="hold" grpId="3" nodeType="withEffect">
                                  <p:stCondLst>
                                    <p:cond delay="0"/>
                                  </p:stCondLst>
                                  <p:childTnLst>
                                    <p:anim calcmode="lin" valueType="num">
                                      <p:cBhvr additive="base">
                                        <p:cTn id="149" dur="2000"/>
                                        <p:tgtEl>
                                          <p:spTgt spid="11"/>
                                        </p:tgtEl>
                                        <p:attrNameLst>
                                          <p:attrName>ppt_x</p:attrName>
                                        </p:attrNameLst>
                                      </p:cBhvr>
                                      <p:tavLst>
                                        <p:tav tm="0">
                                          <p:val>
                                            <p:strVal val="ppt_x"/>
                                          </p:val>
                                        </p:tav>
                                        <p:tav tm="100000">
                                          <p:val>
                                            <p:strVal val="1+ppt_w/2"/>
                                          </p:val>
                                        </p:tav>
                                      </p:tavLst>
                                    </p:anim>
                                    <p:anim calcmode="lin" valueType="num">
                                      <p:cBhvr additive="base">
                                        <p:cTn id="150" dur="2000"/>
                                        <p:tgtEl>
                                          <p:spTgt spid="11"/>
                                        </p:tgtEl>
                                        <p:attrNameLst>
                                          <p:attrName>ppt_y</p:attrName>
                                        </p:attrNameLst>
                                      </p:cBhvr>
                                      <p:tavLst>
                                        <p:tav tm="0">
                                          <p:val>
                                            <p:strVal val="ppt_y"/>
                                          </p:val>
                                        </p:tav>
                                        <p:tav tm="100000">
                                          <p:val>
                                            <p:strVal val="1+ppt_h/2"/>
                                          </p:val>
                                        </p:tav>
                                      </p:tavLst>
                                    </p:anim>
                                    <p:set>
                                      <p:cBhvr>
                                        <p:cTn id="151" dur="1" fill="hold">
                                          <p:stCondLst>
                                            <p:cond delay="1999"/>
                                          </p:stCondLst>
                                        </p:cTn>
                                        <p:tgtEl>
                                          <p:spTgt spid="11"/>
                                        </p:tgtEl>
                                        <p:attrNameLst>
                                          <p:attrName>style.visibility</p:attrName>
                                        </p:attrNameLst>
                                      </p:cBhvr>
                                      <p:to>
                                        <p:strVal val="hidden"/>
                                      </p:to>
                                    </p:set>
                                  </p:childTnLst>
                                </p:cTn>
                              </p:par>
                              <p:par>
                                <p:cTn id="152" presetID="2" presetClass="exit" presetSubtype="12" fill="hold" grpId="3" nodeType="withEffect">
                                  <p:stCondLst>
                                    <p:cond delay="0"/>
                                  </p:stCondLst>
                                  <p:childTnLst>
                                    <p:anim calcmode="lin" valueType="num">
                                      <p:cBhvr additive="base">
                                        <p:cTn id="153" dur="2000"/>
                                        <p:tgtEl>
                                          <p:spTgt spid="6"/>
                                        </p:tgtEl>
                                        <p:attrNameLst>
                                          <p:attrName>ppt_x</p:attrName>
                                        </p:attrNameLst>
                                      </p:cBhvr>
                                      <p:tavLst>
                                        <p:tav tm="0">
                                          <p:val>
                                            <p:strVal val="ppt_x"/>
                                          </p:val>
                                        </p:tav>
                                        <p:tav tm="100000">
                                          <p:val>
                                            <p:strVal val="0-ppt_w/2"/>
                                          </p:val>
                                        </p:tav>
                                      </p:tavLst>
                                    </p:anim>
                                    <p:anim calcmode="lin" valueType="num">
                                      <p:cBhvr additive="base">
                                        <p:cTn id="154" dur="2000"/>
                                        <p:tgtEl>
                                          <p:spTgt spid="6"/>
                                        </p:tgtEl>
                                        <p:attrNameLst>
                                          <p:attrName>ppt_y</p:attrName>
                                        </p:attrNameLst>
                                      </p:cBhvr>
                                      <p:tavLst>
                                        <p:tav tm="0">
                                          <p:val>
                                            <p:strVal val="ppt_y"/>
                                          </p:val>
                                        </p:tav>
                                        <p:tav tm="100000">
                                          <p:val>
                                            <p:strVal val="1+ppt_h/2"/>
                                          </p:val>
                                        </p:tav>
                                      </p:tavLst>
                                    </p:anim>
                                    <p:set>
                                      <p:cBhvr>
                                        <p:cTn id="155" dur="1" fill="hold">
                                          <p:stCondLst>
                                            <p:cond delay="1999"/>
                                          </p:stCondLst>
                                        </p:cTn>
                                        <p:tgtEl>
                                          <p:spTgt spid="6"/>
                                        </p:tgtEl>
                                        <p:attrNameLst>
                                          <p:attrName>style.visibility</p:attrName>
                                        </p:attrNameLst>
                                      </p:cBhvr>
                                      <p:to>
                                        <p:strVal val="hidden"/>
                                      </p:to>
                                    </p:set>
                                  </p:childTnLst>
                                </p:cTn>
                              </p:par>
                              <p:par>
                                <p:cTn id="156" presetID="2" presetClass="exit" presetSubtype="12" fill="hold" grpId="3" nodeType="withEffect">
                                  <p:stCondLst>
                                    <p:cond delay="0"/>
                                  </p:stCondLst>
                                  <p:childTnLst>
                                    <p:anim calcmode="lin" valueType="num">
                                      <p:cBhvr additive="base">
                                        <p:cTn id="157" dur="2000"/>
                                        <p:tgtEl>
                                          <p:spTgt spid="9"/>
                                        </p:tgtEl>
                                        <p:attrNameLst>
                                          <p:attrName>ppt_x</p:attrName>
                                        </p:attrNameLst>
                                      </p:cBhvr>
                                      <p:tavLst>
                                        <p:tav tm="0">
                                          <p:val>
                                            <p:strVal val="ppt_x"/>
                                          </p:val>
                                        </p:tav>
                                        <p:tav tm="100000">
                                          <p:val>
                                            <p:strVal val="0-ppt_w/2"/>
                                          </p:val>
                                        </p:tav>
                                      </p:tavLst>
                                    </p:anim>
                                    <p:anim calcmode="lin" valueType="num">
                                      <p:cBhvr additive="base">
                                        <p:cTn id="158" dur="2000"/>
                                        <p:tgtEl>
                                          <p:spTgt spid="9"/>
                                        </p:tgtEl>
                                        <p:attrNameLst>
                                          <p:attrName>ppt_y</p:attrName>
                                        </p:attrNameLst>
                                      </p:cBhvr>
                                      <p:tavLst>
                                        <p:tav tm="0">
                                          <p:val>
                                            <p:strVal val="ppt_y"/>
                                          </p:val>
                                        </p:tav>
                                        <p:tav tm="100000">
                                          <p:val>
                                            <p:strVal val="1+ppt_h/2"/>
                                          </p:val>
                                        </p:tav>
                                      </p:tavLst>
                                    </p:anim>
                                    <p:set>
                                      <p:cBhvr>
                                        <p:cTn id="159" dur="1" fill="hold">
                                          <p:stCondLst>
                                            <p:cond delay="1999"/>
                                          </p:stCondLst>
                                        </p:cTn>
                                        <p:tgtEl>
                                          <p:spTgt spid="9"/>
                                        </p:tgtEl>
                                        <p:attrNameLst>
                                          <p:attrName>style.visibility</p:attrName>
                                        </p:attrNameLst>
                                      </p:cBhvr>
                                      <p:to>
                                        <p:strVal val="hidden"/>
                                      </p:to>
                                    </p:set>
                                  </p:childTnLst>
                                </p:cTn>
                              </p:par>
                              <p:par>
                                <p:cTn id="160" presetID="2" presetClass="exit" presetSubtype="12" fill="hold" grpId="3" nodeType="withEffect">
                                  <p:stCondLst>
                                    <p:cond delay="0"/>
                                  </p:stCondLst>
                                  <p:childTnLst>
                                    <p:anim calcmode="lin" valueType="num">
                                      <p:cBhvr additive="base">
                                        <p:cTn id="161" dur="2000"/>
                                        <p:tgtEl>
                                          <p:spTgt spid="12"/>
                                        </p:tgtEl>
                                        <p:attrNameLst>
                                          <p:attrName>ppt_x</p:attrName>
                                        </p:attrNameLst>
                                      </p:cBhvr>
                                      <p:tavLst>
                                        <p:tav tm="0">
                                          <p:val>
                                            <p:strVal val="ppt_x"/>
                                          </p:val>
                                        </p:tav>
                                        <p:tav tm="100000">
                                          <p:val>
                                            <p:strVal val="0-ppt_w/2"/>
                                          </p:val>
                                        </p:tav>
                                      </p:tavLst>
                                    </p:anim>
                                    <p:anim calcmode="lin" valueType="num">
                                      <p:cBhvr additive="base">
                                        <p:cTn id="162" dur="2000"/>
                                        <p:tgtEl>
                                          <p:spTgt spid="12"/>
                                        </p:tgtEl>
                                        <p:attrNameLst>
                                          <p:attrName>ppt_y</p:attrName>
                                        </p:attrNameLst>
                                      </p:cBhvr>
                                      <p:tavLst>
                                        <p:tav tm="0">
                                          <p:val>
                                            <p:strVal val="ppt_y"/>
                                          </p:val>
                                        </p:tav>
                                        <p:tav tm="100000">
                                          <p:val>
                                            <p:strVal val="1+ppt_h/2"/>
                                          </p:val>
                                        </p:tav>
                                      </p:tavLst>
                                    </p:anim>
                                    <p:set>
                                      <p:cBhvr>
                                        <p:cTn id="163" dur="1" fill="hold">
                                          <p:stCondLst>
                                            <p:cond delay="1999"/>
                                          </p:stCondLst>
                                        </p:cTn>
                                        <p:tgtEl>
                                          <p:spTgt spid="12"/>
                                        </p:tgtEl>
                                        <p:attrNameLst>
                                          <p:attrName>style.visibility</p:attrName>
                                        </p:attrNameLst>
                                      </p:cBhvr>
                                      <p:to>
                                        <p:strVal val="hidden"/>
                                      </p:to>
                                    </p:set>
                                  </p:childTnLst>
                                </p:cTn>
                              </p:par>
                              <p:par>
                                <p:cTn id="164" presetID="2" presetClass="exit" presetSubtype="9" fill="hold" grpId="3" nodeType="withEffect">
                                  <p:stCondLst>
                                    <p:cond delay="0"/>
                                  </p:stCondLst>
                                  <p:childTnLst>
                                    <p:anim calcmode="lin" valueType="num">
                                      <p:cBhvr additive="base">
                                        <p:cTn id="165" dur="2000"/>
                                        <p:tgtEl>
                                          <p:spTgt spid="3"/>
                                        </p:tgtEl>
                                        <p:attrNameLst>
                                          <p:attrName>ppt_x</p:attrName>
                                        </p:attrNameLst>
                                      </p:cBhvr>
                                      <p:tavLst>
                                        <p:tav tm="0">
                                          <p:val>
                                            <p:strVal val="ppt_x"/>
                                          </p:val>
                                        </p:tav>
                                        <p:tav tm="100000">
                                          <p:val>
                                            <p:strVal val="0-ppt_w/2"/>
                                          </p:val>
                                        </p:tav>
                                      </p:tavLst>
                                    </p:anim>
                                    <p:anim calcmode="lin" valueType="num">
                                      <p:cBhvr additive="base">
                                        <p:cTn id="166" dur="2000"/>
                                        <p:tgtEl>
                                          <p:spTgt spid="3"/>
                                        </p:tgtEl>
                                        <p:attrNameLst>
                                          <p:attrName>ppt_y</p:attrName>
                                        </p:attrNameLst>
                                      </p:cBhvr>
                                      <p:tavLst>
                                        <p:tav tm="0">
                                          <p:val>
                                            <p:strVal val="ppt_y"/>
                                          </p:val>
                                        </p:tav>
                                        <p:tav tm="100000">
                                          <p:val>
                                            <p:strVal val="0-ppt_h/2"/>
                                          </p:val>
                                        </p:tav>
                                      </p:tavLst>
                                    </p:anim>
                                    <p:set>
                                      <p:cBhvr>
                                        <p:cTn id="167" dur="1" fill="hold">
                                          <p:stCondLst>
                                            <p:cond delay="1999"/>
                                          </p:stCondLst>
                                        </p:cTn>
                                        <p:tgtEl>
                                          <p:spTgt spid="3"/>
                                        </p:tgtEl>
                                        <p:attrNameLst>
                                          <p:attrName>style.visibility</p:attrName>
                                        </p:attrNameLst>
                                      </p:cBhvr>
                                      <p:to>
                                        <p:strVal val="hidden"/>
                                      </p:to>
                                    </p:set>
                                  </p:childTnLst>
                                </p:cTn>
                              </p:par>
                              <p:par>
                                <p:cTn id="168" presetID="2" presetClass="exit" presetSubtype="9" fill="hold" grpId="3" nodeType="withEffect">
                                  <p:stCondLst>
                                    <p:cond delay="0"/>
                                  </p:stCondLst>
                                  <p:childTnLst>
                                    <p:anim calcmode="lin" valueType="num">
                                      <p:cBhvr additive="base">
                                        <p:cTn id="169" dur="2000"/>
                                        <p:tgtEl>
                                          <p:spTgt spid="7"/>
                                        </p:tgtEl>
                                        <p:attrNameLst>
                                          <p:attrName>ppt_x</p:attrName>
                                        </p:attrNameLst>
                                      </p:cBhvr>
                                      <p:tavLst>
                                        <p:tav tm="0">
                                          <p:val>
                                            <p:strVal val="ppt_x"/>
                                          </p:val>
                                        </p:tav>
                                        <p:tav tm="100000">
                                          <p:val>
                                            <p:strVal val="0-ppt_w/2"/>
                                          </p:val>
                                        </p:tav>
                                      </p:tavLst>
                                    </p:anim>
                                    <p:anim calcmode="lin" valueType="num">
                                      <p:cBhvr additive="base">
                                        <p:cTn id="170" dur="2000"/>
                                        <p:tgtEl>
                                          <p:spTgt spid="7"/>
                                        </p:tgtEl>
                                        <p:attrNameLst>
                                          <p:attrName>ppt_y</p:attrName>
                                        </p:attrNameLst>
                                      </p:cBhvr>
                                      <p:tavLst>
                                        <p:tav tm="0">
                                          <p:val>
                                            <p:strVal val="ppt_y"/>
                                          </p:val>
                                        </p:tav>
                                        <p:tav tm="100000">
                                          <p:val>
                                            <p:strVal val="0-ppt_h/2"/>
                                          </p:val>
                                        </p:tav>
                                      </p:tavLst>
                                    </p:anim>
                                    <p:set>
                                      <p:cBhvr>
                                        <p:cTn id="171" dur="1" fill="hold">
                                          <p:stCondLst>
                                            <p:cond delay="1999"/>
                                          </p:stCondLst>
                                        </p:cTn>
                                        <p:tgtEl>
                                          <p:spTgt spid="7"/>
                                        </p:tgtEl>
                                        <p:attrNameLst>
                                          <p:attrName>style.visibility</p:attrName>
                                        </p:attrNameLst>
                                      </p:cBhvr>
                                      <p:to>
                                        <p:strVal val="hidden"/>
                                      </p:to>
                                    </p:set>
                                  </p:childTnLst>
                                </p:cTn>
                              </p:par>
                              <p:par>
                                <p:cTn id="172" presetID="2" presetClass="exit" presetSubtype="9" fill="hold" grpId="3" nodeType="withEffect">
                                  <p:stCondLst>
                                    <p:cond delay="0"/>
                                  </p:stCondLst>
                                  <p:childTnLst>
                                    <p:anim calcmode="lin" valueType="num">
                                      <p:cBhvr additive="base">
                                        <p:cTn id="173" dur="2000"/>
                                        <p:tgtEl>
                                          <p:spTgt spid="13"/>
                                        </p:tgtEl>
                                        <p:attrNameLst>
                                          <p:attrName>ppt_x</p:attrName>
                                        </p:attrNameLst>
                                      </p:cBhvr>
                                      <p:tavLst>
                                        <p:tav tm="0">
                                          <p:val>
                                            <p:strVal val="ppt_x"/>
                                          </p:val>
                                        </p:tav>
                                        <p:tav tm="100000">
                                          <p:val>
                                            <p:strVal val="0-ppt_w/2"/>
                                          </p:val>
                                        </p:tav>
                                      </p:tavLst>
                                    </p:anim>
                                    <p:anim calcmode="lin" valueType="num">
                                      <p:cBhvr additive="base">
                                        <p:cTn id="174" dur="2000"/>
                                        <p:tgtEl>
                                          <p:spTgt spid="13"/>
                                        </p:tgtEl>
                                        <p:attrNameLst>
                                          <p:attrName>ppt_y</p:attrName>
                                        </p:attrNameLst>
                                      </p:cBhvr>
                                      <p:tavLst>
                                        <p:tav tm="0">
                                          <p:val>
                                            <p:strVal val="ppt_y"/>
                                          </p:val>
                                        </p:tav>
                                        <p:tav tm="100000">
                                          <p:val>
                                            <p:strVal val="0-ppt_h/2"/>
                                          </p:val>
                                        </p:tav>
                                      </p:tavLst>
                                    </p:anim>
                                    <p:set>
                                      <p:cBhvr>
                                        <p:cTn id="175" dur="1" fill="hold">
                                          <p:stCondLst>
                                            <p:cond delay="1999"/>
                                          </p:stCondLst>
                                        </p:cTn>
                                        <p:tgtEl>
                                          <p:spTgt spid="13"/>
                                        </p:tgtEl>
                                        <p:attrNameLst>
                                          <p:attrName>style.visibility</p:attrName>
                                        </p:attrNameLst>
                                      </p:cBhvr>
                                      <p:to>
                                        <p:strVal val="hidden"/>
                                      </p:to>
                                    </p:set>
                                  </p:childTnLst>
                                </p:cTn>
                              </p:par>
                              <p:par>
                                <p:cTn id="176" presetID="2" presetClass="exit" presetSubtype="3" fill="hold" grpId="3" nodeType="withEffect">
                                  <p:stCondLst>
                                    <p:cond delay="0"/>
                                  </p:stCondLst>
                                  <p:childTnLst>
                                    <p:anim calcmode="lin" valueType="num">
                                      <p:cBhvr additive="base">
                                        <p:cTn id="177" dur="2000"/>
                                        <p:tgtEl>
                                          <p:spTgt spid="4"/>
                                        </p:tgtEl>
                                        <p:attrNameLst>
                                          <p:attrName>ppt_x</p:attrName>
                                        </p:attrNameLst>
                                      </p:cBhvr>
                                      <p:tavLst>
                                        <p:tav tm="0">
                                          <p:val>
                                            <p:strVal val="ppt_x"/>
                                          </p:val>
                                        </p:tav>
                                        <p:tav tm="100000">
                                          <p:val>
                                            <p:strVal val="1+ppt_w/2"/>
                                          </p:val>
                                        </p:tav>
                                      </p:tavLst>
                                    </p:anim>
                                    <p:anim calcmode="lin" valueType="num">
                                      <p:cBhvr additive="base">
                                        <p:cTn id="178" dur="2000"/>
                                        <p:tgtEl>
                                          <p:spTgt spid="4"/>
                                        </p:tgtEl>
                                        <p:attrNameLst>
                                          <p:attrName>ppt_y</p:attrName>
                                        </p:attrNameLst>
                                      </p:cBhvr>
                                      <p:tavLst>
                                        <p:tav tm="0">
                                          <p:val>
                                            <p:strVal val="ppt_y"/>
                                          </p:val>
                                        </p:tav>
                                        <p:tav tm="100000">
                                          <p:val>
                                            <p:strVal val="0-ppt_h/2"/>
                                          </p:val>
                                        </p:tav>
                                      </p:tavLst>
                                    </p:anim>
                                    <p:set>
                                      <p:cBhvr>
                                        <p:cTn id="179" dur="1" fill="hold">
                                          <p:stCondLst>
                                            <p:cond delay="1999"/>
                                          </p:stCondLst>
                                        </p:cTn>
                                        <p:tgtEl>
                                          <p:spTgt spid="4"/>
                                        </p:tgtEl>
                                        <p:attrNameLst>
                                          <p:attrName>style.visibility</p:attrName>
                                        </p:attrNameLst>
                                      </p:cBhvr>
                                      <p:to>
                                        <p:strVal val="hidden"/>
                                      </p:to>
                                    </p:set>
                                  </p:childTnLst>
                                </p:cTn>
                              </p:par>
                              <p:par>
                                <p:cTn id="180" presetID="2" presetClass="exit" presetSubtype="3" fill="hold" grpId="3" nodeType="withEffect">
                                  <p:stCondLst>
                                    <p:cond delay="0"/>
                                  </p:stCondLst>
                                  <p:childTnLst>
                                    <p:anim calcmode="lin" valueType="num">
                                      <p:cBhvr additive="base">
                                        <p:cTn id="181" dur="2000"/>
                                        <p:tgtEl>
                                          <p:spTgt spid="10"/>
                                        </p:tgtEl>
                                        <p:attrNameLst>
                                          <p:attrName>ppt_x</p:attrName>
                                        </p:attrNameLst>
                                      </p:cBhvr>
                                      <p:tavLst>
                                        <p:tav tm="0">
                                          <p:val>
                                            <p:strVal val="ppt_x"/>
                                          </p:val>
                                        </p:tav>
                                        <p:tav tm="100000">
                                          <p:val>
                                            <p:strVal val="1+ppt_w/2"/>
                                          </p:val>
                                        </p:tav>
                                      </p:tavLst>
                                    </p:anim>
                                    <p:anim calcmode="lin" valueType="num">
                                      <p:cBhvr additive="base">
                                        <p:cTn id="182" dur="2000"/>
                                        <p:tgtEl>
                                          <p:spTgt spid="10"/>
                                        </p:tgtEl>
                                        <p:attrNameLst>
                                          <p:attrName>ppt_y</p:attrName>
                                        </p:attrNameLst>
                                      </p:cBhvr>
                                      <p:tavLst>
                                        <p:tav tm="0">
                                          <p:val>
                                            <p:strVal val="ppt_y"/>
                                          </p:val>
                                        </p:tav>
                                        <p:tav tm="100000">
                                          <p:val>
                                            <p:strVal val="0-ppt_h/2"/>
                                          </p:val>
                                        </p:tav>
                                      </p:tavLst>
                                    </p:anim>
                                    <p:set>
                                      <p:cBhvr>
                                        <p:cTn id="183" dur="1" fill="hold">
                                          <p:stCondLst>
                                            <p:cond delay="1999"/>
                                          </p:stCondLst>
                                        </p:cTn>
                                        <p:tgtEl>
                                          <p:spTgt spid="10"/>
                                        </p:tgtEl>
                                        <p:attrNameLst>
                                          <p:attrName>style.visibility</p:attrName>
                                        </p:attrNameLst>
                                      </p:cBhvr>
                                      <p:to>
                                        <p:strVal val="hidden"/>
                                      </p:to>
                                    </p:set>
                                  </p:childTnLst>
                                </p:cTn>
                              </p:par>
                              <p:par>
                                <p:cTn id="184" presetID="2" presetClass="exit" presetSubtype="3" fill="hold" grpId="3" nodeType="withEffect">
                                  <p:stCondLst>
                                    <p:cond delay="0"/>
                                  </p:stCondLst>
                                  <p:childTnLst>
                                    <p:anim calcmode="lin" valueType="num">
                                      <p:cBhvr additive="base">
                                        <p:cTn id="185" dur="2000"/>
                                        <p:tgtEl>
                                          <p:spTgt spid="14"/>
                                        </p:tgtEl>
                                        <p:attrNameLst>
                                          <p:attrName>ppt_x</p:attrName>
                                        </p:attrNameLst>
                                      </p:cBhvr>
                                      <p:tavLst>
                                        <p:tav tm="0">
                                          <p:val>
                                            <p:strVal val="ppt_x"/>
                                          </p:val>
                                        </p:tav>
                                        <p:tav tm="100000">
                                          <p:val>
                                            <p:strVal val="1+ppt_w/2"/>
                                          </p:val>
                                        </p:tav>
                                      </p:tavLst>
                                    </p:anim>
                                    <p:anim calcmode="lin" valueType="num">
                                      <p:cBhvr additive="base">
                                        <p:cTn id="186" dur="2000"/>
                                        <p:tgtEl>
                                          <p:spTgt spid="14"/>
                                        </p:tgtEl>
                                        <p:attrNameLst>
                                          <p:attrName>ppt_y</p:attrName>
                                        </p:attrNameLst>
                                      </p:cBhvr>
                                      <p:tavLst>
                                        <p:tav tm="0">
                                          <p:val>
                                            <p:strVal val="ppt_y"/>
                                          </p:val>
                                        </p:tav>
                                        <p:tav tm="100000">
                                          <p:val>
                                            <p:strVal val="0-ppt_h/2"/>
                                          </p:val>
                                        </p:tav>
                                      </p:tavLst>
                                    </p:anim>
                                    <p:set>
                                      <p:cBhvr>
                                        <p:cTn id="187" dur="1" fill="hold">
                                          <p:stCondLst>
                                            <p:cond delay="1999"/>
                                          </p:stCondLst>
                                        </p:cTn>
                                        <p:tgtEl>
                                          <p:spTgt spid="14"/>
                                        </p:tgtEl>
                                        <p:attrNameLst>
                                          <p:attrName>style.visibility</p:attrName>
                                        </p:attrNameLst>
                                      </p:cBhvr>
                                      <p:to>
                                        <p:strVal val="hidden"/>
                                      </p:to>
                                    </p:set>
                                  </p:childTnLst>
                                </p:cTn>
                              </p:par>
                              <p:par>
                                <p:cTn id="188" presetID="19" presetClass="exit" presetSubtype="10" fill="hold" grpId="4" nodeType="withEffect">
                                  <p:stCondLst>
                                    <p:cond delay="0"/>
                                  </p:stCondLst>
                                  <p:childTnLst>
                                    <p:anim calcmode="lin" valueType="num">
                                      <p:cBhvr>
                                        <p:cTn id="189" dur="2000"/>
                                        <p:tgtEl>
                                          <p:spTgt spid="3"/>
                                        </p:tgtEl>
                                        <p:attrNameLst>
                                          <p:attrName>ppt_h</p:attrName>
                                        </p:attrNameLst>
                                      </p:cBhvr>
                                      <p:tavLst>
                                        <p:tav tm="0">
                                          <p:val>
                                            <p:strVal val="ppt_h"/>
                                          </p:val>
                                        </p:tav>
                                        <p:tav tm="100000">
                                          <p:val>
                                            <p:strVal val="ppt_h"/>
                                          </p:val>
                                        </p:tav>
                                      </p:tavLst>
                                    </p:anim>
                                    <p:anim calcmode="lin" valueType="num">
                                      <p:cBhvr>
                                        <p:cTn id="190" dur="2000"/>
                                        <p:tgtEl>
                                          <p:spTgt spid="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91" dur="1" fill="hold">
                                          <p:stCondLst>
                                            <p:cond delay="1999"/>
                                          </p:stCondLst>
                                        </p:cTn>
                                        <p:tgtEl>
                                          <p:spTgt spid="3"/>
                                        </p:tgtEl>
                                        <p:attrNameLst>
                                          <p:attrName>style.visibility</p:attrName>
                                        </p:attrNameLst>
                                      </p:cBhvr>
                                      <p:to>
                                        <p:strVal val="hidden"/>
                                      </p:to>
                                    </p:set>
                                  </p:childTnLst>
                                </p:cTn>
                              </p:par>
                              <p:par>
                                <p:cTn id="192" presetID="19" presetClass="exit" presetSubtype="10" fill="hold" grpId="4" nodeType="withEffect">
                                  <p:stCondLst>
                                    <p:cond delay="0"/>
                                  </p:stCondLst>
                                  <p:childTnLst>
                                    <p:anim calcmode="lin" valueType="num">
                                      <p:cBhvr>
                                        <p:cTn id="193" dur="2000"/>
                                        <p:tgtEl>
                                          <p:spTgt spid="4"/>
                                        </p:tgtEl>
                                        <p:attrNameLst>
                                          <p:attrName>ppt_h</p:attrName>
                                        </p:attrNameLst>
                                      </p:cBhvr>
                                      <p:tavLst>
                                        <p:tav tm="0">
                                          <p:val>
                                            <p:strVal val="ppt_h"/>
                                          </p:val>
                                        </p:tav>
                                        <p:tav tm="100000">
                                          <p:val>
                                            <p:strVal val="ppt_h"/>
                                          </p:val>
                                        </p:tav>
                                      </p:tavLst>
                                    </p:anim>
                                    <p:anim calcmode="lin" valueType="num">
                                      <p:cBhvr>
                                        <p:cTn id="194" dur="2000"/>
                                        <p:tgtEl>
                                          <p:spTgt spid="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95" dur="1" fill="hold">
                                          <p:stCondLst>
                                            <p:cond delay="1999"/>
                                          </p:stCondLst>
                                        </p:cTn>
                                        <p:tgtEl>
                                          <p:spTgt spid="4"/>
                                        </p:tgtEl>
                                        <p:attrNameLst>
                                          <p:attrName>style.visibility</p:attrName>
                                        </p:attrNameLst>
                                      </p:cBhvr>
                                      <p:to>
                                        <p:strVal val="hidden"/>
                                      </p:to>
                                    </p:set>
                                  </p:childTnLst>
                                </p:cTn>
                              </p:par>
                              <p:par>
                                <p:cTn id="196" presetID="19" presetClass="exit" presetSubtype="10" fill="hold" grpId="4" nodeType="withEffect">
                                  <p:stCondLst>
                                    <p:cond delay="0"/>
                                  </p:stCondLst>
                                  <p:childTnLst>
                                    <p:anim calcmode="lin" valueType="num">
                                      <p:cBhvr>
                                        <p:cTn id="197" dur="2000"/>
                                        <p:tgtEl>
                                          <p:spTgt spid="5"/>
                                        </p:tgtEl>
                                        <p:attrNameLst>
                                          <p:attrName>ppt_h</p:attrName>
                                        </p:attrNameLst>
                                      </p:cBhvr>
                                      <p:tavLst>
                                        <p:tav tm="0">
                                          <p:val>
                                            <p:strVal val="ppt_h"/>
                                          </p:val>
                                        </p:tav>
                                        <p:tav tm="100000">
                                          <p:val>
                                            <p:strVal val="ppt_h"/>
                                          </p:val>
                                        </p:tav>
                                      </p:tavLst>
                                    </p:anim>
                                    <p:anim calcmode="lin" valueType="num">
                                      <p:cBhvr>
                                        <p:cTn id="198" dur="2000"/>
                                        <p:tgtEl>
                                          <p:spTgt spid="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99" dur="1" fill="hold">
                                          <p:stCondLst>
                                            <p:cond delay="1999"/>
                                          </p:stCondLst>
                                        </p:cTn>
                                        <p:tgtEl>
                                          <p:spTgt spid="5"/>
                                        </p:tgtEl>
                                        <p:attrNameLst>
                                          <p:attrName>style.visibility</p:attrName>
                                        </p:attrNameLst>
                                      </p:cBhvr>
                                      <p:to>
                                        <p:strVal val="hidden"/>
                                      </p:to>
                                    </p:set>
                                  </p:childTnLst>
                                </p:cTn>
                              </p:par>
                              <p:par>
                                <p:cTn id="200" presetID="19" presetClass="exit" presetSubtype="10" fill="hold" grpId="4" nodeType="withEffect">
                                  <p:stCondLst>
                                    <p:cond delay="0"/>
                                  </p:stCondLst>
                                  <p:childTnLst>
                                    <p:anim calcmode="lin" valueType="num">
                                      <p:cBhvr>
                                        <p:cTn id="201" dur="2000"/>
                                        <p:tgtEl>
                                          <p:spTgt spid="6"/>
                                        </p:tgtEl>
                                        <p:attrNameLst>
                                          <p:attrName>ppt_h</p:attrName>
                                        </p:attrNameLst>
                                      </p:cBhvr>
                                      <p:tavLst>
                                        <p:tav tm="0">
                                          <p:val>
                                            <p:strVal val="ppt_h"/>
                                          </p:val>
                                        </p:tav>
                                        <p:tav tm="100000">
                                          <p:val>
                                            <p:strVal val="ppt_h"/>
                                          </p:val>
                                        </p:tav>
                                      </p:tavLst>
                                    </p:anim>
                                    <p:anim calcmode="lin" valueType="num">
                                      <p:cBhvr>
                                        <p:cTn id="202" dur="2000"/>
                                        <p:tgtEl>
                                          <p:spTgt spid="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03" dur="1" fill="hold">
                                          <p:stCondLst>
                                            <p:cond delay="1999"/>
                                          </p:stCondLst>
                                        </p:cTn>
                                        <p:tgtEl>
                                          <p:spTgt spid="6"/>
                                        </p:tgtEl>
                                        <p:attrNameLst>
                                          <p:attrName>style.visibility</p:attrName>
                                        </p:attrNameLst>
                                      </p:cBhvr>
                                      <p:to>
                                        <p:strVal val="hidden"/>
                                      </p:to>
                                    </p:set>
                                  </p:childTnLst>
                                </p:cTn>
                              </p:par>
                              <p:par>
                                <p:cTn id="204" presetID="19" presetClass="exit" presetSubtype="10" fill="hold" grpId="4" nodeType="withEffect">
                                  <p:stCondLst>
                                    <p:cond delay="0"/>
                                  </p:stCondLst>
                                  <p:childTnLst>
                                    <p:anim calcmode="lin" valueType="num">
                                      <p:cBhvr>
                                        <p:cTn id="205" dur="2000"/>
                                        <p:tgtEl>
                                          <p:spTgt spid="7"/>
                                        </p:tgtEl>
                                        <p:attrNameLst>
                                          <p:attrName>ppt_h</p:attrName>
                                        </p:attrNameLst>
                                      </p:cBhvr>
                                      <p:tavLst>
                                        <p:tav tm="0">
                                          <p:val>
                                            <p:strVal val="ppt_h"/>
                                          </p:val>
                                        </p:tav>
                                        <p:tav tm="100000">
                                          <p:val>
                                            <p:strVal val="ppt_h"/>
                                          </p:val>
                                        </p:tav>
                                      </p:tavLst>
                                    </p:anim>
                                    <p:anim calcmode="lin" valueType="num">
                                      <p:cBhvr>
                                        <p:cTn id="206" dur="2000"/>
                                        <p:tgtEl>
                                          <p:spTgt spid="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07" dur="1" fill="hold">
                                          <p:stCondLst>
                                            <p:cond delay="1999"/>
                                          </p:stCondLst>
                                        </p:cTn>
                                        <p:tgtEl>
                                          <p:spTgt spid="7"/>
                                        </p:tgtEl>
                                        <p:attrNameLst>
                                          <p:attrName>style.visibility</p:attrName>
                                        </p:attrNameLst>
                                      </p:cBhvr>
                                      <p:to>
                                        <p:strVal val="hidden"/>
                                      </p:to>
                                    </p:set>
                                  </p:childTnLst>
                                </p:cTn>
                              </p:par>
                              <p:par>
                                <p:cTn id="208" presetID="19" presetClass="exit" presetSubtype="10" fill="hold" grpId="4" nodeType="withEffect">
                                  <p:stCondLst>
                                    <p:cond delay="0"/>
                                  </p:stCondLst>
                                  <p:childTnLst>
                                    <p:anim calcmode="lin" valueType="num">
                                      <p:cBhvr>
                                        <p:cTn id="209" dur="2000"/>
                                        <p:tgtEl>
                                          <p:spTgt spid="8"/>
                                        </p:tgtEl>
                                        <p:attrNameLst>
                                          <p:attrName>ppt_h</p:attrName>
                                        </p:attrNameLst>
                                      </p:cBhvr>
                                      <p:tavLst>
                                        <p:tav tm="0">
                                          <p:val>
                                            <p:strVal val="ppt_h"/>
                                          </p:val>
                                        </p:tav>
                                        <p:tav tm="100000">
                                          <p:val>
                                            <p:strVal val="ppt_h"/>
                                          </p:val>
                                        </p:tav>
                                      </p:tavLst>
                                    </p:anim>
                                    <p:anim calcmode="lin" valueType="num">
                                      <p:cBhvr>
                                        <p:cTn id="210" dur="2000"/>
                                        <p:tgtEl>
                                          <p:spTgt spid="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11" dur="1" fill="hold">
                                          <p:stCondLst>
                                            <p:cond delay="1999"/>
                                          </p:stCondLst>
                                        </p:cTn>
                                        <p:tgtEl>
                                          <p:spTgt spid="8"/>
                                        </p:tgtEl>
                                        <p:attrNameLst>
                                          <p:attrName>style.visibility</p:attrName>
                                        </p:attrNameLst>
                                      </p:cBhvr>
                                      <p:to>
                                        <p:strVal val="hidden"/>
                                      </p:to>
                                    </p:set>
                                  </p:childTnLst>
                                </p:cTn>
                              </p:par>
                              <p:par>
                                <p:cTn id="212" presetID="19" presetClass="exit" presetSubtype="10" fill="hold" grpId="4" nodeType="withEffect">
                                  <p:stCondLst>
                                    <p:cond delay="0"/>
                                  </p:stCondLst>
                                  <p:childTnLst>
                                    <p:anim calcmode="lin" valueType="num">
                                      <p:cBhvr>
                                        <p:cTn id="213" dur="2000"/>
                                        <p:tgtEl>
                                          <p:spTgt spid="9"/>
                                        </p:tgtEl>
                                        <p:attrNameLst>
                                          <p:attrName>ppt_h</p:attrName>
                                        </p:attrNameLst>
                                      </p:cBhvr>
                                      <p:tavLst>
                                        <p:tav tm="0">
                                          <p:val>
                                            <p:strVal val="ppt_h"/>
                                          </p:val>
                                        </p:tav>
                                        <p:tav tm="100000">
                                          <p:val>
                                            <p:strVal val="ppt_h"/>
                                          </p:val>
                                        </p:tav>
                                      </p:tavLst>
                                    </p:anim>
                                    <p:anim calcmode="lin" valueType="num">
                                      <p:cBhvr>
                                        <p:cTn id="214" dur="2000"/>
                                        <p:tgtEl>
                                          <p:spTgt spid="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15" dur="1" fill="hold">
                                          <p:stCondLst>
                                            <p:cond delay="1999"/>
                                          </p:stCondLst>
                                        </p:cTn>
                                        <p:tgtEl>
                                          <p:spTgt spid="9"/>
                                        </p:tgtEl>
                                        <p:attrNameLst>
                                          <p:attrName>style.visibility</p:attrName>
                                        </p:attrNameLst>
                                      </p:cBhvr>
                                      <p:to>
                                        <p:strVal val="hidden"/>
                                      </p:to>
                                    </p:set>
                                  </p:childTnLst>
                                </p:cTn>
                              </p:par>
                              <p:par>
                                <p:cTn id="216" presetID="19" presetClass="exit" presetSubtype="10" fill="hold" grpId="4" nodeType="withEffect">
                                  <p:stCondLst>
                                    <p:cond delay="0"/>
                                  </p:stCondLst>
                                  <p:childTnLst>
                                    <p:anim calcmode="lin" valueType="num">
                                      <p:cBhvr>
                                        <p:cTn id="217" dur="2000"/>
                                        <p:tgtEl>
                                          <p:spTgt spid="10"/>
                                        </p:tgtEl>
                                        <p:attrNameLst>
                                          <p:attrName>ppt_h</p:attrName>
                                        </p:attrNameLst>
                                      </p:cBhvr>
                                      <p:tavLst>
                                        <p:tav tm="0">
                                          <p:val>
                                            <p:strVal val="ppt_h"/>
                                          </p:val>
                                        </p:tav>
                                        <p:tav tm="100000">
                                          <p:val>
                                            <p:strVal val="ppt_h"/>
                                          </p:val>
                                        </p:tav>
                                      </p:tavLst>
                                    </p:anim>
                                    <p:anim calcmode="lin" valueType="num">
                                      <p:cBhvr>
                                        <p:cTn id="218" dur="2000"/>
                                        <p:tgtEl>
                                          <p:spTgt spid="1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19" dur="1" fill="hold">
                                          <p:stCondLst>
                                            <p:cond delay="1999"/>
                                          </p:stCondLst>
                                        </p:cTn>
                                        <p:tgtEl>
                                          <p:spTgt spid="10"/>
                                        </p:tgtEl>
                                        <p:attrNameLst>
                                          <p:attrName>style.visibility</p:attrName>
                                        </p:attrNameLst>
                                      </p:cBhvr>
                                      <p:to>
                                        <p:strVal val="hidden"/>
                                      </p:to>
                                    </p:set>
                                  </p:childTnLst>
                                </p:cTn>
                              </p:par>
                              <p:par>
                                <p:cTn id="220" presetID="19" presetClass="exit" presetSubtype="10" fill="hold" grpId="4" nodeType="withEffect">
                                  <p:stCondLst>
                                    <p:cond delay="0"/>
                                  </p:stCondLst>
                                  <p:childTnLst>
                                    <p:anim calcmode="lin" valueType="num">
                                      <p:cBhvr>
                                        <p:cTn id="221" dur="2000"/>
                                        <p:tgtEl>
                                          <p:spTgt spid="11"/>
                                        </p:tgtEl>
                                        <p:attrNameLst>
                                          <p:attrName>ppt_h</p:attrName>
                                        </p:attrNameLst>
                                      </p:cBhvr>
                                      <p:tavLst>
                                        <p:tav tm="0">
                                          <p:val>
                                            <p:strVal val="ppt_h"/>
                                          </p:val>
                                        </p:tav>
                                        <p:tav tm="100000">
                                          <p:val>
                                            <p:strVal val="ppt_h"/>
                                          </p:val>
                                        </p:tav>
                                      </p:tavLst>
                                    </p:anim>
                                    <p:anim calcmode="lin" valueType="num">
                                      <p:cBhvr>
                                        <p:cTn id="222" dur="2000"/>
                                        <p:tgtEl>
                                          <p:spTgt spid="11"/>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23" dur="1" fill="hold">
                                          <p:stCondLst>
                                            <p:cond delay="1999"/>
                                          </p:stCondLst>
                                        </p:cTn>
                                        <p:tgtEl>
                                          <p:spTgt spid="11"/>
                                        </p:tgtEl>
                                        <p:attrNameLst>
                                          <p:attrName>style.visibility</p:attrName>
                                        </p:attrNameLst>
                                      </p:cBhvr>
                                      <p:to>
                                        <p:strVal val="hidden"/>
                                      </p:to>
                                    </p:set>
                                  </p:childTnLst>
                                </p:cTn>
                              </p:par>
                              <p:par>
                                <p:cTn id="224" presetID="19" presetClass="exit" presetSubtype="10" fill="hold" grpId="4" nodeType="withEffect">
                                  <p:stCondLst>
                                    <p:cond delay="0"/>
                                  </p:stCondLst>
                                  <p:childTnLst>
                                    <p:anim calcmode="lin" valueType="num">
                                      <p:cBhvr>
                                        <p:cTn id="225" dur="2000"/>
                                        <p:tgtEl>
                                          <p:spTgt spid="12"/>
                                        </p:tgtEl>
                                        <p:attrNameLst>
                                          <p:attrName>ppt_h</p:attrName>
                                        </p:attrNameLst>
                                      </p:cBhvr>
                                      <p:tavLst>
                                        <p:tav tm="0">
                                          <p:val>
                                            <p:strVal val="ppt_h"/>
                                          </p:val>
                                        </p:tav>
                                        <p:tav tm="100000">
                                          <p:val>
                                            <p:strVal val="ppt_h"/>
                                          </p:val>
                                        </p:tav>
                                      </p:tavLst>
                                    </p:anim>
                                    <p:anim calcmode="lin" valueType="num">
                                      <p:cBhvr>
                                        <p:cTn id="226" dur="2000"/>
                                        <p:tgtEl>
                                          <p:spTgt spid="12"/>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27" dur="1" fill="hold">
                                          <p:stCondLst>
                                            <p:cond delay="1999"/>
                                          </p:stCondLst>
                                        </p:cTn>
                                        <p:tgtEl>
                                          <p:spTgt spid="12"/>
                                        </p:tgtEl>
                                        <p:attrNameLst>
                                          <p:attrName>style.visibility</p:attrName>
                                        </p:attrNameLst>
                                      </p:cBhvr>
                                      <p:to>
                                        <p:strVal val="hidden"/>
                                      </p:to>
                                    </p:set>
                                  </p:childTnLst>
                                </p:cTn>
                              </p:par>
                              <p:par>
                                <p:cTn id="228" presetID="19" presetClass="exit" presetSubtype="10" fill="hold" grpId="4" nodeType="withEffect">
                                  <p:stCondLst>
                                    <p:cond delay="0"/>
                                  </p:stCondLst>
                                  <p:childTnLst>
                                    <p:anim calcmode="lin" valueType="num">
                                      <p:cBhvr>
                                        <p:cTn id="229" dur="2000"/>
                                        <p:tgtEl>
                                          <p:spTgt spid="13"/>
                                        </p:tgtEl>
                                        <p:attrNameLst>
                                          <p:attrName>ppt_h</p:attrName>
                                        </p:attrNameLst>
                                      </p:cBhvr>
                                      <p:tavLst>
                                        <p:tav tm="0">
                                          <p:val>
                                            <p:strVal val="ppt_h"/>
                                          </p:val>
                                        </p:tav>
                                        <p:tav tm="100000">
                                          <p:val>
                                            <p:strVal val="ppt_h"/>
                                          </p:val>
                                        </p:tav>
                                      </p:tavLst>
                                    </p:anim>
                                    <p:anim calcmode="lin" valueType="num">
                                      <p:cBhvr>
                                        <p:cTn id="230" dur="2000"/>
                                        <p:tgtEl>
                                          <p:spTgt spid="1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31" dur="1" fill="hold">
                                          <p:stCondLst>
                                            <p:cond delay="1999"/>
                                          </p:stCondLst>
                                        </p:cTn>
                                        <p:tgtEl>
                                          <p:spTgt spid="13"/>
                                        </p:tgtEl>
                                        <p:attrNameLst>
                                          <p:attrName>style.visibility</p:attrName>
                                        </p:attrNameLst>
                                      </p:cBhvr>
                                      <p:to>
                                        <p:strVal val="hidden"/>
                                      </p:to>
                                    </p:set>
                                  </p:childTnLst>
                                </p:cTn>
                              </p:par>
                              <p:par>
                                <p:cTn id="232" presetID="19" presetClass="exit" presetSubtype="10" fill="hold" grpId="4" nodeType="withEffect">
                                  <p:stCondLst>
                                    <p:cond delay="0"/>
                                  </p:stCondLst>
                                  <p:childTnLst>
                                    <p:anim calcmode="lin" valueType="num">
                                      <p:cBhvr>
                                        <p:cTn id="233" dur="2000"/>
                                        <p:tgtEl>
                                          <p:spTgt spid="14"/>
                                        </p:tgtEl>
                                        <p:attrNameLst>
                                          <p:attrName>ppt_h</p:attrName>
                                        </p:attrNameLst>
                                      </p:cBhvr>
                                      <p:tavLst>
                                        <p:tav tm="0">
                                          <p:val>
                                            <p:strVal val="ppt_h"/>
                                          </p:val>
                                        </p:tav>
                                        <p:tav tm="100000">
                                          <p:val>
                                            <p:strVal val="ppt_h"/>
                                          </p:val>
                                        </p:tav>
                                      </p:tavLst>
                                    </p:anim>
                                    <p:anim calcmode="lin" valueType="num">
                                      <p:cBhvr>
                                        <p:cTn id="234" dur="2000"/>
                                        <p:tgtEl>
                                          <p:spTgt spid="1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35" dur="1" fill="hold">
                                          <p:stCondLst>
                                            <p:cond delay="1999"/>
                                          </p:stCondLst>
                                        </p:cTn>
                                        <p:tgtEl>
                                          <p:spTgt spid="14"/>
                                        </p:tgtEl>
                                        <p:attrNameLst>
                                          <p:attrName>style.visibility</p:attrName>
                                        </p:attrNameLst>
                                      </p:cBhvr>
                                      <p:to>
                                        <p:strVal val="hidden"/>
                                      </p:to>
                                    </p:set>
                                  </p:childTnLst>
                                </p:cTn>
                              </p:par>
                              <p:par>
                                <p:cTn id="236" presetID="23" presetClass="entr" presetSubtype="272" fill="hold" nodeType="withEffect">
                                  <p:stCondLst>
                                    <p:cond delay="0"/>
                                  </p:stCondLst>
                                  <p:childTnLst>
                                    <p:set>
                                      <p:cBhvr>
                                        <p:cTn id="237" dur="1" fill="hold">
                                          <p:stCondLst>
                                            <p:cond delay="0"/>
                                          </p:stCondLst>
                                        </p:cTn>
                                        <p:tgtEl>
                                          <p:spTgt spid="2"/>
                                        </p:tgtEl>
                                        <p:attrNameLst>
                                          <p:attrName>style.visibility</p:attrName>
                                        </p:attrNameLst>
                                      </p:cBhvr>
                                      <p:to>
                                        <p:strVal val="visible"/>
                                      </p:to>
                                    </p:set>
                                    <p:anim calcmode="lin" valueType="num">
                                      <p:cBhvr>
                                        <p:cTn id="238" dur="2000" fill="hold"/>
                                        <p:tgtEl>
                                          <p:spTgt spid="2"/>
                                        </p:tgtEl>
                                        <p:attrNameLst>
                                          <p:attrName>ppt_w</p:attrName>
                                        </p:attrNameLst>
                                      </p:cBhvr>
                                      <p:tavLst>
                                        <p:tav tm="0">
                                          <p:val>
                                            <p:strVal val="2/3*#ppt_w"/>
                                          </p:val>
                                        </p:tav>
                                        <p:tav tm="100000">
                                          <p:val>
                                            <p:strVal val="#ppt_w"/>
                                          </p:val>
                                        </p:tav>
                                      </p:tavLst>
                                    </p:anim>
                                    <p:anim calcmode="lin" valueType="num">
                                      <p:cBhvr>
                                        <p:cTn id="239" dur="2000" fill="hold"/>
                                        <p:tgtEl>
                                          <p:spTgt spid="2"/>
                                        </p:tgtEl>
                                        <p:attrNameLst>
                                          <p:attrName>ppt_h</p:attrName>
                                        </p:attrNameLst>
                                      </p:cBhvr>
                                      <p:tavLst>
                                        <p:tav tm="0">
                                          <p:val>
                                            <p:strVal val="2/3*#ppt_h"/>
                                          </p:val>
                                        </p:tav>
                                        <p:tav tm="100000">
                                          <p:val>
                                            <p:strVal val="#ppt_h"/>
                                          </p:val>
                                        </p:tav>
                                      </p:tavLst>
                                    </p:anim>
                                  </p:childTnLst>
                                </p:cTn>
                              </p:par>
                              <p:par>
                                <p:cTn id="240" presetID="4" presetClass="entr" presetSubtype="32" fill="hold" nodeType="withEffect">
                                  <p:stCondLst>
                                    <p:cond delay="0"/>
                                  </p:stCondLst>
                                  <p:childTnLst>
                                    <p:set>
                                      <p:cBhvr>
                                        <p:cTn id="241" dur="1" fill="hold">
                                          <p:stCondLst>
                                            <p:cond delay="0"/>
                                          </p:stCondLst>
                                        </p:cTn>
                                        <p:tgtEl>
                                          <p:spTgt spid="2"/>
                                        </p:tgtEl>
                                        <p:attrNameLst>
                                          <p:attrName>style.visibility</p:attrName>
                                        </p:attrNameLst>
                                      </p:cBhvr>
                                      <p:to>
                                        <p:strVal val="visible"/>
                                      </p:to>
                                    </p:set>
                                    <p:animEffect transition="in" filter="box(out)">
                                      <p:cBhvr>
                                        <p:cTn id="242"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3" grpId="4" animBg="1"/>
      <p:bldP spid="4" grpId="0" animBg="1"/>
      <p:bldP spid="4" grpId="1" animBg="1"/>
      <p:bldP spid="4" grpId="2" animBg="1"/>
      <p:bldP spid="4" grpId="3" animBg="1"/>
      <p:bldP spid="4" grpId="4" animBg="1"/>
      <p:bldP spid="5" grpId="0" animBg="1"/>
      <p:bldP spid="5" grpId="1" animBg="1"/>
      <p:bldP spid="5" grpId="2" animBg="1"/>
      <p:bldP spid="5" grpId="3" animBg="1"/>
      <p:bldP spid="5" grpId="4" animBg="1"/>
      <p:bldP spid="6" grpId="0" animBg="1"/>
      <p:bldP spid="6" grpId="1" animBg="1"/>
      <p:bldP spid="6" grpId="2" animBg="1"/>
      <p:bldP spid="6" grpId="3" animBg="1"/>
      <p:bldP spid="6" grpId="4" animBg="1"/>
      <p:bldP spid="7" grpId="0" animBg="1"/>
      <p:bldP spid="7" grpId="1" animBg="1"/>
      <p:bldP spid="7" grpId="2" animBg="1"/>
      <p:bldP spid="7" grpId="3" animBg="1"/>
      <p:bldP spid="7" grpId="4" animBg="1"/>
      <p:bldP spid="8" grpId="0" animBg="1"/>
      <p:bldP spid="8" grpId="1" animBg="1"/>
      <p:bldP spid="8" grpId="2" animBg="1"/>
      <p:bldP spid="8" grpId="3" animBg="1"/>
      <p:bldP spid="8" grpId="4" animBg="1"/>
      <p:bldP spid="9" grpId="0" animBg="1"/>
      <p:bldP spid="9" grpId="1" animBg="1"/>
      <p:bldP spid="9" grpId="2" animBg="1"/>
      <p:bldP spid="9" grpId="3" animBg="1"/>
      <p:bldP spid="9" grpId="4" animBg="1"/>
      <p:bldP spid="10" grpId="0" animBg="1"/>
      <p:bldP spid="10" grpId="1" animBg="1"/>
      <p:bldP spid="10" grpId="2" animBg="1"/>
      <p:bldP spid="10" grpId="3" animBg="1"/>
      <p:bldP spid="10" grpId="4" animBg="1"/>
      <p:bldP spid="11" grpId="0" animBg="1"/>
      <p:bldP spid="11" grpId="1" animBg="1"/>
      <p:bldP spid="11" grpId="2" animBg="1"/>
      <p:bldP spid="11" grpId="3" animBg="1"/>
      <p:bldP spid="11" grpId="4" animBg="1"/>
      <p:bldP spid="12" grpId="0" animBg="1"/>
      <p:bldP spid="12" grpId="1" animBg="1"/>
      <p:bldP spid="12" grpId="2" animBg="1"/>
      <p:bldP spid="12" grpId="3" animBg="1"/>
      <p:bldP spid="12" grpId="4" animBg="1"/>
      <p:bldP spid="13" grpId="0" animBg="1"/>
      <p:bldP spid="13" grpId="1" animBg="1"/>
      <p:bldP spid="13" grpId="2" animBg="1"/>
      <p:bldP spid="13" grpId="3" animBg="1"/>
      <p:bldP spid="13" grpId="4" animBg="1"/>
      <p:bldP spid="14" grpId="0" animBg="1"/>
      <p:bldP spid="14" grpId="1" animBg="1"/>
      <p:bldP spid="14" grpId="2" animBg="1"/>
      <p:bldP spid="14" grpId="3" animBg="1"/>
      <p:bldP spid="14" grpId="4" animBg="1"/>
      <p:bldP spid="15"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bg>
      <p:bgPr>
        <a:gradFill>
          <a:gsLst>
            <a:gs pos="0">
              <a:srgbClr val="002060"/>
            </a:gs>
            <a:gs pos="39999">
              <a:srgbClr val="85C2FF"/>
            </a:gs>
            <a:gs pos="70000">
              <a:srgbClr val="C4D6EB"/>
            </a:gs>
            <a:gs pos="100000">
              <a:srgbClr val="FFEBFA"/>
            </a:gs>
          </a:gsLst>
          <a:lin ang="5400000" scaled="0"/>
        </a:gradFill>
        <a:effectLst/>
      </p:bgPr>
    </p:bg>
    <p:spTree>
      <p:nvGrpSpPr>
        <p:cNvPr id="1" name=""/>
        <p:cNvGrpSpPr/>
        <p:nvPr/>
      </p:nvGrpSpPr>
      <p:grpSpPr>
        <a:xfrm>
          <a:off x="0" y="0"/>
          <a:ext cx="0" cy="0"/>
          <a:chOff x="0" y="0"/>
          <a:chExt cx="0" cy="0"/>
        </a:xfrm>
      </p:grpSpPr>
      <p:pic>
        <p:nvPicPr>
          <p:cNvPr id="3" name="2 Imagen" descr="cadre_pour_video_1_by_kidpaddleetcie-d97hc1z.png"/>
          <p:cNvPicPr>
            <a:picLocks noChangeAspect="1"/>
          </p:cNvPicPr>
          <p:nvPr/>
        </p:nvPicPr>
        <p:blipFill>
          <a:blip r:embed="rId2"/>
          <a:stretch>
            <a:fillRect/>
          </a:stretch>
        </p:blipFill>
        <p:spPr>
          <a:xfrm>
            <a:off x="0" y="0"/>
            <a:ext cx="9144000" cy="5143500"/>
          </a:xfrm>
          <a:prstGeom prst="rect">
            <a:avLst/>
          </a:prstGeom>
        </p:spPr>
      </p:pic>
      <p:sp>
        <p:nvSpPr>
          <p:cNvPr id="4" name="3 Rectángulo"/>
          <p:cNvSpPr/>
          <p:nvPr/>
        </p:nvSpPr>
        <p:spPr>
          <a:xfrm>
            <a:off x="1000100" y="1928808"/>
            <a:ext cx="7429552" cy="1754326"/>
          </a:xfrm>
          <a:prstGeom prst="rect">
            <a:avLst/>
          </a:prstGeom>
        </p:spPr>
        <p:txBody>
          <a:bodyPr wrap="square">
            <a:spAutoFit/>
            <a:scene3d>
              <a:camera prst="orthographicFront"/>
              <a:lightRig rig="balanced" dir="t">
                <a:rot lat="0" lon="0" rev="2100000"/>
              </a:lightRig>
            </a:scene3d>
            <a:sp3d extrusionH="57150" prstMaterial="metal">
              <a:bevelT w="38100" h="25400"/>
              <a:contourClr>
                <a:schemeClr val="bg2"/>
              </a:contourClr>
            </a:sp3d>
          </a:bodyPr>
          <a:lstStyle/>
          <a:p>
            <a:pPr algn="ctr"/>
            <a:r>
              <a:rPr lang="es-PE" b="1" dirty="0" smtClean="0">
                <a:ln w="50800"/>
                <a:solidFill>
                  <a:schemeClr val="bg1">
                    <a:shade val="50000"/>
                  </a:schemeClr>
                </a:solidFill>
                <a:effectLst>
                  <a:outerShdw blurRad="38100" dist="38100" dir="2700000" algn="tl">
                    <a:srgbClr val="000000">
                      <a:alpha val="43137"/>
                    </a:srgbClr>
                  </a:outerShdw>
                </a:effectLst>
              </a:rPr>
              <a:t>Los sueños sí se cumplen</a:t>
            </a:r>
          </a:p>
          <a:p>
            <a:pPr algn="ctr"/>
            <a:r>
              <a:rPr lang="es-PE" b="1" dirty="0" smtClean="0">
                <a:ln w="50800"/>
                <a:solidFill>
                  <a:schemeClr val="bg1">
                    <a:shade val="50000"/>
                  </a:schemeClr>
                </a:solidFill>
                <a:effectLst>
                  <a:outerShdw blurRad="38100" dist="38100" dir="2700000" algn="tl">
                    <a:srgbClr val="000000">
                      <a:alpha val="43137"/>
                    </a:srgbClr>
                  </a:outerShdw>
                </a:effectLst>
              </a:rPr>
              <a:t>Uno de los grandes secretos del éxito es educar a nuestra mente para resistir. Antes de alcanzar muchas metas nos encontraremos piedras en el camino, estas nos podrán hacer retroceder o desilusionarnos alejándonos de nuestra misión. No rendirnos, cuando hemos tomado la decisión meditada de no hacerlo, es la clave para que nuestros sueños se cumplan.</a:t>
            </a:r>
            <a:endParaRPr lang="es-PE" b="1" dirty="0">
              <a:ln w="50800"/>
              <a:solidFill>
                <a:schemeClr val="bg1">
                  <a:shade val="50000"/>
                </a:schemeClr>
              </a:solidFill>
              <a:effectLst>
                <a:outerShdw blurRad="38100" dist="38100" dir="2700000" algn="tl">
                  <a:srgbClr val="000000">
                    <a:alpha val="43137"/>
                  </a:srgbClr>
                </a:outerShdw>
              </a:effectLst>
            </a:endParaRPr>
          </a:p>
        </p:txBody>
      </p:sp>
      <p:sp>
        <p:nvSpPr>
          <p:cNvPr id="5" name="4 Rectángulo"/>
          <p:cNvSpPr/>
          <p:nvPr/>
        </p:nvSpPr>
        <p:spPr>
          <a:xfrm>
            <a:off x="-285784" y="-214332"/>
            <a:ext cx="9787006" cy="5715040"/>
          </a:xfrm>
          <a:prstGeom prst="rect">
            <a:avLst/>
          </a:prstGeom>
          <a:gradFill>
            <a:gsLst>
              <a:gs pos="0">
                <a:srgbClr val="DDEBCF"/>
              </a:gs>
              <a:gs pos="50000">
                <a:srgbClr val="9CB86E"/>
              </a:gs>
              <a:gs pos="100000">
                <a:srgbClr val="156B13"/>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3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4).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Arco de bloque"/>
          <p:cNvSpPr/>
          <p:nvPr/>
        </p:nvSpPr>
        <p:spPr>
          <a:xfrm>
            <a:off x="2714612" y="0"/>
            <a:ext cx="1857388" cy="1714512"/>
          </a:xfrm>
          <a:prstGeom prst="blockArc">
            <a:avLst>
              <a:gd name="adj1" fmla="val 10800000"/>
              <a:gd name="adj2" fmla="val 29519"/>
              <a:gd name="adj3" fmla="val 5100"/>
            </a:avLst>
          </a:prstGeom>
          <a:blipFill dpi="0" rotWithShape="1">
            <a:blip r:embed="rId3">
              <a:duotone>
                <a:prstClr val="black"/>
                <a:schemeClr val="accent6">
                  <a:tint val="45000"/>
                  <a:satMod val="400000"/>
                </a:schemeClr>
              </a:duotone>
              <a:lum contrast="40000"/>
            </a:blip>
            <a:srcRect/>
            <a:stretch>
              <a:fillRect/>
            </a:stretch>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 name="3 Arco de bloque"/>
          <p:cNvSpPr/>
          <p:nvPr/>
        </p:nvSpPr>
        <p:spPr>
          <a:xfrm>
            <a:off x="4500562" y="0"/>
            <a:ext cx="1857388" cy="1714512"/>
          </a:xfrm>
          <a:prstGeom prst="blockArc">
            <a:avLst>
              <a:gd name="adj1" fmla="val 10800000"/>
              <a:gd name="adj2" fmla="val 29519"/>
              <a:gd name="adj3" fmla="val 5100"/>
            </a:avLst>
          </a:prstGeom>
          <a:blipFill dpi="0" rotWithShape="1">
            <a:blip r:embed="rId3">
              <a:duotone>
                <a:prstClr val="black"/>
                <a:schemeClr val="accent6">
                  <a:tint val="45000"/>
                  <a:satMod val="400000"/>
                </a:schemeClr>
              </a:duotone>
              <a:lum contrast="40000"/>
            </a:blip>
            <a:srcRect/>
            <a:stretch>
              <a:fillRect/>
            </a:stretch>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 name="4 Arco de bloque"/>
          <p:cNvSpPr/>
          <p:nvPr/>
        </p:nvSpPr>
        <p:spPr>
          <a:xfrm>
            <a:off x="928662" y="0"/>
            <a:ext cx="1857388" cy="1714512"/>
          </a:xfrm>
          <a:prstGeom prst="blockArc">
            <a:avLst>
              <a:gd name="adj1" fmla="val 10800000"/>
              <a:gd name="adj2" fmla="val 29519"/>
              <a:gd name="adj3" fmla="val 5100"/>
            </a:avLst>
          </a:prstGeom>
          <a:blipFill dpi="0" rotWithShape="1">
            <a:blip r:embed="rId3">
              <a:duotone>
                <a:prstClr val="black"/>
                <a:schemeClr val="accent6">
                  <a:tint val="45000"/>
                  <a:satMod val="400000"/>
                </a:schemeClr>
              </a:duotone>
              <a:lum contrast="40000"/>
            </a:blip>
            <a:srcRect/>
            <a:stretch>
              <a:fillRect/>
            </a:stretch>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Arco de bloque"/>
          <p:cNvSpPr/>
          <p:nvPr/>
        </p:nvSpPr>
        <p:spPr>
          <a:xfrm>
            <a:off x="6286512" y="0"/>
            <a:ext cx="1857388" cy="1714512"/>
          </a:xfrm>
          <a:prstGeom prst="blockArc">
            <a:avLst>
              <a:gd name="adj1" fmla="val 10800000"/>
              <a:gd name="adj2" fmla="val 29519"/>
              <a:gd name="adj3" fmla="val 5100"/>
            </a:avLst>
          </a:prstGeom>
          <a:blipFill dpi="0" rotWithShape="1">
            <a:blip r:embed="rId3">
              <a:duotone>
                <a:prstClr val="black"/>
                <a:schemeClr val="accent6">
                  <a:tint val="45000"/>
                  <a:satMod val="400000"/>
                </a:schemeClr>
              </a:duotone>
              <a:lum contrast="40000"/>
            </a:blip>
            <a:srcRect/>
            <a:stretch>
              <a:fillRect/>
            </a:stretch>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Arco de bloque"/>
          <p:cNvSpPr/>
          <p:nvPr/>
        </p:nvSpPr>
        <p:spPr>
          <a:xfrm>
            <a:off x="2714612" y="500048"/>
            <a:ext cx="1857388" cy="1714512"/>
          </a:xfrm>
          <a:prstGeom prst="blockArc">
            <a:avLst>
              <a:gd name="adj1" fmla="val 10800000"/>
              <a:gd name="adj2" fmla="val 29519"/>
              <a:gd name="adj3" fmla="val 5100"/>
            </a:avLst>
          </a:prstGeom>
          <a:blipFill dpi="0" rotWithShape="1">
            <a:blip r:embed="rId3">
              <a:duotone>
                <a:prstClr val="black"/>
                <a:schemeClr val="accent6">
                  <a:tint val="45000"/>
                  <a:satMod val="400000"/>
                </a:schemeClr>
              </a:duotone>
              <a:lum contrast="40000"/>
            </a:blip>
            <a:srcRect/>
            <a:stretch>
              <a:fillRect/>
            </a:stretch>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Arco de bloque"/>
          <p:cNvSpPr/>
          <p:nvPr/>
        </p:nvSpPr>
        <p:spPr>
          <a:xfrm>
            <a:off x="4500562" y="500048"/>
            <a:ext cx="1857388" cy="1714512"/>
          </a:xfrm>
          <a:prstGeom prst="blockArc">
            <a:avLst>
              <a:gd name="adj1" fmla="val 10800000"/>
              <a:gd name="adj2" fmla="val 29519"/>
              <a:gd name="adj3" fmla="val 5100"/>
            </a:avLst>
          </a:prstGeom>
          <a:blipFill dpi="0" rotWithShape="1">
            <a:blip r:embed="rId3">
              <a:duotone>
                <a:prstClr val="black"/>
                <a:schemeClr val="accent6">
                  <a:tint val="45000"/>
                  <a:satMod val="400000"/>
                </a:schemeClr>
              </a:duotone>
              <a:lum contrast="40000"/>
            </a:blip>
            <a:srcRect/>
            <a:stretch>
              <a:fillRect/>
            </a:stretch>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Arco de bloque"/>
          <p:cNvSpPr/>
          <p:nvPr/>
        </p:nvSpPr>
        <p:spPr>
          <a:xfrm>
            <a:off x="928662" y="500048"/>
            <a:ext cx="1857388" cy="1714512"/>
          </a:xfrm>
          <a:prstGeom prst="blockArc">
            <a:avLst>
              <a:gd name="adj1" fmla="val 10800000"/>
              <a:gd name="adj2" fmla="val 29519"/>
              <a:gd name="adj3" fmla="val 5100"/>
            </a:avLst>
          </a:prstGeom>
          <a:blipFill dpi="0" rotWithShape="1">
            <a:blip r:embed="rId3">
              <a:duotone>
                <a:prstClr val="black"/>
                <a:schemeClr val="accent6">
                  <a:tint val="45000"/>
                  <a:satMod val="400000"/>
                </a:schemeClr>
              </a:duotone>
              <a:lum contrast="40000"/>
            </a:blip>
            <a:srcRect/>
            <a:stretch>
              <a:fillRect/>
            </a:stretch>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Arco de bloque"/>
          <p:cNvSpPr/>
          <p:nvPr/>
        </p:nvSpPr>
        <p:spPr>
          <a:xfrm>
            <a:off x="6286512" y="500048"/>
            <a:ext cx="1857388" cy="1714512"/>
          </a:xfrm>
          <a:prstGeom prst="blockArc">
            <a:avLst>
              <a:gd name="adj1" fmla="val 10800000"/>
              <a:gd name="adj2" fmla="val 29519"/>
              <a:gd name="adj3" fmla="val 5100"/>
            </a:avLst>
          </a:prstGeom>
          <a:blipFill dpi="0" rotWithShape="1">
            <a:blip r:embed="rId3">
              <a:duotone>
                <a:prstClr val="black"/>
                <a:schemeClr val="accent6">
                  <a:tint val="45000"/>
                  <a:satMod val="400000"/>
                </a:schemeClr>
              </a:duotone>
              <a:lum contrast="40000"/>
            </a:blip>
            <a:srcRect/>
            <a:stretch>
              <a:fillRect/>
            </a:stretch>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Arco de bloque"/>
          <p:cNvSpPr/>
          <p:nvPr/>
        </p:nvSpPr>
        <p:spPr>
          <a:xfrm>
            <a:off x="2714612" y="928694"/>
            <a:ext cx="1857388" cy="1714512"/>
          </a:xfrm>
          <a:prstGeom prst="blockArc">
            <a:avLst>
              <a:gd name="adj1" fmla="val 10800000"/>
              <a:gd name="adj2" fmla="val 29519"/>
              <a:gd name="adj3" fmla="val 5100"/>
            </a:avLst>
          </a:prstGeom>
          <a:blipFill dpi="0" rotWithShape="1">
            <a:blip r:embed="rId3">
              <a:duotone>
                <a:prstClr val="black"/>
                <a:schemeClr val="accent6">
                  <a:tint val="45000"/>
                  <a:satMod val="400000"/>
                </a:schemeClr>
              </a:duotone>
              <a:lum contrast="40000"/>
            </a:blip>
            <a:srcRect/>
            <a:stretch>
              <a:fillRect/>
            </a:stretch>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Arco de bloque"/>
          <p:cNvSpPr/>
          <p:nvPr/>
        </p:nvSpPr>
        <p:spPr>
          <a:xfrm>
            <a:off x="4500562" y="928694"/>
            <a:ext cx="1857388" cy="1714512"/>
          </a:xfrm>
          <a:prstGeom prst="blockArc">
            <a:avLst>
              <a:gd name="adj1" fmla="val 10800000"/>
              <a:gd name="adj2" fmla="val 29519"/>
              <a:gd name="adj3" fmla="val 5100"/>
            </a:avLst>
          </a:prstGeom>
          <a:blipFill dpi="0" rotWithShape="1">
            <a:blip r:embed="rId3">
              <a:duotone>
                <a:prstClr val="black"/>
                <a:schemeClr val="accent6">
                  <a:tint val="45000"/>
                  <a:satMod val="400000"/>
                </a:schemeClr>
              </a:duotone>
              <a:lum contrast="40000"/>
            </a:blip>
            <a:srcRect/>
            <a:stretch>
              <a:fillRect/>
            </a:stretch>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Arco de bloque"/>
          <p:cNvSpPr/>
          <p:nvPr/>
        </p:nvSpPr>
        <p:spPr>
          <a:xfrm>
            <a:off x="928662" y="928694"/>
            <a:ext cx="1857388" cy="1714512"/>
          </a:xfrm>
          <a:prstGeom prst="blockArc">
            <a:avLst>
              <a:gd name="adj1" fmla="val 10800000"/>
              <a:gd name="adj2" fmla="val 29519"/>
              <a:gd name="adj3" fmla="val 5100"/>
            </a:avLst>
          </a:prstGeom>
          <a:blipFill dpi="0" rotWithShape="1">
            <a:blip r:embed="rId3">
              <a:duotone>
                <a:prstClr val="black"/>
                <a:schemeClr val="accent6">
                  <a:tint val="45000"/>
                  <a:satMod val="400000"/>
                </a:schemeClr>
              </a:duotone>
              <a:lum contrast="40000"/>
            </a:blip>
            <a:srcRect/>
            <a:stretch>
              <a:fillRect/>
            </a:stretch>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Arco de bloque"/>
          <p:cNvSpPr/>
          <p:nvPr/>
        </p:nvSpPr>
        <p:spPr>
          <a:xfrm>
            <a:off x="6286512" y="928694"/>
            <a:ext cx="1857388" cy="1714512"/>
          </a:xfrm>
          <a:prstGeom prst="blockArc">
            <a:avLst>
              <a:gd name="adj1" fmla="val 10800000"/>
              <a:gd name="adj2" fmla="val 29519"/>
              <a:gd name="adj3" fmla="val 5100"/>
            </a:avLst>
          </a:prstGeom>
          <a:blipFill dpi="0" rotWithShape="1">
            <a:blip r:embed="rId3">
              <a:duotone>
                <a:prstClr val="black"/>
                <a:schemeClr val="accent6">
                  <a:tint val="45000"/>
                  <a:satMod val="400000"/>
                </a:schemeClr>
              </a:duotone>
              <a:lum contrast="40000"/>
            </a:blip>
            <a:srcRect/>
            <a:stretch>
              <a:fillRect/>
            </a:stretch>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Arco de bloque"/>
          <p:cNvSpPr/>
          <p:nvPr/>
        </p:nvSpPr>
        <p:spPr>
          <a:xfrm>
            <a:off x="2714612" y="1428742"/>
            <a:ext cx="1857388" cy="1714512"/>
          </a:xfrm>
          <a:prstGeom prst="blockArc">
            <a:avLst>
              <a:gd name="adj1" fmla="val 10800000"/>
              <a:gd name="adj2" fmla="val 29519"/>
              <a:gd name="adj3" fmla="val 5100"/>
            </a:avLst>
          </a:prstGeom>
          <a:blipFill dpi="0" rotWithShape="1">
            <a:blip r:embed="rId3">
              <a:duotone>
                <a:prstClr val="black"/>
                <a:schemeClr val="accent6">
                  <a:tint val="45000"/>
                  <a:satMod val="400000"/>
                </a:schemeClr>
              </a:duotone>
              <a:lum contrast="40000"/>
            </a:blip>
            <a:srcRect/>
            <a:stretch>
              <a:fillRect/>
            </a:stretch>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15 Arco de bloque"/>
          <p:cNvSpPr/>
          <p:nvPr/>
        </p:nvSpPr>
        <p:spPr>
          <a:xfrm>
            <a:off x="4500562" y="1428742"/>
            <a:ext cx="1857388" cy="1714512"/>
          </a:xfrm>
          <a:prstGeom prst="blockArc">
            <a:avLst>
              <a:gd name="adj1" fmla="val 10800000"/>
              <a:gd name="adj2" fmla="val 29519"/>
              <a:gd name="adj3" fmla="val 5100"/>
            </a:avLst>
          </a:prstGeom>
          <a:blipFill dpi="0" rotWithShape="1">
            <a:blip r:embed="rId3">
              <a:duotone>
                <a:prstClr val="black"/>
                <a:schemeClr val="accent6">
                  <a:tint val="45000"/>
                  <a:satMod val="400000"/>
                </a:schemeClr>
              </a:duotone>
              <a:lum contrast="40000"/>
            </a:blip>
            <a:srcRect/>
            <a:stretch>
              <a:fillRect/>
            </a:stretch>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7" name="16 Arco de bloque"/>
          <p:cNvSpPr/>
          <p:nvPr/>
        </p:nvSpPr>
        <p:spPr>
          <a:xfrm>
            <a:off x="928662" y="1428742"/>
            <a:ext cx="1857388" cy="1714512"/>
          </a:xfrm>
          <a:prstGeom prst="blockArc">
            <a:avLst>
              <a:gd name="adj1" fmla="val 10800000"/>
              <a:gd name="adj2" fmla="val 29519"/>
              <a:gd name="adj3" fmla="val 5100"/>
            </a:avLst>
          </a:prstGeom>
          <a:blipFill dpi="0" rotWithShape="1">
            <a:blip r:embed="rId3">
              <a:duotone>
                <a:prstClr val="black"/>
                <a:schemeClr val="accent6">
                  <a:tint val="45000"/>
                  <a:satMod val="400000"/>
                </a:schemeClr>
              </a:duotone>
              <a:lum contrast="40000"/>
            </a:blip>
            <a:srcRect/>
            <a:stretch>
              <a:fillRect/>
            </a:stretch>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8" name="17 Arco de bloque"/>
          <p:cNvSpPr/>
          <p:nvPr/>
        </p:nvSpPr>
        <p:spPr>
          <a:xfrm>
            <a:off x="6286512" y="1428742"/>
            <a:ext cx="1857388" cy="1714512"/>
          </a:xfrm>
          <a:prstGeom prst="blockArc">
            <a:avLst>
              <a:gd name="adj1" fmla="val 10800000"/>
              <a:gd name="adj2" fmla="val 29519"/>
              <a:gd name="adj3" fmla="val 5100"/>
            </a:avLst>
          </a:prstGeom>
          <a:blipFill dpi="0" rotWithShape="1">
            <a:blip r:embed="rId3">
              <a:duotone>
                <a:prstClr val="black"/>
                <a:schemeClr val="accent6">
                  <a:tint val="45000"/>
                  <a:satMod val="400000"/>
                </a:schemeClr>
              </a:duotone>
              <a:lum contrast="40000"/>
            </a:blip>
            <a:srcRect/>
            <a:stretch>
              <a:fillRect/>
            </a:stretch>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9" name="18 Arco de bloque"/>
          <p:cNvSpPr/>
          <p:nvPr/>
        </p:nvSpPr>
        <p:spPr>
          <a:xfrm>
            <a:off x="2714612" y="2000246"/>
            <a:ext cx="1857388" cy="1714512"/>
          </a:xfrm>
          <a:prstGeom prst="blockArc">
            <a:avLst>
              <a:gd name="adj1" fmla="val 10800000"/>
              <a:gd name="adj2" fmla="val 29519"/>
              <a:gd name="adj3" fmla="val 5100"/>
            </a:avLst>
          </a:prstGeom>
          <a:blipFill dpi="0" rotWithShape="1">
            <a:blip r:embed="rId3">
              <a:duotone>
                <a:prstClr val="black"/>
                <a:schemeClr val="accent6">
                  <a:tint val="45000"/>
                  <a:satMod val="400000"/>
                </a:schemeClr>
              </a:duotone>
              <a:lum contrast="40000"/>
            </a:blip>
            <a:srcRect/>
            <a:stretch>
              <a:fillRect/>
            </a:stretch>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0" name="19 Arco de bloque"/>
          <p:cNvSpPr/>
          <p:nvPr/>
        </p:nvSpPr>
        <p:spPr>
          <a:xfrm>
            <a:off x="4500562" y="2000246"/>
            <a:ext cx="1857388" cy="1714512"/>
          </a:xfrm>
          <a:prstGeom prst="blockArc">
            <a:avLst>
              <a:gd name="adj1" fmla="val 10800000"/>
              <a:gd name="adj2" fmla="val 29519"/>
              <a:gd name="adj3" fmla="val 5100"/>
            </a:avLst>
          </a:prstGeom>
          <a:blipFill dpi="0" rotWithShape="1">
            <a:blip r:embed="rId3">
              <a:duotone>
                <a:prstClr val="black"/>
                <a:schemeClr val="accent6">
                  <a:tint val="45000"/>
                  <a:satMod val="400000"/>
                </a:schemeClr>
              </a:duotone>
              <a:lum contrast="40000"/>
            </a:blip>
            <a:srcRect/>
            <a:stretch>
              <a:fillRect/>
            </a:stretch>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1" name="20 Arco de bloque"/>
          <p:cNvSpPr/>
          <p:nvPr/>
        </p:nvSpPr>
        <p:spPr>
          <a:xfrm>
            <a:off x="928662" y="2000246"/>
            <a:ext cx="1857388" cy="1714512"/>
          </a:xfrm>
          <a:prstGeom prst="blockArc">
            <a:avLst>
              <a:gd name="adj1" fmla="val 10800000"/>
              <a:gd name="adj2" fmla="val 29519"/>
              <a:gd name="adj3" fmla="val 5100"/>
            </a:avLst>
          </a:prstGeom>
          <a:blipFill dpi="0" rotWithShape="1">
            <a:blip r:embed="rId3">
              <a:duotone>
                <a:prstClr val="black"/>
                <a:schemeClr val="accent6">
                  <a:tint val="45000"/>
                  <a:satMod val="400000"/>
                </a:schemeClr>
              </a:duotone>
              <a:lum contrast="40000"/>
            </a:blip>
            <a:srcRect/>
            <a:stretch>
              <a:fillRect/>
            </a:stretch>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2" name="21 Arco de bloque"/>
          <p:cNvSpPr/>
          <p:nvPr/>
        </p:nvSpPr>
        <p:spPr>
          <a:xfrm>
            <a:off x="6286512" y="2000246"/>
            <a:ext cx="1857388" cy="1714512"/>
          </a:xfrm>
          <a:prstGeom prst="blockArc">
            <a:avLst>
              <a:gd name="adj1" fmla="val 10800000"/>
              <a:gd name="adj2" fmla="val 29519"/>
              <a:gd name="adj3" fmla="val 5100"/>
            </a:avLst>
          </a:prstGeom>
          <a:blipFill dpi="0" rotWithShape="1">
            <a:blip r:embed="rId3">
              <a:duotone>
                <a:prstClr val="black"/>
                <a:schemeClr val="accent6">
                  <a:tint val="45000"/>
                  <a:satMod val="400000"/>
                </a:schemeClr>
              </a:duotone>
              <a:lum contrast="40000"/>
            </a:blip>
            <a:srcRect/>
            <a:stretch>
              <a:fillRect/>
            </a:stretch>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3" name="22 Arco de bloque"/>
          <p:cNvSpPr/>
          <p:nvPr/>
        </p:nvSpPr>
        <p:spPr>
          <a:xfrm>
            <a:off x="2714612" y="2500312"/>
            <a:ext cx="1857388" cy="1714512"/>
          </a:xfrm>
          <a:prstGeom prst="blockArc">
            <a:avLst>
              <a:gd name="adj1" fmla="val 10800000"/>
              <a:gd name="adj2" fmla="val 29519"/>
              <a:gd name="adj3" fmla="val 5100"/>
            </a:avLst>
          </a:prstGeom>
          <a:blipFill dpi="0" rotWithShape="1">
            <a:blip r:embed="rId3">
              <a:duotone>
                <a:prstClr val="black"/>
                <a:schemeClr val="accent6">
                  <a:tint val="45000"/>
                  <a:satMod val="400000"/>
                </a:schemeClr>
              </a:duotone>
              <a:lum contrast="40000"/>
            </a:blip>
            <a:srcRect/>
            <a:stretch>
              <a:fillRect/>
            </a:stretch>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4" name="23 Arco de bloque"/>
          <p:cNvSpPr/>
          <p:nvPr/>
        </p:nvSpPr>
        <p:spPr>
          <a:xfrm>
            <a:off x="4500562" y="2500312"/>
            <a:ext cx="1857388" cy="1714512"/>
          </a:xfrm>
          <a:prstGeom prst="blockArc">
            <a:avLst>
              <a:gd name="adj1" fmla="val 10800000"/>
              <a:gd name="adj2" fmla="val 29519"/>
              <a:gd name="adj3" fmla="val 5100"/>
            </a:avLst>
          </a:prstGeom>
          <a:blipFill dpi="0" rotWithShape="1">
            <a:blip r:embed="rId3">
              <a:duotone>
                <a:prstClr val="black"/>
                <a:schemeClr val="accent6">
                  <a:tint val="45000"/>
                  <a:satMod val="400000"/>
                </a:schemeClr>
              </a:duotone>
              <a:lum contrast="40000"/>
            </a:blip>
            <a:srcRect/>
            <a:stretch>
              <a:fillRect/>
            </a:stretch>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5" name="24 Arco de bloque"/>
          <p:cNvSpPr/>
          <p:nvPr/>
        </p:nvSpPr>
        <p:spPr>
          <a:xfrm>
            <a:off x="928662" y="2500312"/>
            <a:ext cx="1857388" cy="1714512"/>
          </a:xfrm>
          <a:prstGeom prst="blockArc">
            <a:avLst>
              <a:gd name="adj1" fmla="val 10800000"/>
              <a:gd name="adj2" fmla="val 29519"/>
              <a:gd name="adj3" fmla="val 5100"/>
            </a:avLst>
          </a:prstGeom>
          <a:blipFill dpi="0" rotWithShape="1">
            <a:blip r:embed="rId3">
              <a:duotone>
                <a:prstClr val="black"/>
                <a:schemeClr val="accent6">
                  <a:tint val="45000"/>
                  <a:satMod val="400000"/>
                </a:schemeClr>
              </a:duotone>
              <a:lum contrast="40000"/>
            </a:blip>
            <a:srcRect/>
            <a:stretch>
              <a:fillRect/>
            </a:stretch>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6" name="25 Arco de bloque"/>
          <p:cNvSpPr/>
          <p:nvPr/>
        </p:nvSpPr>
        <p:spPr>
          <a:xfrm>
            <a:off x="6286512" y="2500312"/>
            <a:ext cx="1857388" cy="1714512"/>
          </a:xfrm>
          <a:prstGeom prst="blockArc">
            <a:avLst>
              <a:gd name="adj1" fmla="val 10800000"/>
              <a:gd name="adj2" fmla="val 29519"/>
              <a:gd name="adj3" fmla="val 5100"/>
            </a:avLst>
          </a:prstGeom>
          <a:blipFill dpi="0" rotWithShape="1">
            <a:blip r:embed="rId3">
              <a:duotone>
                <a:prstClr val="black"/>
                <a:schemeClr val="accent6">
                  <a:tint val="45000"/>
                  <a:satMod val="400000"/>
                </a:schemeClr>
              </a:duotone>
              <a:lum contrast="40000"/>
            </a:blip>
            <a:srcRect/>
            <a:stretch>
              <a:fillRect/>
            </a:stretch>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7" name="26 Arco de bloque"/>
          <p:cNvSpPr/>
          <p:nvPr/>
        </p:nvSpPr>
        <p:spPr>
          <a:xfrm>
            <a:off x="2714612" y="3000378"/>
            <a:ext cx="1857388" cy="1714512"/>
          </a:xfrm>
          <a:prstGeom prst="blockArc">
            <a:avLst>
              <a:gd name="adj1" fmla="val 10800000"/>
              <a:gd name="adj2" fmla="val 29519"/>
              <a:gd name="adj3" fmla="val 5100"/>
            </a:avLst>
          </a:prstGeom>
          <a:blipFill dpi="0" rotWithShape="1">
            <a:blip r:embed="rId3">
              <a:duotone>
                <a:prstClr val="black"/>
                <a:schemeClr val="accent6">
                  <a:tint val="45000"/>
                  <a:satMod val="400000"/>
                </a:schemeClr>
              </a:duotone>
              <a:lum contrast="40000"/>
            </a:blip>
            <a:srcRect/>
            <a:stretch>
              <a:fillRect/>
            </a:stretch>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8" name="27 Arco de bloque"/>
          <p:cNvSpPr/>
          <p:nvPr/>
        </p:nvSpPr>
        <p:spPr>
          <a:xfrm>
            <a:off x="4500562" y="3000378"/>
            <a:ext cx="1857388" cy="1714512"/>
          </a:xfrm>
          <a:prstGeom prst="blockArc">
            <a:avLst>
              <a:gd name="adj1" fmla="val 10800000"/>
              <a:gd name="adj2" fmla="val 29519"/>
              <a:gd name="adj3" fmla="val 5100"/>
            </a:avLst>
          </a:prstGeom>
          <a:blipFill dpi="0" rotWithShape="1">
            <a:blip r:embed="rId3">
              <a:duotone>
                <a:prstClr val="black"/>
                <a:schemeClr val="accent6">
                  <a:tint val="45000"/>
                  <a:satMod val="400000"/>
                </a:schemeClr>
              </a:duotone>
              <a:lum contrast="40000"/>
            </a:blip>
            <a:srcRect/>
            <a:stretch>
              <a:fillRect/>
            </a:stretch>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9" name="28 Arco de bloque"/>
          <p:cNvSpPr/>
          <p:nvPr/>
        </p:nvSpPr>
        <p:spPr>
          <a:xfrm>
            <a:off x="928662" y="3000378"/>
            <a:ext cx="1857388" cy="1714512"/>
          </a:xfrm>
          <a:prstGeom prst="blockArc">
            <a:avLst>
              <a:gd name="adj1" fmla="val 10800000"/>
              <a:gd name="adj2" fmla="val 29519"/>
              <a:gd name="adj3" fmla="val 5100"/>
            </a:avLst>
          </a:prstGeom>
          <a:blipFill dpi="0" rotWithShape="1">
            <a:blip r:embed="rId3">
              <a:duotone>
                <a:prstClr val="black"/>
                <a:schemeClr val="accent6">
                  <a:tint val="45000"/>
                  <a:satMod val="400000"/>
                </a:schemeClr>
              </a:duotone>
              <a:lum contrast="40000"/>
            </a:blip>
            <a:srcRect/>
            <a:stretch>
              <a:fillRect/>
            </a:stretch>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0" name="29 Arco de bloque"/>
          <p:cNvSpPr/>
          <p:nvPr/>
        </p:nvSpPr>
        <p:spPr>
          <a:xfrm>
            <a:off x="6286512" y="3000378"/>
            <a:ext cx="1857388" cy="1714512"/>
          </a:xfrm>
          <a:prstGeom prst="blockArc">
            <a:avLst>
              <a:gd name="adj1" fmla="val 10800000"/>
              <a:gd name="adj2" fmla="val 29519"/>
              <a:gd name="adj3" fmla="val 5100"/>
            </a:avLst>
          </a:prstGeom>
          <a:blipFill dpi="0" rotWithShape="1">
            <a:blip r:embed="rId3">
              <a:duotone>
                <a:prstClr val="black"/>
                <a:schemeClr val="accent6">
                  <a:tint val="45000"/>
                  <a:satMod val="400000"/>
                </a:schemeClr>
              </a:duotone>
              <a:lum contrast="40000"/>
            </a:blip>
            <a:srcRect/>
            <a:stretch>
              <a:fillRect/>
            </a:stretch>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1" name="30 Rectángulo"/>
          <p:cNvSpPr/>
          <p:nvPr/>
        </p:nvSpPr>
        <p:spPr>
          <a:xfrm>
            <a:off x="-214346" y="-214332"/>
            <a:ext cx="9787006" cy="5715040"/>
          </a:xfrm>
          <a:prstGeom prst="rect">
            <a:avLst/>
          </a:prstGeom>
          <a:gradFill>
            <a:gsLst>
              <a:gs pos="0">
                <a:srgbClr val="DDEBCF"/>
              </a:gs>
              <a:gs pos="50000">
                <a:srgbClr val="9CB86E"/>
              </a:gs>
              <a:gs pos="100000">
                <a:srgbClr val="156B13"/>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31"/>
                                        </p:tgtEl>
                                        <p:attrNameLst>
                                          <p:attrName>style.visibility</p:attrName>
                                        </p:attrNameLst>
                                      </p:cBhvr>
                                      <p:to>
                                        <p:strVal val="hidden"/>
                                      </p:to>
                                    </p:set>
                                  </p:childTnLst>
                                </p:cTn>
                              </p:par>
                              <p:par>
                                <p:cTn id="7" presetID="2" presetClass="entr" presetSubtype="4" fill="hold" grpId="0"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additive="base">
                                        <p:cTn id="9" dur="2000" fill="hold"/>
                                        <p:tgtEl>
                                          <p:spTgt spid="3"/>
                                        </p:tgtEl>
                                        <p:attrNameLst>
                                          <p:attrName>ppt_x</p:attrName>
                                        </p:attrNameLst>
                                      </p:cBhvr>
                                      <p:tavLst>
                                        <p:tav tm="0">
                                          <p:val>
                                            <p:strVal val="#ppt_x"/>
                                          </p:val>
                                        </p:tav>
                                        <p:tav tm="100000">
                                          <p:val>
                                            <p:strVal val="#ppt_x"/>
                                          </p:val>
                                        </p:tav>
                                      </p:tavLst>
                                    </p:anim>
                                    <p:anim calcmode="lin" valueType="num">
                                      <p:cBhvr additive="base">
                                        <p:cTn id="10" dur="2000" fill="hold"/>
                                        <p:tgtEl>
                                          <p:spTgt spid="3"/>
                                        </p:tgtEl>
                                        <p:attrNameLst>
                                          <p:attrName>ppt_y</p:attrName>
                                        </p:attrNameLst>
                                      </p:cBhvr>
                                      <p:tavLst>
                                        <p:tav tm="0">
                                          <p:val>
                                            <p:strVal val="1+#ppt_h/2"/>
                                          </p:val>
                                        </p:tav>
                                        <p:tav tm="100000">
                                          <p:val>
                                            <p:strVal val="#ppt_y"/>
                                          </p:val>
                                        </p:tav>
                                      </p:tavLst>
                                    </p:anim>
                                  </p:childTnLst>
                                </p:cTn>
                              </p:par>
                              <p:par>
                                <p:cTn id="11" presetID="2" presetClass="entr" presetSubtype="4" fill="hold" grpId="0"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2000" fill="hold"/>
                                        <p:tgtEl>
                                          <p:spTgt spid="4"/>
                                        </p:tgtEl>
                                        <p:attrNameLst>
                                          <p:attrName>ppt_x</p:attrName>
                                        </p:attrNameLst>
                                      </p:cBhvr>
                                      <p:tavLst>
                                        <p:tav tm="0">
                                          <p:val>
                                            <p:strVal val="#ppt_x"/>
                                          </p:val>
                                        </p:tav>
                                        <p:tav tm="100000">
                                          <p:val>
                                            <p:strVal val="#ppt_x"/>
                                          </p:val>
                                        </p:tav>
                                      </p:tavLst>
                                    </p:anim>
                                    <p:anim calcmode="lin" valueType="num">
                                      <p:cBhvr additive="base">
                                        <p:cTn id="14" dur="2000" fill="hold"/>
                                        <p:tgtEl>
                                          <p:spTgt spid="4"/>
                                        </p:tgtEl>
                                        <p:attrNameLst>
                                          <p:attrName>ppt_y</p:attrName>
                                        </p:attrNameLst>
                                      </p:cBhvr>
                                      <p:tavLst>
                                        <p:tav tm="0">
                                          <p:val>
                                            <p:strVal val="1+#ppt_h/2"/>
                                          </p:val>
                                        </p:tav>
                                        <p:tav tm="100000">
                                          <p:val>
                                            <p:strVal val="#ppt_y"/>
                                          </p:val>
                                        </p:tav>
                                      </p:tavLst>
                                    </p:anim>
                                  </p:childTnLst>
                                </p:cTn>
                              </p:par>
                              <p:par>
                                <p:cTn id="15" presetID="2" presetClass="entr" presetSubtype="4" fill="hold" grpId="0"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additive="base">
                                        <p:cTn id="17" dur="2000" fill="hold"/>
                                        <p:tgtEl>
                                          <p:spTgt spid="5"/>
                                        </p:tgtEl>
                                        <p:attrNameLst>
                                          <p:attrName>ppt_x</p:attrName>
                                        </p:attrNameLst>
                                      </p:cBhvr>
                                      <p:tavLst>
                                        <p:tav tm="0">
                                          <p:val>
                                            <p:strVal val="#ppt_x"/>
                                          </p:val>
                                        </p:tav>
                                        <p:tav tm="100000">
                                          <p:val>
                                            <p:strVal val="#ppt_x"/>
                                          </p:val>
                                        </p:tav>
                                      </p:tavLst>
                                    </p:anim>
                                    <p:anim calcmode="lin" valueType="num">
                                      <p:cBhvr additive="base">
                                        <p:cTn id="18" dur="2000" fill="hold"/>
                                        <p:tgtEl>
                                          <p:spTgt spid="5"/>
                                        </p:tgtEl>
                                        <p:attrNameLst>
                                          <p:attrName>ppt_y</p:attrName>
                                        </p:attrNameLst>
                                      </p:cBhvr>
                                      <p:tavLst>
                                        <p:tav tm="0">
                                          <p:val>
                                            <p:strVal val="1+#ppt_h/2"/>
                                          </p:val>
                                        </p:tav>
                                        <p:tav tm="100000">
                                          <p:val>
                                            <p:strVal val="#ppt_y"/>
                                          </p:val>
                                        </p:tav>
                                      </p:tavLst>
                                    </p:anim>
                                  </p:childTnLst>
                                </p:cTn>
                              </p:par>
                              <p:par>
                                <p:cTn id="19" presetID="2" presetClass="entr" presetSubtype="4" fill="hold" grpId="0" nodeType="with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additive="base">
                                        <p:cTn id="21" dur="2000" fill="hold"/>
                                        <p:tgtEl>
                                          <p:spTgt spid="6"/>
                                        </p:tgtEl>
                                        <p:attrNameLst>
                                          <p:attrName>ppt_x</p:attrName>
                                        </p:attrNameLst>
                                      </p:cBhvr>
                                      <p:tavLst>
                                        <p:tav tm="0">
                                          <p:val>
                                            <p:strVal val="#ppt_x"/>
                                          </p:val>
                                        </p:tav>
                                        <p:tav tm="100000">
                                          <p:val>
                                            <p:strVal val="#ppt_x"/>
                                          </p:val>
                                        </p:tav>
                                      </p:tavLst>
                                    </p:anim>
                                    <p:anim calcmode="lin" valueType="num">
                                      <p:cBhvr additive="base">
                                        <p:cTn id="22" dur="2000" fill="hold"/>
                                        <p:tgtEl>
                                          <p:spTgt spid="6"/>
                                        </p:tgtEl>
                                        <p:attrNameLst>
                                          <p:attrName>ppt_y</p:attrName>
                                        </p:attrNameLst>
                                      </p:cBhvr>
                                      <p:tavLst>
                                        <p:tav tm="0">
                                          <p:val>
                                            <p:strVal val="1+#ppt_h/2"/>
                                          </p:val>
                                        </p:tav>
                                        <p:tav tm="100000">
                                          <p:val>
                                            <p:strVal val="#ppt_y"/>
                                          </p:val>
                                        </p:tav>
                                      </p:tavLst>
                                    </p:anim>
                                  </p:childTnLst>
                                </p:cTn>
                              </p:par>
                              <p:par>
                                <p:cTn id="23" presetID="2" presetClass="entr" presetSubtype="4" fill="hold" grpId="0" nodeType="withEffect">
                                  <p:stCondLst>
                                    <p:cond delay="0"/>
                                  </p:stCondLst>
                                  <p:childTnLst>
                                    <p:set>
                                      <p:cBhvr>
                                        <p:cTn id="24" dur="1" fill="hold">
                                          <p:stCondLst>
                                            <p:cond delay="0"/>
                                          </p:stCondLst>
                                        </p:cTn>
                                        <p:tgtEl>
                                          <p:spTgt spid="7"/>
                                        </p:tgtEl>
                                        <p:attrNameLst>
                                          <p:attrName>style.visibility</p:attrName>
                                        </p:attrNameLst>
                                      </p:cBhvr>
                                      <p:to>
                                        <p:strVal val="visible"/>
                                      </p:to>
                                    </p:set>
                                    <p:anim calcmode="lin" valueType="num">
                                      <p:cBhvr additive="base">
                                        <p:cTn id="25" dur="2000" fill="hold"/>
                                        <p:tgtEl>
                                          <p:spTgt spid="7"/>
                                        </p:tgtEl>
                                        <p:attrNameLst>
                                          <p:attrName>ppt_x</p:attrName>
                                        </p:attrNameLst>
                                      </p:cBhvr>
                                      <p:tavLst>
                                        <p:tav tm="0">
                                          <p:val>
                                            <p:strVal val="#ppt_x"/>
                                          </p:val>
                                        </p:tav>
                                        <p:tav tm="100000">
                                          <p:val>
                                            <p:strVal val="#ppt_x"/>
                                          </p:val>
                                        </p:tav>
                                      </p:tavLst>
                                    </p:anim>
                                    <p:anim calcmode="lin" valueType="num">
                                      <p:cBhvr additive="base">
                                        <p:cTn id="26" dur="2000" fill="hold"/>
                                        <p:tgtEl>
                                          <p:spTgt spid="7"/>
                                        </p:tgtEl>
                                        <p:attrNameLst>
                                          <p:attrName>ppt_y</p:attrName>
                                        </p:attrNameLst>
                                      </p:cBhvr>
                                      <p:tavLst>
                                        <p:tav tm="0">
                                          <p:val>
                                            <p:strVal val="1+#ppt_h/2"/>
                                          </p:val>
                                        </p:tav>
                                        <p:tav tm="100000">
                                          <p:val>
                                            <p:strVal val="#ppt_y"/>
                                          </p:val>
                                        </p:tav>
                                      </p:tavLst>
                                    </p:anim>
                                  </p:childTnLst>
                                </p:cTn>
                              </p:par>
                              <p:par>
                                <p:cTn id="27" presetID="2" presetClass="entr" presetSubtype="4" fill="hold" grpId="0" nodeType="withEffect">
                                  <p:stCondLst>
                                    <p:cond delay="0"/>
                                  </p:stCondLst>
                                  <p:childTnLst>
                                    <p:set>
                                      <p:cBhvr>
                                        <p:cTn id="28" dur="1" fill="hold">
                                          <p:stCondLst>
                                            <p:cond delay="0"/>
                                          </p:stCondLst>
                                        </p:cTn>
                                        <p:tgtEl>
                                          <p:spTgt spid="8"/>
                                        </p:tgtEl>
                                        <p:attrNameLst>
                                          <p:attrName>style.visibility</p:attrName>
                                        </p:attrNameLst>
                                      </p:cBhvr>
                                      <p:to>
                                        <p:strVal val="visible"/>
                                      </p:to>
                                    </p:set>
                                    <p:anim calcmode="lin" valueType="num">
                                      <p:cBhvr additive="base">
                                        <p:cTn id="29" dur="2000" fill="hold"/>
                                        <p:tgtEl>
                                          <p:spTgt spid="8"/>
                                        </p:tgtEl>
                                        <p:attrNameLst>
                                          <p:attrName>ppt_x</p:attrName>
                                        </p:attrNameLst>
                                      </p:cBhvr>
                                      <p:tavLst>
                                        <p:tav tm="0">
                                          <p:val>
                                            <p:strVal val="#ppt_x"/>
                                          </p:val>
                                        </p:tav>
                                        <p:tav tm="100000">
                                          <p:val>
                                            <p:strVal val="#ppt_x"/>
                                          </p:val>
                                        </p:tav>
                                      </p:tavLst>
                                    </p:anim>
                                    <p:anim calcmode="lin" valueType="num">
                                      <p:cBhvr additive="base">
                                        <p:cTn id="30" dur="2000" fill="hold"/>
                                        <p:tgtEl>
                                          <p:spTgt spid="8"/>
                                        </p:tgtEl>
                                        <p:attrNameLst>
                                          <p:attrName>ppt_y</p:attrName>
                                        </p:attrNameLst>
                                      </p:cBhvr>
                                      <p:tavLst>
                                        <p:tav tm="0">
                                          <p:val>
                                            <p:strVal val="1+#ppt_h/2"/>
                                          </p:val>
                                        </p:tav>
                                        <p:tav tm="100000">
                                          <p:val>
                                            <p:strVal val="#ppt_y"/>
                                          </p:val>
                                        </p:tav>
                                      </p:tavLst>
                                    </p:anim>
                                  </p:childTnLst>
                                </p:cTn>
                              </p:par>
                              <p:par>
                                <p:cTn id="31" presetID="2" presetClass="entr" presetSubtype="4" fill="hold" grpId="0" nodeType="withEffect">
                                  <p:stCondLst>
                                    <p:cond delay="0"/>
                                  </p:stCondLst>
                                  <p:childTnLst>
                                    <p:set>
                                      <p:cBhvr>
                                        <p:cTn id="32" dur="1" fill="hold">
                                          <p:stCondLst>
                                            <p:cond delay="0"/>
                                          </p:stCondLst>
                                        </p:cTn>
                                        <p:tgtEl>
                                          <p:spTgt spid="9"/>
                                        </p:tgtEl>
                                        <p:attrNameLst>
                                          <p:attrName>style.visibility</p:attrName>
                                        </p:attrNameLst>
                                      </p:cBhvr>
                                      <p:to>
                                        <p:strVal val="visible"/>
                                      </p:to>
                                    </p:set>
                                    <p:anim calcmode="lin" valueType="num">
                                      <p:cBhvr additive="base">
                                        <p:cTn id="33" dur="2000" fill="hold"/>
                                        <p:tgtEl>
                                          <p:spTgt spid="9"/>
                                        </p:tgtEl>
                                        <p:attrNameLst>
                                          <p:attrName>ppt_x</p:attrName>
                                        </p:attrNameLst>
                                      </p:cBhvr>
                                      <p:tavLst>
                                        <p:tav tm="0">
                                          <p:val>
                                            <p:strVal val="#ppt_x"/>
                                          </p:val>
                                        </p:tav>
                                        <p:tav tm="100000">
                                          <p:val>
                                            <p:strVal val="#ppt_x"/>
                                          </p:val>
                                        </p:tav>
                                      </p:tavLst>
                                    </p:anim>
                                    <p:anim calcmode="lin" valueType="num">
                                      <p:cBhvr additive="base">
                                        <p:cTn id="34" dur="2000" fill="hold"/>
                                        <p:tgtEl>
                                          <p:spTgt spid="9"/>
                                        </p:tgtEl>
                                        <p:attrNameLst>
                                          <p:attrName>ppt_y</p:attrName>
                                        </p:attrNameLst>
                                      </p:cBhvr>
                                      <p:tavLst>
                                        <p:tav tm="0">
                                          <p:val>
                                            <p:strVal val="1+#ppt_h/2"/>
                                          </p:val>
                                        </p:tav>
                                        <p:tav tm="100000">
                                          <p:val>
                                            <p:strVal val="#ppt_y"/>
                                          </p:val>
                                        </p:tav>
                                      </p:tavLst>
                                    </p:anim>
                                  </p:childTnLst>
                                </p:cTn>
                              </p:par>
                              <p:par>
                                <p:cTn id="35" presetID="2" presetClass="entr" presetSubtype="4" fill="hold" grpId="0" nodeType="withEffect">
                                  <p:stCondLst>
                                    <p:cond delay="0"/>
                                  </p:stCondLst>
                                  <p:childTnLst>
                                    <p:set>
                                      <p:cBhvr>
                                        <p:cTn id="36" dur="1" fill="hold">
                                          <p:stCondLst>
                                            <p:cond delay="0"/>
                                          </p:stCondLst>
                                        </p:cTn>
                                        <p:tgtEl>
                                          <p:spTgt spid="10"/>
                                        </p:tgtEl>
                                        <p:attrNameLst>
                                          <p:attrName>style.visibility</p:attrName>
                                        </p:attrNameLst>
                                      </p:cBhvr>
                                      <p:to>
                                        <p:strVal val="visible"/>
                                      </p:to>
                                    </p:set>
                                    <p:anim calcmode="lin" valueType="num">
                                      <p:cBhvr additive="base">
                                        <p:cTn id="37" dur="2000" fill="hold"/>
                                        <p:tgtEl>
                                          <p:spTgt spid="10"/>
                                        </p:tgtEl>
                                        <p:attrNameLst>
                                          <p:attrName>ppt_x</p:attrName>
                                        </p:attrNameLst>
                                      </p:cBhvr>
                                      <p:tavLst>
                                        <p:tav tm="0">
                                          <p:val>
                                            <p:strVal val="#ppt_x"/>
                                          </p:val>
                                        </p:tav>
                                        <p:tav tm="100000">
                                          <p:val>
                                            <p:strVal val="#ppt_x"/>
                                          </p:val>
                                        </p:tav>
                                      </p:tavLst>
                                    </p:anim>
                                    <p:anim calcmode="lin" valueType="num">
                                      <p:cBhvr additive="base">
                                        <p:cTn id="38" dur="2000" fill="hold"/>
                                        <p:tgtEl>
                                          <p:spTgt spid="10"/>
                                        </p:tgtEl>
                                        <p:attrNameLst>
                                          <p:attrName>ppt_y</p:attrName>
                                        </p:attrNameLst>
                                      </p:cBhvr>
                                      <p:tavLst>
                                        <p:tav tm="0">
                                          <p:val>
                                            <p:strVal val="1+#ppt_h/2"/>
                                          </p:val>
                                        </p:tav>
                                        <p:tav tm="100000">
                                          <p:val>
                                            <p:strVal val="#ppt_y"/>
                                          </p:val>
                                        </p:tav>
                                      </p:tavLst>
                                    </p:anim>
                                  </p:childTnLst>
                                </p:cTn>
                              </p:par>
                              <p:par>
                                <p:cTn id="39" presetID="2" presetClass="entr" presetSubtype="4" fill="hold" grpId="0" nodeType="withEffect">
                                  <p:stCondLst>
                                    <p:cond delay="0"/>
                                  </p:stCondLst>
                                  <p:childTnLst>
                                    <p:set>
                                      <p:cBhvr>
                                        <p:cTn id="40" dur="1" fill="hold">
                                          <p:stCondLst>
                                            <p:cond delay="0"/>
                                          </p:stCondLst>
                                        </p:cTn>
                                        <p:tgtEl>
                                          <p:spTgt spid="11"/>
                                        </p:tgtEl>
                                        <p:attrNameLst>
                                          <p:attrName>style.visibility</p:attrName>
                                        </p:attrNameLst>
                                      </p:cBhvr>
                                      <p:to>
                                        <p:strVal val="visible"/>
                                      </p:to>
                                    </p:set>
                                    <p:anim calcmode="lin" valueType="num">
                                      <p:cBhvr additive="base">
                                        <p:cTn id="41" dur="2000" fill="hold"/>
                                        <p:tgtEl>
                                          <p:spTgt spid="11"/>
                                        </p:tgtEl>
                                        <p:attrNameLst>
                                          <p:attrName>ppt_x</p:attrName>
                                        </p:attrNameLst>
                                      </p:cBhvr>
                                      <p:tavLst>
                                        <p:tav tm="0">
                                          <p:val>
                                            <p:strVal val="#ppt_x"/>
                                          </p:val>
                                        </p:tav>
                                        <p:tav tm="100000">
                                          <p:val>
                                            <p:strVal val="#ppt_x"/>
                                          </p:val>
                                        </p:tav>
                                      </p:tavLst>
                                    </p:anim>
                                    <p:anim calcmode="lin" valueType="num">
                                      <p:cBhvr additive="base">
                                        <p:cTn id="42" dur="2000" fill="hold"/>
                                        <p:tgtEl>
                                          <p:spTgt spid="11"/>
                                        </p:tgtEl>
                                        <p:attrNameLst>
                                          <p:attrName>ppt_y</p:attrName>
                                        </p:attrNameLst>
                                      </p:cBhvr>
                                      <p:tavLst>
                                        <p:tav tm="0">
                                          <p:val>
                                            <p:strVal val="1+#ppt_h/2"/>
                                          </p:val>
                                        </p:tav>
                                        <p:tav tm="100000">
                                          <p:val>
                                            <p:strVal val="#ppt_y"/>
                                          </p:val>
                                        </p:tav>
                                      </p:tavLst>
                                    </p:anim>
                                  </p:childTnLst>
                                </p:cTn>
                              </p:par>
                              <p:par>
                                <p:cTn id="43" presetID="2" presetClass="entr" presetSubtype="4" fill="hold" grpId="0" nodeType="withEffect">
                                  <p:stCondLst>
                                    <p:cond delay="0"/>
                                  </p:stCondLst>
                                  <p:childTnLst>
                                    <p:set>
                                      <p:cBhvr>
                                        <p:cTn id="44" dur="1" fill="hold">
                                          <p:stCondLst>
                                            <p:cond delay="0"/>
                                          </p:stCondLst>
                                        </p:cTn>
                                        <p:tgtEl>
                                          <p:spTgt spid="12"/>
                                        </p:tgtEl>
                                        <p:attrNameLst>
                                          <p:attrName>style.visibility</p:attrName>
                                        </p:attrNameLst>
                                      </p:cBhvr>
                                      <p:to>
                                        <p:strVal val="visible"/>
                                      </p:to>
                                    </p:set>
                                    <p:anim calcmode="lin" valueType="num">
                                      <p:cBhvr additive="base">
                                        <p:cTn id="45" dur="2000" fill="hold"/>
                                        <p:tgtEl>
                                          <p:spTgt spid="12"/>
                                        </p:tgtEl>
                                        <p:attrNameLst>
                                          <p:attrName>ppt_x</p:attrName>
                                        </p:attrNameLst>
                                      </p:cBhvr>
                                      <p:tavLst>
                                        <p:tav tm="0">
                                          <p:val>
                                            <p:strVal val="#ppt_x"/>
                                          </p:val>
                                        </p:tav>
                                        <p:tav tm="100000">
                                          <p:val>
                                            <p:strVal val="#ppt_x"/>
                                          </p:val>
                                        </p:tav>
                                      </p:tavLst>
                                    </p:anim>
                                    <p:anim calcmode="lin" valueType="num">
                                      <p:cBhvr additive="base">
                                        <p:cTn id="46" dur="2000" fill="hold"/>
                                        <p:tgtEl>
                                          <p:spTgt spid="12"/>
                                        </p:tgtEl>
                                        <p:attrNameLst>
                                          <p:attrName>ppt_y</p:attrName>
                                        </p:attrNameLst>
                                      </p:cBhvr>
                                      <p:tavLst>
                                        <p:tav tm="0">
                                          <p:val>
                                            <p:strVal val="1+#ppt_h/2"/>
                                          </p:val>
                                        </p:tav>
                                        <p:tav tm="100000">
                                          <p:val>
                                            <p:strVal val="#ppt_y"/>
                                          </p:val>
                                        </p:tav>
                                      </p:tavLst>
                                    </p:anim>
                                  </p:childTnLst>
                                </p:cTn>
                              </p:par>
                              <p:par>
                                <p:cTn id="47" presetID="2" presetClass="entr" presetSubtype="4" fill="hold" grpId="0" nodeType="withEffect">
                                  <p:stCondLst>
                                    <p:cond delay="0"/>
                                  </p:stCondLst>
                                  <p:childTnLst>
                                    <p:set>
                                      <p:cBhvr>
                                        <p:cTn id="48" dur="1" fill="hold">
                                          <p:stCondLst>
                                            <p:cond delay="0"/>
                                          </p:stCondLst>
                                        </p:cTn>
                                        <p:tgtEl>
                                          <p:spTgt spid="13"/>
                                        </p:tgtEl>
                                        <p:attrNameLst>
                                          <p:attrName>style.visibility</p:attrName>
                                        </p:attrNameLst>
                                      </p:cBhvr>
                                      <p:to>
                                        <p:strVal val="visible"/>
                                      </p:to>
                                    </p:set>
                                    <p:anim calcmode="lin" valueType="num">
                                      <p:cBhvr additive="base">
                                        <p:cTn id="49" dur="2000" fill="hold"/>
                                        <p:tgtEl>
                                          <p:spTgt spid="13"/>
                                        </p:tgtEl>
                                        <p:attrNameLst>
                                          <p:attrName>ppt_x</p:attrName>
                                        </p:attrNameLst>
                                      </p:cBhvr>
                                      <p:tavLst>
                                        <p:tav tm="0">
                                          <p:val>
                                            <p:strVal val="#ppt_x"/>
                                          </p:val>
                                        </p:tav>
                                        <p:tav tm="100000">
                                          <p:val>
                                            <p:strVal val="#ppt_x"/>
                                          </p:val>
                                        </p:tav>
                                      </p:tavLst>
                                    </p:anim>
                                    <p:anim calcmode="lin" valueType="num">
                                      <p:cBhvr additive="base">
                                        <p:cTn id="50" dur="2000" fill="hold"/>
                                        <p:tgtEl>
                                          <p:spTgt spid="13"/>
                                        </p:tgtEl>
                                        <p:attrNameLst>
                                          <p:attrName>ppt_y</p:attrName>
                                        </p:attrNameLst>
                                      </p:cBhvr>
                                      <p:tavLst>
                                        <p:tav tm="0">
                                          <p:val>
                                            <p:strVal val="1+#ppt_h/2"/>
                                          </p:val>
                                        </p:tav>
                                        <p:tav tm="100000">
                                          <p:val>
                                            <p:strVal val="#ppt_y"/>
                                          </p:val>
                                        </p:tav>
                                      </p:tavLst>
                                    </p:anim>
                                  </p:childTnLst>
                                </p:cTn>
                              </p:par>
                              <p:par>
                                <p:cTn id="51" presetID="2" presetClass="entr" presetSubtype="4" fill="hold" grpId="0" nodeType="withEffect">
                                  <p:stCondLst>
                                    <p:cond delay="0"/>
                                  </p:stCondLst>
                                  <p:childTnLst>
                                    <p:set>
                                      <p:cBhvr>
                                        <p:cTn id="52" dur="1" fill="hold">
                                          <p:stCondLst>
                                            <p:cond delay="0"/>
                                          </p:stCondLst>
                                        </p:cTn>
                                        <p:tgtEl>
                                          <p:spTgt spid="14"/>
                                        </p:tgtEl>
                                        <p:attrNameLst>
                                          <p:attrName>style.visibility</p:attrName>
                                        </p:attrNameLst>
                                      </p:cBhvr>
                                      <p:to>
                                        <p:strVal val="visible"/>
                                      </p:to>
                                    </p:set>
                                    <p:anim calcmode="lin" valueType="num">
                                      <p:cBhvr additive="base">
                                        <p:cTn id="53" dur="2000" fill="hold"/>
                                        <p:tgtEl>
                                          <p:spTgt spid="14"/>
                                        </p:tgtEl>
                                        <p:attrNameLst>
                                          <p:attrName>ppt_x</p:attrName>
                                        </p:attrNameLst>
                                      </p:cBhvr>
                                      <p:tavLst>
                                        <p:tav tm="0">
                                          <p:val>
                                            <p:strVal val="#ppt_x"/>
                                          </p:val>
                                        </p:tav>
                                        <p:tav tm="100000">
                                          <p:val>
                                            <p:strVal val="#ppt_x"/>
                                          </p:val>
                                        </p:tav>
                                      </p:tavLst>
                                    </p:anim>
                                    <p:anim calcmode="lin" valueType="num">
                                      <p:cBhvr additive="base">
                                        <p:cTn id="54" dur="2000" fill="hold"/>
                                        <p:tgtEl>
                                          <p:spTgt spid="14"/>
                                        </p:tgtEl>
                                        <p:attrNameLst>
                                          <p:attrName>ppt_y</p:attrName>
                                        </p:attrNameLst>
                                      </p:cBhvr>
                                      <p:tavLst>
                                        <p:tav tm="0">
                                          <p:val>
                                            <p:strVal val="1+#ppt_h/2"/>
                                          </p:val>
                                        </p:tav>
                                        <p:tav tm="100000">
                                          <p:val>
                                            <p:strVal val="#ppt_y"/>
                                          </p:val>
                                        </p:tav>
                                      </p:tavLst>
                                    </p:anim>
                                  </p:childTnLst>
                                </p:cTn>
                              </p:par>
                              <p:par>
                                <p:cTn id="55" presetID="2" presetClass="entr" presetSubtype="4" fill="hold" grpId="0" nodeType="withEffect">
                                  <p:stCondLst>
                                    <p:cond delay="0"/>
                                  </p:stCondLst>
                                  <p:childTnLst>
                                    <p:set>
                                      <p:cBhvr>
                                        <p:cTn id="56" dur="1" fill="hold">
                                          <p:stCondLst>
                                            <p:cond delay="0"/>
                                          </p:stCondLst>
                                        </p:cTn>
                                        <p:tgtEl>
                                          <p:spTgt spid="15"/>
                                        </p:tgtEl>
                                        <p:attrNameLst>
                                          <p:attrName>style.visibility</p:attrName>
                                        </p:attrNameLst>
                                      </p:cBhvr>
                                      <p:to>
                                        <p:strVal val="visible"/>
                                      </p:to>
                                    </p:set>
                                    <p:anim calcmode="lin" valueType="num">
                                      <p:cBhvr additive="base">
                                        <p:cTn id="57" dur="2000" fill="hold"/>
                                        <p:tgtEl>
                                          <p:spTgt spid="15"/>
                                        </p:tgtEl>
                                        <p:attrNameLst>
                                          <p:attrName>ppt_x</p:attrName>
                                        </p:attrNameLst>
                                      </p:cBhvr>
                                      <p:tavLst>
                                        <p:tav tm="0">
                                          <p:val>
                                            <p:strVal val="#ppt_x"/>
                                          </p:val>
                                        </p:tav>
                                        <p:tav tm="100000">
                                          <p:val>
                                            <p:strVal val="#ppt_x"/>
                                          </p:val>
                                        </p:tav>
                                      </p:tavLst>
                                    </p:anim>
                                    <p:anim calcmode="lin" valueType="num">
                                      <p:cBhvr additive="base">
                                        <p:cTn id="58" dur="2000" fill="hold"/>
                                        <p:tgtEl>
                                          <p:spTgt spid="15"/>
                                        </p:tgtEl>
                                        <p:attrNameLst>
                                          <p:attrName>ppt_y</p:attrName>
                                        </p:attrNameLst>
                                      </p:cBhvr>
                                      <p:tavLst>
                                        <p:tav tm="0">
                                          <p:val>
                                            <p:strVal val="1+#ppt_h/2"/>
                                          </p:val>
                                        </p:tav>
                                        <p:tav tm="100000">
                                          <p:val>
                                            <p:strVal val="#ppt_y"/>
                                          </p:val>
                                        </p:tav>
                                      </p:tavLst>
                                    </p:anim>
                                  </p:childTnLst>
                                </p:cTn>
                              </p:par>
                              <p:par>
                                <p:cTn id="59" presetID="2" presetClass="entr" presetSubtype="4" fill="hold" grpId="0" nodeType="withEffect">
                                  <p:stCondLst>
                                    <p:cond delay="0"/>
                                  </p:stCondLst>
                                  <p:childTnLst>
                                    <p:set>
                                      <p:cBhvr>
                                        <p:cTn id="60" dur="1" fill="hold">
                                          <p:stCondLst>
                                            <p:cond delay="0"/>
                                          </p:stCondLst>
                                        </p:cTn>
                                        <p:tgtEl>
                                          <p:spTgt spid="16"/>
                                        </p:tgtEl>
                                        <p:attrNameLst>
                                          <p:attrName>style.visibility</p:attrName>
                                        </p:attrNameLst>
                                      </p:cBhvr>
                                      <p:to>
                                        <p:strVal val="visible"/>
                                      </p:to>
                                    </p:set>
                                    <p:anim calcmode="lin" valueType="num">
                                      <p:cBhvr additive="base">
                                        <p:cTn id="61" dur="2000" fill="hold"/>
                                        <p:tgtEl>
                                          <p:spTgt spid="16"/>
                                        </p:tgtEl>
                                        <p:attrNameLst>
                                          <p:attrName>ppt_x</p:attrName>
                                        </p:attrNameLst>
                                      </p:cBhvr>
                                      <p:tavLst>
                                        <p:tav tm="0">
                                          <p:val>
                                            <p:strVal val="#ppt_x"/>
                                          </p:val>
                                        </p:tav>
                                        <p:tav tm="100000">
                                          <p:val>
                                            <p:strVal val="#ppt_x"/>
                                          </p:val>
                                        </p:tav>
                                      </p:tavLst>
                                    </p:anim>
                                    <p:anim calcmode="lin" valueType="num">
                                      <p:cBhvr additive="base">
                                        <p:cTn id="62" dur="2000" fill="hold"/>
                                        <p:tgtEl>
                                          <p:spTgt spid="16"/>
                                        </p:tgtEl>
                                        <p:attrNameLst>
                                          <p:attrName>ppt_y</p:attrName>
                                        </p:attrNameLst>
                                      </p:cBhvr>
                                      <p:tavLst>
                                        <p:tav tm="0">
                                          <p:val>
                                            <p:strVal val="1+#ppt_h/2"/>
                                          </p:val>
                                        </p:tav>
                                        <p:tav tm="100000">
                                          <p:val>
                                            <p:strVal val="#ppt_y"/>
                                          </p:val>
                                        </p:tav>
                                      </p:tavLst>
                                    </p:anim>
                                  </p:childTnLst>
                                </p:cTn>
                              </p:par>
                              <p:par>
                                <p:cTn id="63" presetID="2" presetClass="entr" presetSubtype="4" fill="hold" grpId="0" nodeType="withEffect">
                                  <p:stCondLst>
                                    <p:cond delay="0"/>
                                  </p:stCondLst>
                                  <p:childTnLst>
                                    <p:set>
                                      <p:cBhvr>
                                        <p:cTn id="64" dur="1" fill="hold">
                                          <p:stCondLst>
                                            <p:cond delay="0"/>
                                          </p:stCondLst>
                                        </p:cTn>
                                        <p:tgtEl>
                                          <p:spTgt spid="17"/>
                                        </p:tgtEl>
                                        <p:attrNameLst>
                                          <p:attrName>style.visibility</p:attrName>
                                        </p:attrNameLst>
                                      </p:cBhvr>
                                      <p:to>
                                        <p:strVal val="visible"/>
                                      </p:to>
                                    </p:set>
                                    <p:anim calcmode="lin" valueType="num">
                                      <p:cBhvr additive="base">
                                        <p:cTn id="65" dur="2000" fill="hold"/>
                                        <p:tgtEl>
                                          <p:spTgt spid="17"/>
                                        </p:tgtEl>
                                        <p:attrNameLst>
                                          <p:attrName>ppt_x</p:attrName>
                                        </p:attrNameLst>
                                      </p:cBhvr>
                                      <p:tavLst>
                                        <p:tav tm="0">
                                          <p:val>
                                            <p:strVal val="#ppt_x"/>
                                          </p:val>
                                        </p:tav>
                                        <p:tav tm="100000">
                                          <p:val>
                                            <p:strVal val="#ppt_x"/>
                                          </p:val>
                                        </p:tav>
                                      </p:tavLst>
                                    </p:anim>
                                    <p:anim calcmode="lin" valueType="num">
                                      <p:cBhvr additive="base">
                                        <p:cTn id="66" dur="2000" fill="hold"/>
                                        <p:tgtEl>
                                          <p:spTgt spid="17"/>
                                        </p:tgtEl>
                                        <p:attrNameLst>
                                          <p:attrName>ppt_y</p:attrName>
                                        </p:attrNameLst>
                                      </p:cBhvr>
                                      <p:tavLst>
                                        <p:tav tm="0">
                                          <p:val>
                                            <p:strVal val="1+#ppt_h/2"/>
                                          </p:val>
                                        </p:tav>
                                        <p:tav tm="100000">
                                          <p:val>
                                            <p:strVal val="#ppt_y"/>
                                          </p:val>
                                        </p:tav>
                                      </p:tavLst>
                                    </p:anim>
                                  </p:childTnLst>
                                </p:cTn>
                              </p:par>
                              <p:par>
                                <p:cTn id="67" presetID="2" presetClass="entr" presetSubtype="4" fill="hold" grpId="0" nodeType="withEffect">
                                  <p:stCondLst>
                                    <p:cond delay="0"/>
                                  </p:stCondLst>
                                  <p:childTnLst>
                                    <p:set>
                                      <p:cBhvr>
                                        <p:cTn id="68" dur="1" fill="hold">
                                          <p:stCondLst>
                                            <p:cond delay="0"/>
                                          </p:stCondLst>
                                        </p:cTn>
                                        <p:tgtEl>
                                          <p:spTgt spid="18"/>
                                        </p:tgtEl>
                                        <p:attrNameLst>
                                          <p:attrName>style.visibility</p:attrName>
                                        </p:attrNameLst>
                                      </p:cBhvr>
                                      <p:to>
                                        <p:strVal val="visible"/>
                                      </p:to>
                                    </p:set>
                                    <p:anim calcmode="lin" valueType="num">
                                      <p:cBhvr additive="base">
                                        <p:cTn id="69" dur="2000" fill="hold"/>
                                        <p:tgtEl>
                                          <p:spTgt spid="18"/>
                                        </p:tgtEl>
                                        <p:attrNameLst>
                                          <p:attrName>ppt_x</p:attrName>
                                        </p:attrNameLst>
                                      </p:cBhvr>
                                      <p:tavLst>
                                        <p:tav tm="0">
                                          <p:val>
                                            <p:strVal val="#ppt_x"/>
                                          </p:val>
                                        </p:tav>
                                        <p:tav tm="100000">
                                          <p:val>
                                            <p:strVal val="#ppt_x"/>
                                          </p:val>
                                        </p:tav>
                                      </p:tavLst>
                                    </p:anim>
                                    <p:anim calcmode="lin" valueType="num">
                                      <p:cBhvr additive="base">
                                        <p:cTn id="70" dur="2000" fill="hold"/>
                                        <p:tgtEl>
                                          <p:spTgt spid="18"/>
                                        </p:tgtEl>
                                        <p:attrNameLst>
                                          <p:attrName>ppt_y</p:attrName>
                                        </p:attrNameLst>
                                      </p:cBhvr>
                                      <p:tavLst>
                                        <p:tav tm="0">
                                          <p:val>
                                            <p:strVal val="1+#ppt_h/2"/>
                                          </p:val>
                                        </p:tav>
                                        <p:tav tm="100000">
                                          <p:val>
                                            <p:strVal val="#ppt_y"/>
                                          </p:val>
                                        </p:tav>
                                      </p:tavLst>
                                    </p:anim>
                                  </p:childTnLst>
                                </p:cTn>
                              </p:par>
                              <p:par>
                                <p:cTn id="71" presetID="2" presetClass="entr" presetSubtype="4" fill="hold" grpId="0" nodeType="withEffect">
                                  <p:stCondLst>
                                    <p:cond delay="0"/>
                                  </p:stCondLst>
                                  <p:childTnLst>
                                    <p:set>
                                      <p:cBhvr>
                                        <p:cTn id="72" dur="1" fill="hold">
                                          <p:stCondLst>
                                            <p:cond delay="0"/>
                                          </p:stCondLst>
                                        </p:cTn>
                                        <p:tgtEl>
                                          <p:spTgt spid="19"/>
                                        </p:tgtEl>
                                        <p:attrNameLst>
                                          <p:attrName>style.visibility</p:attrName>
                                        </p:attrNameLst>
                                      </p:cBhvr>
                                      <p:to>
                                        <p:strVal val="visible"/>
                                      </p:to>
                                    </p:set>
                                    <p:anim calcmode="lin" valueType="num">
                                      <p:cBhvr additive="base">
                                        <p:cTn id="73" dur="2000" fill="hold"/>
                                        <p:tgtEl>
                                          <p:spTgt spid="19"/>
                                        </p:tgtEl>
                                        <p:attrNameLst>
                                          <p:attrName>ppt_x</p:attrName>
                                        </p:attrNameLst>
                                      </p:cBhvr>
                                      <p:tavLst>
                                        <p:tav tm="0">
                                          <p:val>
                                            <p:strVal val="#ppt_x"/>
                                          </p:val>
                                        </p:tav>
                                        <p:tav tm="100000">
                                          <p:val>
                                            <p:strVal val="#ppt_x"/>
                                          </p:val>
                                        </p:tav>
                                      </p:tavLst>
                                    </p:anim>
                                    <p:anim calcmode="lin" valueType="num">
                                      <p:cBhvr additive="base">
                                        <p:cTn id="74" dur="2000" fill="hold"/>
                                        <p:tgtEl>
                                          <p:spTgt spid="19"/>
                                        </p:tgtEl>
                                        <p:attrNameLst>
                                          <p:attrName>ppt_y</p:attrName>
                                        </p:attrNameLst>
                                      </p:cBhvr>
                                      <p:tavLst>
                                        <p:tav tm="0">
                                          <p:val>
                                            <p:strVal val="1+#ppt_h/2"/>
                                          </p:val>
                                        </p:tav>
                                        <p:tav tm="100000">
                                          <p:val>
                                            <p:strVal val="#ppt_y"/>
                                          </p:val>
                                        </p:tav>
                                      </p:tavLst>
                                    </p:anim>
                                  </p:childTnLst>
                                </p:cTn>
                              </p:par>
                              <p:par>
                                <p:cTn id="75" presetID="2" presetClass="entr" presetSubtype="4" fill="hold" grpId="0" nodeType="withEffect">
                                  <p:stCondLst>
                                    <p:cond delay="0"/>
                                  </p:stCondLst>
                                  <p:childTnLst>
                                    <p:set>
                                      <p:cBhvr>
                                        <p:cTn id="76" dur="1" fill="hold">
                                          <p:stCondLst>
                                            <p:cond delay="0"/>
                                          </p:stCondLst>
                                        </p:cTn>
                                        <p:tgtEl>
                                          <p:spTgt spid="20"/>
                                        </p:tgtEl>
                                        <p:attrNameLst>
                                          <p:attrName>style.visibility</p:attrName>
                                        </p:attrNameLst>
                                      </p:cBhvr>
                                      <p:to>
                                        <p:strVal val="visible"/>
                                      </p:to>
                                    </p:set>
                                    <p:anim calcmode="lin" valueType="num">
                                      <p:cBhvr additive="base">
                                        <p:cTn id="77" dur="2000" fill="hold"/>
                                        <p:tgtEl>
                                          <p:spTgt spid="20"/>
                                        </p:tgtEl>
                                        <p:attrNameLst>
                                          <p:attrName>ppt_x</p:attrName>
                                        </p:attrNameLst>
                                      </p:cBhvr>
                                      <p:tavLst>
                                        <p:tav tm="0">
                                          <p:val>
                                            <p:strVal val="#ppt_x"/>
                                          </p:val>
                                        </p:tav>
                                        <p:tav tm="100000">
                                          <p:val>
                                            <p:strVal val="#ppt_x"/>
                                          </p:val>
                                        </p:tav>
                                      </p:tavLst>
                                    </p:anim>
                                    <p:anim calcmode="lin" valueType="num">
                                      <p:cBhvr additive="base">
                                        <p:cTn id="78" dur="2000" fill="hold"/>
                                        <p:tgtEl>
                                          <p:spTgt spid="20"/>
                                        </p:tgtEl>
                                        <p:attrNameLst>
                                          <p:attrName>ppt_y</p:attrName>
                                        </p:attrNameLst>
                                      </p:cBhvr>
                                      <p:tavLst>
                                        <p:tav tm="0">
                                          <p:val>
                                            <p:strVal val="1+#ppt_h/2"/>
                                          </p:val>
                                        </p:tav>
                                        <p:tav tm="100000">
                                          <p:val>
                                            <p:strVal val="#ppt_y"/>
                                          </p:val>
                                        </p:tav>
                                      </p:tavLst>
                                    </p:anim>
                                  </p:childTnLst>
                                </p:cTn>
                              </p:par>
                              <p:par>
                                <p:cTn id="79" presetID="2" presetClass="entr" presetSubtype="4" fill="hold" grpId="0" nodeType="withEffect">
                                  <p:stCondLst>
                                    <p:cond delay="0"/>
                                  </p:stCondLst>
                                  <p:childTnLst>
                                    <p:set>
                                      <p:cBhvr>
                                        <p:cTn id="80" dur="1" fill="hold">
                                          <p:stCondLst>
                                            <p:cond delay="0"/>
                                          </p:stCondLst>
                                        </p:cTn>
                                        <p:tgtEl>
                                          <p:spTgt spid="21"/>
                                        </p:tgtEl>
                                        <p:attrNameLst>
                                          <p:attrName>style.visibility</p:attrName>
                                        </p:attrNameLst>
                                      </p:cBhvr>
                                      <p:to>
                                        <p:strVal val="visible"/>
                                      </p:to>
                                    </p:set>
                                    <p:anim calcmode="lin" valueType="num">
                                      <p:cBhvr additive="base">
                                        <p:cTn id="81" dur="2000" fill="hold"/>
                                        <p:tgtEl>
                                          <p:spTgt spid="21"/>
                                        </p:tgtEl>
                                        <p:attrNameLst>
                                          <p:attrName>ppt_x</p:attrName>
                                        </p:attrNameLst>
                                      </p:cBhvr>
                                      <p:tavLst>
                                        <p:tav tm="0">
                                          <p:val>
                                            <p:strVal val="#ppt_x"/>
                                          </p:val>
                                        </p:tav>
                                        <p:tav tm="100000">
                                          <p:val>
                                            <p:strVal val="#ppt_x"/>
                                          </p:val>
                                        </p:tav>
                                      </p:tavLst>
                                    </p:anim>
                                    <p:anim calcmode="lin" valueType="num">
                                      <p:cBhvr additive="base">
                                        <p:cTn id="82" dur="2000" fill="hold"/>
                                        <p:tgtEl>
                                          <p:spTgt spid="21"/>
                                        </p:tgtEl>
                                        <p:attrNameLst>
                                          <p:attrName>ppt_y</p:attrName>
                                        </p:attrNameLst>
                                      </p:cBhvr>
                                      <p:tavLst>
                                        <p:tav tm="0">
                                          <p:val>
                                            <p:strVal val="1+#ppt_h/2"/>
                                          </p:val>
                                        </p:tav>
                                        <p:tav tm="100000">
                                          <p:val>
                                            <p:strVal val="#ppt_y"/>
                                          </p:val>
                                        </p:tav>
                                      </p:tavLst>
                                    </p:anim>
                                  </p:childTnLst>
                                </p:cTn>
                              </p:par>
                              <p:par>
                                <p:cTn id="83" presetID="2" presetClass="entr" presetSubtype="4" fill="hold" grpId="0" nodeType="withEffect">
                                  <p:stCondLst>
                                    <p:cond delay="0"/>
                                  </p:stCondLst>
                                  <p:childTnLst>
                                    <p:set>
                                      <p:cBhvr>
                                        <p:cTn id="84" dur="1" fill="hold">
                                          <p:stCondLst>
                                            <p:cond delay="0"/>
                                          </p:stCondLst>
                                        </p:cTn>
                                        <p:tgtEl>
                                          <p:spTgt spid="22"/>
                                        </p:tgtEl>
                                        <p:attrNameLst>
                                          <p:attrName>style.visibility</p:attrName>
                                        </p:attrNameLst>
                                      </p:cBhvr>
                                      <p:to>
                                        <p:strVal val="visible"/>
                                      </p:to>
                                    </p:set>
                                    <p:anim calcmode="lin" valueType="num">
                                      <p:cBhvr additive="base">
                                        <p:cTn id="85" dur="2000" fill="hold"/>
                                        <p:tgtEl>
                                          <p:spTgt spid="22"/>
                                        </p:tgtEl>
                                        <p:attrNameLst>
                                          <p:attrName>ppt_x</p:attrName>
                                        </p:attrNameLst>
                                      </p:cBhvr>
                                      <p:tavLst>
                                        <p:tav tm="0">
                                          <p:val>
                                            <p:strVal val="#ppt_x"/>
                                          </p:val>
                                        </p:tav>
                                        <p:tav tm="100000">
                                          <p:val>
                                            <p:strVal val="#ppt_x"/>
                                          </p:val>
                                        </p:tav>
                                      </p:tavLst>
                                    </p:anim>
                                    <p:anim calcmode="lin" valueType="num">
                                      <p:cBhvr additive="base">
                                        <p:cTn id="86" dur="2000" fill="hold"/>
                                        <p:tgtEl>
                                          <p:spTgt spid="22"/>
                                        </p:tgtEl>
                                        <p:attrNameLst>
                                          <p:attrName>ppt_y</p:attrName>
                                        </p:attrNameLst>
                                      </p:cBhvr>
                                      <p:tavLst>
                                        <p:tav tm="0">
                                          <p:val>
                                            <p:strVal val="1+#ppt_h/2"/>
                                          </p:val>
                                        </p:tav>
                                        <p:tav tm="100000">
                                          <p:val>
                                            <p:strVal val="#ppt_y"/>
                                          </p:val>
                                        </p:tav>
                                      </p:tavLst>
                                    </p:anim>
                                  </p:childTnLst>
                                </p:cTn>
                              </p:par>
                              <p:par>
                                <p:cTn id="87" presetID="2" presetClass="entr" presetSubtype="4" fill="hold" grpId="0" nodeType="withEffect">
                                  <p:stCondLst>
                                    <p:cond delay="0"/>
                                  </p:stCondLst>
                                  <p:childTnLst>
                                    <p:set>
                                      <p:cBhvr>
                                        <p:cTn id="88" dur="1" fill="hold">
                                          <p:stCondLst>
                                            <p:cond delay="0"/>
                                          </p:stCondLst>
                                        </p:cTn>
                                        <p:tgtEl>
                                          <p:spTgt spid="23"/>
                                        </p:tgtEl>
                                        <p:attrNameLst>
                                          <p:attrName>style.visibility</p:attrName>
                                        </p:attrNameLst>
                                      </p:cBhvr>
                                      <p:to>
                                        <p:strVal val="visible"/>
                                      </p:to>
                                    </p:set>
                                    <p:anim calcmode="lin" valueType="num">
                                      <p:cBhvr additive="base">
                                        <p:cTn id="89" dur="2000" fill="hold"/>
                                        <p:tgtEl>
                                          <p:spTgt spid="23"/>
                                        </p:tgtEl>
                                        <p:attrNameLst>
                                          <p:attrName>ppt_x</p:attrName>
                                        </p:attrNameLst>
                                      </p:cBhvr>
                                      <p:tavLst>
                                        <p:tav tm="0">
                                          <p:val>
                                            <p:strVal val="#ppt_x"/>
                                          </p:val>
                                        </p:tav>
                                        <p:tav tm="100000">
                                          <p:val>
                                            <p:strVal val="#ppt_x"/>
                                          </p:val>
                                        </p:tav>
                                      </p:tavLst>
                                    </p:anim>
                                    <p:anim calcmode="lin" valueType="num">
                                      <p:cBhvr additive="base">
                                        <p:cTn id="90" dur="2000" fill="hold"/>
                                        <p:tgtEl>
                                          <p:spTgt spid="23"/>
                                        </p:tgtEl>
                                        <p:attrNameLst>
                                          <p:attrName>ppt_y</p:attrName>
                                        </p:attrNameLst>
                                      </p:cBhvr>
                                      <p:tavLst>
                                        <p:tav tm="0">
                                          <p:val>
                                            <p:strVal val="1+#ppt_h/2"/>
                                          </p:val>
                                        </p:tav>
                                        <p:tav tm="100000">
                                          <p:val>
                                            <p:strVal val="#ppt_y"/>
                                          </p:val>
                                        </p:tav>
                                      </p:tavLst>
                                    </p:anim>
                                  </p:childTnLst>
                                </p:cTn>
                              </p:par>
                              <p:par>
                                <p:cTn id="91" presetID="2" presetClass="entr" presetSubtype="4" fill="hold" grpId="0" nodeType="withEffect">
                                  <p:stCondLst>
                                    <p:cond delay="0"/>
                                  </p:stCondLst>
                                  <p:childTnLst>
                                    <p:set>
                                      <p:cBhvr>
                                        <p:cTn id="92" dur="1" fill="hold">
                                          <p:stCondLst>
                                            <p:cond delay="0"/>
                                          </p:stCondLst>
                                        </p:cTn>
                                        <p:tgtEl>
                                          <p:spTgt spid="24"/>
                                        </p:tgtEl>
                                        <p:attrNameLst>
                                          <p:attrName>style.visibility</p:attrName>
                                        </p:attrNameLst>
                                      </p:cBhvr>
                                      <p:to>
                                        <p:strVal val="visible"/>
                                      </p:to>
                                    </p:set>
                                    <p:anim calcmode="lin" valueType="num">
                                      <p:cBhvr additive="base">
                                        <p:cTn id="93" dur="2000" fill="hold"/>
                                        <p:tgtEl>
                                          <p:spTgt spid="24"/>
                                        </p:tgtEl>
                                        <p:attrNameLst>
                                          <p:attrName>ppt_x</p:attrName>
                                        </p:attrNameLst>
                                      </p:cBhvr>
                                      <p:tavLst>
                                        <p:tav tm="0">
                                          <p:val>
                                            <p:strVal val="#ppt_x"/>
                                          </p:val>
                                        </p:tav>
                                        <p:tav tm="100000">
                                          <p:val>
                                            <p:strVal val="#ppt_x"/>
                                          </p:val>
                                        </p:tav>
                                      </p:tavLst>
                                    </p:anim>
                                    <p:anim calcmode="lin" valueType="num">
                                      <p:cBhvr additive="base">
                                        <p:cTn id="94" dur="2000" fill="hold"/>
                                        <p:tgtEl>
                                          <p:spTgt spid="24"/>
                                        </p:tgtEl>
                                        <p:attrNameLst>
                                          <p:attrName>ppt_y</p:attrName>
                                        </p:attrNameLst>
                                      </p:cBhvr>
                                      <p:tavLst>
                                        <p:tav tm="0">
                                          <p:val>
                                            <p:strVal val="1+#ppt_h/2"/>
                                          </p:val>
                                        </p:tav>
                                        <p:tav tm="100000">
                                          <p:val>
                                            <p:strVal val="#ppt_y"/>
                                          </p:val>
                                        </p:tav>
                                      </p:tavLst>
                                    </p:anim>
                                  </p:childTnLst>
                                </p:cTn>
                              </p:par>
                              <p:par>
                                <p:cTn id="95" presetID="2" presetClass="entr" presetSubtype="4" fill="hold" grpId="0" nodeType="withEffect">
                                  <p:stCondLst>
                                    <p:cond delay="0"/>
                                  </p:stCondLst>
                                  <p:childTnLst>
                                    <p:set>
                                      <p:cBhvr>
                                        <p:cTn id="96" dur="1" fill="hold">
                                          <p:stCondLst>
                                            <p:cond delay="0"/>
                                          </p:stCondLst>
                                        </p:cTn>
                                        <p:tgtEl>
                                          <p:spTgt spid="25"/>
                                        </p:tgtEl>
                                        <p:attrNameLst>
                                          <p:attrName>style.visibility</p:attrName>
                                        </p:attrNameLst>
                                      </p:cBhvr>
                                      <p:to>
                                        <p:strVal val="visible"/>
                                      </p:to>
                                    </p:set>
                                    <p:anim calcmode="lin" valueType="num">
                                      <p:cBhvr additive="base">
                                        <p:cTn id="97" dur="2000" fill="hold"/>
                                        <p:tgtEl>
                                          <p:spTgt spid="25"/>
                                        </p:tgtEl>
                                        <p:attrNameLst>
                                          <p:attrName>ppt_x</p:attrName>
                                        </p:attrNameLst>
                                      </p:cBhvr>
                                      <p:tavLst>
                                        <p:tav tm="0">
                                          <p:val>
                                            <p:strVal val="#ppt_x"/>
                                          </p:val>
                                        </p:tav>
                                        <p:tav tm="100000">
                                          <p:val>
                                            <p:strVal val="#ppt_x"/>
                                          </p:val>
                                        </p:tav>
                                      </p:tavLst>
                                    </p:anim>
                                    <p:anim calcmode="lin" valueType="num">
                                      <p:cBhvr additive="base">
                                        <p:cTn id="98" dur="2000" fill="hold"/>
                                        <p:tgtEl>
                                          <p:spTgt spid="25"/>
                                        </p:tgtEl>
                                        <p:attrNameLst>
                                          <p:attrName>ppt_y</p:attrName>
                                        </p:attrNameLst>
                                      </p:cBhvr>
                                      <p:tavLst>
                                        <p:tav tm="0">
                                          <p:val>
                                            <p:strVal val="1+#ppt_h/2"/>
                                          </p:val>
                                        </p:tav>
                                        <p:tav tm="100000">
                                          <p:val>
                                            <p:strVal val="#ppt_y"/>
                                          </p:val>
                                        </p:tav>
                                      </p:tavLst>
                                    </p:anim>
                                  </p:childTnLst>
                                </p:cTn>
                              </p:par>
                              <p:par>
                                <p:cTn id="99" presetID="2" presetClass="entr" presetSubtype="4" fill="hold" grpId="0" nodeType="withEffect">
                                  <p:stCondLst>
                                    <p:cond delay="0"/>
                                  </p:stCondLst>
                                  <p:childTnLst>
                                    <p:set>
                                      <p:cBhvr>
                                        <p:cTn id="100" dur="1" fill="hold">
                                          <p:stCondLst>
                                            <p:cond delay="0"/>
                                          </p:stCondLst>
                                        </p:cTn>
                                        <p:tgtEl>
                                          <p:spTgt spid="26"/>
                                        </p:tgtEl>
                                        <p:attrNameLst>
                                          <p:attrName>style.visibility</p:attrName>
                                        </p:attrNameLst>
                                      </p:cBhvr>
                                      <p:to>
                                        <p:strVal val="visible"/>
                                      </p:to>
                                    </p:set>
                                    <p:anim calcmode="lin" valueType="num">
                                      <p:cBhvr additive="base">
                                        <p:cTn id="101" dur="2000" fill="hold"/>
                                        <p:tgtEl>
                                          <p:spTgt spid="26"/>
                                        </p:tgtEl>
                                        <p:attrNameLst>
                                          <p:attrName>ppt_x</p:attrName>
                                        </p:attrNameLst>
                                      </p:cBhvr>
                                      <p:tavLst>
                                        <p:tav tm="0">
                                          <p:val>
                                            <p:strVal val="#ppt_x"/>
                                          </p:val>
                                        </p:tav>
                                        <p:tav tm="100000">
                                          <p:val>
                                            <p:strVal val="#ppt_x"/>
                                          </p:val>
                                        </p:tav>
                                      </p:tavLst>
                                    </p:anim>
                                    <p:anim calcmode="lin" valueType="num">
                                      <p:cBhvr additive="base">
                                        <p:cTn id="102" dur="2000" fill="hold"/>
                                        <p:tgtEl>
                                          <p:spTgt spid="26"/>
                                        </p:tgtEl>
                                        <p:attrNameLst>
                                          <p:attrName>ppt_y</p:attrName>
                                        </p:attrNameLst>
                                      </p:cBhvr>
                                      <p:tavLst>
                                        <p:tav tm="0">
                                          <p:val>
                                            <p:strVal val="1+#ppt_h/2"/>
                                          </p:val>
                                        </p:tav>
                                        <p:tav tm="100000">
                                          <p:val>
                                            <p:strVal val="#ppt_y"/>
                                          </p:val>
                                        </p:tav>
                                      </p:tavLst>
                                    </p:anim>
                                  </p:childTnLst>
                                </p:cTn>
                              </p:par>
                              <p:par>
                                <p:cTn id="103" presetID="2" presetClass="entr" presetSubtype="4" fill="hold" grpId="0" nodeType="withEffect">
                                  <p:stCondLst>
                                    <p:cond delay="0"/>
                                  </p:stCondLst>
                                  <p:childTnLst>
                                    <p:set>
                                      <p:cBhvr>
                                        <p:cTn id="104" dur="1" fill="hold">
                                          <p:stCondLst>
                                            <p:cond delay="0"/>
                                          </p:stCondLst>
                                        </p:cTn>
                                        <p:tgtEl>
                                          <p:spTgt spid="27"/>
                                        </p:tgtEl>
                                        <p:attrNameLst>
                                          <p:attrName>style.visibility</p:attrName>
                                        </p:attrNameLst>
                                      </p:cBhvr>
                                      <p:to>
                                        <p:strVal val="visible"/>
                                      </p:to>
                                    </p:set>
                                    <p:anim calcmode="lin" valueType="num">
                                      <p:cBhvr additive="base">
                                        <p:cTn id="105" dur="2000" fill="hold"/>
                                        <p:tgtEl>
                                          <p:spTgt spid="27"/>
                                        </p:tgtEl>
                                        <p:attrNameLst>
                                          <p:attrName>ppt_x</p:attrName>
                                        </p:attrNameLst>
                                      </p:cBhvr>
                                      <p:tavLst>
                                        <p:tav tm="0">
                                          <p:val>
                                            <p:strVal val="#ppt_x"/>
                                          </p:val>
                                        </p:tav>
                                        <p:tav tm="100000">
                                          <p:val>
                                            <p:strVal val="#ppt_x"/>
                                          </p:val>
                                        </p:tav>
                                      </p:tavLst>
                                    </p:anim>
                                    <p:anim calcmode="lin" valueType="num">
                                      <p:cBhvr additive="base">
                                        <p:cTn id="106" dur="2000" fill="hold"/>
                                        <p:tgtEl>
                                          <p:spTgt spid="27"/>
                                        </p:tgtEl>
                                        <p:attrNameLst>
                                          <p:attrName>ppt_y</p:attrName>
                                        </p:attrNameLst>
                                      </p:cBhvr>
                                      <p:tavLst>
                                        <p:tav tm="0">
                                          <p:val>
                                            <p:strVal val="1+#ppt_h/2"/>
                                          </p:val>
                                        </p:tav>
                                        <p:tav tm="100000">
                                          <p:val>
                                            <p:strVal val="#ppt_y"/>
                                          </p:val>
                                        </p:tav>
                                      </p:tavLst>
                                    </p:anim>
                                  </p:childTnLst>
                                </p:cTn>
                              </p:par>
                              <p:par>
                                <p:cTn id="107" presetID="2" presetClass="entr" presetSubtype="4" fill="hold" grpId="0" nodeType="withEffect">
                                  <p:stCondLst>
                                    <p:cond delay="0"/>
                                  </p:stCondLst>
                                  <p:childTnLst>
                                    <p:set>
                                      <p:cBhvr>
                                        <p:cTn id="108" dur="1" fill="hold">
                                          <p:stCondLst>
                                            <p:cond delay="0"/>
                                          </p:stCondLst>
                                        </p:cTn>
                                        <p:tgtEl>
                                          <p:spTgt spid="28"/>
                                        </p:tgtEl>
                                        <p:attrNameLst>
                                          <p:attrName>style.visibility</p:attrName>
                                        </p:attrNameLst>
                                      </p:cBhvr>
                                      <p:to>
                                        <p:strVal val="visible"/>
                                      </p:to>
                                    </p:set>
                                    <p:anim calcmode="lin" valueType="num">
                                      <p:cBhvr additive="base">
                                        <p:cTn id="109" dur="2000" fill="hold"/>
                                        <p:tgtEl>
                                          <p:spTgt spid="28"/>
                                        </p:tgtEl>
                                        <p:attrNameLst>
                                          <p:attrName>ppt_x</p:attrName>
                                        </p:attrNameLst>
                                      </p:cBhvr>
                                      <p:tavLst>
                                        <p:tav tm="0">
                                          <p:val>
                                            <p:strVal val="#ppt_x"/>
                                          </p:val>
                                        </p:tav>
                                        <p:tav tm="100000">
                                          <p:val>
                                            <p:strVal val="#ppt_x"/>
                                          </p:val>
                                        </p:tav>
                                      </p:tavLst>
                                    </p:anim>
                                    <p:anim calcmode="lin" valueType="num">
                                      <p:cBhvr additive="base">
                                        <p:cTn id="110" dur="2000" fill="hold"/>
                                        <p:tgtEl>
                                          <p:spTgt spid="28"/>
                                        </p:tgtEl>
                                        <p:attrNameLst>
                                          <p:attrName>ppt_y</p:attrName>
                                        </p:attrNameLst>
                                      </p:cBhvr>
                                      <p:tavLst>
                                        <p:tav tm="0">
                                          <p:val>
                                            <p:strVal val="1+#ppt_h/2"/>
                                          </p:val>
                                        </p:tav>
                                        <p:tav tm="100000">
                                          <p:val>
                                            <p:strVal val="#ppt_y"/>
                                          </p:val>
                                        </p:tav>
                                      </p:tavLst>
                                    </p:anim>
                                  </p:childTnLst>
                                </p:cTn>
                              </p:par>
                              <p:par>
                                <p:cTn id="111" presetID="2" presetClass="entr" presetSubtype="4" fill="hold" grpId="0" nodeType="withEffect">
                                  <p:stCondLst>
                                    <p:cond delay="0"/>
                                  </p:stCondLst>
                                  <p:childTnLst>
                                    <p:set>
                                      <p:cBhvr>
                                        <p:cTn id="112" dur="1" fill="hold">
                                          <p:stCondLst>
                                            <p:cond delay="0"/>
                                          </p:stCondLst>
                                        </p:cTn>
                                        <p:tgtEl>
                                          <p:spTgt spid="29"/>
                                        </p:tgtEl>
                                        <p:attrNameLst>
                                          <p:attrName>style.visibility</p:attrName>
                                        </p:attrNameLst>
                                      </p:cBhvr>
                                      <p:to>
                                        <p:strVal val="visible"/>
                                      </p:to>
                                    </p:set>
                                    <p:anim calcmode="lin" valueType="num">
                                      <p:cBhvr additive="base">
                                        <p:cTn id="113" dur="2000" fill="hold"/>
                                        <p:tgtEl>
                                          <p:spTgt spid="29"/>
                                        </p:tgtEl>
                                        <p:attrNameLst>
                                          <p:attrName>ppt_x</p:attrName>
                                        </p:attrNameLst>
                                      </p:cBhvr>
                                      <p:tavLst>
                                        <p:tav tm="0">
                                          <p:val>
                                            <p:strVal val="#ppt_x"/>
                                          </p:val>
                                        </p:tav>
                                        <p:tav tm="100000">
                                          <p:val>
                                            <p:strVal val="#ppt_x"/>
                                          </p:val>
                                        </p:tav>
                                      </p:tavLst>
                                    </p:anim>
                                    <p:anim calcmode="lin" valueType="num">
                                      <p:cBhvr additive="base">
                                        <p:cTn id="114" dur="2000" fill="hold"/>
                                        <p:tgtEl>
                                          <p:spTgt spid="29"/>
                                        </p:tgtEl>
                                        <p:attrNameLst>
                                          <p:attrName>ppt_y</p:attrName>
                                        </p:attrNameLst>
                                      </p:cBhvr>
                                      <p:tavLst>
                                        <p:tav tm="0">
                                          <p:val>
                                            <p:strVal val="1+#ppt_h/2"/>
                                          </p:val>
                                        </p:tav>
                                        <p:tav tm="100000">
                                          <p:val>
                                            <p:strVal val="#ppt_y"/>
                                          </p:val>
                                        </p:tav>
                                      </p:tavLst>
                                    </p:anim>
                                  </p:childTnLst>
                                </p:cTn>
                              </p:par>
                              <p:par>
                                <p:cTn id="115" presetID="2" presetClass="entr" presetSubtype="4" fill="hold" grpId="0" nodeType="withEffect">
                                  <p:stCondLst>
                                    <p:cond delay="0"/>
                                  </p:stCondLst>
                                  <p:childTnLst>
                                    <p:set>
                                      <p:cBhvr>
                                        <p:cTn id="116" dur="1" fill="hold">
                                          <p:stCondLst>
                                            <p:cond delay="0"/>
                                          </p:stCondLst>
                                        </p:cTn>
                                        <p:tgtEl>
                                          <p:spTgt spid="30"/>
                                        </p:tgtEl>
                                        <p:attrNameLst>
                                          <p:attrName>style.visibility</p:attrName>
                                        </p:attrNameLst>
                                      </p:cBhvr>
                                      <p:to>
                                        <p:strVal val="visible"/>
                                      </p:to>
                                    </p:set>
                                    <p:anim calcmode="lin" valueType="num">
                                      <p:cBhvr additive="base">
                                        <p:cTn id="117" dur="2000" fill="hold"/>
                                        <p:tgtEl>
                                          <p:spTgt spid="30"/>
                                        </p:tgtEl>
                                        <p:attrNameLst>
                                          <p:attrName>ppt_x</p:attrName>
                                        </p:attrNameLst>
                                      </p:cBhvr>
                                      <p:tavLst>
                                        <p:tav tm="0">
                                          <p:val>
                                            <p:strVal val="#ppt_x"/>
                                          </p:val>
                                        </p:tav>
                                        <p:tav tm="100000">
                                          <p:val>
                                            <p:strVal val="#ppt_x"/>
                                          </p:val>
                                        </p:tav>
                                      </p:tavLst>
                                    </p:anim>
                                    <p:anim calcmode="lin" valueType="num">
                                      <p:cBhvr additive="base">
                                        <p:cTn id="118" dur="2000" fill="hold"/>
                                        <p:tgtEl>
                                          <p:spTgt spid="30"/>
                                        </p:tgtEl>
                                        <p:attrNameLst>
                                          <p:attrName>ppt_y</p:attrName>
                                        </p:attrNameLst>
                                      </p:cBhvr>
                                      <p:tavLst>
                                        <p:tav tm="0">
                                          <p:val>
                                            <p:strVal val="1+#ppt_h/2"/>
                                          </p:val>
                                        </p:tav>
                                        <p:tav tm="100000">
                                          <p:val>
                                            <p:strVal val="#ppt_y"/>
                                          </p:val>
                                        </p:tav>
                                      </p:tavLst>
                                    </p:anim>
                                  </p:childTnLst>
                                </p:cTn>
                              </p:par>
                              <p:par>
                                <p:cTn id="119" presetID="8" presetClass="emph" presetSubtype="0" fill="hold" grpId="1" nodeType="withEffect">
                                  <p:stCondLst>
                                    <p:cond delay="0"/>
                                  </p:stCondLst>
                                  <p:childTnLst>
                                    <p:animRot by="21600000">
                                      <p:cBhvr>
                                        <p:cTn id="120" dur="2000" fill="hold"/>
                                        <p:tgtEl>
                                          <p:spTgt spid="5"/>
                                        </p:tgtEl>
                                        <p:attrNameLst>
                                          <p:attrName>r</p:attrName>
                                        </p:attrNameLst>
                                      </p:cBhvr>
                                    </p:animRot>
                                  </p:childTnLst>
                                </p:cTn>
                              </p:par>
                              <p:par>
                                <p:cTn id="121" presetID="8" presetClass="emph" presetSubtype="0" fill="hold" grpId="1" nodeType="withEffect">
                                  <p:stCondLst>
                                    <p:cond delay="0"/>
                                  </p:stCondLst>
                                  <p:childTnLst>
                                    <p:animRot by="21600000">
                                      <p:cBhvr>
                                        <p:cTn id="122" dur="2000" fill="hold"/>
                                        <p:tgtEl>
                                          <p:spTgt spid="9"/>
                                        </p:tgtEl>
                                        <p:attrNameLst>
                                          <p:attrName>r</p:attrName>
                                        </p:attrNameLst>
                                      </p:cBhvr>
                                    </p:animRot>
                                  </p:childTnLst>
                                </p:cTn>
                              </p:par>
                              <p:par>
                                <p:cTn id="123" presetID="8" presetClass="emph" presetSubtype="0" fill="hold" grpId="1" nodeType="withEffect">
                                  <p:stCondLst>
                                    <p:cond delay="0"/>
                                  </p:stCondLst>
                                  <p:childTnLst>
                                    <p:animRot by="21600000">
                                      <p:cBhvr>
                                        <p:cTn id="124" dur="2000" fill="hold"/>
                                        <p:tgtEl>
                                          <p:spTgt spid="13"/>
                                        </p:tgtEl>
                                        <p:attrNameLst>
                                          <p:attrName>r</p:attrName>
                                        </p:attrNameLst>
                                      </p:cBhvr>
                                    </p:animRot>
                                  </p:childTnLst>
                                </p:cTn>
                              </p:par>
                              <p:par>
                                <p:cTn id="125" presetID="8" presetClass="emph" presetSubtype="0" fill="hold" grpId="1" nodeType="withEffect">
                                  <p:stCondLst>
                                    <p:cond delay="0"/>
                                  </p:stCondLst>
                                  <p:childTnLst>
                                    <p:animRot by="21600000">
                                      <p:cBhvr>
                                        <p:cTn id="126" dur="2000" fill="hold"/>
                                        <p:tgtEl>
                                          <p:spTgt spid="17"/>
                                        </p:tgtEl>
                                        <p:attrNameLst>
                                          <p:attrName>r</p:attrName>
                                        </p:attrNameLst>
                                      </p:cBhvr>
                                    </p:animRot>
                                  </p:childTnLst>
                                </p:cTn>
                              </p:par>
                              <p:par>
                                <p:cTn id="127" presetID="8" presetClass="emph" presetSubtype="0" fill="hold" grpId="1" nodeType="withEffect">
                                  <p:stCondLst>
                                    <p:cond delay="0"/>
                                  </p:stCondLst>
                                  <p:childTnLst>
                                    <p:animRot by="21600000">
                                      <p:cBhvr>
                                        <p:cTn id="128" dur="2000" fill="hold"/>
                                        <p:tgtEl>
                                          <p:spTgt spid="21"/>
                                        </p:tgtEl>
                                        <p:attrNameLst>
                                          <p:attrName>r</p:attrName>
                                        </p:attrNameLst>
                                      </p:cBhvr>
                                    </p:animRot>
                                  </p:childTnLst>
                                </p:cTn>
                              </p:par>
                              <p:par>
                                <p:cTn id="129" presetID="8" presetClass="emph" presetSubtype="0" fill="hold" grpId="1" nodeType="withEffect">
                                  <p:stCondLst>
                                    <p:cond delay="0"/>
                                  </p:stCondLst>
                                  <p:childTnLst>
                                    <p:animRot by="21600000">
                                      <p:cBhvr>
                                        <p:cTn id="130" dur="2000" fill="hold"/>
                                        <p:tgtEl>
                                          <p:spTgt spid="25"/>
                                        </p:tgtEl>
                                        <p:attrNameLst>
                                          <p:attrName>r</p:attrName>
                                        </p:attrNameLst>
                                      </p:cBhvr>
                                    </p:animRot>
                                  </p:childTnLst>
                                </p:cTn>
                              </p:par>
                              <p:par>
                                <p:cTn id="131" presetID="8" presetClass="emph" presetSubtype="0" fill="hold" grpId="1" nodeType="withEffect">
                                  <p:stCondLst>
                                    <p:cond delay="0"/>
                                  </p:stCondLst>
                                  <p:childTnLst>
                                    <p:animRot by="21600000">
                                      <p:cBhvr>
                                        <p:cTn id="132" dur="2000" fill="hold"/>
                                        <p:tgtEl>
                                          <p:spTgt spid="29"/>
                                        </p:tgtEl>
                                        <p:attrNameLst>
                                          <p:attrName>r</p:attrName>
                                        </p:attrNameLst>
                                      </p:cBhvr>
                                    </p:animRot>
                                  </p:childTnLst>
                                </p:cTn>
                              </p:par>
                              <p:par>
                                <p:cTn id="133" presetID="8" presetClass="emph" presetSubtype="0" fill="hold" grpId="1" nodeType="withEffect">
                                  <p:stCondLst>
                                    <p:cond delay="0"/>
                                  </p:stCondLst>
                                  <p:childTnLst>
                                    <p:animRot by="-21600000">
                                      <p:cBhvr>
                                        <p:cTn id="134" dur="2000" fill="hold"/>
                                        <p:tgtEl>
                                          <p:spTgt spid="3"/>
                                        </p:tgtEl>
                                        <p:attrNameLst>
                                          <p:attrName>r</p:attrName>
                                        </p:attrNameLst>
                                      </p:cBhvr>
                                    </p:animRot>
                                  </p:childTnLst>
                                </p:cTn>
                              </p:par>
                              <p:par>
                                <p:cTn id="135" presetID="8" presetClass="emph" presetSubtype="0" fill="hold" grpId="1" nodeType="withEffect">
                                  <p:stCondLst>
                                    <p:cond delay="0"/>
                                  </p:stCondLst>
                                  <p:childTnLst>
                                    <p:animRot by="-21600000">
                                      <p:cBhvr>
                                        <p:cTn id="136" dur="2000" fill="hold"/>
                                        <p:tgtEl>
                                          <p:spTgt spid="7"/>
                                        </p:tgtEl>
                                        <p:attrNameLst>
                                          <p:attrName>r</p:attrName>
                                        </p:attrNameLst>
                                      </p:cBhvr>
                                    </p:animRot>
                                  </p:childTnLst>
                                </p:cTn>
                              </p:par>
                              <p:par>
                                <p:cTn id="137" presetID="8" presetClass="emph" presetSubtype="0" fill="hold" grpId="1" nodeType="withEffect">
                                  <p:stCondLst>
                                    <p:cond delay="0"/>
                                  </p:stCondLst>
                                  <p:childTnLst>
                                    <p:animRot by="-21600000">
                                      <p:cBhvr>
                                        <p:cTn id="138" dur="2000" fill="hold"/>
                                        <p:tgtEl>
                                          <p:spTgt spid="11"/>
                                        </p:tgtEl>
                                        <p:attrNameLst>
                                          <p:attrName>r</p:attrName>
                                        </p:attrNameLst>
                                      </p:cBhvr>
                                    </p:animRot>
                                  </p:childTnLst>
                                </p:cTn>
                              </p:par>
                              <p:par>
                                <p:cTn id="139" presetID="8" presetClass="emph" presetSubtype="0" fill="hold" grpId="1" nodeType="withEffect">
                                  <p:stCondLst>
                                    <p:cond delay="0"/>
                                  </p:stCondLst>
                                  <p:childTnLst>
                                    <p:animRot by="-21600000">
                                      <p:cBhvr>
                                        <p:cTn id="140" dur="2000" fill="hold"/>
                                        <p:tgtEl>
                                          <p:spTgt spid="15"/>
                                        </p:tgtEl>
                                        <p:attrNameLst>
                                          <p:attrName>r</p:attrName>
                                        </p:attrNameLst>
                                      </p:cBhvr>
                                    </p:animRot>
                                  </p:childTnLst>
                                </p:cTn>
                              </p:par>
                              <p:par>
                                <p:cTn id="141" presetID="8" presetClass="emph" presetSubtype="0" fill="hold" grpId="1" nodeType="withEffect">
                                  <p:stCondLst>
                                    <p:cond delay="0"/>
                                  </p:stCondLst>
                                  <p:childTnLst>
                                    <p:animRot by="-21600000">
                                      <p:cBhvr>
                                        <p:cTn id="142" dur="2000" fill="hold"/>
                                        <p:tgtEl>
                                          <p:spTgt spid="19"/>
                                        </p:tgtEl>
                                        <p:attrNameLst>
                                          <p:attrName>r</p:attrName>
                                        </p:attrNameLst>
                                      </p:cBhvr>
                                    </p:animRot>
                                  </p:childTnLst>
                                </p:cTn>
                              </p:par>
                              <p:par>
                                <p:cTn id="143" presetID="8" presetClass="emph" presetSubtype="0" fill="hold" grpId="1" nodeType="withEffect">
                                  <p:stCondLst>
                                    <p:cond delay="0"/>
                                  </p:stCondLst>
                                  <p:childTnLst>
                                    <p:animRot by="-21600000">
                                      <p:cBhvr>
                                        <p:cTn id="144" dur="2000" fill="hold"/>
                                        <p:tgtEl>
                                          <p:spTgt spid="23"/>
                                        </p:tgtEl>
                                        <p:attrNameLst>
                                          <p:attrName>r</p:attrName>
                                        </p:attrNameLst>
                                      </p:cBhvr>
                                    </p:animRot>
                                  </p:childTnLst>
                                </p:cTn>
                              </p:par>
                              <p:par>
                                <p:cTn id="145" presetID="8" presetClass="emph" presetSubtype="0" fill="hold" grpId="1" nodeType="withEffect">
                                  <p:stCondLst>
                                    <p:cond delay="0"/>
                                  </p:stCondLst>
                                  <p:childTnLst>
                                    <p:animRot by="-21600000">
                                      <p:cBhvr>
                                        <p:cTn id="146" dur="2000" fill="hold"/>
                                        <p:tgtEl>
                                          <p:spTgt spid="27"/>
                                        </p:tgtEl>
                                        <p:attrNameLst>
                                          <p:attrName>r</p:attrName>
                                        </p:attrNameLst>
                                      </p:cBhvr>
                                    </p:animRot>
                                  </p:childTnLst>
                                </p:cTn>
                              </p:par>
                              <p:par>
                                <p:cTn id="147" presetID="8" presetClass="emph" presetSubtype="0" fill="hold" grpId="1" nodeType="withEffect">
                                  <p:stCondLst>
                                    <p:cond delay="0"/>
                                  </p:stCondLst>
                                  <p:childTnLst>
                                    <p:animRot by="21600000">
                                      <p:cBhvr>
                                        <p:cTn id="148" dur="2000" fill="hold"/>
                                        <p:tgtEl>
                                          <p:spTgt spid="4"/>
                                        </p:tgtEl>
                                        <p:attrNameLst>
                                          <p:attrName>r</p:attrName>
                                        </p:attrNameLst>
                                      </p:cBhvr>
                                    </p:animRot>
                                  </p:childTnLst>
                                </p:cTn>
                              </p:par>
                              <p:par>
                                <p:cTn id="149" presetID="8" presetClass="emph" presetSubtype="0" fill="hold" grpId="1" nodeType="withEffect">
                                  <p:stCondLst>
                                    <p:cond delay="0"/>
                                  </p:stCondLst>
                                  <p:childTnLst>
                                    <p:animRot by="21600000">
                                      <p:cBhvr>
                                        <p:cTn id="150" dur="2000" fill="hold"/>
                                        <p:tgtEl>
                                          <p:spTgt spid="8"/>
                                        </p:tgtEl>
                                        <p:attrNameLst>
                                          <p:attrName>r</p:attrName>
                                        </p:attrNameLst>
                                      </p:cBhvr>
                                    </p:animRot>
                                  </p:childTnLst>
                                </p:cTn>
                              </p:par>
                              <p:par>
                                <p:cTn id="151" presetID="8" presetClass="emph" presetSubtype="0" fill="hold" grpId="1" nodeType="withEffect">
                                  <p:stCondLst>
                                    <p:cond delay="0"/>
                                  </p:stCondLst>
                                  <p:childTnLst>
                                    <p:animRot by="21600000">
                                      <p:cBhvr>
                                        <p:cTn id="152" dur="2000" fill="hold"/>
                                        <p:tgtEl>
                                          <p:spTgt spid="12"/>
                                        </p:tgtEl>
                                        <p:attrNameLst>
                                          <p:attrName>r</p:attrName>
                                        </p:attrNameLst>
                                      </p:cBhvr>
                                    </p:animRot>
                                  </p:childTnLst>
                                </p:cTn>
                              </p:par>
                              <p:par>
                                <p:cTn id="153" presetID="8" presetClass="emph" presetSubtype="0" fill="hold" grpId="1" nodeType="withEffect">
                                  <p:stCondLst>
                                    <p:cond delay="0"/>
                                  </p:stCondLst>
                                  <p:childTnLst>
                                    <p:animRot by="21600000">
                                      <p:cBhvr>
                                        <p:cTn id="154" dur="2000" fill="hold"/>
                                        <p:tgtEl>
                                          <p:spTgt spid="16"/>
                                        </p:tgtEl>
                                        <p:attrNameLst>
                                          <p:attrName>r</p:attrName>
                                        </p:attrNameLst>
                                      </p:cBhvr>
                                    </p:animRot>
                                  </p:childTnLst>
                                </p:cTn>
                              </p:par>
                              <p:par>
                                <p:cTn id="155" presetID="8" presetClass="emph" presetSubtype="0" fill="hold" grpId="1" nodeType="withEffect">
                                  <p:stCondLst>
                                    <p:cond delay="0"/>
                                  </p:stCondLst>
                                  <p:childTnLst>
                                    <p:animRot by="21600000">
                                      <p:cBhvr>
                                        <p:cTn id="156" dur="2000" fill="hold"/>
                                        <p:tgtEl>
                                          <p:spTgt spid="20"/>
                                        </p:tgtEl>
                                        <p:attrNameLst>
                                          <p:attrName>r</p:attrName>
                                        </p:attrNameLst>
                                      </p:cBhvr>
                                    </p:animRot>
                                  </p:childTnLst>
                                </p:cTn>
                              </p:par>
                              <p:par>
                                <p:cTn id="157" presetID="8" presetClass="emph" presetSubtype="0" fill="hold" grpId="1" nodeType="withEffect">
                                  <p:stCondLst>
                                    <p:cond delay="0"/>
                                  </p:stCondLst>
                                  <p:childTnLst>
                                    <p:animRot by="21600000">
                                      <p:cBhvr>
                                        <p:cTn id="158" dur="2000" fill="hold"/>
                                        <p:tgtEl>
                                          <p:spTgt spid="24"/>
                                        </p:tgtEl>
                                        <p:attrNameLst>
                                          <p:attrName>r</p:attrName>
                                        </p:attrNameLst>
                                      </p:cBhvr>
                                    </p:animRot>
                                  </p:childTnLst>
                                </p:cTn>
                              </p:par>
                              <p:par>
                                <p:cTn id="159" presetID="8" presetClass="emph" presetSubtype="0" fill="hold" grpId="1" nodeType="withEffect">
                                  <p:stCondLst>
                                    <p:cond delay="0"/>
                                  </p:stCondLst>
                                  <p:childTnLst>
                                    <p:animRot by="21600000">
                                      <p:cBhvr>
                                        <p:cTn id="160" dur="2000" fill="hold"/>
                                        <p:tgtEl>
                                          <p:spTgt spid="28"/>
                                        </p:tgtEl>
                                        <p:attrNameLst>
                                          <p:attrName>r</p:attrName>
                                        </p:attrNameLst>
                                      </p:cBhvr>
                                    </p:animRot>
                                  </p:childTnLst>
                                </p:cTn>
                              </p:par>
                              <p:par>
                                <p:cTn id="161" presetID="8" presetClass="emph" presetSubtype="0" fill="hold" grpId="1" nodeType="withEffect">
                                  <p:stCondLst>
                                    <p:cond delay="0"/>
                                  </p:stCondLst>
                                  <p:childTnLst>
                                    <p:animRot by="-21600000">
                                      <p:cBhvr>
                                        <p:cTn id="162" dur="2000" fill="hold"/>
                                        <p:tgtEl>
                                          <p:spTgt spid="6"/>
                                        </p:tgtEl>
                                        <p:attrNameLst>
                                          <p:attrName>r</p:attrName>
                                        </p:attrNameLst>
                                      </p:cBhvr>
                                    </p:animRot>
                                  </p:childTnLst>
                                </p:cTn>
                              </p:par>
                              <p:par>
                                <p:cTn id="163" presetID="8" presetClass="emph" presetSubtype="0" fill="hold" grpId="1" nodeType="withEffect">
                                  <p:stCondLst>
                                    <p:cond delay="0"/>
                                  </p:stCondLst>
                                  <p:childTnLst>
                                    <p:animRot by="-21600000">
                                      <p:cBhvr>
                                        <p:cTn id="164" dur="2000" fill="hold"/>
                                        <p:tgtEl>
                                          <p:spTgt spid="10"/>
                                        </p:tgtEl>
                                        <p:attrNameLst>
                                          <p:attrName>r</p:attrName>
                                        </p:attrNameLst>
                                      </p:cBhvr>
                                    </p:animRot>
                                  </p:childTnLst>
                                </p:cTn>
                              </p:par>
                              <p:par>
                                <p:cTn id="165" presetID="8" presetClass="emph" presetSubtype="0" fill="hold" grpId="1" nodeType="withEffect">
                                  <p:stCondLst>
                                    <p:cond delay="0"/>
                                  </p:stCondLst>
                                  <p:childTnLst>
                                    <p:animRot by="-21600000">
                                      <p:cBhvr>
                                        <p:cTn id="166" dur="2000" fill="hold"/>
                                        <p:tgtEl>
                                          <p:spTgt spid="14"/>
                                        </p:tgtEl>
                                        <p:attrNameLst>
                                          <p:attrName>r</p:attrName>
                                        </p:attrNameLst>
                                      </p:cBhvr>
                                    </p:animRot>
                                  </p:childTnLst>
                                </p:cTn>
                              </p:par>
                              <p:par>
                                <p:cTn id="167" presetID="8" presetClass="emph" presetSubtype="0" fill="hold" grpId="1" nodeType="withEffect">
                                  <p:stCondLst>
                                    <p:cond delay="0"/>
                                  </p:stCondLst>
                                  <p:childTnLst>
                                    <p:animRot by="-21600000">
                                      <p:cBhvr>
                                        <p:cTn id="168" dur="2000" fill="hold"/>
                                        <p:tgtEl>
                                          <p:spTgt spid="18"/>
                                        </p:tgtEl>
                                        <p:attrNameLst>
                                          <p:attrName>r</p:attrName>
                                        </p:attrNameLst>
                                      </p:cBhvr>
                                    </p:animRot>
                                  </p:childTnLst>
                                </p:cTn>
                              </p:par>
                              <p:par>
                                <p:cTn id="169" presetID="8" presetClass="emph" presetSubtype="0" fill="hold" grpId="1" nodeType="withEffect">
                                  <p:stCondLst>
                                    <p:cond delay="0"/>
                                  </p:stCondLst>
                                  <p:childTnLst>
                                    <p:animRot by="-21600000">
                                      <p:cBhvr>
                                        <p:cTn id="170" dur="2000" fill="hold"/>
                                        <p:tgtEl>
                                          <p:spTgt spid="22"/>
                                        </p:tgtEl>
                                        <p:attrNameLst>
                                          <p:attrName>r</p:attrName>
                                        </p:attrNameLst>
                                      </p:cBhvr>
                                    </p:animRot>
                                  </p:childTnLst>
                                </p:cTn>
                              </p:par>
                              <p:par>
                                <p:cTn id="171" presetID="8" presetClass="emph" presetSubtype="0" fill="hold" grpId="1" nodeType="withEffect">
                                  <p:stCondLst>
                                    <p:cond delay="0"/>
                                  </p:stCondLst>
                                  <p:childTnLst>
                                    <p:animRot by="-21600000">
                                      <p:cBhvr>
                                        <p:cTn id="172" dur="2000" fill="hold"/>
                                        <p:tgtEl>
                                          <p:spTgt spid="26"/>
                                        </p:tgtEl>
                                        <p:attrNameLst>
                                          <p:attrName>r</p:attrName>
                                        </p:attrNameLst>
                                      </p:cBhvr>
                                    </p:animRot>
                                  </p:childTnLst>
                                </p:cTn>
                              </p:par>
                              <p:par>
                                <p:cTn id="173" presetID="8" presetClass="emph" presetSubtype="0" fill="hold" grpId="1" nodeType="withEffect">
                                  <p:stCondLst>
                                    <p:cond delay="0"/>
                                  </p:stCondLst>
                                  <p:childTnLst>
                                    <p:animRot by="-21600000">
                                      <p:cBhvr>
                                        <p:cTn id="174" dur="2000" fill="hold"/>
                                        <p:tgtEl>
                                          <p:spTgt spid="30"/>
                                        </p:tgtEl>
                                        <p:attrNameLst>
                                          <p:attrName>r</p:attrName>
                                        </p:attrNameLst>
                                      </p:cBhvr>
                                    </p:animRot>
                                  </p:childTnLst>
                                </p:cTn>
                              </p:par>
                              <p:par>
                                <p:cTn id="175" presetID="3" presetClass="entr" presetSubtype="5" fill="hold" grpId="2" nodeType="withEffect">
                                  <p:stCondLst>
                                    <p:cond delay="0"/>
                                  </p:stCondLst>
                                  <p:childTnLst>
                                    <p:set>
                                      <p:cBhvr>
                                        <p:cTn id="176" dur="1" fill="hold">
                                          <p:stCondLst>
                                            <p:cond delay="0"/>
                                          </p:stCondLst>
                                        </p:cTn>
                                        <p:tgtEl>
                                          <p:spTgt spid="3"/>
                                        </p:tgtEl>
                                        <p:attrNameLst>
                                          <p:attrName>style.visibility</p:attrName>
                                        </p:attrNameLst>
                                      </p:cBhvr>
                                      <p:to>
                                        <p:strVal val="visible"/>
                                      </p:to>
                                    </p:set>
                                    <p:animEffect transition="in" filter="blinds(vertical)">
                                      <p:cBhvr>
                                        <p:cTn id="177" dur="2000"/>
                                        <p:tgtEl>
                                          <p:spTgt spid="3"/>
                                        </p:tgtEl>
                                      </p:cBhvr>
                                    </p:animEffect>
                                  </p:childTnLst>
                                </p:cTn>
                              </p:par>
                              <p:par>
                                <p:cTn id="178" presetID="3" presetClass="entr" presetSubtype="5" fill="hold" grpId="2" nodeType="withEffect">
                                  <p:stCondLst>
                                    <p:cond delay="0"/>
                                  </p:stCondLst>
                                  <p:childTnLst>
                                    <p:set>
                                      <p:cBhvr>
                                        <p:cTn id="179" dur="1" fill="hold">
                                          <p:stCondLst>
                                            <p:cond delay="0"/>
                                          </p:stCondLst>
                                        </p:cTn>
                                        <p:tgtEl>
                                          <p:spTgt spid="4"/>
                                        </p:tgtEl>
                                        <p:attrNameLst>
                                          <p:attrName>style.visibility</p:attrName>
                                        </p:attrNameLst>
                                      </p:cBhvr>
                                      <p:to>
                                        <p:strVal val="visible"/>
                                      </p:to>
                                    </p:set>
                                    <p:animEffect transition="in" filter="blinds(vertical)">
                                      <p:cBhvr>
                                        <p:cTn id="180" dur="2000"/>
                                        <p:tgtEl>
                                          <p:spTgt spid="4"/>
                                        </p:tgtEl>
                                      </p:cBhvr>
                                    </p:animEffect>
                                  </p:childTnLst>
                                </p:cTn>
                              </p:par>
                              <p:par>
                                <p:cTn id="181" presetID="3" presetClass="entr" presetSubtype="5" fill="hold" grpId="2" nodeType="withEffect">
                                  <p:stCondLst>
                                    <p:cond delay="0"/>
                                  </p:stCondLst>
                                  <p:childTnLst>
                                    <p:set>
                                      <p:cBhvr>
                                        <p:cTn id="182" dur="1" fill="hold">
                                          <p:stCondLst>
                                            <p:cond delay="0"/>
                                          </p:stCondLst>
                                        </p:cTn>
                                        <p:tgtEl>
                                          <p:spTgt spid="5"/>
                                        </p:tgtEl>
                                        <p:attrNameLst>
                                          <p:attrName>style.visibility</p:attrName>
                                        </p:attrNameLst>
                                      </p:cBhvr>
                                      <p:to>
                                        <p:strVal val="visible"/>
                                      </p:to>
                                    </p:set>
                                    <p:animEffect transition="in" filter="blinds(vertical)">
                                      <p:cBhvr>
                                        <p:cTn id="183" dur="2000"/>
                                        <p:tgtEl>
                                          <p:spTgt spid="5"/>
                                        </p:tgtEl>
                                      </p:cBhvr>
                                    </p:animEffect>
                                  </p:childTnLst>
                                </p:cTn>
                              </p:par>
                              <p:par>
                                <p:cTn id="184" presetID="3" presetClass="entr" presetSubtype="5" fill="hold" grpId="2" nodeType="withEffect">
                                  <p:stCondLst>
                                    <p:cond delay="0"/>
                                  </p:stCondLst>
                                  <p:childTnLst>
                                    <p:set>
                                      <p:cBhvr>
                                        <p:cTn id="185" dur="1" fill="hold">
                                          <p:stCondLst>
                                            <p:cond delay="0"/>
                                          </p:stCondLst>
                                        </p:cTn>
                                        <p:tgtEl>
                                          <p:spTgt spid="6"/>
                                        </p:tgtEl>
                                        <p:attrNameLst>
                                          <p:attrName>style.visibility</p:attrName>
                                        </p:attrNameLst>
                                      </p:cBhvr>
                                      <p:to>
                                        <p:strVal val="visible"/>
                                      </p:to>
                                    </p:set>
                                    <p:animEffect transition="in" filter="blinds(vertical)">
                                      <p:cBhvr>
                                        <p:cTn id="186" dur="2000"/>
                                        <p:tgtEl>
                                          <p:spTgt spid="6"/>
                                        </p:tgtEl>
                                      </p:cBhvr>
                                    </p:animEffect>
                                  </p:childTnLst>
                                </p:cTn>
                              </p:par>
                              <p:par>
                                <p:cTn id="187" presetID="3" presetClass="entr" presetSubtype="5" fill="hold" grpId="2" nodeType="withEffect">
                                  <p:stCondLst>
                                    <p:cond delay="0"/>
                                  </p:stCondLst>
                                  <p:childTnLst>
                                    <p:set>
                                      <p:cBhvr>
                                        <p:cTn id="188" dur="1" fill="hold">
                                          <p:stCondLst>
                                            <p:cond delay="0"/>
                                          </p:stCondLst>
                                        </p:cTn>
                                        <p:tgtEl>
                                          <p:spTgt spid="7"/>
                                        </p:tgtEl>
                                        <p:attrNameLst>
                                          <p:attrName>style.visibility</p:attrName>
                                        </p:attrNameLst>
                                      </p:cBhvr>
                                      <p:to>
                                        <p:strVal val="visible"/>
                                      </p:to>
                                    </p:set>
                                    <p:animEffect transition="in" filter="blinds(vertical)">
                                      <p:cBhvr>
                                        <p:cTn id="189" dur="2000"/>
                                        <p:tgtEl>
                                          <p:spTgt spid="7"/>
                                        </p:tgtEl>
                                      </p:cBhvr>
                                    </p:animEffect>
                                  </p:childTnLst>
                                </p:cTn>
                              </p:par>
                              <p:par>
                                <p:cTn id="190" presetID="3" presetClass="entr" presetSubtype="5" fill="hold" grpId="2" nodeType="withEffect">
                                  <p:stCondLst>
                                    <p:cond delay="0"/>
                                  </p:stCondLst>
                                  <p:childTnLst>
                                    <p:set>
                                      <p:cBhvr>
                                        <p:cTn id="191" dur="1" fill="hold">
                                          <p:stCondLst>
                                            <p:cond delay="0"/>
                                          </p:stCondLst>
                                        </p:cTn>
                                        <p:tgtEl>
                                          <p:spTgt spid="8"/>
                                        </p:tgtEl>
                                        <p:attrNameLst>
                                          <p:attrName>style.visibility</p:attrName>
                                        </p:attrNameLst>
                                      </p:cBhvr>
                                      <p:to>
                                        <p:strVal val="visible"/>
                                      </p:to>
                                    </p:set>
                                    <p:animEffect transition="in" filter="blinds(vertical)">
                                      <p:cBhvr>
                                        <p:cTn id="192" dur="2000"/>
                                        <p:tgtEl>
                                          <p:spTgt spid="8"/>
                                        </p:tgtEl>
                                      </p:cBhvr>
                                    </p:animEffect>
                                  </p:childTnLst>
                                </p:cTn>
                              </p:par>
                              <p:par>
                                <p:cTn id="193" presetID="3" presetClass="entr" presetSubtype="5" fill="hold" grpId="2" nodeType="withEffect">
                                  <p:stCondLst>
                                    <p:cond delay="0"/>
                                  </p:stCondLst>
                                  <p:childTnLst>
                                    <p:set>
                                      <p:cBhvr>
                                        <p:cTn id="194" dur="1" fill="hold">
                                          <p:stCondLst>
                                            <p:cond delay="0"/>
                                          </p:stCondLst>
                                        </p:cTn>
                                        <p:tgtEl>
                                          <p:spTgt spid="9"/>
                                        </p:tgtEl>
                                        <p:attrNameLst>
                                          <p:attrName>style.visibility</p:attrName>
                                        </p:attrNameLst>
                                      </p:cBhvr>
                                      <p:to>
                                        <p:strVal val="visible"/>
                                      </p:to>
                                    </p:set>
                                    <p:animEffect transition="in" filter="blinds(vertical)">
                                      <p:cBhvr>
                                        <p:cTn id="195" dur="2000"/>
                                        <p:tgtEl>
                                          <p:spTgt spid="9"/>
                                        </p:tgtEl>
                                      </p:cBhvr>
                                    </p:animEffect>
                                  </p:childTnLst>
                                </p:cTn>
                              </p:par>
                              <p:par>
                                <p:cTn id="196" presetID="3" presetClass="entr" presetSubtype="5" fill="hold" grpId="2" nodeType="withEffect">
                                  <p:stCondLst>
                                    <p:cond delay="0"/>
                                  </p:stCondLst>
                                  <p:childTnLst>
                                    <p:set>
                                      <p:cBhvr>
                                        <p:cTn id="197" dur="1" fill="hold">
                                          <p:stCondLst>
                                            <p:cond delay="0"/>
                                          </p:stCondLst>
                                        </p:cTn>
                                        <p:tgtEl>
                                          <p:spTgt spid="10"/>
                                        </p:tgtEl>
                                        <p:attrNameLst>
                                          <p:attrName>style.visibility</p:attrName>
                                        </p:attrNameLst>
                                      </p:cBhvr>
                                      <p:to>
                                        <p:strVal val="visible"/>
                                      </p:to>
                                    </p:set>
                                    <p:animEffect transition="in" filter="blinds(vertical)">
                                      <p:cBhvr>
                                        <p:cTn id="198" dur="2000"/>
                                        <p:tgtEl>
                                          <p:spTgt spid="10"/>
                                        </p:tgtEl>
                                      </p:cBhvr>
                                    </p:animEffect>
                                  </p:childTnLst>
                                </p:cTn>
                              </p:par>
                              <p:par>
                                <p:cTn id="199" presetID="3" presetClass="entr" presetSubtype="5" fill="hold" grpId="2" nodeType="withEffect">
                                  <p:stCondLst>
                                    <p:cond delay="0"/>
                                  </p:stCondLst>
                                  <p:childTnLst>
                                    <p:set>
                                      <p:cBhvr>
                                        <p:cTn id="200" dur="1" fill="hold">
                                          <p:stCondLst>
                                            <p:cond delay="0"/>
                                          </p:stCondLst>
                                        </p:cTn>
                                        <p:tgtEl>
                                          <p:spTgt spid="11"/>
                                        </p:tgtEl>
                                        <p:attrNameLst>
                                          <p:attrName>style.visibility</p:attrName>
                                        </p:attrNameLst>
                                      </p:cBhvr>
                                      <p:to>
                                        <p:strVal val="visible"/>
                                      </p:to>
                                    </p:set>
                                    <p:animEffect transition="in" filter="blinds(vertical)">
                                      <p:cBhvr>
                                        <p:cTn id="201" dur="2000"/>
                                        <p:tgtEl>
                                          <p:spTgt spid="11"/>
                                        </p:tgtEl>
                                      </p:cBhvr>
                                    </p:animEffect>
                                  </p:childTnLst>
                                </p:cTn>
                              </p:par>
                              <p:par>
                                <p:cTn id="202" presetID="3" presetClass="entr" presetSubtype="5" fill="hold" grpId="2" nodeType="withEffect">
                                  <p:stCondLst>
                                    <p:cond delay="0"/>
                                  </p:stCondLst>
                                  <p:childTnLst>
                                    <p:set>
                                      <p:cBhvr>
                                        <p:cTn id="203" dur="1" fill="hold">
                                          <p:stCondLst>
                                            <p:cond delay="0"/>
                                          </p:stCondLst>
                                        </p:cTn>
                                        <p:tgtEl>
                                          <p:spTgt spid="12"/>
                                        </p:tgtEl>
                                        <p:attrNameLst>
                                          <p:attrName>style.visibility</p:attrName>
                                        </p:attrNameLst>
                                      </p:cBhvr>
                                      <p:to>
                                        <p:strVal val="visible"/>
                                      </p:to>
                                    </p:set>
                                    <p:animEffect transition="in" filter="blinds(vertical)">
                                      <p:cBhvr>
                                        <p:cTn id="204" dur="2000"/>
                                        <p:tgtEl>
                                          <p:spTgt spid="12"/>
                                        </p:tgtEl>
                                      </p:cBhvr>
                                    </p:animEffect>
                                  </p:childTnLst>
                                </p:cTn>
                              </p:par>
                              <p:par>
                                <p:cTn id="205" presetID="3" presetClass="entr" presetSubtype="5" fill="hold" grpId="2" nodeType="withEffect">
                                  <p:stCondLst>
                                    <p:cond delay="0"/>
                                  </p:stCondLst>
                                  <p:childTnLst>
                                    <p:set>
                                      <p:cBhvr>
                                        <p:cTn id="206" dur="1" fill="hold">
                                          <p:stCondLst>
                                            <p:cond delay="0"/>
                                          </p:stCondLst>
                                        </p:cTn>
                                        <p:tgtEl>
                                          <p:spTgt spid="13"/>
                                        </p:tgtEl>
                                        <p:attrNameLst>
                                          <p:attrName>style.visibility</p:attrName>
                                        </p:attrNameLst>
                                      </p:cBhvr>
                                      <p:to>
                                        <p:strVal val="visible"/>
                                      </p:to>
                                    </p:set>
                                    <p:animEffect transition="in" filter="blinds(vertical)">
                                      <p:cBhvr>
                                        <p:cTn id="207" dur="2000"/>
                                        <p:tgtEl>
                                          <p:spTgt spid="13"/>
                                        </p:tgtEl>
                                      </p:cBhvr>
                                    </p:animEffect>
                                  </p:childTnLst>
                                </p:cTn>
                              </p:par>
                              <p:par>
                                <p:cTn id="208" presetID="3" presetClass="entr" presetSubtype="5" fill="hold" grpId="2" nodeType="withEffect">
                                  <p:stCondLst>
                                    <p:cond delay="0"/>
                                  </p:stCondLst>
                                  <p:childTnLst>
                                    <p:set>
                                      <p:cBhvr>
                                        <p:cTn id="209" dur="1" fill="hold">
                                          <p:stCondLst>
                                            <p:cond delay="0"/>
                                          </p:stCondLst>
                                        </p:cTn>
                                        <p:tgtEl>
                                          <p:spTgt spid="14"/>
                                        </p:tgtEl>
                                        <p:attrNameLst>
                                          <p:attrName>style.visibility</p:attrName>
                                        </p:attrNameLst>
                                      </p:cBhvr>
                                      <p:to>
                                        <p:strVal val="visible"/>
                                      </p:to>
                                    </p:set>
                                    <p:animEffect transition="in" filter="blinds(vertical)">
                                      <p:cBhvr>
                                        <p:cTn id="210" dur="2000"/>
                                        <p:tgtEl>
                                          <p:spTgt spid="14"/>
                                        </p:tgtEl>
                                      </p:cBhvr>
                                    </p:animEffect>
                                  </p:childTnLst>
                                </p:cTn>
                              </p:par>
                              <p:par>
                                <p:cTn id="211" presetID="3" presetClass="entr" presetSubtype="5" fill="hold" grpId="2" nodeType="withEffect">
                                  <p:stCondLst>
                                    <p:cond delay="0"/>
                                  </p:stCondLst>
                                  <p:childTnLst>
                                    <p:set>
                                      <p:cBhvr>
                                        <p:cTn id="212" dur="1" fill="hold">
                                          <p:stCondLst>
                                            <p:cond delay="0"/>
                                          </p:stCondLst>
                                        </p:cTn>
                                        <p:tgtEl>
                                          <p:spTgt spid="15"/>
                                        </p:tgtEl>
                                        <p:attrNameLst>
                                          <p:attrName>style.visibility</p:attrName>
                                        </p:attrNameLst>
                                      </p:cBhvr>
                                      <p:to>
                                        <p:strVal val="visible"/>
                                      </p:to>
                                    </p:set>
                                    <p:animEffect transition="in" filter="blinds(vertical)">
                                      <p:cBhvr>
                                        <p:cTn id="213" dur="2000"/>
                                        <p:tgtEl>
                                          <p:spTgt spid="15"/>
                                        </p:tgtEl>
                                      </p:cBhvr>
                                    </p:animEffect>
                                  </p:childTnLst>
                                </p:cTn>
                              </p:par>
                              <p:par>
                                <p:cTn id="214" presetID="3" presetClass="entr" presetSubtype="5" fill="hold" grpId="2" nodeType="withEffect">
                                  <p:stCondLst>
                                    <p:cond delay="0"/>
                                  </p:stCondLst>
                                  <p:childTnLst>
                                    <p:set>
                                      <p:cBhvr>
                                        <p:cTn id="215" dur="1" fill="hold">
                                          <p:stCondLst>
                                            <p:cond delay="0"/>
                                          </p:stCondLst>
                                        </p:cTn>
                                        <p:tgtEl>
                                          <p:spTgt spid="16"/>
                                        </p:tgtEl>
                                        <p:attrNameLst>
                                          <p:attrName>style.visibility</p:attrName>
                                        </p:attrNameLst>
                                      </p:cBhvr>
                                      <p:to>
                                        <p:strVal val="visible"/>
                                      </p:to>
                                    </p:set>
                                    <p:animEffect transition="in" filter="blinds(vertical)">
                                      <p:cBhvr>
                                        <p:cTn id="216" dur="2000"/>
                                        <p:tgtEl>
                                          <p:spTgt spid="16"/>
                                        </p:tgtEl>
                                      </p:cBhvr>
                                    </p:animEffect>
                                  </p:childTnLst>
                                </p:cTn>
                              </p:par>
                              <p:par>
                                <p:cTn id="217" presetID="3" presetClass="entr" presetSubtype="5" fill="hold" grpId="2" nodeType="withEffect">
                                  <p:stCondLst>
                                    <p:cond delay="0"/>
                                  </p:stCondLst>
                                  <p:childTnLst>
                                    <p:set>
                                      <p:cBhvr>
                                        <p:cTn id="218" dur="1" fill="hold">
                                          <p:stCondLst>
                                            <p:cond delay="0"/>
                                          </p:stCondLst>
                                        </p:cTn>
                                        <p:tgtEl>
                                          <p:spTgt spid="17"/>
                                        </p:tgtEl>
                                        <p:attrNameLst>
                                          <p:attrName>style.visibility</p:attrName>
                                        </p:attrNameLst>
                                      </p:cBhvr>
                                      <p:to>
                                        <p:strVal val="visible"/>
                                      </p:to>
                                    </p:set>
                                    <p:animEffect transition="in" filter="blinds(vertical)">
                                      <p:cBhvr>
                                        <p:cTn id="219" dur="2000"/>
                                        <p:tgtEl>
                                          <p:spTgt spid="17"/>
                                        </p:tgtEl>
                                      </p:cBhvr>
                                    </p:animEffect>
                                  </p:childTnLst>
                                </p:cTn>
                              </p:par>
                              <p:par>
                                <p:cTn id="220" presetID="3" presetClass="entr" presetSubtype="5" fill="hold" grpId="2" nodeType="withEffect">
                                  <p:stCondLst>
                                    <p:cond delay="0"/>
                                  </p:stCondLst>
                                  <p:childTnLst>
                                    <p:set>
                                      <p:cBhvr>
                                        <p:cTn id="221" dur="1" fill="hold">
                                          <p:stCondLst>
                                            <p:cond delay="0"/>
                                          </p:stCondLst>
                                        </p:cTn>
                                        <p:tgtEl>
                                          <p:spTgt spid="18"/>
                                        </p:tgtEl>
                                        <p:attrNameLst>
                                          <p:attrName>style.visibility</p:attrName>
                                        </p:attrNameLst>
                                      </p:cBhvr>
                                      <p:to>
                                        <p:strVal val="visible"/>
                                      </p:to>
                                    </p:set>
                                    <p:animEffect transition="in" filter="blinds(vertical)">
                                      <p:cBhvr>
                                        <p:cTn id="222" dur="2000"/>
                                        <p:tgtEl>
                                          <p:spTgt spid="18"/>
                                        </p:tgtEl>
                                      </p:cBhvr>
                                    </p:animEffect>
                                  </p:childTnLst>
                                </p:cTn>
                              </p:par>
                              <p:par>
                                <p:cTn id="223" presetID="3" presetClass="entr" presetSubtype="5" fill="hold" grpId="2" nodeType="withEffect">
                                  <p:stCondLst>
                                    <p:cond delay="0"/>
                                  </p:stCondLst>
                                  <p:childTnLst>
                                    <p:set>
                                      <p:cBhvr>
                                        <p:cTn id="224" dur="1" fill="hold">
                                          <p:stCondLst>
                                            <p:cond delay="0"/>
                                          </p:stCondLst>
                                        </p:cTn>
                                        <p:tgtEl>
                                          <p:spTgt spid="19"/>
                                        </p:tgtEl>
                                        <p:attrNameLst>
                                          <p:attrName>style.visibility</p:attrName>
                                        </p:attrNameLst>
                                      </p:cBhvr>
                                      <p:to>
                                        <p:strVal val="visible"/>
                                      </p:to>
                                    </p:set>
                                    <p:animEffect transition="in" filter="blinds(vertical)">
                                      <p:cBhvr>
                                        <p:cTn id="225" dur="2000"/>
                                        <p:tgtEl>
                                          <p:spTgt spid="19"/>
                                        </p:tgtEl>
                                      </p:cBhvr>
                                    </p:animEffect>
                                  </p:childTnLst>
                                </p:cTn>
                              </p:par>
                              <p:par>
                                <p:cTn id="226" presetID="3" presetClass="entr" presetSubtype="5" fill="hold" grpId="2" nodeType="withEffect">
                                  <p:stCondLst>
                                    <p:cond delay="0"/>
                                  </p:stCondLst>
                                  <p:childTnLst>
                                    <p:set>
                                      <p:cBhvr>
                                        <p:cTn id="227" dur="1" fill="hold">
                                          <p:stCondLst>
                                            <p:cond delay="0"/>
                                          </p:stCondLst>
                                        </p:cTn>
                                        <p:tgtEl>
                                          <p:spTgt spid="20"/>
                                        </p:tgtEl>
                                        <p:attrNameLst>
                                          <p:attrName>style.visibility</p:attrName>
                                        </p:attrNameLst>
                                      </p:cBhvr>
                                      <p:to>
                                        <p:strVal val="visible"/>
                                      </p:to>
                                    </p:set>
                                    <p:animEffect transition="in" filter="blinds(vertical)">
                                      <p:cBhvr>
                                        <p:cTn id="228" dur="2000"/>
                                        <p:tgtEl>
                                          <p:spTgt spid="20"/>
                                        </p:tgtEl>
                                      </p:cBhvr>
                                    </p:animEffect>
                                  </p:childTnLst>
                                </p:cTn>
                              </p:par>
                              <p:par>
                                <p:cTn id="229" presetID="3" presetClass="entr" presetSubtype="5" fill="hold" grpId="2" nodeType="withEffect">
                                  <p:stCondLst>
                                    <p:cond delay="0"/>
                                  </p:stCondLst>
                                  <p:childTnLst>
                                    <p:set>
                                      <p:cBhvr>
                                        <p:cTn id="230" dur="1" fill="hold">
                                          <p:stCondLst>
                                            <p:cond delay="0"/>
                                          </p:stCondLst>
                                        </p:cTn>
                                        <p:tgtEl>
                                          <p:spTgt spid="21"/>
                                        </p:tgtEl>
                                        <p:attrNameLst>
                                          <p:attrName>style.visibility</p:attrName>
                                        </p:attrNameLst>
                                      </p:cBhvr>
                                      <p:to>
                                        <p:strVal val="visible"/>
                                      </p:to>
                                    </p:set>
                                    <p:animEffect transition="in" filter="blinds(vertical)">
                                      <p:cBhvr>
                                        <p:cTn id="231" dur="2000"/>
                                        <p:tgtEl>
                                          <p:spTgt spid="21"/>
                                        </p:tgtEl>
                                      </p:cBhvr>
                                    </p:animEffect>
                                  </p:childTnLst>
                                </p:cTn>
                              </p:par>
                              <p:par>
                                <p:cTn id="232" presetID="3" presetClass="entr" presetSubtype="5" fill="hold" grpId="2" nodeType="withEffect">
                                  <p:stCondLst>
                                    <p:cond delay="0"/>
                                  </p:stCondLst>
                                  <p:childTnLst>
                                    <p:set>
                                      <p:cBhvr>
                                        <p:cTn id="233" dur="1" fill="hold">
                                          <p:stCondLst>
                                            <p:cond delay="0"/>
                                          </p:stCondLst>
                                        </p:cTn>
                                        <p:tgtEl>
                                          <p:spTgt spid="22"/>
                                        </p:tgtEl>
                                        <p:attrNameLst>
                                          <p:attrName>style.visibility</p:attrName>
                                        </p:attrNameLst>
                                      </p:cBhvr>
                                      <p:to>
                                        <p:strVal val="visible"/>
                                      </p:to>
                                    </p:set>
                                    <p:animEffect transition="in" filter="blinds(vertical)">
                                      <p:cBhvr>
                                        <p:cTn id="234" dur="2000"/>
                                        <p:tgtEl>
                                          <p:spTgt spid="22"/>
                                        </p:tgtEl>
                                      </p:cBhvr>
                                    </p:animEffect>
                                  </p:childTnLst>
                                </p:cTn>
                              </p:par>
                              <p:par>
                                <p:cTn id="235" presetID="3" presetClass="entr" presetSubtype="5" fill="hold" grpId="2" nodeType="withEffect">
                                  <p:stCondLst>
                                    <p:cond delay="0"/>
                                  </p:stCondLst>
                                  <p:childTnLst>
                                    <p:set>
                                      <p:cBhvr>
                                        <p:cTn id="236" dur="1" fill="hold">
                                          <p:stCondLst>
                                            <p:cond delay="0"/>
                                          </p:stCondLst>
                                        </p:cTn>
                                        <p:tgtEl>
                                          <p:spTgt spid="23"/>
                                        </p:tgtEl>
                                        <p:attrNameLst>
                                          <p:attrName>style.visibility</p:attrName>
                                        </p:attrNameLst>
                                      </p:cBhvr>
                                      <p:to>
                                        <p:strVal val="visible"/>
                                      </p:to>
                                    </p:set>
                                    <p:animEffect transition="in" filter="blinds(vertical)">
                                      <p:cBhvr>
                                        <p:cTn id="237" dur="2000"/>
                                        <p:tgtEl>
                                          <p:spTgt spid="23"/>
                                        </p:tgtEl>
                                      </p:cBhvr>
                                    </p:animEffect>
                                  </p:childTnLst>
                                </p:cTn>
                              </p:par>
                              <p:par>
                                <p:cTn id="238" presetID="3" presetClass="entr" presetSubtype="5" fill="hold" grpId="2" nodeType="withEffect">
                                  <p:stCondLst>
                                    <p:cond delay="0"/>
                                  </p:stCondLst>
                                  <p:childTnLst>
                                    <p:set>
                                      <p:cBhvr>
                                        <p:cTn id="239" dur="1" fill="hold">
                                          <p:stCondLst>
                                            <p:cond delay="0"/>
                                          </p:stCondLst>
                                        </p:cTn>
                                        <p:tgtEl>
                                          <p:spTgt spid="24"/>
                                        </p:tgtEl>
                                        <p:attrNameLst>
                                          <p:attrName>style.visibility</p:attrName>
                                        </p:attrNameLst>
                                      </p:cBhvr>
                                      <p:to>
                                        <p:strVal val="visible"/>
                                      </p:to>
                                    </p:set>
                                    <p:animEffect transition="in" filter="blinds(vertical)">
                                      <p:cBhvr>
                                        <p:cTn id="240" dur="2000"/>
                                        <p:tgtEl>
                                          <p:spTgt spid="24"/>
                                        </p:tgtEl>
                                      </p:cBhvr>
                                    </p:animEffect>
                                  </p:childTnLst>
                                </p:cTn>
                              </p:par>
                              <p:par>
                                <p:cTn id="241" presetID="3" presetClass="entr" presetSubtype="5" fill="hold" grpId="2" nodeType="withEffect">
                                  <p:stCondLst>
                                    <p:cond delay="0"/>
                                  </p:stCondLst>
                                  <p:childTnLst>
                                    <p:set>
                                      <p:cBhvr>
                                        <p:cTn id="242" dur="1" fill="hold">
                                          <p:stCondLst>
                                            <p:cond delay="0"/>
                                          </p:stCondLst>
                                        </p:cTn>
                                        <p:tgtEl>
                                          <p:spTgt spid="25"/>
                                        </p:tgtEl>
                                        <p:attrNameLst>
                                          <p:attrName>style.visibility</p:attrName>
                                        </p:attrNameLst>
                                      </p:cBhvr>
                                      <p:to>
                                        <p:strVal val="visible"/>
                                      </p:to>
                                    </p:set>
                                    <p:animEffect transition="in" filter="blinds(vertical)">
                                      <p:cBhvr>
                                        <p:cTn id="243" dur="2000"/>
                                        <p:tgtEl>
                                          <p:spTgt spid="25"/>
                                        </p:tgtEl>
                                      </p:cBhvr>
                                    </p:animEffect>
                                  </p:childTnLst>
                                </p:cTn>
                              </p:par>
                              <p:par>
                                <p:cTn id="244" presetID="3" presetClass="entr" presetSubtype="5" fill="hold" grpId="2" nodeType="withEffect">
                                  <p:stCondLst>
                                    <p:cond delay="0"/>
                                  </p:stCondLst>
                                  <p:childTnLst>
                                    <p:set>
                                      <p:cBhvr>
                                        <p:cTn id="245" dur="1" fill="hold">
                                          <p:stCondLst>
                                            <p:cond delay="0"/>
                                          </p:stCondLst>
                                        </p:cTn>
                                        <p:tgtEl>
                                          <p:spTgt spid="26"/>
                                        </p:tgtEl>
                                        <p:attrNameLst>
                                          <p:attrName>style.visibility</p:attrName>
                                        </p:attrNameLst>
                                      </p:cBhvr>
                                      <p:to>
                                        <p:strVal val="visible"/>
                                      </p:to>
                                    </p:set>
                                    <p:animEffect transition="in" filter="blinds(vertical)">
                                      <p:cBhvr>
                                        <p:cTn id="246" dur="2000"/>
                                        <p:tgtEl>
                                          <p:spTgt spid="26"/>
                                        </p:tgtEl>
                                      </p:cBhvr>
                                    </p:animEffect>
                                  </p:childTnLst>
                                </p:cTn>
                              </p:par>
                              <p:par>
                                <p:cTn id="247" presetID="3" presetClass="entr" presetSubtype="5" fill="hold" grpId="2" nodeType="withEffect">
                                  <p:stCondLst>
                                    <p:cond delay="0"/>
                                  </p:stCondLst>
                                  <p:childTnLst>
                                    <p:set>
                                      <p:cBhvr>
                                        <p:cTn id="248" dur="1" fill="hold">
                                          <p:stCondLst>
                                            <p:cond delay="0"/>
                                          </p:stCondLst>
                                        </p:cTn>
                                        <p:tgtEl>
                                          <p:spTgt spid="27"/>
                                        </p:tgtEl>
                                        <p:attrNameLst>
                                          <p:attrName>style.visibility</p:attrName>
                                        </p:attrNameLst>
                                      </p:cBhvr>
                                      <p:to>
                                        <p:strVal val="visible"/>
                                      </p:to>
                                    </p:set>
                                    <p:animEffect transition="in" filter="blinds(vertical)">
                                      <p:cBhvr>
                                        <p:cTn id="249" dur="2000"/>
                                        <p:tgtEl>
                                          <p:spTgt spid="27"/>
                                        </p:tgtEl>
                                      </p:cBhvr>
                                    </p:animEffect>
                                  </p:childTnLst>
                                </p:cTn>
                              </p:par>
                              <p:par>
                                <p:cTn id="250" presetID="3" presetClass="entr" presetSubtype="5" fill="hold" grpId="2" nodeType="withEffect">
                                  <p:stCondLst>
                                    <p:cond delay="0"/>
                                  </p:stCondLst>
                                  <p:childTnLst>
                                    <p:set>
                                      <p:cBhvr>
                                        <p:cTn id="251" dur="1" fill="hold">
                                          <p:stCondLst>
                                            <p:cond delay="0"/>
                                          </p:stCondLst>
                                        </p:cTn>
                                        <p:tgtEl>
                                          <p:spTgt spid="28"/>
                                        </p:tgtEl>
                                        <p:attrNameLst>
                                          <p:attrName>style.visibility</p:attrName>
                                        </p:attrNameLst>
                                      </p:cBhvr>
                                      <p:to>
                                        <p:strVal val="visible"/>
                                      </p:to>
                                    </p:set>
                                    <p:animEffect transition="in" filter="blinds(vertical)">
                                      <p:cBhvr>
                                        <p:cTn id="252" dur="2000"/>
                                        <p:tgtEl>
                                          <p:spTgt spid="28"/>
                                        </p:tgtEl>
                                      </p:cBhvr>
                                    </p:animEffect>
                                  </p:childTnLst>
                                </p:cTn>
                              </p:par>
                              <p:par>
                                <p:cTn id="253" presetID="3" presetClass="entr" presetSubtype="5" fill="hold" grpId="2" nodeType="withEffect">
                                  <p:stCondLst>
                                    <p:cond delay="0"/>
                                  </p:stCondLst>
                                  <p:childTnLst>
                                    <p:set>
                                      <p:cBhvr>
                                        <p:cTn id="254" dur="1" fill="hold">
                                          <p:stCondLst>
                                            <p:cond delay="0"/>
                                          </p:stCondLst>
                                        </p:cTn>
                                        <p:tgtEl>
                                          <p:spTgt spid="29"/>
                                        </p:tgtEl>
                                        <p:attrNameLst>
                                          <p:attrName>style.visibility</p:attrName>
                                        </p:attrNameLst>
                                      </p:cBhvr>
                                      <p:to>
                                        <p:strVal val="visible"/>
                                      </p:to>
                                    </p:set>
                                    <p:animEffect transition="in" filter="blinds(vertical)">
                                      <p:cBhvr>
                                        <p:cTn id="255" dur="2000"/>
                                        <p:tgtEl>
                                          <p:spTgt spid="29"/>
                                        </p:tgtEl>
                                      </p:cBhvr>
                                    </p:animEffect>
                                  </p:childTnLst>
                                </p:cTn>
                              </p:par>
                              <p:par>
                                <p:cTn id="256" presetID="3" presetClass="entr" presetSubtype="5" fill="hold" grpId="2" nodeType="withEffect">
                                  <p:stCondLst>
                                    <p:cond delay="0"/>
                                  </p:stCondLst>
                                  <p:childTnLst>
                                    <p:set>
                                      <p:cBhvr>
                                        <p:cTn id="257" dur="1" fill="hold">
                                          <p:stCondLst>
                                            <p:cond delay="0"/>
                                          </p:stCondLst>
                                        </p:cTn>
                                        <p:tgtEl>
                                          <p:spTgt spid="30"/>
                                        </p:tgtEl>
                                        <p:attrNameLst>
                                          <p:attrName>style.visibility</p:attrName>
                                        </p:attrNameLst>
                                      </p:cBhvr>
                                      <p:to>
                                        <p:strVal val="visible"/>
                                      </p:to>
                                    </p:set>
                                    <p:animEffect transition="in" filter="blinds(vertical)">
                                      <p:cBhvr>
                                        <p:cTn id="258" dur="2000"/>
                                        <p:tgtEl>
                                          <p:spTgt spid="30"/>
                                        </p:tgtEl>
                                      </p:cBhvr>
                                    </p:animEffect>
                                  </p:childTnLst>
                                </p:cTn>
                              </p:par>
                            </p:childTnLst>
                          </p:cTn>
                        </p:par>
                        <p:par>
                          <p:cTn id="259" fill="hold">
                            <p:stCondLst>
                              <p:cond delay="2000"/>
                            </p:stCondLst>
                            <p:childTnLst>
                              <p:par>
                                <p:cTn id="260" presetID="2" presetClass="exit" presetSubtype="4" fill="hold" grpId="3" nodeType="afterEffect">
                                  <p:stCondLst>
                                    <p:cond delay="0"/>
                                  </p:stCondLst>
                                  <p:childTnLst>
                                    <p:anim calcmode="lin" valueType="num">
                                      <p:cBhvr additive="base">
                                        <p:cTn id="261" dur="2000"/>
                                        <p:tgtEl>
                                          <p:spTgt spid="3"/>
                                        </p:tgtEl>
                                        <p:attrNameLst>
                                          <p:attrName>ppt_x</p:attrName>
                                        </p:attrNameLst>
                                      </p:cBhvr>
                                      <p:tavLst>
                                        <p:tav tm="0">
                                          <p:val>
                                            <p:strVal val="ppt_x"/>
                                          </p:val>
                                        </p:tav>
                                        <p:tav tm="100000">
                                          <p:val>
                                            <p:strVal val="ppt_x"/>
                                          </p:val>
                                        </p:tav>
                                      </p:tavLst>
                                    </p:anim>
                                    <p:anim calcmode="lin" valueType="num">
                                      <p:cBhvr additive="base">
                                        <p:cTn id="262" dur="2000"/>
                                        <p:tgtEl>
                                          <p:spTgt spid="3"/>
                                        </p:tgtEl>
                                        <p:attrNameLst>
                                          <p:attrName>ppt_y</p:attrName>
                                        </p:attrNameLst>
                                      </p:cBhvr>
                                      <p:tavLst>
                                        <p:tav tm="0">
                                          <p:val>
                                            <p:strVal val="ppt_y"/>
                                          </p:val>
                                        </p:tav>
                                        <p:tav tm="100000">
                                          <p:val>
                                            <p:strVal val="1+ppt_h/2"/>
                                          </p:val>
                                        </p:tav>
                                      </p:tavLst>
                                    </p:anim>
                                    <p:set>
                                      <p:cBhvr>
                                        <p:cTn id="263" dur="1" fill="hold">
                                          <p:stCondLst>
                                            <p:cond delay="1999"/>
                                          </p:stCondLst>
                                        </p:cTn>
                                        <p:tgtEl>
                                          <p:spTgt spid="3"/>
                                        </p:tgtEl>
                                        <p:attrNameLst>
                                          <p:attrName>style.visibility</p:attrName>
                                        </p:attrNameLst>
                                      </p:cBhvr>
                                      <p:to>
                                        <p:strVal val="hidden"/>
                                      </p:to>
                                    </p:set>
                                  </p:childTnLst>
                                </p:cTn>
                              </p:par>
                              <p:par>
                                <p:cTn id="264" presetID="2" presetClass="exit" presetSubtype="4" fill="hold" grpId="3" nodeType="withEffect">
                                  <p:stCondLst>
                                    <p:cond delay="0"/>
                                  </p:stCondLst>
                                  <p:childTnLst>
                                    <p:anim calcmode="lin" valueType="num">
                                      <p:cBhvr additive="base">
                                        <p:cTn id="265" dur="2000"/>
                                        <p:tgtEl>
                                          <p:spTgt spid="5"/>
                                        </p:tgtEl>
                                        <p:attrNameLst>
                                          <p:attrName>ppt_x</p:attrName>
                                        </p:attrNameLst>
                                      </p:cBhvr>
                                      <p:tavLst>
                                        <p:tav tm="0">
                                          <p:val>
                                            <p:strVal val="ppt_x"/>
                                          </p:val>
                                        </p:tav>
                                        <p:tav tm="100000">
                                          <p:val>
                                            <p:strVal val="ppt_x"/>
                                          </p:val>
                                        </p:tav>
                                      </p:tavLst>
                                    </p:anim>
                                    <p:anim calcmode="lin" valueType="num">
                                      <p:cBhvr additive="base">
                                        <p:cTn id="266" dur="2000"/>
                                        <p:tgtEl>
                                          <p:spTgt spid="5"/>
                                        </p:tgtEl>
                                        <p:attrNameLst>
                                          <p:attrName>ppt_y</p:attrName>
                                        </p:attrNameLst>
                                      </p:cBhvr>
                                      <p:tavLst>
                                        <p:tav tm="0">
                                          <p:val>
                                            <p:strVal val="ppt_y"/>
                                          </p:val>
                                        </p:tav>
                                        <p:tav tm="100000">
                                          <p:val>
                                            <p:strVal val="1+ppt_h/2"/>
                                          </p:val>
                                        </p:tav>
                                      </p:tavLst>
                                    </p:anim>
                                    <p:set>
                                      <p:cBhvr>
                                        <p:cTn id="267" dur="1" fill="hold">
                                          <p:stCondLst>
                                            <p:cond delay="1999"/>
                                          </p:stCondLst>
                                        </p:cTn>
                                        <p:tgtEl>
                                          <p:spTgt spid="5"/>
                                        </p:tgtEl>
                                        <p:attrNameLst>
                                          <p:attrName>style.visibility</p:attrName>
                                        </p:attrNameLst>
                                      </p:cBhvr>
                                      <p:to>
                                        <p:strVal val="hidden"/>
                                      </p:to>
                                    </p:set>
                                  </p:childTnLst>
                                </p:cTn>
                              </p:par>
                              <p:par>
                                <p:cTn id="268" presetID="2" presetClass="exit" presetSubtype="4" fill="hold" grpId="3" nodeType="withEffect">
                                  <p:stCondLst>
                                    <p:cond delay="0"/>
                                  </p:stCondLst>
                                  <p:childTnLst>
                                    <p:anim calcmode="lin" valueType="num">
                                      <p:cBhvr additive="base">
                                        <p:cTn id="269" dur="2000"/>
                                        <p:tgtEl>
                                          <p:spTgt spid="7"/>
                                        </p:tgtEl>
                                        <p:attrNameLst>
                                          <p:attrName>ppt_x</p:attrName>
                                        </p:attrNameLst>
                                      </p:cBhvr>
                                      <p:tavLst>
                                        <p:tav tm="0">
                                          <p:val>
                                            <p:strVal val="ppt_x"/>
                                          </p:val>
                                        </p:tav>
                                        <p:tav tm="100000">
                                          <p:val>
                                            <p:strVal val="ppt_x"/>
                                          </p:val>
                                        </p:tav>
                                      </p:tavLst>
                                    </p:anim>
                                    <p:anim calcmode="lin" valueType="num">
                                      <p:cBhvr additive="base">
                                        <p:cTn id="270" dur="2000"/>
                                        <p:tgtEl>
                                          <p:spTgt spid="7"/>
                                        </p:tgtEl>
                                        <p:attrNameLst>
                                          <p:attrName>ppt_y</p:attrName>
                                        </p:attrNameLst>
                                      </p:cBhvr>
                                      <p:tavLst>
                                        <p:tav tm="0">
                                          <p:val>
                                            <p:strVal val="ppt_y"/>
                                          </p:val>
                                        </p:tav>
                                        <p:tav tm="100000">
                                          <p:val>
                                            <p:strVal val="1+ppt_h/2"/>
                                          </p:val>
                                        </p:tav>
                                      </p:tavLst>
                                    </p:anim>
                                    <p:set>
                                      <p:cBhvr>
                                        <p:cTn id="271" dur="1" fill="hold">
                                          <p:stCondLst>
                                            <p:cond delay="1999"/>
                                          </p:stCondLst>
                                        </p:cTn>
                                        <p:tgtEl>
                                          <p:spTgt spid="7"/>
                                        </p:tgtEl>
                                        <p:attrNameLst>
                                          <p:attrName>style.visibility</p:attrName>
                                        </p:attrNameLst>
                                      </p:cBhvr>
                                      <p:to>
                                        <p:strVal val="hidden"/>
                                      </p:to>
                                    </p:set>
                                  </p:childTnLst>
                                </p:cTn>
                              </p:par>
                              <p:par>
                                <p:cTn id="272" presetID="2" presetClass="exit" presetSubtype="4" fill="hold" grpId="3" nodeType="withEffect">
                                  <p:stCondLst>
                                    <p:cond delay="0"/>
                                  </p:stCondLst>
                                  <p:childTnLst>
                                    <p:anim calcmode="lin" valueType="num">
                                      <p:cBhvr additive="base">
                                        <p:cTn id="273" dur="2000"/>
                                        <p:tgtEl>
                                          <p:spTgt spid="9"/>
                                        </p:tgtEl>
                                        <p:attrNameLst>
                                          <p:attrName>ppt_x</p:attrName>
                                        </p:attrNameLst>
                                      </p:cBhvr>
                                      <p:tavLst>
                                        <p:tav tm="0">
                                          <p:val>
                                            <p:strVal val="ppt_x"/>
                                          </p:val>
                                        </p:tav>
                                        <p:tav tm="100000">
                                          <p:val>
                                            <p:strVal val="ppt_x"/>
                                          </p:val>
                                        </p:tav>
                                      </p:tavLst>
                                    </p:anim>
                                    <p:anim calcmode="lin" valueType="num">
                                      <p:cBhvr additive="base">
                                        <p:cTn id="274" dur="2000"/>
                                        <p:tgtEl>
                                          <p:spTgt spid="9"/>
                                        </p:tgtEl>
                                        <p:attrNameLst>
                                          <p:attrName>ppt_y</p:attrName>
                                        </p:attrNameLst>
                                      </p:cBhvr>
                                      <p:tavLst>
                                        <p:tav tm="0">
                                          <p:val>
                                            <p:strVal val="ppt_y"/>
                                          </p:val>
                                        </p:tav>
                                        <p:tav tm="100000">
                                          <p:val>
                                            <p:strVal val="1+ppt_h/2"/>
                                          </p:val>
                                        </p:tav>
                                      </p:tavLst>
                                    </p:anim>
                                    <p:set>
                                      <p:cBhvr>
                                        <p:cTn id="275" dur="1" fill="hold">
                                          <p:stCondLst>
                                            <p:cond delay="1999"/>
                                          </p:stCondLst>
                                        </p:cTn>
                                        <p:tgtEl>
                                          <p:spTgt spid="9"/>
                                        </p:tgtEl>
                                        <p:attrNameLst>
                                          <p:attrName>style.visibility</p:attrName>
                                        </p:attrNameLst>
                                      </p:cBhvr>
                                      <p:to>
                                        <p:strVal val="hidden"/>
                                      </p:to>
                                    </p:set>
                                  </p:childTnLst>
                                </p:cTn>
                              </p:par>
                              <p:par>
                                <p:cTn id="276" presetID="2" presetClass="exit" presetSubtype="4" fill="hold" grpId="3" nodeType="withEffect">
                                  <p:stCondLst>
                                    <p:cond delay="0"/>
                                  </p:stCondLst>
                                  <p:childTnLst>
                                    <p:anim calcmode="lin" valueType="num">
                                      <p:cBhvr additive="base">
                                        <p:cTn id="277" dur="2000"/>
                                        <p:tgtEl>
                                          <p:spTgt spid="11"/>
                                        </p:tgtEl>
                                        <p:attrNameLst>
                                          <p:attrName>ppt_x</p:attrName>
                                        </p:attrNameLst>
                                      </p:cBhvr>
                                      <p:tavLst>
                                        <p:tav tm="0">
                                          <p:val>
                                            <p:strVal val="ppt_x"/>
                                          </p:val>
                                        </p:tav>
                                        <p:tav tm="100000">
                                          <p:val>
                                            <p:strVal val="ppt_x"/>
                                          </p:val>
                                        </p:tav>
                                      </p:tavLst>
                                    </p:anim>
                                    <p:anim calcmode="lin" valueType="num">
                                      <p:cBhvr additive="base">
                                        <p:cTn id="278" dur="2000"/>
                                        <p:tgtEl>
                                          <p:spTgt spid="11"/>
                                        </p:tgtEl>
                                        <p:attrNameLst>
                                          <p:attrName>ppt_y</p:attrName>
                                        </p:attrNameLst>
                                      </p:cBhvr>
                                      <p:tavLst>
                                        <p:tav tm="0">
                                          <p:val>
                                            <p:strVal val="ppt_y"/>
                                          </p:val>
                                        </p:tav>
                                        <p:tav tm="100000">
                                          <p:val>
                                            <p:strVal val="1+ppt_h/2"/>
                                          </p:val>
                                        </p:tav>
                                      </p:tavLst>
                                    </p:anim>
                                    <p:set>
                                      <p:cBhvr>
                                        <p:cTn id="279" dur="1" fill="hold">
                                          <p:stCondLst>
                                            <p:cond delay="1999"/>
                                          </p:stCondLst>
                                        </p:cTn>
                                        <p:tgtEl>
                                          <p:spTgt spid="11"/>
                                        </p:tgtEl>
                                        <p:attrNameLst>
                                          <p:attrName>style.visibility</p:attrName>
                                        </p:attrNameLst>
                                      </p:cBhvr>
                                      <p:to>
                                        <p:strVal val="hidden"/>
                                      </p:to>
                                    </p:set>
                                  </p:childTnLst>
                                </p:cTn>
                              </p:par>
                              <p:par>
                                <p:cTn id="280" presetID="2" presetClass="exit" presetSubtype="4" fill="hold" grpId="3" nodeType="withEffect">
                                  <p:stCondLst>
                                    <p:cond delay="0"/>
                                  </p:stCondLst>
                                  <p:childTnLst>
                                    <p:anim calcmode="lin" valueType="num">
                                      <p:cBhvr additive="base">
                                        <p:cTn id="281" dur="2000"/>
                                        <p:tgtEl>
                                          <p:spTgt spid="13"/>
                                        </p:tgtEl>
                                        <p:attrNameLst>
                                          <p:attrName>ppt_x</p:attrName>
                                        </p:attrNameLst>
                                      </p:cBhvr>
                                      <p:tavLst>
                                        <p:tav tm="0">
                                          <p:val>
                                            <p:strVal val="ppt_x"/>
                                          </p:val>
                                        </p:tav>
                                        <p:tav tm="100000">
                                          <p:val>
                                            <p:strVal val="ppt_x"/>
                                          </p:val>
                                        </p:tav>
                                      </p:tavLst>
                                    </p:anim>
                                    <p:anim calcmode="lin" valueType="num">
                                      <p:cBhvr additive="base">
                                        <p:cTn id="282" dur="2000"/>
                                        <p:tgtEl>
                                          <p:spTgt spid="13"/>
                                        </p:tgtEl>
                                        <p:attrNameLst>
                                          <p:attrName>ppt_y</p:attrName>
                                        </p:attrNameLst>
                                      </p:cBhvr>
                                      <p:tavLst>
                                        <p:tav tm="0">
                                          <p:val>
                                            <p:strVal val="ppt_y"/>
                                          </p:val>
                                        </p:tav>
                                        <p:tav tm="100000">
                                          <p:val>
                                            <p:strVal val="1+ppt_h/2"/>
                                          </p:val>
                                        </p:tav>
                                      </p:tavLst>
                                    </p:anim>
                                    <p:set>
                                      <p:cBhvr>
                                        <p:cTn id="283" dur="1" fill="hold">
                                          <p:stCondLst>
                                            <p:cond delay="1999"/>
                                          </p:stCondLst>
                                        </p:cTn>
                                        <p:tgtEl>
                                          <p:spTgt spid="13"/>
                                        </p:tgtEl>
                                        <p:attrNameLst>
                                          <p:attrName>style.visibility</p:attrName>
                                        </p:attrNameLst>
                                      </p:cBhvr>
                                      <p:to>
                                        <p:strVal val="hidden"/>
                                      </p:to>
                                    </p:set>
                                  </p:childTnLst>
                                </p:cTn>
                              </p:par>
                              <p:par>
                                <p:cTn id="284" presetID="2" presetClass="exit" presetSubtype="4" fill="hold" grpId="3" nodeType="withEffect">
                                  <p:stCondLst>
                                    <p:cond delay="0"/>
                                  </p:stCondLst>
                                  <p:childTnLst>
                                    <p:anim calcmode="lin" valueType="num">
                                      <p:cBhvr additive="base">
                                        <p:cTn id="285" dur="2000"/>
                                        <p:tgtEl>
                                          <p:spTgt spid="15"/>
                                        </p:tgtEl>
                                        <p:attrNameLst>
                                          <p:attrName>ppt_x</p:attrName>
                                        </p:attrNameLst>
                                      </p:cBhvr>
                                      <p:tavLst>
                                        <p:tav tm="0">
                                          <p:val>
                                            <p:strVal val="ppt_x"/>
                                          </p:val>
                                        </p:tav>
                                        <p:tav tm="100000">
                                          <p:val>
                                            <p:strVal val="ppt_x"/>
                                          </p:val>
                                        </p:tav>
                                      </p:tavLst>
                                    </p:anim>
                                    <p:anim calcmode="lin" valueType="num">
                                      <p:cBhvr additive="base">
                                        <p:cTn id="286" dur="2000"/>
                                        <p:tgtEl>
                                          <p:spTgt spid="15"/>
                                        </p:tgtEl>
                                        <p:attrNameLst>
                                          <p:attrName>ppt_y</p:attrName>
                                        </p:attrNameLst>
                                      </p:cBhvr>
                                      <p:tavLst>
                                        <p:tav tm="0">
                                          <p:val>
                                            <p:strVal val="ppt_y"/>
                                          </p:val>
                                        </p:tav>
                                        <p:tav tm="100000">
                                          <p:val>
                                            <p:strVal val="1+ppt_h/2"/>
                                          </p:val>
                                        </p:tav>
                                      </p:tavLst>
                                    </p:anim>
                                    <p:set>
                                      <p:cBhvr>
                                        <p:cTn id="287" dur="1" fill="hold">
                                          <p:stCondLst>
                                            <p:cond delay="1999"/>
                                          </p:stCondLst>
                                        </p:cTn>
                                        <p:tgtEl>
                                          <p:spTgt spid="15"/>
                                        </p:tgtEl>
                                        <p:attrNameLst>
                                          <p:attrName>style.visibility</p:attrName>
                                        </p:attrNameLst>
                                      </p:cBhvr>
                                      <p:to>
                                        <p:strVal val="hidden"/>
                                      </p:to>
                                    </p:set>
                                  </p:childTnLst>
                                </p:cTn>
                              </p:par>
                              <p:par>
                                <p:cTn id="288" presetID="2" presetClass="exit" presetSubtype="4" fill="hold" grpId="3" nodeType="withEffect">
                                  <p:stCondLst>
                                    <p:cond delay="0"/>
                                  </p:stCondLst>
                                  <p:childTnLst>
                                    <p:anim calcmode="lin" valueType="num">
                                      <p:cBhvr additive="base">
                                        <p:cTn id="289" dur="2000"/>
                                        <p:tgtEl>
                                          <p:spTgt spid="17"/>
                                        </p:tgtEl>
                                        <p:attrNameLst>
                                          <p:attrName>ppt_x</p:attrName>
                                        </p:attrNameLst>
                                      </p:cBhvr>
                                      <p:tavLst>
                                        <p:tav tm="0">
                                          <p:val>
                                            <p:strVal val="ppt_x"/>
                                          </p:val>
                                        </p:tav>
                                        <p:tav tm="100000">
                                          <p:val>
                                            <p:strVal val="ppt_x"/>
                                          </p:val>
                                        </p:tav>
                                      </p:tavLst>
                                    </p:anim>
                                    <p:anim calcmode="lin" valueType="num">
                                      <p:cBhvr additive="base">
                                        <p:cTn id="290" dur="2000"/>
                                        <p:tgtEl>
                                          <p:spTgt spid="17"/>
                                        </p:tgtEl>
                                        <p:attrNameLst>
                                          <p:attrName>ppt_y</p:attrName>
                                        </p:attrNameLst>
                                      </p:cBhvr>
                                      <p:tavLst>
                                        <p:tav tm="0">
                                          <p:val>
                                            <p:strVal val="ppt_y"/>
                                          </p:val>
                                        </p:tav>
                                        <p:tav tm="100000">
                                          <p:val>
                                            <p:strVal val="1+ppt_h/2"/>
                                          </p:val>
                                        </p:tav>
                                      </p:tavLst>
                                    </p:anim>
                                    <p:set>
                                      <p:cBhvr>
                                        <p:cTn id="291" dur="1" fill="hold">
                                          <p:stCondLst>
                                            <p:cond delay="1999"/>
                                          </p:stCondLst>
                                        </p:cTn>
                                        <p:tgtEl>
                                          <p:spTgt spid="17"/>
                                        </p:tgtEl>
                                        <p:attrNameLst>
                                          <p:attrName>style.visibility</p:attrName>
                                        </p:attrNameLst>
                                      </p:cBhvr>
                                      <p:to>
                                        <p:strVal val="hidden"/>
                                      </p:to>
                                    </p:set>
                                  </p:childTnLst>
                                </p:cTn>
                              </p:par>
                              <p:par>
                                <p:cTn id="292" presetID="2" presetClass="exit" presetSubtype="4" fill="hold" grpId="3" nodeType="withEffect">
                                  <p:stCondLst>
                                    <p:cond delay="0"/>
                                  </p:stCondLst>
                                  <p:childTnLst>
                                    <p:anim calcmode="lin" valueType="num">
                                      <p:cBhvr additive="base">
                                        <p:cTn id="293" dur="2000"/>
                                        <p:tgtEl>
                                          <p:spTgt spid="19"/>
                                        </p:tgtEl>
                                        <p:attrNameLst>
                                          <p:attrName>ppt_x</p:attrName>
                                        </p:attrNameLst>
                                      </p:cBhvr>
                                      <p:tavLst>
                                        <p:tav tm="0">
                                          <p:val>
                                            <p:strVal val="ppt_x"/>
                                          </p:val>
                                        </p:tav>
                                        <p:tav tm="100000">
                                          <p:val>
                                            <p:strVal val="ppt_x"/>
                                          </p:val>
                                        </p:tav>
                                      </p:tavLst>
                                    </p:anim>
                                    <p:anim calcmode="lin" valueType="num">
                                      <p:cBhvr additive="base">
                                        <p:cTn id="294" dur="2000"/>
                                        <p:tgtEl>
                                          <p:spTgt spid="19"/>
                                        </p:tgtEl>
                                        <p:attrNameLst>
                                          <p:attrName>ppt_y</p:attrName>
                                        </p:attrNameLst>
                                      </p:cBhvr>
                                      <p:tavLst>
                                        <p:tav tm="0">
                                          <p:val>
                                            <p:strVal val="ppt_y"/>
                                          </p:val>
                                        </p:tav>
                                        <p:tav tm="100000">
                                          <p:val>
                                            <p:strVal val="1+ppt_h/2"/>
                                          </p:val>
                                        </p:tav>
                                      </p:tavLst>
                                    </p:anim>
                                    <p:set>
                                      <p:cBhvr>
                                        <p:cTn id="295" dur="1" fill="hold">
                                          <p:stCondLst>
                                            <p:cond delay="1999"/>
                                          </p:stCondLst>
                                        </p:cTn>
                                        <p:tgtEl>
                                          <p:spTgt spid="19"/>
                                        </p:tgtEl>
                                        <p:attrNameLst>
                                          <p:attrName>style.visibility</p:attrName>
                                        </p:attrNameLst>
                                      </p:cBhvr>
                                      <p:to>
                                        <p:strVal val="hidden"/>
                                      </p:to>
                                    </p:set>
                                  </p:childTnLst>
                                </p:cTn>
                              </p:par>
                              <p:par>
                                <p:cTn id="296" presetID="2" presetClass="exit" presetSubtype="4" fill="hold" grpId="3" nodeType="withEffect">
                                  <p:stCondLst>
                                    <p:cond delay="0"/>
                                  </p:stCondLst>
                                  <p:childTnLst>
                                    <p:anim calcmode="lin" valueType="num">
                                      <p:cBhvr additive="base">
                                        <p:cTn id="297" dur="2000"/>
                                        <p:tgtEl>
                                          <p:spTgt spid="21"/>
                                        </p:tgtEl>
                                        <p:attrNameLst>
                                          <p:attrName>ppt_x</p:attrName>
                                        </p:attrNameLst>
                                      </p:cBhvr>
                                      <p:tavLst>
                                        <p:tav tm="0">
                                          <p:val>
                                            <p:strVal val="ppt_x"/>
                                          </p:val>
                                        </p:tav>
                                        <p:tav tm="100000">
                                          <p:val>
                                            <p:strVal val="ppt_x"/>
                                          </p:val>
                                        </p:tav>
                                      </p:tavLst>
                                    </p:anim>
                                    <p:anim calcmode="lin" valueType="num">
                                      <p:cBhvr additive="base">
                                        <p:cTn id="298" dur="2000"/>
                                        <p:tgtEl>
                                          <p:spTgt spid="21"/>
                                        </p:tgtEl>
                                        <p:attrNameLst>
                                          <p:attrName>ppt_y</p:attrName>
                                        </p:attrNameLst>
                                      </p:cBhvr>
                                      <p:tavLst>
                                        <p:tav tm="0">
                                          <p:val>
                                            <p:strVal val="ppt_y"/>
                                          </p:val>
                                        </p:tav>
                                        <p:tav tm="100000">
                                          <p:val>
                                            <p:strVal val="1+ppt_h/2"/>
                                          </p:val>
                                        </p:tav>
                                      </p:tavLst>
                                    </p:anim>
                                    <p:set>
                                      <p:cBhvr>
                                        <p:cTn id="299" dur="1" fill="hold">
                                          <p:stCondLst>
                                            <p:cond delay="1999"/>
                                          </p:stCondLst>
                                        </p:cTn>
                                        <p:tgtEl>
                                          <p:spTgt spid="21"/>
                                        </p:tgtEl>
                                        <p:attrNameLst>
                                          <p:attrName>style.visibility</p:attrName>
                                        </p:attrNameLst>
                                      </p:cBhvr>
                                      <p:to>
                                        <p:strVal val="hidden"/>
                                      </p:to>
                                    </p:set>
                                  </p:childTnLst>
                                </p:cTn>
                              </p:par>
                              <p:par>
                                <p:cTn id="300" presetID="2" presetClass="exit" presetSubtype="4" fill="hold" grpId="3" nodeType="withEffect">
                                  <p:stCondLst>
                                    <p:cond delay="0"/>
                                  </p:stCondLst>
                                  <p:childTnLst>
                                    <p:anim calcmode="lin" valueType="num">
                                      <p:cBhvr additive="base">
                                        <p:cTn id="301" dur="2000"/>
                                        <p:tgtEl>
                                          <p:spTgt spid="23"/>
                                        </p:tgtEl>
                                        <p:attrNameLst>
                                          <p:attrName>ppt_x</p:attrName>
                                        </p:attrNameLst>
                                      </p:cBhvr>
                                      <p:tavLst>
                                        <p:tav tm="0">
                                          <p:val>
                                            <p:strVal val="ppt_x"/>
                                          </p:val>
                                        </p:tav>
                                        <p:tav tm="100000">
                                          <p:val>
                                            <p:strVal val="ppt_x"/>
                                          </p:val>
                                        </p:tav>
                                      </p:tavLst>
                                    </p:anim>
                                    <p:anim calcmode="lin" valueType="num">
                                      <p:cBhvr additive="base">
                                        <p:cTn id="302" dur="2000"/>
                                        <p:tgtEl>
                                          <p:spTgt spid="23"/>
                                        </p:tgtEl>
                                        <p:attrNameLst>
                                          <p:attrName>ppt_y</p:attrName>
                                        </p:attrNameLst>
                                      </p:cBhvr>
                                      <p:tavLst>
                                        <p:tav tm="0">
                                          <p:val>
                                            <p:strVal val="ppt_y"/>
                                          </p:val>
                                        </p:tav>
                                        <p:tav tm="100000">
                                          <p:val>
                                            <p:strVal val="1+ppt_h/2"/>
                                          </p:val>
                                        </p:tav>
                                      </p:tavLst>
                                    </p:anim>
                                    <p:set>
                                      <p:cBhvr>
                                        <p:cTn id="303" dur="1" fill="hold">
                                          <p:stCondLst>
                                            <p:cond delay="1999"/>
                                          </p:stCondLst>
                                        </p:cTn>
                                        <p:tgtEl>
                                          <p:spTgt spid="23"/>
                                        </p:tgtEl>
                                        <p:attrNameLst>
                                          <p:attrName>style.visibility</p:attrName>
                                        </p:attrNameLst>
                                      </p:cBhvr>
                                      <p:to>
                                        <p:strVal val="hidden"/>
                                      </p:to>
                                    </p:set>
                                  </p:childTnLst>
                                </p:cTn>
                              </p:par>
                              <p:par>
                                <p:cTn id="304" presetID="2" presetClass="exit" presetSubtype="4" fill="hold" grpId="3" nodeType="withEffect">
                                  <p:stCondLst>
                                    <p:cond delay="0"/>
                                  </p:stCondLst>
                                  <p:childTnLst>
                                    <p:anim calcmode="lin" valueType="num">
                                      <p:cBhvr additive="base">
                                        <p:cTn id="305" dur="2000"/>
                                        <p:tgtEl>
                                          <p:spTgt spid="25"/>
                                        </p:tgtEl>
                                        <p:attrNameLst>
                                          <p:attrName>ppt_x</p:attrName>
                                        </p:attrNameLst>
                                      </p:cBhvr>
                                      <p:tavLst>
                                        <p:tav tm="0">
                                          <p:val>
                                            <p:strVal val="ppt_x"/>
                                          </p:val>
                                        </p:tav>
                                        <p:tav tm="100000">
                                          <p:val>
                                            <p:strVal val="ppt_x"/>
                                          </p:val>
                                        </p:tav>
                                      </p:tavLst>
                                    </p:anim>
                                    <p:anim calcmode="lin" valueType="num">
                                      <p:cBhvr additive="base">
                                        <p:cTn id="306" dur="2000"/>
                                        <p:tgtEl>
                                          <p:spTgt spid="25"/>
                                        </p:tgtEl>
                                        <p:attrNameLst>
                                          <p:attrName>ppt_y</p:attrName>
                                        </p:attrNameLst>
                                      </p:cBhvr>
                                      <p:tavLst>
                                        <p:tav tm="0">
                                          <p:val>
                                            <p:strVal val="ppt_y"/>
                                          </p:val>
                                        </p:tav>
                                        <p:tav tm="100000">
                                          <p:val>
                                            <p:strVal val="1+ppt_h/2"/>
                                          </p:val>
                                        </p:tav>
                                      </p:tavLst>
                                    </p:anim>
                                    <p:set>
                                      <p:cBhvr>
                                        <p:cTn id="307" dur="1" fill="hold">
                                          <p:stCondLst>
                                            <p:cond delay="1999"/>
                                          </p:stCondLst>
                                        </p:cTn>
                                        <p:tgtEl>
                                          <p:spTgt spid="25"/>
                                        </p:tgtEl>
                                        <p:attrNameLst>
                                          <p:attrName>style.visibility</p:attrName>
                                        </p:attrNameLst>
                                      </p:cBhvr>
                                      <p:to>
                                        <p:strVal val="hidden"/>
                                      </p:to>
                                    </p:set>
                                  </p:childTnLst>
                                </p:cTn>
                              </p:par>
                              <p:par>
                                <p:cTn id="308" presetID="2" presetClass="exit" presetSubtype="4" fill="hold" grpId="3" nodeType="withEffect">
                                  <p:stCondLst>
                                    <p:cond delay="0"/>
                                  </p:stCondLst>
                                  <p:childTnLst>
                                    <p:anim calcmode="lin" valueType="num">
                                      <p:cBhvr additive="base">
                                        <p:cTn id="309" dur="2000"/>
                                        <p:tgtEl>
                                          <p:spTgt spid="27"/>
                                        </p:tgtEl>
                                        <p:attrNameLst>
                                          <p:attrName>ppt_x</p:attrName>
                                        </p:attrNameLst>
                                      </p:cBhvr>
                                      <p:tavLst>
                                        <p:tav tm="0">
                                          <p:val>
                                            <p:strVal val="ppt_x"/>
                                          </p:val>
                                        </p:tav>
                                        <p:tav tm="100000">
                                          <p:val>
                                            <p:strVal val="ppt_x"/>
                                          </p:val>
                                        </p:tav>
                                      </p:tavLst>
                                    </p:anim>
                                    <p:anim calcmode="lin" valueType="num">
                                      <p:cBhvr additive="base">
                                        <p:cTn id="310" dur="2000"/>
                                        <p:tgtEl>
                                          <p:spTgt spid="27"/>
                                        </p:tgtEl>
                                        <p:attrNameLst>
                                          <p:attrName>ppt_y</p:attrName>
                                        </p:attrNameLst>
                                      </p:cBhvr>
                                      <p:tavLst>
                                        <p:tav tm="0">
                                          <p:val>
                                            <p:strVal val="ppt_y"/>
                                          </p:val>
                                        </p:tav>
                                        <p:tav tm="100000">
                                          <p:val>
                                            <p:strVal val="1+ppt_h/2"/>
                                          </p:val>
                                        </p:tav>
                                      </p:tavLst>
                                    </p:anim>
                                    <p:set>
                                      <p:cBhvr>
                                        <p:cTn id="311" dur="1" fill="hold">
                                          <p:stCondLst>
                                            <p:cond delay="1999"/>
                                          </p:stCondLst>
                                        </p:cTn>
                                        <p:tgtEl>
                                          <p:spTgt spid="27"/>
                                        </p:tgtEl>
                                        <p:attrNameLst>
                                          <p:attrName>style.visibility</p:attrName>
                                        </p:attrNameLst>
                                      </p:cBhvr>
                                      <p:to>
                                        <p:strVal val="hidden"/>
                                      </p:to>
                                    </p:set>
                                  </p:childTnLst>
                                </p:cTn>
                              </p:par>
                              <p:par>
                                <p:cTn id="312" presetID="2" presetClass="exit" presetSubtype="4" fill="hold" grpId="3" nodeType="withEffect">
                                  <p:stCondLst>
                                    <p:cond delay="0"/>
                                  </p:stCondLst>
                                  <p:childTnLst>
                                    <p:anim calcmode="lin" valueType="num">
                                      <p:cBhvr additive="base">
                                        <p:cTn id="313" dur="2000"/>
                                        <p:tgtEl>
                                          <p:spTgt spid="29"/>
                                        </p:tgtEl>
                                        <p:attrNameLst>
                                          <p:attrName>ppt_x</p:attrName>
                                        </p:attrNameLst>
                                      </p:cBhvr>
                                      <p:tavLst>
                                        <p:tav tm="0">
                                          <p:val>
                                            <p:strVal val="ppt_x"/>
                                          </p:val>
                                        </p:tav>
                                        <p:tav tm="100000">
                                          <p:val>
                                            <p:strVal val="ppt_x"/>
                                          </p:val>
                                        </p:tav>
                                      </p:tavLst>
                                    </p:anim>
                                    <p:anim calcmode="lin" valueType="num">
                                      <p:cBhvr additive="base">
                                        <p:cTn id="314" dur="2000"/>
                                        <p:tgtEl>
                                          <p:spTgt spid="29"/>
                                        </p:tgtEl>
                                        <p:attrNameLst>
                                          <p:attrName>ppt_y</p:attrName>
                                        </p:attrNameLst>
                                      </p:cBhvr>
                                      <p:tavLst>
                                        <p:tav tm="0">
                                          <p:val>
                                            <p:strVal val="ppt_y"/>
                                          </p:val>
                                        </p:tav>
                                        <p:tav tm="100000">
                                          <p:val>
                                            <p:strVal val="1+ppt_h/2"/>
                                          </p:val>
                                        </p:tav>
                                      </p:tavLst>
                                    </p:anim>
                                    <p:set>
                                      <p:cBhvr>
                                        <p:cTn id="315" dur="1" fill="hold">
                                          <p:stCondLst>
                                            <p:cond delay="1999"/>
                                          </p:stCondLst>
                                        </p:cTn>
                                        <p:tgtEl>
                                          <p:spTgt spid="29"/>
                                        </p:tgtEl>
                                        <p:attrNameLst>
                                          <p:attrName>style.visibility</p:attrName>
                                        </p:attrNameLst>
                                      </p:cBhvr>
                                      <p:to>
                                        <p:strVal val="hidden"/>
                                      </p:to>
                                    </p:set>
                                  </p:childTnLst>
                                </p:cTn>
                              </p:par>
                              <p:par>
                                <p:cTn id="316" presetID="2" presetClass="exit" presetSubtype="1" fill="hold" grpId="3" nodeType="withEffect">
                                  <p:stCondLst>
                                    <p:cond delay="0"/>
                                  </p:stCondLst>
                                  <p:childTnLst>
                                    <p:anim calcmode="lin" valueType="num">
                                      <p:cBhvr additive="base">
                                        <p:cTn id="317" dur="2000"/>
                                        <p:tgtEl>
                                          <p:spTgt spid="4"/>
                                        </p:tgtEl>
                                        <p:attrNameLst>
                                          <p:attrName>ppt_x</p:attrName>
                                        </p:attrNameLst>
                                      </p:cBhvr>
                                      <p:tavLst>
                                        <p:tav tm="0">
                                          <p:val>
                                            <p:strVal val="ppt_x"/>
                                          </p:val>
                                        </p:tav>
                                        <p:tav tm="100000">
                                          <p:val>
                                            <p:strVal val="ppt_x"/>
                                          </p:val>
                                        </p:tav>
                                      </p:tavLst>
                                    </p:anim>
                                    <p:anim calcmode="lin" valueType="num">
                                      <p:cBhvr additive="base">
                                        <p:cTn id="318" dur="2000"/>
                                        <p:tgtEl>
                                          <p:spTgt spid="4"/>
                                        </p:tgtEl>
                                        <p:attrNameLst>
                                          <p:attrName>ppt_y</p:attrName>
                                        </p:attrNameLst>
                                      </p:cBhvr>
                                      <p:tavLst>
                                        <p:tav tm="0">
                                          <p:val>
                                            <p:strVal val="ppt_y"/>
                                          </p:val>
                                        </p:tav>
                                        <p:tav tm="100000">
                                          <p:val>
                                            <p:strVal val="0-ppt_h/2"/>
                                          </p:val>
                                        </p:tav>
                                      </p:tavLst>
                                    </p:anim>
                                    <p:set>
                                      <p:cBhvr>
                                        <p:cTn id="319" dur="1" fill="hold">
                                          <p:stCondLst>
                                            <p:cond delay="1999"/>
                                          </p:stCondLst>
                                        </p:cTn>
                                        <p:tgtEl>
                                          <p:spTgt spid="4"/>
                                        </p:tgtEl>
                                        <p:attrNameLst>
                                          <p:attrName>style.visibility</p:attrName>
                                        </p:attrNameLst>
                                      </p:cBhvr>
                                      <p:to>
                                        <p:strVal val="hidden"/>
                                      </p:to>
                                    </p:set>
                                  </p:childTnLst>
                                </p:cTn>
                              </p:par>
                              <p:par>
                                <p:cTn id="320" presetID="2" presetClass="exit" presetSubtype="1" fill="hold" grpId="3" nodeType="withEffect">
                                  <p:stCondLst>
                                    <p:cond delay="0"/>
                                  </p:stCondLst>
                                  <p:childTnLst>
                                    <p:anim calcmode="lin" valueType="num">
                                      <p:cBhvr additive="base">
                                        <p:cTn id="321" dur="2000"/>
                                        <p:tgtEl>
                                          <p:spTgt spid="6"/>
                                        </p:tgtEl>
                                        <p:attrNameLst>
                                          <p:attrName>ppt_x</p:attrName>
                                        </p:attrNameLst>
                                      </p:cBhvr>
                                      <p:tavLst>
                                        <p:tav tm="0">
                                          <p:val>
                                            <p:strVal val="ppt_x"/>
                                          </p:val>
                                        </p:tav>
                                        <p:tav tm="100000">
                                          <p:val>
                                            <p:strVal val="ppt_x"/>
                                          </p:val>
                                        </p:tav>
                                      </p:tavLst>
                                    </p:anim>
                                    <p:anim calcmode="lin" valueType="num">
                                      <p:cBhvr additive="base">
                                        <p:cTn id="322" dur="2000"/>
                                        <p:tgtEl>
                                          <p:spTgt spid="6"/>
                                        </p:tgtEl>
                                        <p:attrNameLst>
                                          <p:attrName>ppt_y</p:attrName>
                                        </p:attrNameLst>
                                      </p:cBhvr>
                                      <p:tavLst>
                                        <p:tav tm="0">
                                          <p:val>
                                            <p:strVal val="ppt_y"/>
                                          </p:val>
                                        </p:tav>
                                        <p:tav tm="100000">
                                          <p:val>
                                            <p:strVal val="0-ppt_h/2"/>
                                          </p:val>
                                        </p:tav>
                                      </p:tavLst>
                                    </p:anim>
                                    <p:set>
                                      <p:cBhvr>
                                        <p:cTn id="323" dur="1" fill="hold">
                                          <p:stCondLst>
                                            <p:cond delay="1999"/>
                                          </p:stCondLst>
                                        </p:cTn>
                                        <p:tgtEl>
                                          <p:spTgt spid="6"/>
                                        </p:tgtEl>
                                        <p:attrNameLst>
                                          <p:attrName>style.visibility</p:attrName>
                                        </p:attrNameLst>
                                      </p:cBhvr>
                                      <p:to>
                                        <p:strVal val="hidden"/>
                                      </p:to>
                                    </p:set>
                                  </p:childTnLst>
                                </p:cTn>
                              </p:par>
                              <p:par>
                                <p:cTn id="324" presetID="2" presetClass="exit" presetSubtype="1" fill="hold" grpId="3" nodeType="withEffect">
                                  <p:stCondLst>
                                    <p:cond delay="0"/>
                                  </p:stCondLst>
                                  <p:childTnLst>
                                    <p:anim calcmode="lin" valueType="num">
                                      <p:cBhvr additive="base">
                                        <p:cTn id="325" dur="2000"/>
                                        <p:tgtEl>
                                          <p:spTgt spid="8"/>
                                        </p:tgtEl>
                                        <p:attrNameLst>
                                          <p:attrName>ppt_x</p:attrName>
                                        </p:attrNameLst>
                                      </p:cBhvr>
                                      <p:tavLst>
                                        <p:tav tm="0">
                                          <p:val>
                                            <p:strVal val="ppt_x"/>
                                          </p:val>
                                        </p:tav>
                                        <p:tav tm="100000">
                                          <p:val>
                                            <p:strVal val="ppt_x"/>
                                          </p:val>
                                        </p:tav>
                                      </p:tavLst>
                                    </p:anim>
                                    <p:anim calcmode="lin" valueType="num">
                                      <p:cBhvr additive="base">
                                        <p:cTn id="326" dur="2000"/>
                                        <p:tgtEl>
                                          <p:spTgt spid="8"/>
                                        </p:tgtEl>
                                        <p:attrNameLst>
                                          <p:attrName>ppt_y</p:attrName>
                                        </p:attrNameLst>
                                      </p:cBhvr>
                                      <p:tavLst>
                                        <p:tav tm="0">
                                          <p:val>
                                            <p:strVal val="ppt_y"/>
                                          </p:val>
                                        </p:tav>
                                        <p:tav tm="100000">
                                          <p:val>
                                            <p:strVal val="0-ppt_h/2"/>
                                          </p:val>
                                        </p:tav>
                                      </p:tavLst>
                                    </p:anim>
                                    <p:set>
                                      <p:cBhvr>
                                        <p:cTn id="327" dur="1" fill="hold">
                                          <p:stCondLst>
                                            <p:cond delay="1999"/>
                                          </p:stCondLst>
                                        </p:cTn>
                                        <p:tgtEl>
                                          <p:spTgt spid="8"/>
                                        </p:tgtEl>
                                        <p:attrNameLst>
                                          <p:attrName>style.visibility</p:attrName>
                                        </p:attrNameLst>
                                      </p:cBhvr>
                                      <p:to>
                                        <p:strVal val="hidden"/>
                                      </p:to>
                                    </p:set>
                                  </p:childTnLst>
                                </p:cTn>
                              </p:par>
                              <p:par>
                                <p:cTn id="328" presetID="2" presetClass="exit" presetSubtype="1" fill="hold" grpId="3" nodeType="withEffect">
                                  <p:stCondLst>
                                    <p:cond delay="0"/>
                                  </p:stCondLst>
                                  <p:childTnLst>
                                    <p:anim calcmode="lin" valueType="num">
                                      <p:cBhvr additive="base">
                                        <p:cTn id="329" dur="2000"/>
                                        <p:tgtEl>
                                          <p:spTgt spid="10"/>
                                        </p:tgtEl>
                                        <p:attrNameLst>
                                          <p:attrName>ppt_x</p:attrName>
                                        </p:attrNameLst>
                                      </p:cBhvr>
                                      <p:tavLst>
                                        <p:tav tm="0">
                                          <p:val>
                                            <p:strVal val="ppt_x"/>
                                          </p:val>
                                        </p:tav>
                                        <p:tav tm="100000">
                                          <p:val>
                                            <p:strVal val="ppt_x"/>
                                          </p:val>
                                        </p:tav>
                                      </p:tavLst>
                                    </p:anim>
                                    <p:anim calcmode="lin" valueType="num">
                                      <p:cBhvr additive="base">
                                        <p:cTn id="330" dur="2000"/>
                                        <p:tgtEl>
                                          <p:spTgt spid="10"/>
                                        </p:tgtEl>
                                        <p:attrNameLst>
                                          <p:attrName>ppt_y</p:attrName>
                                        </p:attrNameLst>
                                      </p:cBhvr>
                                      <p:tavLst>
                                        <p:tav tm="0">
                                          <p:val>
                                            <p:strVal val="ppt_y"/>
                                          </p:val>
                                        </p:tav>
                                        <p:tav tm="100000">
                                          <p:val>
                                            <p:strVal val="0-ppt_h/2"/>
                                          </p:val>
                                        </p:tav>
                                      </p:tavLst>
                                    </p:anim>
                                    <p:set>
                                      <p:cBhvr>
                                        <p:cTn id="331" dur="1" fill="hold">
                                          <p:stCondLst>
                                            <p:cond delay="1999"/>
                                          </p:stCondLst>
                                        </p:cTn>
                                        <p:tgtEl>
                                          <p:spTgt spid="10"/>
                                        </p:tgtEl>
                                        <p:attrNameLst>
                                          <p:attrName>style.visibility</p:attrName>
                                        </p:attrNameLst>
                                      </p:cBhvr>
                                      <p:to>
                                        <p:strVal val="hidden"/>
                                      </p:to>
                                    </p:set>
                                  </p:childTnLst>
                                </p:cTn>
                              </p:par>
                              <p:par>
                                <p:cTn id="332" presetID="2" presetClass="exit" presetSubtype="1" fill="hold" grpId="3" nodeType="withEffect">
                                  <p:stCondLst>
                                    <p:cond delay="0"/>
                                  </p:stCondLst>
                                  <p:childTnLst>
                                    <p:anim calcmode="lin" valueType="num">
                                      <p:cBhvr additive="base">
                                        <p:cTn id="333" dur="2000"/>
                                        <p:tgtEl>
                                          <p:spTgt spid="12"/>
                                        </p:tgtEl>
                                        <p:attrNameLst>
                                          <p:attrName>ppt_x</p:attrName>
                                        </p:attrNameLst>
                                      </p:cBhvr>
                                      <p:tavLst>
                                        <p:tav tm="0">
                                          <p:val>
                                            <p:strVal val="ppt_x"/>
                                          </p:val>
                                        </p:tav>
                                        <p:tav tm="100000">
                                          <p:val>
                                            <p:strVal val="ppt_x"/>
                                          </p:val>
                                        </p:tav>
                                      </p:tavLst>
                                    </p:anim>
                                    <p:anim calcmode="lin" valueType="num">
                                      <p:cBhvr additive="base">
                                        <p:cTn id="334" dur="2000"/>
                                        <p:tgtEl>
                                          <p:spTgt spid="12"/>
                                        </p:tgtEl>
                                        <p:attrNameLst>
                                          <p:attrName>ppt_y</p:attrName>
                                        </p:attrNameLst>
                                      </p:cBhvr>
                                      <p:tavLst>
                                        <p:tav tm="0">
                                          <p:val>
                                            <p:strVal val="ppt_y"/>
                                          </p:val>
                                        </p:tav>
                                        <p:tav tm="100000">
                                          <p:val>
                                            <p:strVal val="0-ppt_h/2"/>
                                          </p:val>
                                        </p:tav>
                                      </p:tavLst>
                                    </p:anim>
                                    <p:set>
                                      <p:cBhvr>
                                        <p:cTn id="335" dur="1" fill="hold">
                                          <p:stCondLst>
                                            <p:cond delay="1999"/>
                                          </p:stCondLst>
                                        </p:cTn>
                                        <p:tgtEl>
                                          <p:spTgt spid="12"/>
                                        </p:tgtEl>
                                        <p:attrNameLst>
                                          <p:attrName>style.visibility</p:attrName>
                                        </p:attrNameLst>
                                      </p:cBhvr>
                                      <p:to>
                                        <p:strVal val="hidden"/>
                                      </p:to>
                                    </p:set>
                                  </p:childTnLst>
                                </p:cTn>
                              </p:par>
                              <p:par>
                                <p:cTn id="336" presetID="2" presetClass="exit" presetSubtype="1" fill="hold" grpId="3" nodeType="withEffect">
                                  <p:stCondLst>
                                    <p:cond delay="0"/>
                                  </p:stCondLst>
                                  <p:childTnLst>
                                    <p:anim calcmode="lin" valueType="num">
                                      <p:cBhvr additive="base">
                                        <p:cTn id="337" dur="2000"/>
                                        <p:tgtEl>
                                          <p:spTgt spid="14"/>
                                        </p:tgtEl>
                                        <p:attrNameLst>
                                          <p:attrName>ppt_x</p:attrName>
                                        </p:attrNameLst>
                                      </p:cBhvr>
                                      <p:tavLst>
                                        <p:tav tm="0">
                                          <p:val>
                                            <p:strVal val="ppt_x"/>
                                          </p:val>
                                        </p:tav>
                                        <p:tav tm="100000">
                                          <p:val>
                                            <p:strVal val="ppt_x"/>
                                          </p:val>
                                        </p:tav>
                                      </p:tavLst>
                                    </p:anim>
                                    <p:anim calcmode="lin" valueType="num">
                                      <p:cBhvr additive="base">
                                        <p:cTn id="338" dur="2000"/>
                                        <p:tgtEl>
                                          <p:spTgt spid="14"/>
                                        </p:tgtEl>
                                        <p:attrNameLst>
                                          <p:attrName>ppt_y</p:attrName>
                                        </p:attrNameLst>
                                      </p:cBhvr>
                                      <p:tavLst>
                                        <p:tav tm="0">
                                          <p:val>
                                            <p:strVal val="ppt_y"/>
                                          </p:val>
                                        </p:tav>
                                        <p:tav tm="100000">
                                          <p:val>
                                            <p:strVal val="0-ppt_h/2"/>
                                          </p:val>
                                        </p:tav>
                                      </p:tavLst>
                                    </p:anim>
                                    <p:set>
                                      <p:cBhvr>
                                        <p:cTn id="339" dur="1" fill="hold">
                                          <p:stCondLst>
                                            <p:cond delay="1999"/>
                                          </p:stCondLst>
                                        </p:cTn>
                                        <p:tgtEl>
                                          <p:spTgt spid="14"/>
                                        </p:tgtEl>
                                        <p:attrNameLst>
                                          <p:attrName>style.visibility</p:attrName>
                                        </p:attrNameLst>
                                      </p:cBhvr>
                                      <p:to>
                                        <p:strVal val="hidden"/>
                                      </p:to>
                                    </p:set>
                                  </p:childTnLst>
                                </p:cTn>
                              </p:par>
                              <p:par>
                                <p:cTn id="340" presetID="2" presetClass="exit" presetSubtype="1" fill="hold" grpId="3" nodeType="withEffect">
                                  <p:stCondLst>
                                    <p:cond delay="0"/>
                                  </p:stCondLst>
                                  <p:childTnLst>
                                    <p:anim calcmode="lin" valueType="num">
                                      <p:cBhvr additive="base">
                                        <p:cTn id="341" dur="2000"/>
                                        <p:tgtEl>
                                          <p:spTgt spid="16"/>
                                        </p:tgtEl>
                                        <p:attrNameLst>
                                          <p:attrName>ppt_x</p:attrName>
                                        </p:attrNameLst>
                                      </p:cBhvr>
                                      <p:tavLst>
                                        <p:tav tm="0">
                                          <p:val>
                                            <p:strVal val="ppt_x"/>
                                          </p:val>
                                        </p:tav>
                                        <p:tav tm="100000">
                                          <p:val>
                                            <p:strVal val="ppt_x"/>
                                          </p:val>
                                        </p:tav>
                                      </p:tavLst>
                                    </p:anim>
                                    <p:anim calcmode="lin" valueType="num">
                                      <p:cBhvr additive="base">
                                        <p:cTn id="342" dur="2000"/>
                                        <p:tgtEl>
                                          <p:spTgt spid="16"/>
                                        </p:tgtEl>
                                        <p:attrNameLst>
                                          <p:attrName>ppt_y</p:attrName>
                                        </p:attrNameLst>
                                      </p:cBhvr>
                                      <p:tavLst>
                                        <p:tav tm="0">
                                          <p:val>
                                            <p:strVal val="ppt_y"/>
                                          </p:val>
                                        </p:tav>
                                        <p:tav tm="100000">
                                          <p:val>
                                            <p:strVal val="0-ppt_h/2"/>
                                          </p:val>
                                        </p:tav>
                                      </p:tavLst>
                                    </p:anim>
                                    <p:set>
                                      <p:cBhvr>
                                        <p:cTn id="343" dur="1" fill="hold">
                                          <p:stCondLst>
                                            <p:cond delay="1999"/>
                                          </p:stCondLst>
                                        </p:cTn>
                                        <p:tgtEl>
                                          <p:spTgt spid="16"/>
                                        </p:tgtEl>
                                        <p:attrNameLst>
                                          <p:attrName>style.visibility</p:attrName>
                                        </p:attrNameLst>
                                      </p:cBhvr>
                                      <p:to>
                                        <p:strVal val="hidden"/>
                                      </p:to>
                                    </p:set>
                                  </p:childTnLst>
                                </p:cTn>
                              </p:par>
                              <p:par>
                                <p:cTn id="344" presetID="2" presetClass="exit" presetSubtype="1" fill="hold" grpId="3" nodeType="withEffect">
                                  <p:stCondLst>
                                    <p:cond delay="0"/>
                                  </p:stCondLst>
                                  <p:childTnLst>
                                    <p:anim calcmode="lin" valueType="num">
                                      <p:cBhvr additive="base">
                                        <p:cTn id="345" dur="2000"/>
                                        <p:tgtEl>
                                          <p:spTgt spid="18"/>
                                        </p:tgtEl>
                                        <p:attrNameLst>
                                          <p:attrName>ppt_x</p:attrName>
                                        </p:attrNameLst>
                                      </p:cBhvr>
                                      <p:tavLst>
                                        <p:tav tm="0">
                                          <p:val>
                                            <p:strVal val="ppt_x"/>
                                          </p:val>
                                        </p:tav>
                                        <p:tav tm="100000">
                                          <p:val>
                                            <p:strVal val="ppt_x"/>
                                          </p:val>
                                        </p:tav>
                                      </p:tavLst>
                                    </p:anim>
                                    <p:anim calcmode="lin" valueType="num">
                                      <p:cBhvr additive="base">
                                        <p:cTn id="346" dur="2000"/>
                                        <p:tgtEl>
                                          <p:spTgt spid="18"/>
                                        </p:tgtEl>
                                        <p:attrNameLst>
                                          <p:attrName>ppt_y</p:attrName>
                                        </p:attrNameLst>
                                      </p:cBhvr>
                                      <p:tavLst>
                                        <p:tav tm="0">
                                          <p:val>
                                            <p:strVal val="ppt_y"/>
                                          </p:val>
                                        </p:tav>
                                        <p:tav tm="100000">
                                          <p:val>
                                            <p:strVal val="0-ppt_h/2"/>
                                          </p:val>
                                        </p:tav>
                                      </p:tavLst>
                                    </p:anim>
                                    <p:set>
                                      <p:cBhvr>
                                        <p:cTn id="347" dur="1" fill="hold">
                                          <p:stCondLst>
                                            <p:cond delay="1999"/>
                                          </p:stCondLst>
                                        </p:cTn>
                                        <p:tgtEl>
                                          <p:spTgt spid="18"/>
                                        </p:tgtEl>
                                        <p:attrNameLst>
                                          <p:attrName>style.visibility</p:attrName>
                                        </p:attrNameLst>
                                      </p:cBhvr>
                                      <p:to>
                                        <p:strVal val="hidden"/>
                                      </p:to>
                                    </p:set>
                                  </p:childTnLst>
                                </p:cTn>
                              </p:par>
                              <p:par>
                                <p:cTn id="348" presetID="2" presetClass="exit" presetSubtype="1" fill="hold" grpId="3" nodeType="withEffect">
                                  <p:stCondLst>
                                    <p:cond delay="0"/>
                                  </p:stCondLst>
                                  <p:childTnLst>
                                    <p:anim calcmode="lin" valueType="num">
                                      <p:cBhvr additive="base">
                                        <p:cTn id="349" dur="2000"/>
                                        <p:tgtEl>
                                          <p:spTgt spid="20"/>
                                        </p:tgtEl>
                                        <p:attrNameLst>
                                          <p:attrName>ppt_x</p:attrName>
                                        </p:attrNameLst>
                                      </p:cBhvr>
                                      <p:tavLst>
                                        <p:tav tm="0">
                                          <p:val>
                                            <p:strVal val="ppt_x"/>
                                          </p:val>
                                        </p:tav>
                                        <p:tav tm="100000">
                                          <p:val>
                                            <p:strVal val="ppt_x"/>
                                          </p:val>
                                        </p:tav>
                                      </p:tavLst>
                                    </p:anim>
                                    <p:anim calcmode="lin" valueType="num">
                                      <p:cBhvr additive="base">
                                        <p:cTn id="350" dur="2000"/>
                                        <p:tgtEl>
                                          <p:spTgt spid="20"/>
                                        </p:tgtEl>
                                        <p:attrNameLst>
                                          <p:attrName>ppt_y</p:attrName>
                                        </p:attrNameLst>
                                      </p:cBhvr>
                                      <p:tavLst>
                                        <p:tav tm="0">
                                          <p:val>
                                            <p:strVal val="ppt_y"/>
                                          </p:val>
                                        </p:tav>
                                        <p:tav tm="100000">
                                          <p:val>
                                            <p:strVal val="0-ppt_h/2"/>
                                          </p:val>
                                        </p:tav>
                                      </p:tavLst>
                                    </p:anim>
                                    <p:set>
                                      <p:cBhvr>
                                        <p:cTn id="351" dur="1" fill="hold">
                                          <p:stCondLst>
                                            <p:cond delay="1999"/>
                                          </p:stCondLst>
                                        </p:cTn>
                                        <p:tgtEl>
                                          <p:spTgt spid="20"/>
                                        </p:tgtEl>
                                        <p:attrNameLst>
                                          <p:attrName>style.visibility</p:attrName>
                                        </p:attrNameLst>
                                      </p:cBhvr>
                                      <p:to>
                                        <p:strVal val="hidden"/>
                                      </p:to>
                                    </p:set>
                                  </p:childTnLst>
                                </p:cTn>
                              </p:par>
                              <p:par>
                                <p:cTn id="352" presetID="2" presetClass="exit" presetSubtype="1" fill="hold" grpId="3" nodeType="withEffect">
                                  <p:stCondLst>
                                    <p:cond delay="0"/>
                                  </p:stCondLst>
                                  <p:childTnLst>
                                    <p:anim calcmode="lin" valueType="num">
                                      <p:cBhvr additive="base">
                                        <p:cTn id="353" dur="2000"/>
                                        <p:tgtEl>
                                          <p:spTgt spid="22"/>
                                        </p:tgtEl>
                                        <p:attrNameLst>
                                          <p:attrName>ppt_x</p:attrName>
                                        </p:attrNameLst>
                                      </p:cBhvr>
                                      <p:tavLst>
                                        <p:tav tm="0">
                                          <p:val>
                                            <p:strVal val="ppt_x"/>
                                          </p:val>
                                        </p:tav>
                                        <p:tav tm="100000">
                                          <p:val>
                                            <p:strVal val="ppt_x"/>
                                          </p:val>
                                        </p:tav>
                                      </p:tavLst>
                                    </p:anim>
                                    <p:anim calcmode="lin" valueType="num">
                                      <p:cBhvr additive="base">
                                        <p:cTn id="354" dur="2000"/>
                                        <p:tgtEl>
                                          <p:spTgt spid="22"/>
                                        </p:tgtEl>
                                        <p:attrNameLst>
                                          <p:attrName>ppt_y</p:attrName>
                                        </p:attrNameLst>
                                      </p:cBhvr>
                                      <p:tavLst>
                                        <p:tav tm="0">
                                          <p:val>
                                            <p:strVal val="ppt_y"/>
                                          </p:val>
                                        </p:tav>
                                        <p:tav tm="100000">
                                          <p:val>
                                            <p:strVal val="0-ppt_h/2"/>
                                          </p:val>
                                        </p:tav>
                                      </p:tavLst>
                                    </p:anim>
                                    <p:set>
                                      <p:cBhvr>
                                        <p:cTn id="355" dur="1" fill="hold">
                                          <p:stCondLst>
                                            <p:cond delay="1999"/>
                                          </p:stCondLst>
                                        </p:cTn>
                                        <p:tgtEl>
                                          <p:spTgt spid="22"/>
                                        </p:tgtEl>
                                        <p:attrNameLst>
                                          <p:attrName>style.visibility</p:attrName>
                                        </p:attrNameLst>
                                      </p:cBhvr>
                                      <p:to>
                                        <p:strVal val="hidden"/>
                                      </p:to>
                                    </p:set>
                                  </p:childTnLst>
                                </p:cTn>
                              </p:par>
                              <p:par>
                                <p:cTn id="356" presetID="2" presetClass="exit" presetSubtype="1" fill="hold" grpId="3" nodeType="withEffect">
                                  <p:stCondLst>
                                    <p:cond delay="0"/>
                                  </p:stCondLst>
                                  <p:childTnLst>
                                    <p:anim calcmode="lin" valueType="num">
                                      <p:cBhvr additive="base">
                                        <p:cTn id="357" dur="2000"/>
                                        <p:tgtEl>
                                          <p:spTgt spid="24"/>
                                        </p:tgtEl>
                                        <p:attrNameLst>
                                          <p:attrName>ppt_x</p:attrName>
                                        </p:attrNameLst>
                                      </p:cBhvr>
                                      <p:tavLst>
                                        <p:tav tm="0">
                                          <p:val>
                                            <p:strVal val="ppt_x"/>
                                          </p:val>
                                        </p:tav>
                                        <p:tav tm="100000">
                                          <p:val>
                                            <p:strVal val="ppt_x"/>
                                          </p:val>
                                        </p:tav>
                                      </p:tavLst>
                                    </p:anim>
                                    <p:anim calcmode="lin" valueType="num">
                                      <p:cBhvr additive="base">
                                        <p:cTn id="358" dur="2000"/>
                                        <p:tgtEl>
                                          <p:spTgt spid="24"/>
                                        </p:tgtEl>
                                        <p:attrNameLst>
                                          <p:attrName>ppt_y</p:attrName>
                                        </p:attrNameLst>
                                      </p:cBhvr>
                                      <p:tavLst>
                                        <p:tav tm="0">
                                          <p:val>
                                            <p:strVal val="ppt_y"/>
                                          </p:val>
                                        </p:tav>
                                        <p:tav tm="100000">
                                          <p:val>
                                            <p:strVal val="0-ppt_h/2"/>
                                          </p:val>
                                        </p:tav>
                                      </p:tavLst>
                                    </p:anim>
                                    <p:set>
                                      <p:cBhvr>
                                        <p:cTn id="359" dur="1" fill="hold">
                                          <p:stCondLst>
                                            <p:cond delay="1999"/>
                                          </p:stCondLst>
                                        </p:cTn>
                                        <p:tgtEl>
                                          <p:spTgt spid="24"/>
                                        </p:tgtEl>
                                        <p:attrNameLst>
                                          <p:attrName>style.visibility</p:attrName>
                                        </p:attrNameLst>
                                      </p:cBhvr>
                                      <p:to>
                                        <p:strVal val="hidden"/>
                                      </p:to>
                                    </p:set>
                                  </p:childTnLst>
                                </p:cTn>
                              </p:par>
                              <p:par>
                                <p:cTn id="360" presetID="2" presetClass="exit" presetSubtype="1" fill="hold" grpId="3" nodeType="withEffect">
                                  <p:stCondLst>
                                    <p:cond delay="0"/>
                                  </p:stCondLst>
                                  <p:childTnLst>
                                    <p:anim calcmode="lin" valueType="num">
                                      <p:cBhvr additive="base">
                                        <p:cTn id="361" dur="2000"/>
                                        <p:tgtEl>
                                          <p:spTgt spid="26"/>
                                        </p:tgtEl>
                                        <p:attrNameLst>
                                          <p:attrName>ppt_x</p:attrName>
                                        </p:attrNameLst>
                                      </p:cBhvr>
                                      <p:tavLst>
                                        <p:tav tm="0">
                                          <p:val>
                                            <p:strVal val="ppt_x"/>
                                          </p:val>
                                        </p:tav>
                                        <p:tav tm="100000">
                                          <p:val>
                                            <p:strVal val="ppt_x"/>
                                          </p:val>
                                        </p:tav>
                                      </p:tavLst>
                                    </p:anim>
                                    <p:anim calcmode="lin" valueType="num">
                                      <p:cBhvr additive="base">
                                        <p:cTn id="362" dur="2000"/>
                                        <p:tgtEl>
                                          <p:spTgt spid="26"/>
                                        </p:tgtEl>
                                        <p:attrNameLst>
                                          <p:attrName>ppt_y</p:attrName>
                                        </p:attrNameLst>
                                      </p:cBhvr>
                                      <p:tavLst>
                                        <p:tav tm="0">
                                          <p:val>
                                            <p:strVal val="ppt_y"/>
                                          </p:val>
                                        </p:tav>
                                        <p:tav tm="100000">
                                          <p:val>
                                            <p:strVal val="0-ppt_h/2"/>
                                          </p:val>
                                        </p:tav>
                                      </p:tavLst>
                                    </p:anim>
                                    <p:set>
                                      <p:cBhvr>
                                        <p:cTn id="363" dur="1" fill="hold">
                                          <p:stCondLst>
                                            <p:cond delay="1999"/>
                                          </p:stCondLst>
                                        </p:cTn>
                                        <p:tgtEl>
                                          <p:spTgt spid="26"/>
                                        </p:tgtEl>
                                        <p:attrNameLst>
                                          <p:attrName>style.visibility</p:attrName>
                                        </p:attrNameLst>
                                      </p:cBhvr>
                                      <p:to>
                                        <p:strVal val="hidden"/>
                                      </p:to>
                                    </p:set>
                                  </p:childTnLst>
                                </p:cTn>
                              </p:par>
                              <p:par>
                                <p:cTn id="364" presetID="2" presetClass="exit" presetSubtype="1" fill="hold" grpId="3" nodeType="withEffect">
                                  <p:stCondLst>
                                    <p:cond delay="0"/>
                                  </p:stCondLst>
                                  <p:childTnLst>
                                    <p:anim calcmode="lin" valueType="num">
                                      <p:cBhvr additive="base">
                                        <p:cTn id="365" dur="2000"/>
                                        <p:tgtEl>
                                          <p:spTgt spid="28"/>
                                        </p:tgtEl>
                                        <p:attrNameLst>
                                          <p:attrName>ppt_x</p:attrName>
                                        </p:attrNameLst>
                                      </p:cBhvr>
                                      <p:tavLst>
                                        <p:tav tm="0">
                                          <p:val>
                                            <p:strVal val="ppt_x"/>
                                          </p:val>
                                        </p:tav>
                                        <p:tav tm="100000">
                                          <p:val>
                                            <p:strVal val="ppt_x"/>
                                          </p:val>
                                        </p:tav>
                                      </p:tavLst>
                                    </p:anim>
                                    <p:anim calcmode="lin" valueType="num">
                                      <p:cBhvr additive="base">
                                        <p:cTn id="366" dur="2000"/>
                                        <p:tgtEl>
                                          <p:spTgt spid="28"/>
                                        </p:tgtEl>
                                        <p:attrNameLst>
                                          <p:attrName>ppt_y</p:attrName>
                                        </p:attrNameLst>
                                      </p:cBhvr>
                                      <p:tavLst>
                                        <p:tav tm="0">
                                          <p:val>
                                            <p:strVal val="ppt_y"/>
                                          </p:val>
                                        </p:tav>
                                        <p:tav tm="100000">
                                          <p:val>
                                            <p:strVal val="0-ppt_h/2"/>
                                          </p:val>
                                        </p:tav>
                                      </p:tavLst>
                                    </p:anim>
                                    <p:set>
                                      <p:cBhvr>
                                        <p:cTn id="367" dur="1" fill="hold">
                                          <p:stCondLst>
                                            <p:cond delay="1999"/>
                                          </p:stCondLst>
                                        </p:cTn>
                                        <p:tgtEl>
                                          <p:spTgt spid="28"/>
                                        </p:tgtEl>
                                        <p:attrNameLst>
                                          <p:attrName>style.visibility</p:attrName>
                                        </p:attrNameLst>
                                      </p:cBhvr>
                                      <p:to>
                                        <p:strVal val="hidden"/>
                                      </p:to>
                                    </p:set>
                                  </p:childTnLst>
                                </p:cTn>
                              </p:par>
                              <p:par>
                                <p:cTn id="368" presetID="2" presetClass="exit" presetSubtype="1" fill="hold" grpId="3" nodeType="withEffect">
                                  <p:stCondLst>
                                    <p:cond delay="0"/>
                                  </p:stCondLst>
                                  <p:childTnLst>
                                    <p:anim calcmode="lin" valueType="num">
                                      <p:cBhvr additive="base">
                                        <p:cTn id="369" dur="2000"/>
                                        <p:tgtEl>
                                          <p:spTgt spid="30"/>
                                        </p:tgtEl>
                                        <p:attrNameLst>
                                          <p:attrName>ppt_x</p:attrName>
                                        </p:attrNameLst>
                                      </p:cBhvr>
                                      <p:tavLst>
                                        <p:tav tm="0">
                                          <p:val>
                                            <p:strVal val="ppt_x"/>
                                          </p:val>
                                        </p:tav>
                                        <p:tav tm="100000">
                                          <p:val>
                                            <p:strVal val="ppt_x"/>
                                          </p:val>
                                        </p:tav>
                                      </p:tavLst>
                                    </p:anim>
                                    <p:anim calcmode="lin" valueType="num">
                                      <p:cBhvr additive="base">
                                        <p:cTn id="370" dur="2000"/>
                                        <p:tgtEl>
                                          <p:spTgt spid="30"/>
                                        </p:tgtEl>
                                        <p:attrNameLst>
                                          <p:attrName>ppt_y</p:attrName>
                                        </p:attrNameLst>
                                      </p:cBhvr>
                                      <p:tavLst>
                                        <p:tav tm="0">
                                          <p:val>
                                            <p:strVal val="ppt_y"/>
                                          </p:val>
                                        </p:tav>
                                        <p:tav tm="100000">
                                          <p:val>
                                            <p:strVal val="0-ppt_h/2"/>
                                          </p:val>
                                        </p:tav>
                                      </p:tavLst>
                                    </p:anim>
                                    <p:set>
                                      <p:cBhvr>
                                        <p:cTn id="371" dur="1" fill="hold">
                                          <p:stCondLst>
                                            <p:cond delay="1999"/>
                                          </p:stCondLst>
                                        </p:cTn>
                                        <p:tgtEl>
                                          <p:spTgt spid="30"/>
                                        </p:tgtEl>
                                        <p:attrNameLst>
                                          <p:attrName>style.visibility</p:attrName>
                                        </p:attrNameLst>
                                      </p:cBhvr>
                                      <p:to>
                                        <p:strVal val="hidden"/>
                                      </p:to>
                                    </p:set>
                                  </p:childTnLst>
                                </p:cTn>
                              </p:par>
                              <p:par>
                                <p:cTn id="372" presetID="8" presetClass="emph" presetSubtype="0" fill="hold" grpId="4" nodeType="withEffect">
                                  <p:stCondLst>
                                    <p:cond delay="0"/>
                                  </p:stCondLst>
                                  <p:childTnLst>
                                    <p:animRot by="21600000">
                                      <p:cBhvr>
                                        <p:cTn id="373" dur="2000" fill="hold"/>
                                        <p:tgtEl>
                                          <p:spTgt spid="5"/>
                                        </p:tgtEl>
                                        <p:attrNameLst>
                                          <p:attrName>r</p:attrName>
                                        </p:attrNameLst>
                                      </p:cBhvr>
                                    </p:animRot>
                                  </p:childTnLst>
                                </p:cTn>
                              </p:par>
                              <p:par>
                                <p:cTn id="374" presetID="8" presetClass="emph" presetSubtype="0" fill="hold" grpId="4" nodeType="withEffect">
                                  <p:stCondLst>
                                    <p:cond delay="0"/>
                                  </p:stCondLst>
                                  <p:childTnLst>
                                    <p:animRot by="21600000">
                                      <p:cBhvr>
                                        <p:cTn id="375" dur="2000" fill="hold"/>
                                        <p:tgtEl>
                                          <p:spTgt spid="9"/>
                                        </p:tgtEl>
                                        <p:attrNameLst>
                                          <p:attrName>r</p:attrName>
                                        </p:attrNameLst>
                                      </p:cBhvr>
                                    </p:animRot>
                                  </p:childTnLst>
                                </p:cTn>
                              </p:par>
                              <p:par>
                                <p:cTn id="376" presetID="8" presetClass="emph" presetSubtype="0" fill="hold" grpId="4" nodeType="withEffect">
                                  <p:stCondLst>
                                    <p:cond delay="0"/>
                                  </p:stCondLst>
                                  <p:childTnLst>
                                    <p:animRot by="21600000">
                                      <p:cBhvr>
                                        <p:cTn id="377" dur="2000" fill="hold"/>
                                        <p:tgtEl>
                                          <p:spTgt spid="13"/>
                                        </p:tgtEl>
                                        <p:attrNameLst>
                                          <p:attrName>r</p:attrName>
                                        </p:attrNameLst>
                                      </p:cBhvr>
                                    </p:animRot>
                                  </p:childTnLst>
                                </p:cTn>
                              </p:par>
                              <p:par>
                                <p:cTn id="378" presetID="8" presetClass="emph" presetSubtype="0" fill="hold" grpId="4" nodeType="withEffect">
                                  <p:stCondLst>
                                    <p:cond delay="0"/>
                                  </p:stCondLst>
                                  <p:childTnLst>
                                    <p:animRot by="21600000">
                                      <p:cBhvr>
                                        <p:cTn id="379" dur="2000" fill="hold"/>
                                        <p:tgtEl>
                                          <p:spTgt spid="17"/>
                                        </p:tgtEl>
                                        <p:attrNameLst>
                                          <p:attrName>r</p:attrName>
                                        </p:attrNameLst>
                                      </p:cBhvr>
                                    </p:animRot>
                                  </p:childTnLst>
                                </p:cTn>
                              </p:par>
                              <p:par>
                                <p:cTn id="380" presetID="8" presetClass="emph" presetSubtype="0" fill="hold" grpId="4" nodeType="withEffect">
                                  <p:stCondLst>
                                    <p:cond delay="0"/>
                                  </p:stCondLst>
                                  <p:childTnLst>
                                    <p:animRot by="21600000">
                                      <p:cBhvr>
                                        <p:cTn id="381" dur="2000" fill="hold"/>
                                        <p:tgtEl>
                                          <p:spTgt spid="21"/>
                                        </p:tgtEl>
                                        <p:attrNameLst>
                                          <p:attrName>r</p:attrName>
                                        </p:attrNameLst>
                                      </p:cBhvr>
                                    </p:animRot>
                                  </p:childTnLst>
                                </p:cTn>
                              </p:par>
                              <p:par>
                                <p:cTn id="382" presetID="8" presetClass="emph" presetSubtype="0" fill="hold" grpId="4" nodeType="withEffect">
                                  <p:stCondLst>
                                    <p:cond delay="0"/>
                                  </p:stCondLst>
                                  <p:childTnLst>
                                    <p:animRot by="21600000">
                                      <p:cBhvr>
                                        <p:cTn id="383" dur="2000" fill="hold"/>
                                        <p:tgtEl>
                                          <p:spTgt spid="25"/>
                                        </p:tgtEl>
                                        <p:attrNameLst>
                                          <p:attrName>r</p:attrName>
                                        </p:attrNameLst>
                                      </p:cBhvr>
                                    </p:animRot>
                                  </p:childTnLst>
                                </p:cTn>
                              </p:par>
                              <p:par>
                                <p:cTn id="384" presetID="8" presetClass="emph" presetSubtype="0" fill="hold" grpId="4" nodeType="withEffect">
                                  <p:stCondLst>
                                    <p:cond delay="0"/>
                                  </p:stCondLst>
                                  <p:childTnLst>
                                    <p:animRot by="21600000">
                                      <p:cBhvr>
                                        <p:cTn id="385" dur="2000" fill="hold"/>
                                        <p:tgtEl>
                                          <p:spTgt spid="29"/>
                                        </p:tgtEl>
                                        <p:attrNameLst>
                                          <p:attrName>r</p:attrName>
                                        </p:attrNameLst>
                                      </p:cBhvr>
                                    </p:animRot>
                                  </p:childTnLst>
                                </p:cTn>
                              </p:par>
                              <p:par>
                                <p:cTn id="386" presetID="8" presetClass="emph" presetSubtype="0" fill="hold" grpId="4" nodeType="withEffect">
                                  <p:stCondLst>
                                    <p:cond delay="0"/>
                                  </p:stCondLst>
                                  <p:childTnLst>
                                    <p:animRot by="-21600000">
                                      <p:cBhvr>
                                        <p:cTn id="387" dur="2000" fill="hold"/>
                                        <p:tgtEl>
                                          <p:spTgt spid="3"/>
                                        </p:tgtEl>
                                        <p:attrNameLst>
                                          <p:attrName>r</p:attrName>
                                        </p:attrNameLst>
                                      </p:cBhvr>
                                    </p:animRot>
                                  </p:childTnLst>
                                </p:cTn>
                              </p:par>
                              <p:par>
                                <p:cTn id="388" presetID="8" presetClass="emph" presetSubtype="0" fill="hold" grpId="4" nodeType="withEffect">
                                  <p:stCondLst>
                                    <p:cond delay="0"/>
                                  </p:stCondLst>
                                  <p:childTnLst>
                                    <p:animRot by="-21600000">
                                      <p:cBhvr>
                                        <p:cTn id="389" dur="2000" fill="hold"/>
                                        <p:tgtEl>
                                          <p:spTgt spid="7"/>
                                        </p:tgtEl>
                                        <p:attrNameLst>
                                          <p:attrName>r</p:attrName>
                                        </p:attrNameLst>
                                      </p:cBhvr>
                                    </p:animRot>
                                  </p:childTnLst>
                                </p:cTn>
                              </p:par>
                              <p:par>
                                <p:cTn id="390" presetID="8" presetClass="emph" presetSubtype="0" fill="hold" grpId="4" nodeType="withEffect">
                                  <p:stCondLst>
                                    <p:cond delay="0"/>
                                  </p:stCondLst>
                                  <p:childTnLst>
                                    <p:animRot by="-21600000">
                                      <p:cBhvr>
                                        <p:cTn id="391" dur="2000" fill="hold"/>
                                        <p:tgtEl>
                                          <p:spTgt spid="11"/>
                                        </p:tgtEl>
                                        <p:attrNameLst>
                                          <p:attrName>r</p:attrName>
                                        </p:attrNameLst>
                                      </p:cBhvr>
                                    </p:animRot>
                                  </p:childTnLst>
                                </p:cTn>
                              </p:par>
                              <p:par>
                                <p:cTn id="392" presetID="8" presetClass="emph" presetSubtype="0" fill="hold" grpId="4" nodeType="withEffect">
                                  <p:stCondLst>
                                    <p:cond delay="0"/>
                                  </p:stCondLst>
                                  <p:childTnLst>
                                    <p:animRot by="-21600000">
                                      <p:cBhvr>
                                        <p:cTn id="393" dur="2000" fill="hold"/>
                                        <p:tgtEl>
                                          <p:spTgt spid="15"/>
                                        </p:tgtEl>
                                        <p:attrNameLst>
                                          <p:attrName>r</p:attrName>
                                        </p:attrNameLst>
                                      </p:cBhvr>
                                    </p:animRot>
                                  </p:childTnLst>
                                </p:cTn>
                              </p:par>
                              <p:par>
                                <p:cTn id="394" presetID="8" presetClass="emph" presetSubtype="0" fill="hold" grpId="4" nodeType="withEffect">
                                  <p:stCondLst>
                                    <p:cond delay="0"/>
                                  </p:stCondLst>
                                  <p:childTnLst>
                                    <p:animRot by="-21600000">
                                      <p:cBhvr>
                                        <p:cTn id="395" dur="2000" fill="hold"/>
                                        <p:tgtEl>
                                          <p:spTgt spid="19"/>
                                        </p:tgtEl>
                                        <p:attrNameLst>
                                          <p:attrName>r</p:attrName>
                                        </p:attrNameLst>
                                      </p:cBhvr>
                                    </p:animRot>
                                  </p:childTnLst>
                                </p:cTn>
                              </p:par>
                              <p:par>
                                <p:cTn id="396" presetID="8" presetClass="emph" presetSubtype="0" fill="hold" grpId="4" nodeType="withEffect">
                                  <p:stCondLst>
                                    <p:cond delay="0"/>
                                  </p:stCondLst>
                                  <p:childTnLst>
                                    <p:animRot by="-21600000">
                                      <p:cBhvr>
                                        <p:cTn id="397" dur="2000" fill="hold"/>
                                        <p:tgtEl>
                                          <p:spTgt spid="23"/>
                                        </p:tgtEl>
                                        <p:attrNameLst>
                                          <p:attrName>r</p:attrName>
                                        </p:attrNameLst>
                                      </p:cBhvr>
                                    </p:animRot>
                                  </p:childTnLst>
                                </p:cTn>
                              </p:par>
                              <p:par>
                                <p:cTn id="398" presetID="8" presetClass="emph" presetSubtype="0" fill="hold" grpId="4" nodeType="withEffect">
                                  <p:stCondLst>
                                    <p:cond delay="0"/>
                                  </p:stCondLst>
                                  <p:childTnLst>
                                    <p:animRot by="-21600000">
                                      <p:cBhvr>
                                        <p:cTn id="399" dur="2000" fill="hold"/>
                                        <p:tgtEl>
                                          <p:spTgt spid="27"/>
                                        </p:tgtEl>
                                        <p:attrNameLst>
                                          <p:attrName>r</p:attrName>
                                        </p:attrNameLst>
                                      </p:cBhvr>
                                    </p:animRot>
                                  </p:childTnLst>
                                </p:cTn>
                              </p:par>
                              <p:par>
                                <p:cTn id="400" presetID="8" presetClass="emph" presetSubtype="0" fill="hold" grpId="4" nodeType="withEffect">
                                  <p:stCondLst>
                                    <p:cond delay="0"/>
                                  </p:stCondLst>
                                  <p:childTnLst>
                                    <p:animRot by="21600000">
                                      <p:cBhvr>
                                        <p:cTn id="401" dur="2000" fill="hold"/>
                                        <p:tgtEl>
                                          <p:spTgt spid="4"/>
                                        </p:tgtEl>
                                        <p:attrNameLst>
                                          <p:attrName>r</p:attrName>
                                        </p:attrNameLst>
                                      </p:cBhvr>
                                    </p:animRot>
                                  </p:childTnLst>
                                </p:cTn>
                              </p:par>
                              <p:par>
                                <p:cTn id="402" presetID="8" presetClass="emph" presetSubtype="0" fill="hold" grpId="4" nodeType="withEffect">
                                  <p:stCondLst>
                                    <p:cond delay="0"/>
                                  </p:stCondLst>
                                  <p:childTnLst>
                                    <p:animRot by="21600000">
                                      <p:cBhvr>
                                        <p:cTn id="403" dur="2000" fill="hold"/>
                                        <p:tgtEl>
                                          <p:spTgt spid="8"/>
                                        </p:tgtEl>
                                        <p:attrNameLst>
                                          <p:attrName>r</p:attrName>
                                        </p:attrNameLst>
                                      </p:cBhvr>
                                    </p:animRot>
                                  </p:childTnLst>
                                </p:cTn>
                              </p:par>
                              <p:par>
                                <p:cTn id="404" presetID="8" presetClass="emph" presetSubtype="0" fill="hold" grpId="4" nodeType="withEffect">
                                  <p:stCondLst>
                                    <p:cond delay="0"/>
                                  </p:stCondLst>
                                  <p:childTnLst>
                                    <p:animRot by="21600000">
                                      <p:cBhvr>
                                        <p:cTn id="405" dur="2000" fill="hold"/>
                                        <p:tgtEl>
                                          <p:spTgt spid="12"/>
                                        </p:tgtEl>
                                        <p:attrNameLst>
                                          <p:attrName>r</p:attrName>
                                        </p:attrNameLst>
                                      </p:cBhvr>
                                    </p:animRot>
                                  </p:childTnLst>
                                </p:cTn>
                              </p:par>
                              <p:par>
                                <p:cTn id="406" presetID="8" presetClass="emph" presetSubtype="0" fill="hold" grpId="4" nodeType="withEffect">
                                  <p:stCondLst>
                                    <p:cond delay="0"/>
                                  </p:stCondLst>
                                  <p:childTnLst>
                                    <p:animRot by="21600000">
                                      <p:cBhvr>
                                        <p:cTn id="407" dur="2000" fill="hold"/>
                                        <p:tgtEl>
                                          <p:spTgt spid="16"/>
                                        </p:tgtEl>
                                        <p:attrNameLst>
                                          <p:attrName>r</p:attrName>
                                        </p:attrNameLst>
                                      </p:cBhvr>
                                    </p:animRot>
                                  </p:childTnLst>
                                </p:cTn>
                              </p:par>
                              <p:par>
                                <p:cTn id="408" presetID="8" presetClass="emph" presetSubtype="0" fill="hold" grpId="4" nodeType="withEffect">
                                  <p:stCondLst>
                                    <p:cond delay="0"/>
                                  </p:stCondLst>
                                  <p:childTnLst>
                                    <p:animRot by="21600000">
                                      <p:cBhvr>
                                        <p:cTn id="409" dur="2000" fill="hold"/>
                                        <p:tgtEl>
                                          <p:spTgt spid="20"/>
                                        </p:tgtEl>
                                        <p:attrNameLst>
                                          <p:attrName>r</p:attrName>
                                        </p:attrNameLst>
                                      </p:cBhvr>
                                    </p:animRot>
                                  </p:childTnLst>
                                </p:cTn>
                              </p:par>
                              <p:par>
                                <p:cTn id="410" presetID="8" presetClass="emph" presetSubtype="0" fill="hold" grpId="4" nodeType="withEffect">
                                  <p:stCondLst>
                                    <p:cond delay="0"/>
                                  </p:stCondLst>
                                  <p:childTnLst>
                                    <p:animRot by="21600000">
                                      <p:cBhvr>
                                        <p:cTn id="411" dur="2000" fill="hold"/>
                                        <p:tgtEl>
                                          <p:spTgt spid="24"/>
                                        </p:tgtEl>
                                        <p:attrNameLst>
                                          <p:attrName>r</p:attrName>
                                        </p:attrNameLst>
                                      </p:cBhvr>
                                    </p:animRot>
                                  </p:childTnLst>
                                </p:cTn>
                              </p:par>
                              <p:par>
                                <p:cTn id="412" presetID="8" presetClass="emph" presetSubtype="0" fill="hold" grpId="4" nodeType="withEffect">
                                  <p:stCondLst>
                                    <p:cond delay="0"/>
                                  </p:stCondLst>
                                  <p:childTnLst>
                                    <p:animRot by="21600000">
                                      <p:cBhvr>
                                        <p:cTn id="413" dur="2000" fill="hold"/>
                                        <p:tgtEl>
                                          <p:spTgt spid="28"/>
                                        </p:tgtEl>
                                        <p:attrNameLst>
                                          <p:attrName>r</p:attrName>
                                        </p:attrNameLst>
                                      </p:cBhvr>
                                    </p:animRot>
                                  </p:childTnLst>
                                </p:cTn>
                              </p:par>
                              <p:par>
                                <p:cTn id="414" presetID="8" presetClass="emph" presetSubtype="0" fill="hold" grpId="4" nodeType="withEffect">
                                  <p:stCondLst>
                                    <p:cond delay="0"/>
                                  </p:stCondLst>
                                  <p:childTnLst>
                                    <p:animRot by="-21600000">
                                      <p:cBhvr>
                                        <p:cTn id="415" dur="2000" fill="hold"/>
                                        <p:tgtEl>
                                          <p:spTgt spid="6"/>
                                        </p:tgtEl>
                                        <p:attrNameLst>
                                          <p:attrName>r</p:attrName>
                                        </p:attrNameLst>
                                      </p:cBhvr>
                                    </p:animRot>
                                  </p:childTnLst>
                                </p:cTn>
                              </p:par>
                              <p:par>
                                <p:cTn id="416" presetID="8" presetClass="emph" presetSubtype="0" fill="hold" grpId="4" nodeType="withEffect">
                                  <p:stCondLst>
                                    <p:cond delay="0"/>
                                  </p:stCondLst>
                                  <p:childTnLst>
                                    <p:animRot by="-21600000">
                                      <p:cBhvr>
                                        <p:cTn id="417" dur="2000" fill="hold"/>
                                        <p:tgtEl>
                                          <p:spTgt spid="10"/>
                                        </p:tgtEl>
                                        <p:attrNameLst>
                                          <p:attrName>r</p:attrName>
                                        </p:attrNameLst>
                                      </p:cBhvr>
                                    </p:animRot>
                                  </p:childTnLst>
                                </p:cTn>
                              </p:par>
                              <p:par>
                                <p:cTn id="418" presetID="8" presetClass="emph" presetSubtype="0" fill="hold" grpId="4" nodeType="withEffect">
                                  <p:stCondLst>
                                    <p:cond delay="0"/>
                                  </p:stCondLst>
                                  <p:childTnLst>
                                    <p:animRot by="-21600000">
                                      <p:cBhvr>
                                        <p:cTn id="419" dur="2000" fill="hold"/>
                                        <p:tgtEl>
                                          <p:spTgt spid="14"/>
                                        </p:tgtEl>
                                        <p:attrNameLst>
                                          <p:attrName>r</p:attrName>
                                        </p:attrNameLst>
                                      </p:cBhvr>
                                    </p:animRot>
                                  </p:childTnLst>
                                </p:cTn>
                              </p:par>
                              <p:par>
                                <p:cTn id="420" presetID="8" presetClass="emph" presetSubtype="0" fill="hold" grpId="4" nodeType="withEffect">
                                  <p:stCondLst>
                                    <p:cond delay="0"/>
                                  </p:stCondLst>
                                  <p:childTnLst>
                                    <p:animRot by="-21600000">
                                      <p:cBhvr>
                                        <p:cTn id="421" dur="2000" fill="hold"/>
                                        <p:tgtEl>
                                          <p:spTgt spid="18"/>
                                        </p:tgtEl>
                                        <p:attrNameLst>
                                          <p:attrName>r</p:attrName>
                                        </p:attrNameLst>
                                      </p:cBhvr>
                                    </p:animRot>
                                  </p:childTnLst>
                                </p:cTn>
                              </p:par>
                              <p:par>
                                <p:cTn id="422" presetID="8" presetClass="emph" presetSubtype="0" fill="hold" grpId="4" nodeType="withEffect">
                                  <p:stCondLst>
                                    <p:cond delay="0"/>
                                  </p:stCondLst>
                                  <p:childTnLst>
                                    <p:animRot by="-21600000">
                                      <p:cBhvr>
                                        <p:cTn id="423" dur="2000" fill="hold"/>
                                        <p:tgtEl>
                                          <p:spTgt spid="22"/>
                                        </p:tgtEl>
                                        <p:attrNameLst>
                                          <p:attrName>r</p:attrName>
                                        </p:attrNameLst>
                                      </p:cBhvr>
                                    </p:animRot>
                                  </p:childTnLst>
                                </p:cTn>
                              </p:par>
                              <p:par>
                                <p:cTn id="424" presetID="8" presetClass="emph" presetSubtype="0" fill="hold" grpId="4" nodeType="withEffect">
                                  <p:stCondLst>
                                    <p:cond delay="0"/>
                                  </p:stCondLst>
                                  <p:childTnLst>
                                    <p:animRot by="-21600000">
                                      <p:cBhvr>
                                        <p:cTn id="425" dur="2000" fill="hold"/>
                                        <p:tgtEl>
                                          <p:spTgt spid="26"/>
                                        </p:tgtEl>
                                        <p:attrNameLst>
                                          <p:attrName>r</p:attrName>
                                        </p:attrNameLst>
                                      </p:cBhvr>
                                    </p:animRot>
                                  </p:childTnLst>
                                </p:cTn>
                              </p:par>
                              <p:par>
                                <p:cTn id="426" presetID="8" presetClass="emph" presetSubtype="0" fill="hold" grpId="4" nodeType="withEffect">
                                  <p:stCondLst>
                                    <p:cond delay="0"/>
                                  </p:stCondLst>
                                  <p:childTnLst>
                                    <p:animRot by="-21600000">
                                      <p:cBhvr>
                                        <p:cTn id="427" dur="2000" fill="hold"/>
                                        <p:tgtEl>
                                          <p:spTgt spid="30"/>
                                        </p:tgtEl>
                                        <p:attrNameLst>
                                          <p:attrName>r</p:attrName>
                                        </p:attrNameLst>
                                      </p:cBhvr>
                                    </p:animRot>
                                  </p:childTnLst>
                                </p:cTn>
                              </p:par>
                              <p:par>
                                <p:cTn id="428" presetID="23" presetClass="entr" presetSubtype="288" fill="hold" nodeType="withEffect">
                                  <p:stCondLst>
                                    <p:cond delay="0"/>
                                  </p:stCondLst>
                                  <p:childTnLst>
                                    <p:set>
                                      <p:cBhvr>
                                        <p:cTn id="429" dur="1" fill="hold">
                                          <p:stCondLst>
                                            <p:cond delay="0"/>
                                          </p:stCondLst>
                                        </p:cTn>
                                        <p:tgtEl>
                                          <p:spTgt spid="2"/>
                                        </p:tgtEl>
                                        <p:attrNameLst>
                                          <p:attrName>style.visibility</p:attrName>
                                        </p:attrNameLst>
                                      </p:cBhvr>
                                      <p:to>
                                        <p:strVal val="visible"/>
                                      </p:to>
                                    </p:set>
                                    <p:anim calcmode="lin" valueType="num">
                                      <p:cBhvr>
                                        <p:cTn id="430" dur="2000" fill="hold"/>
                                        <p:tgtEl>
                                          <p:spTgt spid="2"/>
                                        </p:tgtEl>
                                        <p:attrNameLst>
                                          <p:attrName>ppt_w</p:attrName>
                                        </p:attrNameLst>
                                      </p:cBhvr>
                                      <p:tavLst>
                                        <p:tav tm="0">
                                          <p:val>
                                            <p:strVal val="4/3*#ppt_w"/>
                                          </p:val>
                                        </p:tav>
                                        <p:tav tm="100000">
                                          <p:val>
                                            <p:strVal val="#ppt_w"/>
                                          </p:val>
                                        </p:tav>
                                      </p:tavLst>
                                    </p:anim>
                                    <p:anim calcmode="lin" valueType="num">
                                      <p:cBhvr>
                                        <p:cTn id="431" dur="2000" fill="hold"/>
                                        <p:tgtEl>
                                          <p:spTgt spid="2"/>
                                        </p:tgtEl>
                                        <p:attrNameLst>
                                          <p:attrName>ppt_h</p:attrName>
                                        </p:attrNameLst>
                                      </p:cBhvr>
                                      <p:tavLst>
                                        <p:tav tm="0">
                                          <p:val>
                                            <p:strVal val="4/3*#ppt_h"/>
                                          </p:val>
                                        </p:tav>
                                        <p:tav tm="100000">
                                          <p:val>
                                            <p:strVal val="#ppt_h"/>
                                          </p:val>
                                        </p:tav>
                                      </p:tavLst>
                                    </p:anim>
                                  </p:childTnLst>
                                </p:cTn>
                              </p:par>
                              <p:par>
                                <p:cTn id="432" presetID="16" presetClass="entr" presetSubtype="42" fill="hold" nodeType="withEffect">
                                  <p:stCondLst>
                                    <p:cond delay="0"/>
                                  </p:stCondLst>
                                  <p:childTnLst>
                                    <p:set>
                                      <p:cBhvr>
                                        <p:cTn id="433" dur="1" fill="hold">
                                          <p:stCondLst>
                                            <p:cond delay="0"/>
                                          </p:stCondLst>
                                        </p:cTn>
                                        <p:tgtEl>
                                          <p:spTgt spid="2"/>
                                        </p:tgtEl>
                                        <p:attrNameLst>
                                          <p:attrName>style.visibility</p:attrName>
                                        </p:attrNameLst>
                                      </p:cBhvr>
                                      <p:to>
                                        <p:strVal val="visible"/>
                                      </p:to>
                                    </p:set>
                                    <p:animEffect transition="in" filter="barn(outHorizontal)">
                                      <p:cBhvr>
                                        <p:cTn id="434"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3" grpId="4" animBg="1"/>
      <p:bldP spid="4" grpId="0" animBg="1"/>
      <p:bldP spid="4" grpId="1" animBg="1"/>
      <p:bldP spid="4" grpId="2" animBg="1"/>
      <p:bldP spid="4" grpId="3" animBg="1"/>
      <p:bldP spid="4" grpId="4" animBg="1"/>
      <p:bldP spid="5" grpId="0" animBg="1"/>
      <p:bldP spid="5" grpId="1" animBg="1"/>
      <p:bldP spid="5" grpId="2" animBg="1"/>
      <p:bldP spid="5" grpId="3" animBg="1"/>
      <p:bldP spid="5" grpId="4" animBg="1"/>
      <p:bldP spid="6" grpId="0" animBg="1"/>
      <p:bldP spid="6" grpId="1" animBg="1"/>
      <p:bldP spid="6" grpId="2" animBg="1"/>
      <p:bldP spid="6" grpId="3" animBg="1"/>
      <p:bldP spid="6" grpId="4" animBg="1"/>
      <p:bldP spid="7" grpId="0" animBg="1"/>
      <p:bldP spid="7" grpId="1" animBg="1"/>
      <p:bldP spid="7" grpId="2" animBg="1"/>
      <p:bldP spid="7" grpId="3" animBg="1"/>
      <p:bldP spid="7" grpId="4" animBg="1"/>
      <p:bldP spid="8" grpId="0" animBg="1"/>
      <p:bldP spid="8" grpId="1" animBg="1"/>
      <p:bldP spid="8" grpId="2" animBg="1"/>
      <p:bldP spid="8" grpId="3" animBg="1"/>
      <p:bldP spid="8" grpId="4" animBg="1"/>
      <p:bldP spid="9" grpId="0" animBg="1"/>
      <p:bldP spid="9" grpId="1" animBg="1"/>
      <p:bldP spid="9" grpId="2" animBg="1"/>
      <p:bldP spid="9" grpId="3" animBg="1"/>
      <p:bldP spid="9" grpId="4" animBg="1"/>
      <p:bldP spid="10" grpId="0" animBg="1"/>
      <p:bldP spid="10" grpId="1" animBg="1"/>
      <p:bldP spid="10" grpId="2" animBg="1"/>
      <p:bldP spid="10" grpId="3" animBg="1"/>
      <p:bldP spid="10" grpId="4" animBg="1"/>
      <p:bldP spid="11" grpId="0" animBg="1"/>
      <p:bldP spid="11" grpId="1" animBg="1"/>
      <p:bldP spid="11" grpId="2" animBg="1"/>
      <p:bldP spid="11" grpId="3" animBg="1"/>
      <p:bldP spid="11" grpId="4" animBg="1"/>
      <p:bldP spid="12" grpId="0" animBg="1"/>
      <p:bldP spid="12" grpId="1" animBg="1"/>
      <p:bldP spid="12" grpId="2" animBg="1"/>
      <p:bldP spid="12" grpId="3" animBg="1"/>
      <p:bldP spid="12" grpId="4" animBg="1"/>
      <p:bldP spid="13" grpId="0" animBg="1"/>
      <p:bldP spid="13" grpId="1" animBg="1"/>
      <p:bldP spid="13" grpId="2" animBg="1"/>
      <p:bldP spid="13" grpId="3" animBg="1"/>
      <p:bldP spid="13" grpId="4" animBg="1"/>
      <p:bldP spid="14" grpId="0" animBg="1"/>
      <p:bldP spid="14" grpId="1" animBg="1"/>
      <p:bldP spid="14" grpId="2" animBg="1"/>
      <p:bldP spid="14" grpId="3" animBg="1"/>
      <p:bldP spid="14" grpId="4" animBg="1"/>
      <p:bldP spid="15" grpId="0" animBg="1"/>
      <p:bldP spid="15" grpId="1" animBg="1"/>
      <p:bldP spid="15" grpId="2" animBg="1"/>
      <p:bldP spid="15" grpId="3" animBg="1"/>
      <p:bldP spid="15" grpId="4" animBg="1"/>
      <p:bldP spid="16" grpId="0" animBg="1"/>
      <p:bldP spid="16" grpId="1" animBg="1"/>
      <p:bldP spid="16" grpId="2" animBg="1"/>
      <p:bldP spid="16" grpId="3" animBg="1"/>
      <p:bldP spid="16" grpId="4" animBg="1"/>
      <p:bldP spid="17" grpId="0" animBg="1"/>
      <p:bldP spid="17" grpId="1" animBg="1"/>
      <p:bldP spid="17" grpId="2" animBg="1"/>
      <p:bldP spid="17" grpId="3" animBg="1"/>
      <p:bldP spid="17" grpId="4" animBg="1"/>
      <p:bldP spid="18" grpId="0" animBg="1"/>
      <p:bldP spid="18" grpId="1" animBg="1"/>
      <p:bldP spid="18" grpId="2" animBg="1"/>
      <p:bldP spid="18" grpId="3" animBg="1"/>
      <p:bldP spid="18" grpId="4" animBg="1"/>
      <p:bldP spid="19" grpId="0" animBg="1"/>
      <p:bldP spid="19" grpId="1" animBg="1"/>
      <p:bldP spid="19" grpId="2" animBg="1"/>
      <p:bldP spid="19" grpId="3" animBg="1"/>
      <p:bldP spid="19" grpId="4" animBg="1"/>
      <p:bldP spid="20" grpId="0" animBg="1"/>
      <p:bldP spid="20" grpId="1" animBg="1"/>
      <p:bldP spid="20" grpId="2" animBg="1"/>
      <p:bldP spid="20" grpId="3" animBg="1"/>
      <p:bldP spid="20" grpId="4" animBg="1"/>
      <p:bldP spid="21" grpId="0" animBg="1"/>
      <p:bldP spid="21" grpId="1" animBg="1"/>
      <p:bldP spid="21" grpId="2" animBg="1"/>
      <p:bldP spid="21" grpId="3" animBg="1"/>
      <p:bldP spid="21" grpId="4" animBg="1"/>
      <p:bldP spid="22" grpId="0" animBg="1"/>
      <p:bldP spid="22" grpId="1" animBg="1"/>
      <p:bldP spid="22" grpId="2" animBg="1"/>
      <p:bldP spid="22" grpId="3" animBg="1"/>
      <p:bldP spid="22" grpId="4" animBg="1"/>
      <p:bldP spid="23" grpId="0" animBg="1"/>
      <p:bldP spid="23" grpId="1" animBg="1"/>
      <p:bldP spid="23" grpId="2" animBg="1"/>
      <p:bldP spid="23" grpId="3" animBg="1"/>
      <p:bldP spid="23" grpId="4" animBg="1"/>
      <p:bldP spid="24" grpId="0" animBg="1"/>
      <p:bldP spid="24" grpId="1" animBg="1"/>
      <p:bldP spid="24" grpId="2" animBg="1"/>
      <p:bldP spid="24" grpId="3" animBg="1"/>
      <p:bldP spid="24" grpId="4" animBg="1"/>
      <p:bldP spid="25" grpId="0" animBg="1"/>
      <p:bldP spid="25" grpId="1" animBg="1"/>
      <p:bldP spid="25" grpId="2" animBg="1"/>
      <p:bldP spid="25" grpId="3" animBg="1"/>
      <p:bldP spid="25" grpId="4" animBg="1"/>
      <p:bldP spid="26" grpId="0" animBg="1"/>
      <p:bldP spid="26" grpId="1" animBg="1"/>
      <p:bldP spid="26" grpId="2" animBg="1"/>
      <p:bldP spid="26" grpId="3" animBg="1"/>
      <p:bldP spid="26" grpId="4" animBg="1"/>
      <p:bldP spid="27" grpId="0" animBg="1"/>
      <p:bldP spid="27" grpId="1" animBg="1"/>
      <p:bldP spid="27" grpId="2" animBg="1"/>
      <p:bldP spid="27" grpId="3" animBg="1"/>
      <p:bldP spid="27" grpId="4" animBg="1"/>
      <p:bldP spid="28" grpId="0" animBg="1"/>
      <p:bldP spid="28" grpId="1" animBg="1"/>
      <p:bldP spid="28" grpId="2" animBg="1"/>
      <p:bldP spid="28" grpId="3" animBg="1"/>
      <p:bldP spid="28" grpId="4" animBg="1"/>
      <p:bldP spid="29" grpId="0" animBg="1"/>
      <p:bldP spid="29" grpId="1" animBg="1"/>
      <p:bldP spid="29" grpId="2" animBg="1"/>
      <p:bldP spid="29" grpId="3" animBg="1"/>
      <p:bldP spid="29" grpId="4" animBg="1"/>
      <p:bldP spid="30" grpId="0" animBg="1"/>
      <p:bldP spid="30" grpId="1" animBg="1"/>
      <p:bldP spid="30" grpId="2" animBg="1"/>
      <p:bldP spid="30" grpId="3" animBg="1"/>
      <p:bldP spid="30" grpId="4" animBg="1"/>
      <p:bldP spid="31"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15).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Marco"/>
          <p:cNvSpPr/>
          <p:nvPr/>
        </p:nvSpPr>
        <p:spPr>
          <a:xfrm>
            <a:off x="3500430" y="1928808"/>
            <a:ext cx="2143140" cy="642942"/>
          </a:xfrm>
          <a:prstGeom prst="frame">
            <a:avLst>
              <a:gd name="adj1" fmla="val 30278"/>
            </a:avLst>
          </a:prstGeom>
          <a:blipFill dpi="0" rotWithShape="1">
            <a:blip r:embed="rId3" cstate="print">
              <a:duotone>
                <a:schemeClr val="accent6">
                  <a:shade val="45000"/>
                  <a:satMod val="135000"/>
                </a:schemeClr>
                <a:prstClr val="white"/>
              </a:duotone>
              <a:lum contras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 name="3 Marco"/>
          <p:cNvSpPr/>
          <p:nvPr/>
        </p:nvSpPr>
        <p:spPr>
          <a:xfrm>
            <a:off x="3500430" y="2571750"/>
            <a:ext cx="2143140" cy="642942"/>
          </a:xfrm>
          <a:prstGeom prst="frame">
            <a:avLst>
              <a:gd name="adj1" fmla="val 30278"/>
            </a:avLst>
          </a:prstGeom>
          <a:blipFill dpi="0" rotWithShape="1">
            <a:blip r:embed="rId3" cstate="print">
              <a:duotone>
                <a:schemeClr val="accent6">
                  <a:shade val="45000"/>
                  <a:satMod val="135000"/>
                </a:schemeClr>
                <a:prstClr val="white"/>
              </a:duotone>
              <a:lum contras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 name="4 Marco"/>
          <p:cNvSpPr/>
          <p:nvPr/>
        </p:nvSpPr>
        <p:spPr>
          <a:xfrm rot="5400000">
            <a:off x="2536016" y="2250281"/>
            <a:ext cx="1285885" cy="642942"/>
          </a:xfrm>
          <a:prstGeom prst="frame">
            <a:avLst>
              <a:gd name="adj1" fmla="val 30278"/>
            </a:avLst>
          </a:prstGeom>
          <a:blipFill dpi="0" rotWithShape="1">
            <a:blip r:embed="rId4" cstate="print">
              <a:duotone>
                <a:schemeClr val="accent6">
                  <a:shade val="45000"/>
                  <a:satMod val="135000"/>
                </a:schemeClr>
                <a:prstClr val="white"/>
              </a:duotone>
              <a:lum contras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Marco"/>
          <p:cNvSpPr/>
          <p:nvPr/>
        </p:nvSpPr>
        <p:spPr>
          <a:xfrm rot="5400000">
            <a:off x="5322099" y="2250280"/>
            <a:ext cx="1285885" cy="642942"/>
          </a:xfrm>
          <a:prstGeom prst="frame">
            <a:avLst>
              <a:gd name="adj1" fmla="val 30278"/>
            </a:avLst>
          </a:prstGeom>
          <a:blipFill dpi="0" rotWithShape="1">
            <a:blip r:embed="rId4" cstate="print">
              <a:duotone>
                <a:schemeClr val="accent6">
                  <a:shade val="45000"/>
                  <a:satMod val="135000"/>
                </a:schemeClr>
                <a:prstClr val="white"/>
              </a:duotone>
              <a:lum contras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Marco"/>
          <p:cNvSpPr/>
          <p:nvPr/>
        </p:nvSpPr>
        <p:spPr>
          <a:xfrm>
            <a:off x="3786182" y="1285866"/>
            <a:ext cx="1643074" cy="642942"/>
          </a:xfrm>
          <a:prstGeom prst="frame">
            <a:avLst>
              <a:gd name="adj1" fmla="val 30278"/>
            </a:avLst>
          </a:prstGeom>
          <a:blipFill dpi="0" rotWithShape="1">
            <a:blip r:embed="rId5" cstate="print">
              <a:duotone>
                <a:schemeClr val="accent6">
                  <a:shade val="45000"/>
                  <a:satMod val="135000"/>
                </a:schemeClr>
                <a:prstClr val="white"/>
              </a:duotone>
              <a:lum contras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Marco"/>
          <p:cNvSpPr/>
          <p:nvPr/>
        </p:nvSpPr>
        <p:spPr>
          <a:xfrm>
            <a:off x="3786182" y="3214692"/>
            <a:ext cx="1643074" cy="642942"/>
          </a:xfrm>
          <a:prstGeom prst="frame">
            <a:avLst>
              <a:gd name="adj1" fmla="val 30278"/>
            </a:avLst>
          </a:prstGeom>
          <a:blipFill dpi="0" rotWithShape="1">
            <a:blip r:embed="rId5" cstate="print">
              <a:duotone>
                <a:schemeClr val="accent6">
                  <a:shade val="45000"/>
                  <a:satMod val="135000"/>
                </a:schemeClr>
                <a:prstClr val="white"/>
              </a:duotone>
              <a:lum contras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Marco"/>
          <p:cNvSpPr/>
          <p:nvPr/>
        </p:nvSpPr>
        <p:spPr>
          <a:xfrm rot="5400000">
            <a:off x="2071671" y="2285997"/>
            <a:ext cx="928692" cy="642942"/>
          </a:xfrm>
          <a:prstGeom prst="frame">
            <a:avLst>
              <a:gd name="adj1" fmla="val 30278"/>
            </a:avLst>
          </a:prstGeom>
          <a:blipFill dpi="0" rotWithShape="1">
            <a:blip r:embed="rId6" cstate="print">
              <a:duotone>
                <a:schemeClr val="accent6">
                  <a:shade val="45000"/>
                  <a:satMod val="135000"/>
                </a:schemeClr>
                <a:prstClr val="white"/>
              </a:duotone>
              <a:lum contras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Marco"/>
          <p:cNvSpPr/>
          <p:nvPr/>
        </p:nvSpPr>
        <p:spPr>
          <a:xfrm rot="5400000">
            <a:off x="6143637" y="2285997"/>
            <a:ext cx="928692" cy="642942"/>
          </a:xfrm>
          <a:prstGeom prst="frame">
            <a:avLst>
              <a:gd name="adj1" fmla="val 30278"/>
            </a:avLst>
          </a:prstGeom>
          <a:blipFill dpi="0" rotWithShape="1">
            <a:blip r:embed="rId6" cstate="print">
              <a:duotone>
                <a:schemeClr val="accent6">
                  <a:shade val="45000"/>
                  <a:satMod val="135000"/>
                </a:schemeClr>
                <a:prstClr val="white"/>
              </a:duotone>
              <a:lum contras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Marco"/>
          <p:cNvSpPr/>
          <p:nvPr/>
        </p:nvSpPr>
        <p:spPr>
          <a:xfrm>
            <a:off x="4000496" y="642924"/>
            <a:ext cx="1285884" cy="642942"/>
          </a:xfrm>
          <a:prstGeom prst="frame">
            <a:avLst>
              <a:gd name="adj1" fmla="val 30278"/>
            </a:avLst>
          </a:prstGeom>
          <a:blipFill dpi="0" rotWithShape="1">
            <a:blip r:embed="rId4" cstate="print">
              <a:duotone>
                <a:schemeClr val="accent6">
                  <a:shade val="45000"/>
                  <a:satMod val="135000"/>
                </a:schemeClr>
                <a:prstClr val="white"/>
              </a:duotone>
              <a:lum contras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Marco"/>
          <p:cNvSpPr/>
          <p:nvPr/>
        </p:nvSpPr>
        <p:spPr>
          <a:xfrm>
            <a:off x="4000496" y="3857634"/>
            <a:ext cx="1285884" cy="642942"/>
          </a:xfrm>
          <a:prstGeom prst="frame">
            <a:avLst>
              <a:gd name="adj1" fmla="val 30278"/>
            </a:avLst>
          </a:prstGeom>
          <a:blipFill dpi="0" rotWithShape="1">
            <a:blip r:embed="rId4" cstate="print">
              <a:duotone>
                <a:schemeClr val="accent6">
                  <a:shade val="45000"/>
                  <a:satMod val="135000"/>
                </a:schemeClr>
                <a:prstClr val="white"/>
              </a:duotone>
              <a:lum contras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Marco"/>
          <p:cNvSpPr/>
          <p:nvPr/>
        </p:nvSpPr>
        <p:spPr>
          <a:xfrm rot="5400000">
            <a:off x="1714480" y="2428874"/>
            <a:ext cx="571504" cy="428628"/>
          </a:xfrm>
          <a:prstGeom prst="frame">
            <a:avLst>
              <a:gd name="adj1" fmla="val 30278"/>
            </a:avLst>
          </a:prstGeom>
          <a:blipFill dpi="0" rotWithShape="1">
            <a:blip r:embed="rId7" cstate="print">
              <a:duotone>
                <a:schemeClr val="accent6">
                  <a:shade val="45000"/>
                  <a:satMod val="135000"/>
                </a:schemeClr>
                <a:prstClr val="white"/>
              </a:duotone>
              <a:lum contras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Marco"/>
          <p:cNvSpPr/>
          <p:nvPr/>
        </p:nvSpPr>
        <p:spPr>
          <a:xfrm rot="5400000">
            <a:off x="6858016" y="2357436"/>
            <a:ext cx="642942" cy="500066"/>
          </a:xfrm>
          <a:prstGeom prst="frame">
            <a:avLst>
              <a:gd name="adj1" fmla="val 30278"/>
            </a:avLst>
          </a:prstGeom>
          <a:blipFill dpi="0" rotWithShape="1">
            <a:blip r:embed="rId8" cstate="print">
              <a:duotone>
                <a:schemeClr val="accent6">
                  <a:shade val="45000"/>
                  <a:satMod val="135000"/>
                </a:schemeClr>
                <a:prstClr val="white"/>
              </a:duotone>
              <a:lum contras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Marco"/>
          <p:cNvSpPr/>
          <p:nvPr/>
        </p:nvSpPr>
        <p:spPr>
          <a:xfrm>
            <a:off x="4143372" y="214296"/>
            <a:ext cx="1000132" cy="428646"/>
          </a:xfrm>
          <a:prstGeom prst="frame">
            <a:avLst>
              <a:gd name="adj1" fmla="val 30278"/>
            </a:avLst>
          </a:prstGeom>
          <a:blipFill dpi="0" rotWithShape="1">
            <a:blip r:embed="rId9" cstate="print">
              <a:duotone>
                <a:schemeClr val="accent6">
                  <a:shade val="45000"/>
                  <a:satMod val="135000"/>
                </a:schemeClr>
                <a:prstClr val="white"/>
              </a:duotone>
              <a:lum contras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15 Marco"/>
          <p:cNvSpPr/>
          <p:nvPr/>
        </p:nvSpPr>
        <p:spPr>
          <a:xfrm>
            <a:off x="4143372" y="4500576"/>
            <a:ext cx="1000132" cy="428646"/>
          </a:xfrm>
          <a:prstGeom prst="frame">
            <a:avLst>
              <a:gd name="adj1" fmla="val 30278"/>
            </a:avLst>
          </a:prstGeom>
          <a:blipFill dpi="0" rotWithShape="1">
            <a:blip r:embed="rId9" cstate="print">
              <a:duotone>
                <a:schemeClr val="accent6">
                  <a:shade val="45000"/>
                  <a:satMod val="135000"/>
                </a:schemeClr>
                <a:prstClr val="white"/>
              </a:duotone>
              <a:lum contras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7" name="16 Marco"/>
          <p:cNvSpPr/>
          <p:nvPr/>
        </p:nvSpPr>
        <p:spPr>
          <a:xfrm rot="5400000">
            <a:off x="1393009" y="2464593"/>
            <a:ext cx="428628" cy="357190"/>
          </a:xfrm>
          <a:prstGeom prst="frame">
            <a:avLst>
              <a:gd name="adj1" fmla="val 30278"/>
            </a:avLst>
          </a:prstGeom>
          <a:blipFill dpi="0" rotWithShape="1">
            <a:blip r:embed="rId10" cstate="print">
              <a:duotone>
                <a:schemeClr val="accent6">
                  <a:shade val="45000"/>
                  <a:satMod val="135000"/>
                </a:schemeClr>
                <a:prstClr val="white"/>
              </a:duotone>
              <a:lum contras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8" name="17 Marco"/>
          <p:cNvSpPr/>
          <p:nvPr/>
        </p:nvSpPr>
        <p:spPr>
          <a:xfrm rot="5400000">
            <a:off x="7393801" y="2464593"/>
            <a:ext cx="428628" cy="357190"/>
          </a:xfrm>
          <a:prstGeom prst="frame">
            <a:avLst>
              <a:gd name="adj1" fmla="val 30278"/>
            </a:avLst>
          </a:prstGeom>
          <a:blipFill dpi="0" rotWithShape="1">
            <a:blip r:embed="rId10" cstate="print">
              <a:duotone>
                <a:schemeClr val="accent6">
                  <a:shade val="45000"/>
                  <a:satMod val="135000"/>
                </a:schemeClr>
                <a:prstClr val="white"/>
              </a:duotone>
              <a:lum contras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9" name="18 Rectángulo"/>
          <p:cNvSpPr/>
          <p:nvPr/>
        </p:nvSpPr>
        <p:spPr>
          <a:xfrm>
            <a:off x="-285784" y="-214332"/>
            <a:ext cx="9787006" cy="5715040"/>
          </a:xfrm>
          <a:prstGeom prst="rect">
            <a:avLst/>
          </a:prstGeom>
          <a:gradFill>
            <a:gsLst>
              <a:gs pos="0">
                <a:srgbClr val="DDEBCF"/>
              </a:gs>
              <a:gs pos="50000">
                <a:srgbClr val="9CB86E"/>
              </a:gs>
              <a:gs pos="100000">
                <a:srgbClr val="156B13"/>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9"/>
                                        </p:tgtEl>
                                        <p:attrNameLst>
                                          <p:attrName>style.visibility</p:attrName>
                                        </p:attrNameLst>
                                      </p:cBhvr>
                                      <p:to>
                                        <p:strVal val="hidden"/>
                                      </p:to>
                                    </p:set>
                                  </p:childTnLst>
                                </p:cTn>
                              </p:par>
                              <p:par>
                                <p:cTn id="7" presetID="2" presetClass="entr" presetSubtype="4" fill="hold" grpId="0"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additive="base">
                                        <p:cTn id="9" dur="2000" fill="hold"/>
                                        <p:tgtEl>
                                          <p:spTgt spid="3"/>
                                        </p:tgtEl>
                                        <p:attrNameLst>
                                          <p:attrName>ppt_x</p:attrName>
                                        </p:attrNameLst>
                                      </p:cBhvr>
                                      <p:tavLst>
                                        <p:tav tm="0">
                                          <p:val>
                                            <p:strVal val="#ppt_x"/>
                                          </p:val>
                                        </p:tav>
                                        <p:tav tm="100000">
                                          <p:val>
                                            <p:strVal val="#ppt_x"/>
                                          </p:val>
                                        </p:tav>
                                      </p:tavLst>
                                    </p:anim>
                                    <p:anim calcmode="lin" valueType="num">
                                      <p:cBhvr additive="base">
                                        <p:cTn id="10" dur="2000" fill="hold"/>
                                        <p:tgtEl>
                                          <p:spTgt spid="3"/>
                                        </p:tgtEl>
                                        <p:attrNameLst>
                                          <p:attrName>ppt_y</p:attrName>
                                        </p:attrNameLst>
                                      </p:cBhvr>
                                      <p:tavLst>
                                        <p:tav tm="0">
                                          <p:val>
                                            <p:strVal val="1+#ppt_h/2"/>
                                          </p:val>
                                        </p:tav>
                                        <p:tav tm="100000">
                                          <p:val>
                                            <p:strVal val="#ppt_y"/>
                                          </p:val>
                                        </p:tav>
                                      </p:tavLst>
                                    </p:anim>
                                  </p:childTnLst>
                                </p:cTn>
                              </p:par>
                              <p:par>
                                <p:cTn id="11" presetID="2" presetClass="entr" presetSubtype="4" fill="hold" grpId="0" nodeType="with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additive="base">
                                        <p:cTn id="13" dur="2000" fill="hold"/>
                                        <p:tgtEl>
                                          <p:spTgt spid="7"/>
                                        </p:tgtEl>
                                        <p:attrNameLst>
                                          <p:attrName>ppt_x</p:attrName>
                                        </p:attrNameLst>
                                      </p:cBhvr>
                                      <p:tavLst>
                                        <p:tav tm="0">
                                          <p:val>
                                            <p:strVal val="#ppt_x"/>
                                          </p:val>
                                        </p:tav>
                                        <p:tav tm="100000">
                                          <p:val>
                                            <p:strVal val="#ppt_x"/>
                                          </p:val>
                                        </p:tav>
                                      </p:tavLst>
                                    </p:anim>
                                    <p:anim calcmode="lin" valueType="num">
                                      <p:cBhvr additive="base">
                                        <p:cTn id="14" dur="2000" fill="hold"/>
                                        <p:tgtEl>
                                          <p:spTgt spid="7"/>
                                        </p:tgtEl>
                                        <p:attrNameLst>
                                          <p:attrName>ppt_y</p:attrName>
                                        </p:attrNameLst>
                                      </p:cBhvr>
                                      <p:tavLst>
                                        <p:tav tm="0">
                                          <p:val>
                                            <p:strVal val="1+#ppt_h/2"/>
                                          </p:val>
                                        </p:tav>
                                        <p:tav tm="100000">
                                          <p:val>
                                            <p:strVal val="#ppt_y"/>
                                          </p:val>
                                        </p:tav>
                                      </p:tavLst>
                                    </p:anim>
                                  </p:childTnLst>
                                </p:cTn>
                              </p:par>
                              <p:par>
                                <p:cTn id="15" presetID="2" presetClass="entr" presetSubtype="4" fill="hold" grpId="0" nodeType="withEffect">
                                  <p:stCondLst>
                                    <p:cond delay="0"/>
                                  </p:stCondLst>
                                  <p:childTnLst>
                                    <p:set>
                                      <p:cBhvr>
                                        <p:cTn id="16" dur="1" fill="hold">
                                          <p:stCondLst>
                                            <p:cond delay="0"/>
                                          </p:stCondLst>
                                        </p:cTn>
                                        <p:tgtEl>
                                          <p:spTgt spid="11"/>
                                        </p:tgtEl>
                                        <p:attrNameLst>
                                          <p:attrName>style.visibility</p:attrName>
                                        </p:attrNameLst>
                                      </p:cBhvr>
                                      <p:to>
                                        <p:strVal val="visible"/>
                                      </p:to>
                                    </p:set>
                                    <p:anim calcmode="lin" valueType="num">
                                      <p:cBhvr additive="base">
                                        <p:cTn id="17" dur="2000" fill="hold"/>
                                        <p:tgtEl>
                                          <p:spTgt spid="11"/>
                                        </p:tgtEl>
                                        <p:attrNameLst>
                                          <p:attrName>ppt_x</p:attrName>
                                        </p:attrNameLst>
                                      </p:cBhvr>
                                      <p:tavLst>
                                        <p:tav tm="0">
                                          <p:val>
                                            <p:strVal val="#ppt_x"/>
                                          </p:val>
                                        </p:tav>
                                        <p:tav tm="100000">
                                          <p:val>
                                            <p:strVal val="#ppt_x"/>
                                          </p:val>
                                        </p:tav>
                                      </p:tavLst>
                                    </p:anim>
                                    <p:anim calcmode="lin" valueType="num">
                                      <p:cBhvr additive="base">
                                        <p:cTn id="18" dur="2000" fill="hold"/>
                                        <p:tgtEl>
                                          <p:spTgt spid="11"/>
                                        </p:tgtEl>
                                        <p:attrNameLst>
                                          <p:attrName>ppt_y</p:attrName>
                                        </p:attrNameLst>
                                      </p:cBhvr>
                                      <p:tavLst>
                                        <p:tav tm="0">
                                          <p:val>
                                            <p:strVal val="1+#ppt_h/2"/>
                                          </p:val>
                                        </p:tav>
                                        <p:tav tm="100000">
                                          <p:val>
                                            <p:strVal val="#ppt_y"/>
                                          </p:val>
                                        </p:tav>
                                      </p:tavLst>
                                    </p:anim>
                                  </p:childTnLst>
                                </p:cTn>
                              </p:par>
                              <p:par>
                                <p:cTn id="19" presetID="2" presetClass="entr" presetSubtype="4" fill="hold" grpId="0" nodeType="withEffect">
                                  <p:stCondLst>
                                    <p:cond delay="0"/>
                                  </p:stCondLst>
                                  <p:childTnLst>
                                    <p:set>
                                      <p:cBhvr>
                                        <p:cTn id="20" dur="1" fill="hold">
                                          <p:stCondLst>
                                            <p:cond delay="0"/>
                                          </p:stCondLst>
                                        </p:cTn>
                                        <p:tgtEl>
                                          <p:spTgt spid="15"/>
                                        </p:tgtEl>
                                        <p:attrNameLst>
                                          <p:attrName>style.visibility</p:attrName>
                                        </p:attrNameLst>
                                      </p:cBhvr>
                                      <p:to>
                                        <p:strVal val="visible"/>
                                      </p:to>
                                    </p:set>
                                    <p:anim calcmode="lin" valueType="num">
                                      <p:cBhvr additive="base">
                                        <p:cTn id="21" dur="2000" fill="hold"/>
                                        <p:tgtEl>
                                          <p:spTgt spid="15"/>
                                        </p:tgtEl>
                                        <p:attrNameLst>
                                          <p:attrName>ppt_x</p:attrName>
                                        </p:attrNameLst>
                                      </p:cBhvr>
                                      <p:tavLst>
                                        <p:tav tm="0">
                                          <p:val>
                                            <p:strVal val="#ppt_x"/>
                                          </p:val>
                                        </p:tav>
                                        <p:tav tm="100000">
                                          <p:val>
                                            <p:strVal val="#ppt_x"/>
                                          </p:val>
                                        </p:tav>
                                      </p:tavLst>
                                    </p:anim>
                                    <p:anim calcmode="lin" valueType="num">
                                      <p:cBhvr additive="base">
                                        <p:cTn id="22" dur="2000" fill="hold"/>
                                        <p:tgtEl>
                                          <p:spTgt spid="15"/>
                                        </p:tgtEl>
                                        <p:attrNameLst>
                                          <p:attrName>ppt_y</p:attrName>
                                        </p:attrNameLst>
                                      </p:cBhvr>
                                      <p:tavLst>
                                        <p:tav tm="0">
                                          <p:val>
                                            <p:strVal val="1+#ppt_h/2"/>
                                          </p:val>
                                        </p:tav>
                                        <p:tav tm="100000">
                                          <p:val>
                                            <p:strVal val="#ppt_y"/>
                                          </p:val>
                                        </p:tav>
                                      </p:tavLst>
                                    </p:anim>
                                  </p:childTnLst>
                                </p:cTn>
                              </p:par>
                              <p:par>
                                <p:cTn id="23" presetID="2" presetClass="entr" presetSubtype="1" fill="hold" grpId="0" nodeType="withEffect">
                                  <p:stCondLst>
                                    <p:cond delay="0"/>
                                  </p:stCondLst>
                                  <p:childTnLst>
                                    <p:set>
                                      <p:cBhvr>
                                        <p:cTn id="24" dur="1" fill="hold">
                                          <p:stCondLst>
                                            <p:cond delay="0"/>
                                          </p:stCondLst>
                                        </p:cTn>
                                        <p:tgtEl>
                                          <p:spTgt spid="4"/>
                                        </p:tgtEl>
                                        <p:attrNameLst>
                                          <p:attrName>style.visibility</p:attrName>
                                        </p:attrNameLst>
                                      </p:cBhvr>
                                      <p:to>
                                        <p:strVal val="visible"/>
                                      </p:to>
                                    </p:set>
                                    <p:anim calcmode="lin" valueType="num">
                                      <p:cBhvr additive="base">
                                        <p:cTn id="25" dur="2000" fill="hold"/>
                                        <p:tgtEl>
                                          <p:spTgt spid="4"/>
                                        </p:tgtEl>
                                        <p:attrNameLst>
                                          <p:attrName>ppt_x</p:attrName>
                                        </p:attrNameLst>
                                      </p:cBhvr>
                                      <p:tavLst>
                                        <p:tav tm="0">
                                          <p:val>
                                            <p:strVal val="#ppt_x"/>
                                          </p:val>
                                        </p:tav>
                                        <p:tav tm="100000">
                                          <p:val>
                                            <p:strVal val="#ppt_x"/>
                                          </p:val>
                                        </p:tav>
                                      </p:tavLst>
                                    </p:anim>
                                    <p:anim calcmode="lin" valueType="num">
                                      <p:cBhvr additive="base">
                                        <p:cTn id="26" dur="2000" fill="hold"/>
                                        <p:tgtEl>
                                          <p:spTgt spid="4"/>
                                        </p:tgtEl>
                                        <p:attrNameLst>
                                          <p:attrName>ppt_y</p:attrName>
                                        </p:attrNameLst>
                                      </p:cBhvr>
                                      <p:tavLst>
                                        <p:tav tm="0">
                                          <p:val>
                                            <p:strVal val="0-#ppt_h/2"/>
                                          </p:val>
                                        </p:tav>
                                        <p:tav tm="100000">
                                          <p:val>
                                            <p:strVal val="#ppt_y"/>
                                          </p:val>
                                        </p:tav>
                                      </p:tavLst>
                                    </p:anim>
                                  </p:childTnLst>
                                </p:cTn>
                              </p:par>
                              <p:par>
                                <p:cTn id="27" presetID="2" presetClass="entr" presetSubtype="1" fill="hold" grpId="0" nodeType="withEffect">
                                  <p:stCondLst>
                                    <p:cond delay="0"/>
                                  </p:stCondLst>
                                  <p:childTnLst>
                                    <p:set>
                                      <p:cBhvr>
                                        <p:cTn id="28" dur="1" fill="hold">
                                          <p:stCondLst>
                                            <p:cond delay="0"/>
                                          </p:stCondLst>
                                        </p:cTn>
                                        <p:tgtEl>
                                          <p:spTgt spid="8"/>
                                        </p:tgtEl>
                                        <p:attrNameLst>
                                          <p:attrName>style.visibility</p:attrName>
                                        </p:attrNameLst>
                                      </p:cBhvr>
                                      <p:to>
                                        <p:strVal val="visible"/>
                                      </p:to>
                                    </p:set>
                                    <p:anim calcmode="lin" valueType="num">
                                      <p:cBhvr additive="base">
                                        <p:cTn id="29" dur="2000" fill="hold"/>
                                        <p:tgtEl>
                                          <p:spTgt spid="8"/>
                                        </p:tgtEl>
                                        <p:attrNameLst>
                                          <p:attrName>ppt_x</p:attrName>
                                        </p:attrNameLst>
                                      </p:cBhvr>
                                      <p:tavLst>
                                        <p:tav tm="0">
                                          <p:val>
                                            <p:strVal val="#ppt_x"/>
                                          </p:val>
                                        </p:tav>
                                        <p:tav tm="100000">
                                          <p:val>
                                            <p:strVal val="#ppt_x"/>
                                          </p:val>
                                        </p:tav>
                                      </p:tavLst>
                                    </p:anim>
                                    <p:anim calcmode="lin" valueType="num">
                                      <p:cBhvr additive="base">
                                        <p:cTn id="30" dur="2000" fill="hold"/>
                                        <p:tgtEl>
                                          <p:spTgt spid="8"/>
                                        </p:tgtEl>
                                        <p:attrNameLst>
                                          <p:attrName>ppt_y</p:attrName>
                                        </p:attrNameLst>
                                      </p:cBhvr>
                                      <p:tavLst>
                                        <p:tav tm="0">
                                          <p:val>
                                            <p:strVal val="0-#ppt_h/2"/>
                                          </p:val>
                                        </p:tav>
                                        <p:tav tm="100000">
                                          <p:val>
                                            <p:strVal val="#ppt_y"/>
                                          </p:val>
                                        </p:tav>
                                      </p:tavLst>
                                    </p:anim>
                                  </p:childTnLst>
                                </p:cTn>
                              </p:par>
                              <p:par>
                                <p:cTn id="31" presetID="2" presetClass="entr" presetSubtype="1" fill="hold" grpId="0" nodeType="withEffect">
                                  <p:stCondLst>
                                    <p:cond delay="0"/>
                                  </p:stCondLst>
                                  <p:childTnLst>
                                    <p:set>
                                      <p:cBhvr>
                                        <p:cTn id="32" dur="1" fill="hold">
                                          <p:stCondLst>
                                            <p:cond delay="0"/>
                                          </p:stCondLst>
                                        </p:cTn>
                                        <p:tgtEl>
                                          <p:spTgt spid="12"/>
                                        </p:tgtEl>
                                        <p:attrNameLst>
                                          <p:attrName>style.visibility</p:attrName>
                                        </p:attrNameLst>
                                      </p:cBhvr>
                                      <p:to>
                                        <p:strVal val="visible"/>
                                      </p:to>
                                    </p:set>
                                    <p:anim calcmode="lin" valueType="num">
                                      <p:cBhvr additive="base">
                                        <p:cTn id="33" dur="2000" fill="hold"/>
                                        <p:tgtEl>
                                          <p:spTgt spid="12"/>
                                        </p:tgtEl>
                                        <p:attrNameLst>
                                          <p:attrName>ppt_x</p:attrName>
                                        </p:attrNameLst>
                                      </p:cBhvr>
                                      <p:tavLst>
                                        <p:tav tm="0">
                                          <p:val>
                                            <p:strVal val="#ppt_x"/>
                                          </p:val>
                                        </p:tav>
                                        <p:tav tm="100000">
                                          <p:val>
                                            <p:strVal val="#ppt_x"/>
                                          </p:val>
                                        </p:tav>
                                      </p:tavLst>
                                    </p:anim>
                                    <p:anim calcmode="lin" valueType="num">
                                      <p:cBhvr additive="base">
                                        <p:cTn id="34" dur="2000" fill="hold"/>
                                        <p:tgtEl>
                                          <p:spTgt spid="12"/>
                                        </p:tgtEl>
                                        <p:attrNameLst>
                                          <p:attrName>ppt_y</p:attrName>
                                        </p:attrNameLst>
                                      </p:cBhvr>
                                      <p:tavLst>
                                        <p:tav tm="0">
                                          <p:val>
                                            <p:strVal val="0-#ppt_h/2"/>
                                          </p:val>
                                        </p:tav>
                                        <p:tav tm="100000">
                                          <p:val>
                                            <p:strVal val="#ppt_y"/>
                                          </p:val>
                                        </p:tav>
                                      </p:tavLst>
                                    </p:anim>
                                  </p:childTnLst>
                                </p:cTn>
                              </p:par>
                              <p:par>
                                <p:cTn id="35" presetID="2" presetClass="entr" presetSubtype="1" fill="hold" grpId="0" nodeType="withEffect">
                                  <p:stCondLst>
                                    <p:cond delay="0"/>
                                  </p:stCondLst>
                                  <p:childTnLst>
                                    <p:set>
                                      <p:cBhvr>
                                        <p:cTn id="36" dur="1" fill="hold">
                                          <p:stCondLst>
                                            <p:cond delay="0"/>
                                          </p:stCondLst>
                                        </p:cTn>
                                        <p:tgtEl>
                                          <p:spTgt spid="16"/>
                                        </p:tgtEl>
                                        <p:attrNameLst>
                                          <p:attrName>style.visibility</p:attrName>
                                        </p:attrNameLst>
                                      </p:cBhvr>
                                      <p:to>
                                        <p:strVal val="visible"/>
                                      </p:to>
                                    </p:set>
                                    <p:anim calcmode="lin" valueType="num">
                                      <p:cBhvr additive="base">
                                        <p:cTn id="37" dur="2000" fill="hold"/>
                                        <p:tgtEl>
                                          <p:spTgt spid="16"/>
                                        </p:tgtEl>
                                        <p:attrNameLst>
                                          <p:attrName>ppt_x</p:attrName>
                                        </p:attrNameLst>
                                      </p:cBhvr>
                                      <p:tavLst>
                                        <p:tav tm="0">
                                          <p:val>
                                            <p:strVal val="#ppt_x"/>
                                          </p:val>
                                        </p:tav>
                                        <p:tav tm="100000">
                                          <p:val>
                                            <p:strVal val="#ppt_x"/>
                                          </p:val>
                                        </p:tav>
                                      </p:tavLst>
                                    </p:anim>
                                    <p:anim calcmode="lin" valueType="num">
                                      <p:cBhvr additive="base">
                                        <p:cTn id="38" dur="2000" fill="hold"/>
                                        <p:tgtEl>
                                          <p:spTgt spid="16"/>
                                        </p:tgtEl>
                                        <p:attrNameLst>
                                          <p:attrName>ppt_y</p:attrName>
                                        </p:attrNameLst>
                                      </p:cBhvr>
                                      <p:tavLst>
                                        <p:tav tm="0">
                                          <p:val>
                                            <p:strVal val="0-#ppt_h/2"/>
                                          </p:val>
                                        </p:tav>
                                        <p:tav tm="100000">
                                          <p:val>
                                            <p:strVal val="#ppt_y"/>
                                          </p:val>
                                        </p:tav>
                                      </p:tavLst>
                                    </p:anim>
                                  </p:childTnLst>
                                </p:cTn>
                              </p:par>
                              <p:par>
                                <p:cTn id="39" presetID="2" presetClass="entr" presetSubtype="2" fill="hold" grpId="0" nodeType="withEffect">
                                  <p:stCondLst>
                                    <p:cond delay="0"/>
                                  </p:stCondLst>
                                  <p:childTnLst>
                                    <p:set>
                                      <p:cBhvr>
                                        <p:cTn id="40" dur="1" fill="hold">
                                          <p:stCondLst>
                                            <p:cond delay="0"/>
                                          </p:stCondLst>
                                        </p:cTn>
                                        <p:tgtEl>
                                          <p:spTgt spid="5"/>
                                        </p:tgtEl>
                                        <p:attrNameLst>
                                          <p:attrName>style.visibility</p:attrName>
                                        </p:attrNameLst>
                                      </p:cBhvr>
                                      <p:to>
                                        <p:strVal val="visible"/>
                                      </p:to>
                                    </p:set>
                                    <p:anim calcmode="lin" valueType="num">
                                      <p:cBhvr additive="base">
                                        <p:cTn id="41" dur="2000" fill="hold"/>
                                        <p:tgtEl>
                                          <p:spTgt spid="5"/>
                                        </p:tgtEl>
                                        <p:attrNameLst>
                                          <p:attrName>ppt_x</p:attrName>
                                        </p:attrNameLst>
                                      </p:cBhvr>
                                      <p:tavLst>
                                        <p:tav tm="0">
                                          <p:val>
                                            <p:strVal val="1+#ppt_w/2"/>
                                          </p:val>
                                        </p:tav>
                                        <p:tav tm="100000">
                                          <p:val>
                                            <p:strVal val="#ppt_x"/>
                                          </p:val>
                                        </p:tav>
                                      </p:tavLst>
                                    </p:anim>
                                    <p:anim calcmode="lin" valueType="num">
                                      <p:cBhvr additive="base">
                                        <p:cTn id="42" dur="2000" fill="hold"/>
                                        <p:tgtEl>
                                          <p:spTgt spid="5"/>
                                        </p:tgtEl>
                                        <p:attrNameLst>
                                          <p:attrName>ppt_y</p:attrName>
                                        </p:attrNameLst>
                                      </p:cBhvr>
                                      <p:tavLst>
                                        <p:tav tm="0">
                                          <p:val>
                                            <p:strVal val="#ppt_y"/>
                                          </p:val>
                                        </p:tav>
                                        <p:tav tm="100000">
                                          <p:val>
                                            <p:strVal val="#ppt_y"/>
                                          </p:val>
                                        </p:tav>
                                      </p:tavLst>
                                    </p:anim>
                                  </p:childTnLst>
                                </p:cTn>
                              </p:par>
                              <p:par>
                                <p:cTn id="43" presetID="2" presetClass="entr" presetSubtype="2" fill="hold" grpId="0" nodeType="withEffect">
                                  <p:stCondLst>
                                    <p:cond delay="0"/>
                                  </p:stCondLst>
                                  <p:childTnLst>
                                    <p:set>
                                      <p:cBhvr>
                                        <p:cTn id="44" dur="1" fill="hold">
                                          <p:stCondLst>
                                            <p:cond delay="0"/>
                                          </p:stCondLst>
                                        </p:cTn>
                                        <p:tgtEl>
                                          <p:spTgt spid="9"/>
                                        </p:tgtEl>
                                        <p:attrNameLst>
                                          <p:attrName>style.visibility</p:attrName>
                                        </p:attrNameLst>
                                      </p:cBhvr>
                                      <p:to>
                                        <p:strVal val="visible"/>
                                      </p:to>
                                    </p:set>
                                    <p:anim calcmode="lin" valueType="num">
                                      <p:cBhvr additive="base">
                                        <p:cTn id="45" dur="2000" fill="hold"/>
                                        <p:tgtEl>
                                          <p:spTgt spid="9"/>
                                        </p:tgtEl>
                                        <p:attrNameLst>
                                          <p:attrName>ppt_x</p:attrName>
                                        </p:attrNameLst>
                                      </p:cBhvr>
                                      <p:tavLst>
                                        <p:tav tm="0">
                                          <p:val>
                                            <p:strVal val="1+#ppt_w/2"/>
                                          </p:val>
                                        </p:tav>
                                        <p:tav tm="100000">
                                          <p:val>
                                            <p:strVal val="#ppt_x"/>
                                          </p:val>
                                        </p:tav>
                                      </p:tavLst>
                                    </p:anim>
                                    <p:anim calcmode="lin" valueType="num">
                                      <p:cBhvr additive="base">
                                        <p:cTn id="46" dur="2000" fill="hold"/>
                                        <p:tgtEl>
                                          <p:spTgt spid="9"/>
                                        </p:tgtEl>
                                        <p:attrNameLst>
                                          <p:attrName>ppt_y</p:attrName>
                                        </p:attrNameLst>
                                      </p:cBhvr>
                                      <p:tavLst>
                                        <p:tav tm="0">
                                          <p:val>
                                            <p:strVal val="#ppt_y"/>
                                          </p:val>
                                        </p:tav>
                                        <p:tav tm="100000">
                                          <p:val>
                                            <p:strVal val="#ppt_y"/>
                                          </p:val>
                                        </p:tav>
                                      </p:tavLst>
                                    </p:anim>
                                  </p:childTnLst>
                                </p:cTn>
                              </p:par>
                              <p:par>
                                <p:cTn id="47" presetID="2" presetClass="entr" presetSubtype="2" fill="hold" grpId="0" nodeType="withEffect">
                                  <p:stCondLst>
                                    <p:cond delay="0"/>
                                  </p:stCondLst>
                                  <p:childTnLst>
                                    <p:set>
                                      <p:cBhvr>
                                        <p:cTn id="48" dur="1" fill="hold">
                                          <p:stCondLst>
                                            <p:cond delay="0"/>
                                          </p:stCondLst>
                                        </p:cTn>
                                        <p:tgtEl>
                                          <p:spTgt spid="13"/>
                                        </p:tgtEl>
                                        <p:attrNameLst>
                                          <p:attrName>style.visibility</p:attrName>
                                        </p:attrNameLst>
                                      </p:cBhvr>
                                      <p:to>
                                        <p:strVal val="visible"/>
                                      </p:to>
                                    </p:set>
                                    <p:anim calcmode="lin" valueType="num">
                                      <p:cBhvr additive="base">
                                        <p:cTn id="49" dur="2000" fill="hold"/>
                                        <p:tgtEl>
                                          <p:spTgt spid="13"/>
                                        </p:tgtEl>
                                        <p:attrNameLst>
                                          <p:attrName>ppt_x</p:attrName>
                                        </p:attrNameLst>
                                      </p:cBhvr>
                                      <p:tavLst>
                                        <p:tav tm="0">
                                          <p:val>
                                            <p:strVal val="1+#ppt_w/2"/>
                                          </p:val>
                                        </p:tav>
                                        <p:tav tm="100000">
                                          <p:val>
                                            <p:strVal val="#ppt_x"/>
                                          </p:val>
                                        </p:tav>
                                      </p:tavLst>
                                    </p:anim>
                                    <p:anim calcmode="lin" valueType="num">
                                      <p:cBhvr additive="base">
                                        <p:cTn id="50" dur="2000" fill="hold"/>
                                        <p:tgtEl>
                                          <p:spTgt spid="13"/>
                                        </p:tgtEl>
                                        <p:attrNameLst>
                                          <p:attrName>ppt_y</p:attrName>
                                        </p:attrNameLst>
                                      </p:cBhvr>
                                      <p:tavLst>
                                        <p:tav tm="0">
                                          <p:val>
                                            <p:strVal val="#ppt_y"/>
                                          </p:val>
                                        </p:tav>
                                        <p:tav tm="100000">
                                          <p:val>
                                            <p:strVal val="#ppt_y"/>
                                          </p:val>
                                        </p:tav>
                                      </p:tavLst>
                                    </p:anim>
                                  </p:childTnLst>
                                </p:cTn>
                              </p:par>
                              <p:par>
                                <p:cTn id="51" presetID="2" presetClass="entr" presetSubtype="2" fill="hold" grpId="0" nodeType="withEffect">
                                  <p:stCondLst>
                                    <p:cond delay="0"/>
                                  </p:stCondLst>
                                  <p:childTnLst>
                                    <p:set>
                                      <p:cBhvr>
                                        <p:cTn id="52" dur="1" fill="hold">
                                          <p:stCondLst>
                                            <p:cond delay="0"/>
                                          </p:stCondLst>
                                        </p:cTn>
                                        <p:tgtEl>
                                          <p:spTgt spid="17"/>
                                        </p:tgtEl>
                                        <p:attrNameLst>
                                          <p:attrName>style.visibility</p:attrName>
                                        </p:attrNameLst>
                                      </p:cBhvr>
                                      <p:to>
                                        <p:strVal val="visible"/>
                                      </p:to>
                                    </p:set>
                                    <p:anim calcmode="lin" valueType="num">
                                      <p:cBhvr additive="base">
                                        <p:cTn id="53" dur="2000" fill="hold"/>
                                        <p:tgtEl>
                                          <p:spTgt spid="17"/>
                                        </p:tgtEl>
                                        <p:attrNameLst>
                                          <p:attrName>ppt_x</p:attrName>
                                        </p:attrNameLst>
                                      </p:cBhvr>
                                      <p:tavLst>
                                        <p:tav tm="0">
                                          <p:val>
                                            <p:strVal val="1+#ppt_w/2"/>
                                          </p:val>
                                        </p:tav>
                                        <p:tav tm="100000">
                                          <p:val>
                                            <p:strVal val="#ppt_x"/>
                                          </p:val>
                                        </p:tav>
                                      </p:tavLst>
                                    </p:anim>
                                    <p:anim calcmode="lin" valueType="num">
                                      <p:cBhvr additive="base">
                                        <p:cTn id="54" dur="2000" fill="hold"/>
                                        <p:tgtEl>
                                          <p:spTgt spid="17"/>
                                        </p:tgtEl>
                                        <p:attrNameLst>
                                          <p:attrName>ppt_y</p:attrName>
                                        </p:attrNameLst>
                                      </p:cBhvr>
                                      <p:tavLst>
                                        <p:tav tm="0">
                                          <p:val>
                                            <p:strVal val="#ppt_y"/>
                                          </p:val>
                                        </p:tav>
                                        <p:tav tm="100000">
                                          <p:val>
                                            <p:strVal val="#ppt_y"/>
                                          </p:val>
                                        </p:tav>
                                      </p:tavLst>
                                    </p:anim>
                                  </p:childTnLst>
                                </p:cTn>
                              </p:par>
                              <p:par>
                                <p:cTn id="55" presetID="2" presetClass="entr" presetSubtype="8" fill="hold" grpId="0" nodeType="withEffect">
                                  <p:stCondLst>
                                    <p:cond delay="0"/>
                                  </p:stCondLst>
                                  <p:childTnLst>
                                    <p:set>
                                      <p:cBhvr>
                                        <p:cTn id="56" dur="1" fill="hold">
                                          <p:stCondLst>
                                            <p:cond delay="0"/>
                                          </p:stCondLst>
                                        </p:cTn>
                                        <p:tgtEl>
                                          <p:spTgt spid="6"/>
                                        </p:tgtEl>
                                        <p:attrNameLst>
                                          <p:attrName>style.visibility</p:attrName>
                                        </p:attrNameLst>
                                      </p:cBhvr>
                                      <p:to>
                                        <p:strVal val="visible"/>
                                      </p:to>
                                    </p:set>
                                    <p:anim calcmode="lin" valueType="num">
                                      <p:cBhvr additive="base">
                                        <p:cTn id="57" dur="2000" fill="hold"/>
                                        <p:tgtEl>
                                          <p:spTgt spid="6"/>
                                        </p:tgtEl>
                                        <p:attrNameLst>
                                          <p:attrName>ppt_x</p:attrName>
                                        </p:attrNameLst>
                                      </p:cBhvr>
                                      <p:tavLst>
                                        <p:tav tm="0">
                                          <p:val>
                                            <p:strVal val="0-#ppt_w/2"/>
                                          </p:val>
                                        </p:tav>
                                        <p:tav tm="100000">
                                          <p:val>
                                            <p:strVal val="#ppt_x"/>
                                          </p:val>
                                        </p:tav>
                                      </p:tavLst>
                                    </p:anim>
                                    <p:anim calcmode="lin" valueType="num">
                                      <p:cBhvr additive="base">
                                        <p:cTn id="58" dur="2000" fill="hold"/>
                                        <p:tgtEl>
                                          <p:spTgt spid="6"/>
                                        </p:tgtEl>
                                        <p:attrNameLst>
                                          <p:attrName>ppt_y</p:attrName>
                                        </p:attrNameLst>
                                      </p:cBhvr>
                                      <p:tavLst>
                                        <p:tav tm="0">
                                          <p:val>
                                            <p:strVal val="#ppt_y"/>
                                          </p:val>
                                        </p:tav>
                                        <p:tav tm="100000">
                                          <p:val>
                                            <p:strVal val="#ppt_y"/>
                                          </p:val>
                                        </p:tav>
                                      </p:tavLst>
                                    </p:anim>
                                  </p:childTnLst>
                                </p:cTn>
                              </p:par>
                              <p:par>
                                <p:cTn id="59" presetID="2" presetClass="entr" presetSubtype="8" fill="hold" grpId="0" nodeType="withEffect">
                                  <p:stCondLst>
                                    <p:cond delay="0"/>
                                  </p:stCondLst>
                                  <p:childTnLst>
                                    <p:set>
                                      <p:cBhvr>
                                        <p:cTn id="60" dur="1" fill="hold">
                                          <p:stCondLst>
                                            <p:cond delay="0"/>
                                          </p:stCondLst>
                                        </p:cTn>
                                        <p:tgtEl>
                                          <p:spTgt spid="10"/>
                                        </p:tgtEl>
                                        <p:attrNameLst>
                                          <p:attrName>style.visibility</p:attrName>
                                        </p:attrNameLst>
                                      </p:cBhvr>
                                      <p:to>
                                        <p:strVal val="visible"/>
                                      </p:to>
                                    </p:set>
                                    <p:anim calcmode="lin" valueType="num">
                                      <p:cBhvr additive="base">
                                        <p:cTn id="61" dur="2000" fill="hold"/>
                                        <p:tgtEl>
                                          <p:spTgt spid="10"/>
                                        </p:tgtEl>
                                        <p:attrNameLst>
                                          <p:attrName>ppt_x</p:attrName>
                                        </p:attrNameLst>
                                      </p:cBhvr>
                                      <p:tavLst>
                                        <p:tav tm="0">
                                          <p:val>
                                            <p:strVal val="0-#ppt_w/2"/>
                                          </p:val>
                                        </p:tav>
                                        <p:tav tm="100000">
                                          <p:val>
                                            <p:strVal val="#ppt_x"/>
                                          </p:val>
                                        </p:tav>
                                      </p:tavLst>
                                    </p:anim>
                                    <p:anim calcmode="lin" valueType="num">
                                      <p:cBhvr additive="base">
                                        <p:cTn id="62" dur="2000" fill="hold"/>
                                        <p:tgtEl>
                                          <p:spTgt spid="10"/>
                                        </p:tgtEl>
                                        <p:attrNameLst>
                                          <p:attrName>ppt_y</p:attrName>
                                        </p:attrNameLst>
                                      </p:cBhvr>
                                      <p:tavLst>
                                        <p:tav tm="0">
                                          <p:val>
                                            <p:strVal val="#ppt_y"/>
                                          </p:val>
                                        </p:tav>
                                        <p:tav tm="100000">
                                          <p:val>
                                            <p:strVal val="#ppt_y"/>
                                          </p:val>
                                        </p:tav>
                                      </p:tavLst>
                                    </p:anim>
                                  </p:childTnLst>
                                </p:cTn>
                              </p:par>
                              <p:par>
                                <p:cTn id="63" presetID="2" presetClass="entr" presetSubtype="8" fill="hold" grpId="0" nodeType="withEffect">
                                  <p:stCondLst>
                                    <p:cond delay="0"/>
                                  </p:stCondLst>
                                  <p:childTnLst>
                                    <p:set>
                                      <p:cBhvr>
                                        <p:cTn id="64" dur="1" fill="hold">
                                          <p:stCondLst>
                                            <p:cond delay="0"/>
                                          </p:stCondLst>
                                        </p:cTn>
                                        <p:tgtEl>
                                          <p:spTgt spid="14"/>
                                        </p:tgtEl>
                                        <p:attrNameLst>
                                          <p:attrName>style.visibility</p:attrName>
                                        </p:attrNameLst>
                                      </p:cBhvr>
                                      <p:to>
                                        <p:strVal val="visible"/>
                                      </p:to>
                                    </p:set>
                                    <p:anim calcmode="lin" valueType="num">
                                      <p:cBhvr additive="base">
                                        <p:cTn id="65" dur="2000" fill="hold"/>
                                        <p:tgtEl>
                                          <p:spTgt spid="14"/>
                                        </p:tgtEl>
                                        <p:attrNameLst>
                                          <p:attrName>ppt_x</p:attrName>
                                        </p:attrNameLst>
                                      </p:cBhvr>
                                      <p:tavLst>
                                        <p:tav tm="0">
                                          <p:val>
                                            <p:strVal val="0-#ppt_w/2"/>
                                          </p:val>
                                        </p:tav>
                                        <p:tav tm="100000">
                                          <p:val>
                                            <p:strVal val="#ppt_x"/>
                                          </p:val>
                                        </p:tav>
                                      </p:tavLst>
                                    </p:anim>
                                    <p:anim calcmode="lin" valueType="num">
                                      <p:cBhvr additive="base">
                                        <p:cTn id="66" dur="2000" fill="hold"/>
                                        <p:tgtEl>
                                          <p:spTgt spid="14"/>
                                        </p:tgtEl>
                                        <p:attrNameLst>
                                          <p:attrName>ppt_y</p:attrName>
                                        </p:attrNameLst>
                                      </p:cBhvr>
                                      <p:tavLst>
                                        <p:tav tm="0">
                                          <p:val>
                                            <p:strVal val="#ppt_y"/>
                                          </p:val>
                                        </p:tav>
                                        <p:tav tm="100000">
                                          <p:val>
                                            <p:strVal val="#ppt_y"/>
                                          </p:val>
                                        </p:tav>
                                      </p:tavLst>
                                    </p:anim>
                                  </p:childTnLst>
                                </p:cTn>
                              </p:par>
                              <p:par>
                                <p:cTn id="67" presetID="2" presetClass="entr" presetSubtype="8" fill="hold" grpId="0" nodeType="withEffect">
                                  <p:stCondLst>
                                    <p:cond delay="0"/>
                                  </p:stCondLst>
                                  <p:childTnLst>
                                    <p:set>
                                      <p:cBhvr>
                                        <p:cTn id="68" dur="1" fill="hold">
                                          <p:stCondLst>
                                            <p:cond delay="0"/>
                                          </p:stCondLst>
                                        </p:cTn>
                                        <p:tgtEl>
                                          <p:spTgt spid="18"/>
                                        </p:tgtEl>
                                        <p:attrNameLst>
                                          <p:attrName>style.visibility</p:attrName>
                                        </p:attrNameLst>
                                      </p:cBhvr>
                                      <p:to>
                                        <p:strVal val="visible"/>
                                      </p:to>
                                    </p:set>
                                    <p:anim calcmode="lin" valueType="num">
                                      <p:cBhvr additive="base">
                                        <p:cTn id="69" dur="2000" fill="hold"/>
                                        <p:tgtEl>
                                          <p:spTgt spid="18"/>
                                        </p:tgtEl>
                                        <p:attrNameLst>
                                          <p:attrName>ppt_x</p:attrName>
                                        </p:attrNameLst>
                                      </p:cBhvr>
                                      <p:tavLst>
                                        <p:tav tm="0">
                                          <p:val>
                                            <p:strVal val="0-#ppt_w/2"/>
                                          </p:val>
                                        </p:tav>
                                        <p:tav tm="100000">
                                          <p:val>
                                            <p:strVal val="#ppt_x"/>
                                          </p:val>
                                        </p:tav>
                                      </p:tavLst>
                                    </p:anim>
                                    <p:anim calcmode="lin" valueType="num">
                                      <p:cBhvr additive="base">
                                        <p:cTn id="70" dur="2000" fill="hold"/>
                                        <p:tgtEl>
                                          <p:spTgt spid="18"/>
                                        </p:tgtEl>
                                        <p:attrNameLst>
                                          <p:attrName>ppt_y</p:attrName>
                                        </p:attrNameLst>
                                      </p:cBhvr>
                                      <p:tavLst>
                                        <p:tav tm="0">
                                          <p:val>
                                            <p:strVal val="#ppt_y"/>
                                          </p:val>
                                        </p:tav>
                                        <p:tav tm="100000">
                                          <p:val>
                                            <p:strVal val="#ppt_y"/>
                                          </p:val>
                                        </p:tav>
                                      </p:tavLst>
                                    </p:anim>
                                  </p:childTnLst>
                                </p:cTn>
                              </p:par>
                              <p:par>
                                <p:cTn id="71" presetID="19" presetClass="entr" presetSubtype="10" fill="hold" grpId="1" nodeType="withEffect">
                                  <p:stCondLst>
                                    <p:cond delay="0"/>
                                  </p:stCondLst>
                                  <p:childTnLst>
                                    <p:set>
                                      <p:cBhvr>
                                        <p:cTn id="72" dur="1" fill="hold">
                                          <p:stCondLst>
                                            <p:cond delay="0"/>
                                          </p:stCondLst>
                                        </p:cTn>
                                        <p:tgtEl>
                                          <p:spTgt spid="5"/>
                                        </p:tgtEl>
                                        <p:attrNameLst>
                                          <p:attrName>style.visibility</p:attrName>
                                        </p:attrNameLst>
                                      </p:cBhvr>
                                      <p:to>
                                        <p:strVal val="visible"/>
                                      </p:to>
                                    </p:set>
                                    <p:anim calcmode="lin" valueType="num">
                                      <p:cBhvr>
                                        <p:cTn id="73" dur="2000" fill="hold"/>
                                        <p:tgtEl>
                                          <p:spTgt spid="5"/>
                                        </p:tgtEl>
                                        <p:attrNameLst>
                                          <p:attrName>ppt_w</p:attrName>
                                        </p:attrNameLst>
                                      </p:cBhvr>
                                      <p:tavLst>
                                        <p:tav tm="0" fmla="#ppt_w*sin(2.5*pi*$)">
                                          <p:val>
                                            <p:fltVal val="0"/>
                                          </p:val>
                                        </p:tav>
                                        <p:tav tm="100000">
                                          <p:val>
                                            <p:fltVal val="1"/>
                                          </p:val>
                                        </p:tav>
                                      </p:tavLst>
                                    </p:anim>
                                    <p:anim calcmode="lin" valueType="num">
                                      <p:cBhvr>
                                        <p:cTn id="74" dur="2000" fill="hold"/>
                                        <p:tgtEl>
                                          <p:spTgt spid="5"/>
                                        </p:tgtEl>
                                        <p:attrNameLst>
                                          <p:attrName>ppt_h</p:attrName>
                                        </p:attrNameLst>
                                      </p:cBhvr>
                                      <p:tavLst>
                                        <p:tav tm="0">
                                          <p:val>
                                            <p:strVal val="#ppt_h"/>
                                          </p:val>
                                        </p:tav>
                                        <p:tav tm="100000">
                                          <p:val>
                                            <p:strVal val="#ppt_h"/>
                                          </p:val>
                                        </p:tav>
                                      </p:tavLst>
                                    </p:anim>
                                  </p:childTnLst>
                                </p:cTn>
                              </p:par>
                              <p:par>
                                <p:cTn id="75" presetID="19" presetClass="entr" presetSubtype="10" fill="hold" grpId="1" nodeType="withEffect">
                                  <p:stCondLst>
                                    <p:cond delay="0"/>
                                  </p:stCondLst>
                                  <p:childTnLst>
                                    <p:set>
                                      <p:cBhvr>
                                        <p:cTn id="76" dur="1" fill="hold">
                                          <p:stCondLst>
                                            <p:cond delay="0"/>
                                          </p:stCondLst>
                                        </p:cTn>
                                        <p:tgtEl>
                                          <p:spTgt spid="9"/>
                                        </p:tgtEl>
                                        <p:attrNameLst>
                                          <p:attrName>style.visibility</p:attrName>
                                        </p:attrNameLst>
                                      </p:cBhvr>
                                      <p:to>
                                        <p:strVal val="visible"/>
                                      </p:to>
                                    </p:set>
                                    <p:anim calcmode="lin" valueType="num">
                                      <p:cBhvr>
                                        <p:cTn id="77" dur="2000" fill="hold"/>
                                        <p:tgtEl>
                                          <p:spTgt spid="9"/>
                                        </p:tgtEl>
                                        <p:attrNameLst>
                                          <p:attrName>ppt_w</p:attrName>
                                        </p:attrNameLst>
                                      </p:cBhvr>
                                      <p:tavLst>
                                        <p:tav tm="0" fmla="#ppt_w*sin(2.5*pi*$)">
                                          <p:val>
                                            <p:fltVal val="0"/>
                                          </p:val>
                                        </p:tav>
                                        <p:tav tm="100000">
                                          <p:val>
                                            <p:fltVal val="1"/>
                                          </p:val>
                                        </p:tav>
                                      </p:tavLst>
                                    </p:anim>
                                    <p:anim calcmode="lin" valueType="num">
                                      <p:cBhvr>
                                        <p:cTn id="78" dur="2000" fill="hold"/>
                                        <p:tgtEl>
                                          <p:spTgt spid="9"/>
                                        </p:tgtEl>
                                        <p:attrNameLst>
                                          <p:attrName>ppt_h</p:attrName>
                                        </p:attrNameLst>
                                      </p:cBhvr>
                                      <p:tavLst>
                                        <p:tav tm="0">
                                          <p:val>
                                            <p:strVal val="#ppt_h"/>
                                          </p:val>
                                        </p:tav>
                                        <p:tav tm="100000">
                                          <p:val>
                                            <p:strVal val="#ppt_h"/>
                                          </p:val>
                                        </p:tav>
                                      </p:tavLst>
                                    </p:anim>
                                  </p:childTnLst>
                                </p:cTn>
                              </p:par>
                              <p:par>
                                <p:cTn id="79" presetID="19" presetClass="entr" presetSubtype="10" fill="hold" grpId="1" nodeType="withEffect">
                                  <p:stCondLst>
                                    <p:cond delay="0"/>
                                  </p:stCondLst>
                                  <p:childTnLst>
                                    <p:set>
                                      <p:cBhvr>
                                        <p:cTn id="80" dur="1" fill="hold">
                                          <p:stCondLst>
                                            <p:cond delay="0"/>
                                          </p:stCondLst>
                                        </p:cTn>
                                        <p:tgtEl>
                                          <p:spTgt spid="13"/>
                                        </p:tgtEl>
                                        <p:attrNameLst>
                                          <p:attrName>style.visibility</p:attrName>
                                        </p:attrNameLst>
                                      </p:cBhvr>
                                      <p:to>
                                        <p:strVal val="visible"/>
                                      </p:to>
                                    </p:set>
                                    <p:anim calcmode="lin" valueType="num">
                                      <p:cBhvr>
                                        <p:cTn id="81" dur="2000" fill="hold"/>
                                        <p:tgtEl>
                                          <p:spTgt spid="13"/>
                                        </p:tgtEl>
                                        <p:attrNameLst>
                                          <p:attrName>ppt_w</p:attrName>
                                        </p:attrNameLst>
                                      </p:cBhvr>
                                      <p:tavLst>
                                        <p:tav tm="0" fmla="#ppt_w*sin(2.5*pi*$)">
                                          <p:val>
                                            <p:fltVal val="0"/>
                                          </p:val>
                                        </p:tav>
                                        <p:tav tm="100000">
                                          <p:val>
                                            <p:fltVal val="1"/>
                                          </p:val>
                                        </p:tav>
                                      </p:tavLst>
                                    </p:anim>
                                    <p:anim calcmode="lin" valueType="num">
                                      <p:cBhvr>
                                        <p:cTn id="82" dur="2000" fill="hold"/>
                                        <p:tgtEl>
                                          <p:spTgt spid="13"/>
                                        </p:tgtEl>
                                        <p:attrNameLst>
                                          <p:attrName>ppt_h</p:attrName>
                                        </p:attrNameLst>
                                      </p:cBhvr>
                                      <p:tavLst>
                                        <p:tav tm="0">
                                          <p:val>
                                            <p:strVal val="#ppt_h"/>
                                          </p:val>
                                        </p:tav>
                                        <p:tav tm="100000">
                                          <p:val>
                                            <p:strVal val="#ppt_h"/>
                                          </p:val>
                                        </p:tav>
                                      </p:tavLst>
                                    </p:anim>
                                  </p:childTnLst>
                                </p:cTn>
                              </p:par>
                              <p:par>
                                <p:cTn id="83" presetID="19" presetClass="entr" presetSubtype="10" fill="hold" grpId="1" nodeType="withEffect">
                                  <p:stCondLst>
                                    <p:cond delay="0"/>
                                  </p:stCondLst>
                                  <p:childTnLst>
                                    <p:set>
                                      <p:cBhvr>
                                        <p:cTn id="84" dur="1" fill="hold">
                                          <p:stCondLst>
                                            <p:cond delay="0"/>
                                          </p:stCondLst>
                                        </p:cTn>
                                        <p:tgtEl>
                                          <p:spTgt spid="17"/>
                                        </p:tgtEl>
                                        <p:attrNameLst>
                                          <p:attrName>style.visibility</p:attrName>
                                        </p:attrNameLst>
                                      </p:cBhvr>
                                      <p:to>
                                        <p:strVal val="visible"/>
                                      </p:to>
                                    </p:set>
                                    <p:anim calcmode="lin" valueType="num">
                                      <p:cBhvr>
                                        <p:cTn id="85" dur="2000" fill="hold"/>
                                        <p:tgtEl>
                                          <p:spTgt spid="17"/>
                                        </p:tgtEl>
                                        <p:attrNameLst>
                                          <p:attrName>ppt_w</p:attrName>
                                        </p:attrNameLst>
                                      </p:cBhvr>
                                      <p:tavLst>
                                        <p:tav tm="0" fmla="#ppt_w*sin(2.5*pi*$)">
                                          <p:val>
                                            <p:fltVal val="0"/>
                                          </p:val>
                                        </p:tav>
                                        <p:tav tm="100000">
                                          <p:val>
                                            <p:fltVal val="1"/>
                                          </p:val>
                                        </p:tav>
                                      </p:tavLst>
                                    </p:anim>
                                    <p:anim calcmode="lin" valueType="num">
                                      <p:cBhvr>
                                        <p:cTn id="86" dur="2000" fill="hold"/>
                                        <p:tgtEl>
                                          <p:spTgt spid="17"/>
                                        </p:tgtEl>
                                        <p:attrNameLst>
                                          <p:attrName>ppt_h</p:attrName>
                                        </p:attrNameLst>
                                      </p:cBhvr>
                                      <p:tavLst>
                                        <p:tav tm="0">
                                          <p:val>
                                            <p:strVal val="#ppt_h"/>
                                          </p:val>
                                        </p:tav>
                                        <p:tav tm="100000">
                                          <p:val>
                                            <p:strVal val="#ppt_h"/>
                                          </p:val>
                                        </p:tav>
                                      </p:tavLst>
                                    </p:anim>
                                  </p:childTnLst>
                                </p:cTn>
                              </p:par>
                              <p:par>
                                <p:cTn id="87" presetID="19" presetClass="entr" presetSubtype="10" fill="hold" grpId="1" nodeType="withEffect">
                                  <p:stCondLst>
                                    <p:cond delay="0"/>
                                  </p:stCondLst>
                                  <p:childTnLst>
                                    <p:set>
                                      <p:cBhvr>
                                        <p:cTn id="88" dur="1" fill="hold">
                                          <p:stCondLst>
                                            <p:cond delay="0"/>
                                          </p:stCondLst>
                                        </p:cTn>
                                        <p:tgtEl>
                                          <p:spTgt spid="6"/>
                                        </p:tgtEl>
                                        <p:attrNameLst>
                                          <p:attrName>style.visibility</p:attrName>
                                        </p:attrNameLst>
                                      </p:cBhvr>
                                      <p:to>
                                        <p:strVal val="visible"/>
                                      </p:to>
                                    </p:set>
                                    <p:anim calcmode="lin" valueType="num">
                                      <p:cBhvr>
                                        <p:cTn id="89" dur="2000" fill="hold"/>
                                        <p:tgtEl>
                                          <p:spTgt spid="6"/>
                                        </p:tgtEl>
                                        <p:attrNameLst>
                                          <p:attrName>ppt_w</p:attrName>
                                        </p:attrNameLst>
                                      </p:cBhvr>
                                      <p:tavLst>
                                        <p:tav tm="0" fmla="#ppt_w*sin(2.5*pi*$)">
                                          <p:val>
                                            <p:fltVal val="0"/>
                                          </p:val>
                                        </p:tav>
                                        <p:tav tm="100000">
                                          <p:val>
                                            <p:fltVal val="1"/>
                                          </p:val>
                                        </p:tav>
                                      </p:tavLst>
                                    </p:anim>
                                    <p:anim calcmode="lin" valueType="num">
                                      <p:cBhvr>
                                        <p:cTn id="90" dur="2000" fill="hold"/>
                                        <p:tgtEl>
                                          <p:spTgt spid="6"/>
                                        </p:tgtEl>
                                        <p:attrNameLst>
                                          <p:attrName>ppt_h</p:attrName>
                                        </p:attrNameLst>
                                      </p:cBhvr>
                                      <p:tavLst>
                                        <p:tav tm="0">
                                          <p:val>
                                            <p:strVal val="#ppt_h"/>
                                          </p:val>
                                        </p:tav>
                                        <p:tav tm="100000">
                                          <p:val>
                                            <p:strVal val="#ppt_h"/>
                                          </p:val>
                                        </p:tav>
                                      </p:tavLst>
                                    </p:anim>
                                  </p:childTnLst>
                                </p:cTn>
                              </p:par>
                              <p:par>
                                <p:cTn id="91" presetID="19" presetClass="entr" presetSubtype="10" fill="hold" grpId="1" nodeType="withEffect">
                                  <p:stCondLst>
                                    <p:cond delay="0"/>
                                  </p:stCondLst>
                                  <p:childTnLst>
                                    <p:set>
                                      <p:cBhvr>
                                        <p:cTn id="92" dur="1" fill="hold">
                                          <p:stCondLst>
                                            <p:cond delay="0"/>
                                          </p:stCondLst>
                                        </p:cTn>
                                        <p:tgtEl>
                                          <p:spTgt spid="10"/>
                                        </p:tgtEl>
                                        <p:attrNameLst>
                                          <p:attrName>style.visibility</p:attrName>
                                        </p:attrNameLst>
                                      </p:cBhvr>
                                      <p:to>
                                        <p:strVal val="visible"/>
                                      </p:to>
                                    </p:set>
                                    <p:anim calcmode="lin" valueType="num">
                                      <p:cBhvr>
                                        <p:cTn id="93" dur="2000" fill="hold"/>
                                        <p:tgtEl>
                                          <p:spTgt spid="10"/>
                                        </p:tgtEl>
                                        <p:attrNameLst>
                                          <p:attrName>ppt_w</p:attrName>
                                        </p:attrNameLst>
                                      </p:cBhvr>
                                      <p:tavLst>
                                        <p:tav tm="0" fmla="#ppt_w*sin(2.5*pi*$)">
                                          <p:val>
                                            <p:fltVal val="0"/>
                                          </p:val>
                                        </p:tav>
                                        <p:tav tm="100000">
                                          <p:val>
                                            <p:fltVal val="1"/>
                                          </p:val>
                                        </p:tav>
                                      </p:tavLst>
                                    </p:anim>
                                    <p:anim calcmode="lin" valueType="num">
                                      <p:cBhvr>
                                        <p:cTn id="94" dur="2000" fill="hold"/>
                                        <p:tgtEl>
                                          <p:spTgt spid="10"/>
                                        </p:tgtEl>
                                        <p:attrNameLst>
                                          <p:attrName>ppt_h</p:attrName>
                                        </p:attrNameLst>
                                      </p:cBhvr>
                                      <p:tavLst>
                                        <p:tav tm="0">
                                          <p:val>
                                            <p:strVal val="#ppt_h"/>
                                          </p:val>
                                        </p:tav>
                                        <p:tav tm="100000">
                                          <p:val>
                                            <p:strVal val="#ppt_h"/>
                                          </p:val>
                                        </p:tav>
                                      </p:tavLst>
                                    </p:anim>
                                  </p:childTnLst>
                                </p:cTn>
                              </p:par>
                              <p:par>
                                <p:cTn id="95" presetID="19" presetClass="entr" presetSubtype="10" fill="hold" grpId="1" nodeType="withEffect">
                                  <p:stCondLst>
                                    <p:cond delay="0"/>
                                  </p:stCondLst>
                                  <p:childTnLst>
                                    <p:set>
                                      <p:cBhvr>
                                        <p:cTn id="96" dur="1" fill="hold">
                                          <p:stCondLst>
                                            <p:cond delay="0"/>
                                          </p:stCondLst>
                                        </p:cTn>
                                        <p:tgtEl>
                                          <p:spTgt spid="14"/>
                                        </p:tgtEl>
                                        <p:attrNameLst>
                                          <p:attrName>style.visibility</p:attrName>
                                        </p:attrNameLst>
                                      </p:cBhvr>
                                      <p:to>
                                        <p:strVal val="visible"/>
                                      </p:to>
                                    </p:set>
                                    <p:anim calcmode="lin" valueType="num">
                                      <p:cBhvr>
                                        <p:cTn id="97" dur="2000" fill="hold"/>
                                        <p:tgtEl>
                                          <p:spTgt spid="14"/>
                                        </p:tgtEl>
                                        <p:attrNameLst>
                                          <p:attrName>ppt_w</p:attrName>
                                        </p:attrNameLst>
                                      </p:cBhvr>
                                      <p:tavLst>
                                        <p:tav tm="0" fmla="#ppt_w*sin(2.5*pi*$)">
                                          <p:val>
                                            <p:fltVal val="0"/>
                                          </p:val>
                                        </p:tav>
                                        <p:tav tm="100000">
                                          <p:val>
                                            <p:fltVal val="1"/>
                                          </p:val>
                                        </p:tav>
                                      </p:tavLst>
                                    </p:anim>
                                    <p:anim calcmode="lin" valueType="num">
                                      <p:cBhvr>
                                        <p:cTn id="98" dur="2000" fill="hold"/>
                                        <p:tgtEl>
                                          <p:spTgt spid="14"/>
                                        </p:tgtEl>
                                        <p:attrNameLst>
                                          <p:attrName>ppt_h</p:attrName>
                                        </p:attrNameLst>
                                      </p:cBhvr>
                                      <p:tavLst>
                                        <p:tav tm="0">
                                          <p:val>
                                            <p:strVal val="#ppt_h"/>
                                          </p:val>
                                        </p:tav>
                                        <p:tav tm="100000">
                                          <p:val>
                                            <p:strVal val="#ppt_h"/>
                                          </p:val>
                                        </p:tav>
                                      </p:tavLst>
                                    </p:anim>
                                  </p:childTnLst>
                                </p:cTn>
                              </p:par>
                              <p:par>
                                <p:cTn id="99" presetID="19" presetClass="entr" presetSubtype="10" fill="hold" grpId="1" nodeType="withEffect">
                                  <p:stCondLst>
                                    <p:cond delay="0"/>
                                  </p:stCondLst>
                                  <p:childTnLst>
                                    <p:set>
                                      <p:cBhvr>
                                        <p:cTn id="100" dur="1" fill="hold">
                                          <p:stCondLst>
                                            <p:cond delay="0"/>
                                          </p:stCondLst>
                                        </p:cTn>
                                        <p:tgtEl>
                                          <p:spTgt spid="18"/>
                                        </p:tgtEl>
                                        <p:attrNameLst>
                                          <p:attrName>style.visibility</p:attrName>
                                        </p:attrNameLst>
                                      </p:cBhvr>
                                      <p:to>
                                        <p:strVal val="visible"/>
                                      </p:to>
                                    </p:set>
                                    <p:anim calcmode="lin" valueType="num">
                                      <p:cBhvr>
                                        <p:cTn id="101" dur="2000" fill="hold"/>
                                        <p:tgtEl>
                                          <p:spTgt spid="18"/>
                                        </p:tgtEl>
                                        <p:attrNameLst>
                                          <p:attrName>ppt_w</p:attrName>
                                        </p:attrNameLst>
                                      </p:cBhvr>
                                      <p:tavLst>
                                        <p:tav tm="0" fmla="#ppt_w*sin(2.5*pi*$)">
                                          <p:val>
                                            <p:fltVal val="0"/>
                                          </p:val>
                                        </p:tav>
                                        <p:tav tm="100000">
                                          <p:val>
                                            <p:fltVal val="1"/>
                                          </p:val>
                                        </p:tav>
                                      </p:tavLst>
                                    </p:anim>
                                    <p:anim calcmode="lin" valueType="num">
                                      <p:cBhvr>
                                        <p:cTn id="102" dur="2000" fill="hold"/>
                                        <p:tgtEl>
                                          <p:spTgt spid="18"/>
                                        </p:tgtEl>
                                        <p:attrNameLst>
                                          <p:attrName>ppt_h</p:attrName>
                                        </p:attrNameLst>
                                      </p:cBhvr>
                                      <p:tavLst>
                                        <p:tav tm="0">
                                          <p:val>
                                            <p:strVal val="#ppt_h"/>
                                          </p:val>
                                        </p:tav>
                                        <p:tav tm="100000">
                                          <p:val>
                                            <p:strVal val="#ppt_h"/>
                                          </p:val>
                                        </p:tav>
                                      </p:tavLst>
                                    </p:anim>
                                  </p:childTnLst>
                                </p:cTn>
                              </p:par>
                              <p:par>
                                <p:cTn id="103" presetID="19" presetClass="entr" presetSubtype="5" fill="hold" grpId="1" nodeType="withEffect">
                                  <p:stCondLst>
                                    <p:cond delay="0"/>
                                  </p:stCondLst>
                                  <p:childTnLst>
                                    <p:set>
                                      <p:cBhvr>
                                        <p:cTn id="104" dur="1" fill="hold">
                                          <p:stCondLst>
                                            <p:cond delay="0"/>
                                          </p:stCondLst>
                                        </p:cTn>
                                        <p:tgtEl>
                                          <p:spTgt spid="3"/>
                                        </p:tgtEl>
                                        <p:attrNameLst>
                                          <p:attrName>style.visibility</p:attrName>
                                        </p:attrNameLst>
                                      </p:cBhvr>
                                      <p:to>
                                        <p:strVal val="visible"/>
                                      </p:to>
                                    </p:set>
                                    <p:anim calcmode="lin" valueType="num">
                                      <p:cBhvr>
                                        <p:cTn id="105" dur="2000" fill="hold"/>
                                        <p:tgtEl>
                                          <p:spTgt spid="3"/>
                                        </p:tgtEl>
                                        <p:attrNameLst>
                                          <p:attrName>ppt_w</p:attrName>
                                        </p:attrNameLst>
                                      </p:cBhvr>
                                      <p:tavLst>
                                        <p:tav tm="0">
                                          <p:val>
                                            <p:strVal val="#ppt_w"/>
                                          </p:val>
                                        </p:tav>
                                        <p:tav tm="100000">
                                          <p:val>
                                            <p:strVal val="#ppt_w"/>
                                          </p:val>
                                        </p:tav>
                                      </p:tavLst>
                                    </p:anim>
                                    <p:anim calcmode="lin" valueType="num">
                                      <p:cBhvr>
                                        <p:cTn id="106" dur="2000" fill="hold"/>
                                        <p:tgtEl>
                                          <p:spTgt spid="3"/>
                                        </p:tgtEl>
                                        <p:attrNameLst>
                                          <p:attrName>ppt_h</p:attrName>
                                        </p:attrNameLst>
                                      </p:cBhvr>
                                      <p:tavLst>
                                        <p:tav tm="0" fmla="#ppt_h*sin(2.5*pi*$)">
                                          <p:val>
                                            <p:fltVal val="0"/>
                                          </p:val>
                                        </p:tav>
                                        <p:tav tm="100000">
                                          <p:val>
                                            <p:fltVal val="1"/>
                                          </p:val>
                                        </p:tav>
                                      </p:tavLst>
                                    </p:anim>
                                  </p:childTnLst>
                                </p:cTn>
                              </p:par>
                              <p:par>
                                <p:cTn id="107" presetID="19" presetClass="entr" presetSubtype="5" fill="hold" grpId="1" nodeType="withEffect">
                                  <p:stCondLst>
                                    <p:cond delay="0"/>
                                  </p:stCondLst>
                                  <p:childTnLst>
                                    <p:set>
                                      <p:cBhvr>
                                        <p:cTn id="108" dur="1" fill="hold">
                                          <p:stCondLst>
                                            <p:cond delay="0"/>
                                          </p:stCondLst>
                                        </p:cTn>
                                        <p:tgtEl>
                                          <p:spTgt spid="7"/>
                                        </p:tgtEl>
                                        <p:attrNameLst>
                                          <p:attrName>style.visibility</p:attrName>
                                        </p:attrNameLst>
                                      </p:cBhvr>
                                      <p:to>
                                        <p:strVal val="visible"/>
                                      </p:to>
                                    </p:set>
                                    <p:anim calcmode="lin" valueType="num">
                                      <p:cBhvr>
                                        <p:cTn id="109" dur="2000" fill="hold"/>
                                        <p:tgtEl>
                                          <p:spTgt spid="7"/>
                                        </p:tgtEl>
                                        <p:attrNameLst>
                                          <p:attrName>ppt_w</p:attrName>
                                        </p:attrNameLst>
                                      </p:cBhvr>
                                      <p:tavLst>
                                        <p:tav tm="0">
                                          <p:val>
                                            <p:strVal val="#ppt_w"/>
                                          </p:val>
                                        </p:tav>
                                        <p:tav tm="100000">
                                          <p:val>
                                            <p:strVal val="#ppt_w"/>
                                          </p:val>
                                        </p:tav>
                                      </p:tavLst>
                                    </p:anim>
                                    <p:anim calcmode="lin" valueType="num">
                                      <p:cBhvr>
                                        <p:cTn id="110" dur="2000" fill="hold"/>
                                        <p:tgtEl>
                                          <p:spTgt spid="7"/>
                                        </p:tgtEl>
                                        <p:attrNameLst>
                                          <p:attrName>ppt_h</p:attrName>
                                        </p:attrNameLst>
                                      </p:cBhvr>
                                      <p:tavLst>
                                        <p:tav tm="0" fmla="#ppt_h*sin(2.5*pi*$)">
                                          <p:val>
                                            <p:fltVal val="0"/>
                                          </p:val>
                                        </p:tav>
                                        <p:tav tm="100000">
                                          <p:val>
                                            <p:fltVal val="1"/>
                                          </p:val>
                                        </p:tav>
                                      </p:tavLst>
                                    </p:anim>
                                  </p:childTnLst>
                                </p:cTn>
                              </p:par>
                              <p:par>
                                <p:cTn id="111" presetID="19" presetClass="entr" presetSubtype="5" fill="hold" grpId="1" nodeType="withEffect">
                                  <p:stCondLst>
                                    <p:cond delay="0"/>
                                  </p:stCondLst>
                                  <p:childTnLst>
                                    <p:set>
                                      <p:cBhvr>
                                        <p:cTn id="112" dur="1" fill="hold">
                                          <p:stCondLst>
                                            <p:cond delay="0"/>
                                          </p:stCondLst>
                                        </p:cTn>
                                        <p:tgtEl>
                                          <p:spTgt spid="11"/>
                                        </p:tgtEl>
                                        <p:attrNameLst>
                                          <p:attrName>style.visibility</p:attrName>
                                        </p:attrNameLst>
                                      </p:cBhvr>
                                      <p:to>
                                        <p:strVal val="visible"/>
                                      </p:to>
                                    </p:set>
                                    <p:anim calcmode="lin" valueType="num">
                                      <p:cBhvr>
                                        <p:cTn id="113" dur="2000" fill="hold"/>
                                        <p:tgtEl>
                                          <p:spTgt spid="11"/>
                                        </p:tgtEl>
                                        <p:attrNameLst>
                                          <p:attrName>ppt_w</p:attrName>
                                        </p:attrNameLst>
                                      </p:cBhvr>
                                      <p:tavLst>
                                        <p:tav tm="0">
                                          <p:val>
                                            <p:strVal val="#ppt_w"/>
                                          </p:val>
                                        </p:tav>
                                        <p:tav tm="100000">
                                          <p:val>
                                            <p:strVal val="#ppt_w"/>
                                          </p:val>
                                        </p:tav>
                                      </p:tavLst>
                                    </p:anim>
                                    <p:anim calcmode="lin" valueType="num">
                                      <p:cBhvr>
                                        <p:cTn id="114" dur="2000" fill="hold"/>
                                        <p:tgtEl>
                                          <p:spTgt spid="11"/>
                                        </p:tgtEl>
                                        <p:attrNameLst>
                                          <p:attrName>ppt_h</p:attrName>
                                        </p:attrNameLst>
                                      </p:cBhvr>
                                      <p:tavLst>
                                        <p:tav tm="0" fmla="#ppt_h*sin(2.5*pi*$)">
                                          <p:val>
                                            <p:fltVal val="0"/>
                                          </p:val>
                                        </p:tav>
                                        <p:tav tm="100000">
                                          <p:val>
                                            <p:fltVal val="1"/>
                                          </p:val>
                                        </p:tav>
                                      </p:tavLst>
                                    </p:anim>
                                  </p:childTnLst>
                                </p:cTn>
                              </p:par>
                              <p:par>
                                <p:cTn id="115" presetID="19" presetClass="entr" presetSubtype="5" fill="hold" grpId="1" nodeType="withEffect">
                                  <p:stCondLst>
                                    <p:cond delay="0"/>
                                  </p:stCondLst>
                                  <p:childTnLst>
                                    <p:set>
                                      <p:cBhvr>
                                        <p:cTn id="116" dur="1" fill="hold">
                                          <p:stCondLst>
                                            <p:cond delay="0"/>
                                          </p:stCondLst>
                                        </p:cTn>
                                        <p:tgtEl>
                                          <p:spTgt spid="15"/>
                                        </p:tgtEl>
                                        <p:attrNameLst>
                                          <p:attrName>style.visibility</p:attrName>
                                        </p:attrNameLst>
                                      </p:cBhvr>
                                      <p:to>
                                        <p:strVal val="visible"/>
                                      </p:to>
                                    </p:set>
                                    <p:anim calcmode="lin" valueType="num">
                                      <p:cBhvr>
                                        <p:cTn id="117" dur="2000" fill="hold"/>
                                        <p:tgtEl>
                                          <p:spTgt spid="15"/>
                                        </p:tgtEl>
                                        <p:attrNameLst>
                                          <p:attrName>ppt_w</p:attrName>
                                        </p:attrNameLst>
                                      </p:cBhvr>
                                      <p:tavLst>
                                        <p:tav tm="0">
                                          <p:val>
                                            <p:strVal val="#ppt_w"/>
                                          </p:val>
                                        </p:tav>
                                        <p:tav tm="100000">
                                          <p:val>
                                            <p:strVal val="#ppt_w"/>
                                          </p:val>
                                        </p:tav>
                                      </p:tavLst>
                                    </p:anim>
                                    <p:anim calcmode="lin" valueType="num">
                                      <p:cBhvr>
                                        <p:cTn id="118" dur="2000" fill="hold"/>
                                        <p:tgtEl>
                                          <p:spTgt spid="15"/>
                                        </p:tgtEl>
                                        <p:attrNameLst>
                                          <p:attrName>ppt_h</p:attrName>
                                        </p:attrNameLst>
                                      </p:cBhvr>
                                      <p:tavLst>
                                        <p:tav tm="0" fmla="#ppt_h*sin(2.5*pi*$)">
                                          <p:val>
                                            <p:fltVal val="0"/>
                                          </p:val>
                                        </p:tav>
                                        <p:tav tm="100000">
                                          <p:val>
                                            <p:fltVal val="1"/>
                                          </p:val>
                                        </p:tav>
                                      </p:tavLst>
                                    </p:anim>
                                  </p:childTnLst>
                                </p:cTn>
                              </p:par>
                              <p:par>
                                <p:cTn id="119" presetID="19" presetClass="entr" presetSubtype="5" fill="hold" grpId="1" nodeType="withEffect">
                                  <p:stCondLst>
                                    <p:cond delay="0"/>
                                  </p:stCondLst>
                                  <p:childTnLst>
                                    <p:set>
                                      <p:cBhvr>
                                        <p:cTn id="120" dur="1" fill="hold">
                                          <p:stCondLst>
                                            <p:cond delay="0"/>
                                          </p:stCondLst>
                                        </p:cTn>
                                        <p:tgtEl>
                                          <p:spTgt spid="4"/>
                                        </p:tgtEl>
                                        <p:attrNameLst>
                                          <p:attrName>style.visibility</p:attrName>
                                        </p:attrNameLst>
                                      </p:cBhvr>
                                      <p:to>
                                        <p:strVal val="visible"/>
                                      </p:to>
                                    </p:set>
                                    <p:anim calcmode="lin" valueType="num">
                                      <p:cBhvr>
                                        <p:cTn id="121" dur="2000" fill="hold"/>
                                        <p:tgtEl>
                                          <p:spTgt spid="4"/>
                                        </p:tgtEl>
                                        <p:attrNameLst>
                                          <p:attrName>ppt_w</p:attrName>
                                        </p:attrNameLst>
                                      </p:cBhvr>
                                      <p:tavLst>
                                        <p:tav tm="0">
                                          <p:val>
                                            <p:strVal val="#ppt_w"/>
                                          </p:val>
                                        </p:tav>
                                        <p:tav tm="100000">
                                          <p:val>
                                            <p:strVal val="#ppt_w"/>
                                          </p:val>
                                        </p:tav>
                                      </p:tavLst>
                                    </p:anim>
                                    <p:anim calcmode="lin" valueType="num">
                                      <p:cBhvr>
                                        <p:cTn id="122" dur="2000" fill="hold"/>
                                        <p:tgtEl>
                                          <p:spTgt spid="4"/>
                                        </p:tgtEl>
                                        <p:attrNameLst>
                                          <p:attrName>ppt_h</p:attrName>
                                        </p:attrNameLst>
                                      </p:cBhvr>
                                      <p:tavLst>
                                        <p:tav tm="0" fmla="#ppt_h*sin(2.5*pi*$)">
                                          <p:val>
                                            <p:fltVal val="0"/>
                                          </p:val>
                                        </p:tav>
                                        <p:tav tm="100000">
                                          <p:val>
                                            <p:fltVal val="1"/>
                                          </p:val>
                                        </p:tav>
                                      </p:tavLst>
                                    </p:anim>
                                  </p:childTnLst>
                                </p:cTn>
                              </p:par>
                              <p:par>
                                <p:cTn id="123" presetID="19" presetClass="entr" presetSubtype="5" fill="hold" grpId="1" nodeType="withEffect">
                                  <p:stCondLst>
                                    <p:cond delay="0"/>
                                  </p:stCondLst>
                                  <p:childTnLst>
                                    <p:set>
                                      <p:cBhvr>
                                        <p:cTn id="124" dur="1" fill="hold">
                                          <p:stCondLst>
                                            <p:cond delay="0"/>
                                          </p:stCondLst>
                                        </p:cTn>
                                        <p:tgtEl>
                                          <p:spTgt spid="8"/>
                                        </p:tgtEl>
                                        <p:attrNameLst>
                                          <p:attrName>style.visibility</p:attrName>
                                        </p:attrNameLst>
                                      </p:cBhvr>
                                      <p:to>
                                        <p:strVal val="visible"/>
                                      </p:to>
                                    </p:set>
                                    <p:anim calcmode="lin" valueType="num">
                                      <p:cBhvr>
                                        <p:cTn id="125" dur="2000" fill="hold"/>
                                        <p:tgtEl>
                                          <p:spTgt spid="8"/>
                                        </p:tgtEl>
                                        <p:attrNameLst>
                                          <p:attrName>ppt_w</p:attrName>
                                        </p:attrNameLst>
                                      </p:cBhvr>
                                      <p:tavLst>
                                        <p:tav tm="0">
                                          <p:val>
                                            <p:strVal val="#ppt_w"/>
                                          </p:val>
                                        </p:tav>
                                        <p:tav tm="100000">
                                          <p:val>
                                            <p:strVal val="#ppt_w"/>
                                          </p:val>
                                        </p:tav>
                                      </p:tavLst>
                                    </p:anim>
                                    <p:anim calcmode="lin" valueType="num">
                                      <p:cBhvr>
                                        <p:cTn id="126" dur="2000" fill="hold"/>
                                        <p:tgtEl>
                                          <p:spTgt spid="8"/>
                                        </p:tgtEl>
                                        <p:attrNameLst>
                                          <p:attrName>ppt_h</p:attrName>
                                        </p:attrNameLst>
                                      </p:cBhvr>
                                      <p:tavLst>
                                        <p:tav tm="0" fmla="#ppt_h*sin(2.5*pi*$)">
                                          <p:val>
                                            <p:fltVal val="0"/>
                                          </p:val>
                                        </p:tav>
                                        <p:tav tm="100000">
                                          <p:val>
                                            <p:fltVal val="1"/>
                                          </p:val>
                                        </p:tav>
                                      </p:tavLst>
                                    </p:anim>
                                  </p:childTnLst>
                                </p:cTn>
                              </p:par>
                              <p:par>
                                <p:cTn id="127" presetID="19" presetClass="entr" presetSubtype="5" fill="hold" grpId="1" nodeType="withEffect">
                                  <p:stCondLst>
                                    <p:cond delay="0"/>
                                  </p:stCondLst>
                                  <p:childTnLst>
                                    <p:set>
                                      <p:cBhvr>
                                        <p:cTn id="128" dur="1" fill="hold">
                                          <p:stCondLst>
                                            <p:cond delay="0"/>
                                          </p:stCondLst>
                                        </p:cTn>
                                        <p:tgtEl>
                                          <p:spTgt spid="12"/>
                                        </p:tgtEl>
                                        <p:attrNameLst>
                                          <p:attrName>style.visibility</p:attrName>
                                        </p:attrNameLst>
                                      </p:cBhvr>
                                      <p:to>
                                        <p:strVal val="visible"/>
                                      </p:to>
                                    </p:set>
                                    <p:anim calcmode="lin" valueType="num">
                                      <p:cBhvr>
                                        <p:cTn id="129" dur="2000" fill="hold"/>
                                        <p:tgtEl>
                                          <p:spTgt spid="12"/>
                                        </p:tgtEl>
                                        <p:attrNameLst>
                                          <p:attrName>ppt_w</p:attrName>
                                        </p:attrNameLst>
                                      </p:cBhvr>
                                      <p:tavLst>
                                        <p:tav tm="0">
                                          <p:val>
                                            <p:strVal val="#ppt_w"/>
                                          </p:val>
                                        </p:tav>
                                        <p:tav tm="100000">
                                          <p:val>
                                            <p:strVal val="#ppt_w"/>
                                          </p:val>
                                        </p:tav>
                                      </p:tavLst>
                                    </p:anim>
                                    <p:anim calcmode="lin" valueType="num">
                                      <p:cBhvr>
                                        <p:cTn id="130" dur="2000" fill="hold"/>
                                        <p:tgtEl>
                                          <p:spTgt spid="12"/>
                                        </p:tgtEl>
                                        <p:attrNameLst>
                                          <p:attrName>ppt_h</p:attrName>
                                        </p:attrNameLst>
                                      </p:cBhvr>
                                      <p:tavLst>
                                        <p:tav tm="0" fmla="#ppt_h*sin(2.5*pi*$)">
                                          <p:val>
                                            <p:fltVal val="0"/>
                                          </p:val>
                                        </p:tav>
                                        <p:tav tm="100000">
                                          <p:val>
                                            <p:fltVal val="1"/>
                                          </p:val>
                                        </p:tav>
                                      </p:tavLst>
                                    </p:anim>
                                  </p:childTnLst>
                                </p:cTn>
                              </p:par>
                              <p:par>
                                <p:cTn id="131" presetID="19" presetClass="entr" presetSubtype="5" fill="hold" grpId="1" nodeType="withEffect">
                                  <p:stCondLst>
                                    <p:cond delay="0"/>
                                  </p:stCondLst>
                                  <p:childTnLst>
                                    <p:set>
                                      <p:cBhvr>
                                        <p:cTn id="132" dur="1" fill="hold">
                                          <p:stCondLst>
                                            <p:cond delay="0"/>
                                          </p:stCondLst>
                                        </p:cTn>
                                        <p:tgtEl>
                                          <p:spTgt spid="16"/>
                                        </p:tgtEl>
                                        <p:attrNameLst>
                                          <p:attrName>style.visibility</p:attrName>
                                        </p:attrNameLst>
                                      </p:cBhvr>
                                      <p:to>
                                        <p:strVal val="visible"/>
                                      </p:to>
                                    </p:set>
                                    <p:anim calcmode="lin" valueType="num">
                                      <p:cBhvr>
                                        <p:cTn id="133" dur="2000" fill="hold"/>
                                        <p:tgtEl>
                                          <p:spTgt spid="16"/>
                                        </p:tgtEl>
                                        <p:attrNameLst>
                                          <p:attrName>ppt_w</p:attrName>
                                        </p:attrNameLst>
                                      </p:cBhvr>
                                      <p:tavLst>
                                        <p:tav tm="0">
                                          <p:val>
                                            <p:strVal val="#ppt_w"/>
                                          </p:val>
                                        </p:tav>
                                        <p:tav tm="100000">
                                          <p:val>
                                            <p:strVal val="#ppt_w"/>
                                          </p:val>
                                        </p:tav>
                                      </p:tavLst>
                                    </p:anim>
                                    <p:anim calcmode="lin" valueType="num">
                                      <p:cBhvr>
                                        <p:cTn id="134" dur="2000" fill="hold"/>
                                        <p:tgtEl>
                                          <p:spTgt spid="16"/>
                                        </p:tgtEl>
                                        <p:attrNameLst>
                                          <p:attrName>ppt_h</p:attrName>
                                        </p:attrNameLst>
                                      </p:cBhvr>
                                      <p:tavLst>
                                        <p:tav tm="0" fmla="#ppt_h*sin(2.5*pi*$)">
                                          <p:val>
                                            <p:fltVal val="0"/>
                                          </p:val>
                                        </p:tav>
                                        <p:tav tm="100000">
                                          <p:val>
                                            <p:fltVal val="1"/>
                                          </p:val>
                                        </p:tav>
                                      </p:tavLst>
                                    </p:anim>
                                  </p:childTnLst>
                                </p:cTn>
                              </p:par>
                            </p:childTnLst>
                          </p:cTn>
                        </p:par>
                        <p:par>
                          <p:cTn id="135" fill="hold">
                            <p:stCondLst>
                              <p:cond delay="2000"/>
                            </p:stCondLst>
                            <p:childTnLst>
                              <p:par>
                                <p:cTn id="136" presetID="2" presetClass="exit" presetSubtype="2" fill="hold" grpId="2" nodeType="afterEffect">
                                  <p:stCondLst>
                                    <p:cond delay="0"/>
                                  </p:stCondLst>
                                  <p:childTnLst>
                                    <p:anim calcmode="lin" valueType="num">
                                      <p:cBhvr additive="base">
                                        <p:cTn id="137" dur="2000"/>
                                        <p:tgtEl>
                                          <p:spTgt spid="5"/>
                                        </p:tgtEl>
                                        <p:attrNameLst>
                                          <p:attrName>ppt_x</p:attrName>
                                        </p:attrNameLst>
                                      </p:cBhvr>
                                      <p:tavLst>
                                        <p:tav tm="0">
                                          <p:val>
                                            <p:strVal val="ppt_x"/>
                                          </p:val>
                                        </p:tav>
                                        <p:tav tm="100000">
                                          <p:val>
                                            <p:strVal val="1+ppt_w/2"/>
                                          </p:val>
                                        </p:tav>
                                      </p:tavLst>
                                    </p:anim>
                                    <p:anim calcmode="lin" valueType="num">
                                      <p:cBhvr additive="base">
                                        <p:cTn id="138" dur="2000"/>
                                        <p:tgtEl>
                                          <p:spTgt spid="5"/>
                                        </p:tgtEl>
                                        <p:attrNameLst>
                                          <p:attrName>ppt_y</p:attrName>
                                        </p:attrNameLst>
                                      </p:cBhvr>
                                      <p:tavLst>
                                        <p:tav tm="0">
                                          <p:val>
                                            <p:strVal val="ppt_y"/>
                                          </p:val>
                                        </p:tav>
                                        <p:tav tm="100000">
                                          <p:val>
                                            <p:strVal val="ppt_y"/>
                                          </p:val>
                                        </p:tav>
                                      </p:tavLst>
                                    </p:anim>
                                    <p:set>
                                      <p:cBhvr>
                                        <p:cTn id="139" dur="1" fill="hold">
                                          <p:stCondLst>
                                            <p:cond delay="1999"/>
                                          </p:stCondLst>
                                        </p:cTn>
                                        <p:tgtEl>
                                          <p:spTgt spid="5"/>
                                        </p:tgtEl>
                                        <p:attrNameLst>
                                          <p:attrName>style.visibility</p:attrName>
                                        </p:attrNameLst>
                                      </p:cBhvr>
                                      <p:to>
                                        <p:strVal val="hidden"/>
                                      </p:to>
                                    </p:set>
                                  </p:childTnLst>
                                </p:cTn>
                              </p:par>
                              <p:par>
                                <p:cTn id="140" presetID="2" presetClass="exit" presetSubtype="2" fill="hold" grpId="2" nodeType="withEffect">
                                  <p:stCondLst>
                                    <p:cond delay="0"/>
                                  </p:stCondLst>
                                  <p:childTnLst>
                                    <p:anim calcmode="lin" valueType="num">
                                      <p:cBhvr additive="base">
                                        <p:cTn id="141" dur="2000"/>
                                        <p:tgtEl>
                                          <p:spTgt spid="9"/>
                                        </p:tgtEl>
                                        <p:attrNameLst>
                                          <p:attrName>ppt_x</p:attrName>
                                        </p:attrNameLst>
                                      </p:cBhvr>
                                      <p:tavLst>
                                        <p:tav tm="0">
                                          <p:val>
                                            <p:strVal val="ppt_x"/>
                                          </p:val>
                                        </p:tav>
                                        <p:tav tm="100000">
                                          <p:val>
                                            <p:strVal val="1+ppt_w/2"/>
                                          </p:val>
                                        </p:tav>
                                      </p:tavLst>
                                    </p:anim>
                                    <p:anim calcmode="lin" valueType="num">
                                      <p:cBhvr additive="base">
                                        <p:cTn id="142" dur="2000"/>
                                        <p:tgtEl>
                                          <p:spTgt spid="9"/>
                                        </p:tgtEl>
                                        <p:attrNameLst>
                                          <p:attrName>ppt_y</p:attrName>
                                        </p:attrNameLst>
                                      </p:cBhvr>
                                      <p:tavLst>
                                        <p:tav tm="0">
                                          <p:val>
                                            <p:strVal val="ppt_y"/>
                                          </p:val>
                                        </p:tav>
                                        <p:tav tm="100000">
                                          <p:val>
                                            <p:strVal val="ppt_y"/>
                                          </p:val>
                                        </p:tav>
                                      </p:tavLst>
                                    </p:anim>
                                    <p:set>
                                      <p:cBhvr>
                                        <p:cTn id="143" dur="1" fill="hold">
                                          <p:stCondLst>
                                            <p:cond delay="1999"/>
                                          </p:stCondLst>
                                        </p:cTn>
                                        <p:tgtEl>
                                          <p:spTgt spid="9"/>
                                        </p:tgtEl>
                                        <p:attrNameLst>
                                          <p:attrName>style.visibility</p:attrName>
                                        </p:attrNameLst>
                                      </p:cBhvr>
                                      <p:to>
                                        <p:strVal val="hidden"/>
                                      </p:to>
                                    </p:set>
                                  </p:childTnLst>
                                </p:cTn>
                              </p:par>
                              <p:par>
                                <p:cTn id="144" presetID="2" presetClass="exit" presetSubtype="2" fill="hold" grpId="2" nodeType="withEffect">
                                  <p:stCondLst>
                                    <p:cond delay="0"/>
                                  </p:stCondLst>
                                  <p:childTnLst>
                                    <p:anim calcmode="lin" valueType="num">
                                      <p:cBhvr additive="base">
                                        <p:cTn id="145" dur="2000"/>
                                        <p:tgtEl>
                                          <p:spTgt spid="13"/>
                                        </p:tgtEl>
                                        <p:attrNameLst>
                                          <p:attrName>ppt_x</p:attrName>
                                        </p:attrNameLst>
                                      </p:cBhvr>
                                      <p:tavLst>
                                        <p:tav tm="0">
                                          <p:val>
                                            <p:strVal val="ppt_x"/>
                                          </p:val>
                                        </p:tav>
                                        <p:tav tm="100000">
                                          <p:val>
                                            <p:strVal val="1+ppt_w/2"/>
                                          </p:val>
                                        </p:tav>
                                      </p:tavLst>
                                    </p:anim>
                                    <p:anim calcmode="lin" valueType="num">
                                      <p:cBhvr additive="base">
                                        <p:cTn id="146" dur="2000"/>
                                        <p:tgtEl>
                                          <p:spTgt spid="13"/>
                                        </p:tgtEl>
                                        <p:attrNameLst>
                                          <p:attrName>ppt_y</p:attrName>
                                        </p:attrNameLst>
                                      </p:cBhvr>
                                      <p:tavLst>
                                        <p:tav tm="0">
                                          <p:val>
                                            <p:strVal val="ppt_y"/>
                                          </p:val>
                                        </p:tav>
                                        <p:tav tm="100000">
                                          <p:val>
                                            <p:strVal val="ppt_y"/>
                                          </p:val>
                                        </p:tav>
                                      </p:tavLst>
                                    </p:anim>
                                    <p:set>
                                      <p:cBhvr>
                                        <p:cTn id="147" dur="1" fill="hold">
                                          <p:stCondLst>
                                            <p:cond delay="1999"/>
                                          </p:stCondLst>
                                        </p:cTn>
                                        <p:tgtEl>
                                          <p:spTgt spid="13"/>
                                        </p:tgtEl>
                                        <p:attrNameLst>
                                          <p:attrName>style.visibility</p:attrName>
                                        </p:attrNameLst>
                                      </p:cBhvr>
                                      <p:to>
                                        <p:strVal val="hidden"/>
                                      </p:to>
                                    </p:set>
                                  </p:childTnLst>
                                </p:cTn>
                              </p:par>
                              <p:par>
                                <p:cTn id="148" presetID="2" presetClass="exit" presetSubtype="2" fill="hold" grpId="2" nodeType="withEffect">
                                  <p:stCondLst>
                                    <p:cond delay="0"/>
                                  </p:stCondLst>
                                  <p:childTnLst>
                                    <p:anim calcmode="lin" valueType="num">
                                      <p:cBhvr additive="base">
                                        <p:cTn id="149" dur="2000"/>
                                        <p:tgtEl>
                                          <p:spTgt spid="17"/>
                                        </p:tgtEl>
                                        <p:attrNameLst>
                                          <p:attrName>ppt_x</p:attrName>
                                        </p:attrNameLst>
                                      </p:cBhvr>
                                      <p:tavLst>
                                        <p:tav tm="0">
                                          <p:val>
                                            <p:strVal val="ppt_x"/>
                                          </p:val>
                                        </p:tav>
                                        <p:tav tm="100000">
                                          <p:val>
                                            <p:strVal val="1+ppt_w/2"/>
                                          </p:val>
                                        </p:tav>
                                      </p:tavLst>
                                    </p:anim>
                                    <p:anim calcmode="lin" valueType="num">
                                      <p:cBhvr additive="base">
                                        <p:cTn id="150" dur="2000"/>
                                        <p:tgtEl>
                                          <p:spTgt spid="17"/>
                                        </p:tgtEl>
                                        <p:attrNameLst>
                                          <p:attrName>ppt_y</p:attrName>
                                        </p:attrNameLst>
                                      </p:cBhvr>
                                      <p:tavLst>
                                        <p:tav tm="0">
                                          <p:val>
                                            <p:strVal val="ppt_y"/>
                                          </p:val>
                                        </p:tav>
                                        <p:tav tm="100000">
                                          <p:val>
                                            <p:strVal val="ppt_y"/>
                                          </p:val>
                                        </p:tav>
                                      </p:tavLst>
                                    </p:anim>
                                    <p:set>
                                      <p:cBhvr>
                                        <p:cTn id="151" dur="1" fill="hold">
                                          <p:stCondLst>
                                            <p:cond delay="1999"/>
                                          </p:stCondLst>
                                        </p:cTn>
                                        <p:tgtEl>
                                          <p:spTgt spid="17"/>
                                        </p:tgtEl>
                                        <p:attrNameLst>
                                          <p:attrName>style.visibility</p:attrName>
                                        </p:attrNameLst>
                                      </p:cBhvr>
                                      <p:to>
                                        <p:strVal val="hidden"/>
                                      </p:to>
                                    </p:set>
                                  </p:childTnLst>
                                </p:cTn>
                              </p:par>
                              <p:par>
                                <p:cTn id="152" presetID="2" presetClass="exit" presetSubtype="8" fill="hold" grpId="2" nodeType="withEffect">
                                  <p:stCondLst>
                                    <p:cond delay="0"/>
                                  </p:stCondLst>
                                  <p:childTnLst>
                                    <p:anim calcmode="lin" valueType="num">
                                      <p:cBhvr additive="base">
                                        <p:cTn id="153" dur="2000"/>
                                        <p:tgtEl>
                                          <p:spTgt spid="6"/>
                                        </p:tgtEl>
                                        <p:attrNameLst>
                                          <p:attrName>ppt_x</p:attrName>
                                        </p:attrNameLst>
                                      </p:cBhvr>
                                      <p:tavLst>
                                        <p:tav tm="0">
                                          <p:val>
                                            <p:strVal val="ppt_x"/>
                                          </p:val>
                                        </p:tav>
                                        <p:tav tm="100000">
                                          <p:val>
                                            <p:strVal val="0-ppt_w/2"/>
                                          </p:val>
                                        </p:tav>
                                      </p:tavLst>
                                    </p:anim>
                                    <p:anim calcmode="lin" valueType="num">
                                      <p:cBhvr additive="base">
                                        <p:cTn id="154" dur="2000"/>
                                        <p:tgtEl>
                                          <p:spTgt spid="6"/>
                                        </p:tgtEl>
                                        <p:attrNameLst>
                                          <p:attrName>ppt_y</p:attrName>
                                        </p:attrNameLst>
                                      </p:cBhvr>
                                      <p:tavLst>
                                        <p:tav tm="0">
                                          <p:val>
                                            <p:strVal val="ppt_y"/>
                                          </p:val>
                                        </p:tav>
                                        <p:tav tm="100000">
                                          <p:val>
                                            <p:strVal val="ppt_y"/>
                                          </p:val>
                                        </p:tav>
                                      </p:tavLst>
                                    </p:anim>
                                    <p:set>
                                      <p:cBhvr>
                                        <p:cTn id="155" dur="1" fill="hold">
                                          <p:stCondLst>
                                            <p:cond delay="1999"/>
                                          </p:stCondLst>
                                        </p:cTn>
                                        <p:tgtEl>
                                          <p:spTgt spid="6"/>
                                        </p:tgtEl>
                                        <p:attrNameLst>
                                          <p:attrName>style.visibility</p:attrName>
                                        </p:attrNameLst>
                                      </p:cBhvr>
                                      <p:to>
                                        <p:strVal val="hidden"/>
                                      </p:to>
                                    </p:set>
                                  </p:childTnLst>
                                </p:cTn>
                              </p:par>
                              <p:par>
                                <p:cTn id="156" presetID="2" presetClass="exit" presetSubtype="8" fill="hold" grpId="2" nodeType="withEffect">
                                  <p:stCondLst>
                                    <p:cond delay="0"/>
                                  </p:stCondLst>
                                  <p:childTnLst>
                                    <p:anim calcmode="lin" valueType="num">
                                      <p:cBhvr additive="base">
                                        <p:cTn id="157" dur="2000"/>
                                        <p:tgtEl>
                                          <p:spTgt spid="10"/>
                                        </p:tgtEl>
                                        <p:attrNameLst>
                                          <p:attrName>ppt_x</p:attrName>
                                        </p:attrNameLst>
                                      </p:cBhvr>
                                      <p:tavLst>
                                        <p:tav tm="0">
                                          <p:val>
                                            <p:strVal val="ppt_x"/>
                                          </p:val>
                                        </p:tav>
                                        <p:tav tm="100000">
                                          <p:val>
                                            <p:strVal val="0-ppt_w/2"/>
                                          </p:val>
                                        </p:tav>
                                      </p:tavLst>
                                    </p:anim>
                                    <p:anim calcmode="lin" valueType="num">
                                      <p:cBhvr additive="base">
                                        <p:cTn id="158" dur="2000"/>
                                        <p:tgtEl>
                                          <p:spTgt spid="10"/>
                                        </p:tgtEl>
                                        <p:attrNameLst>
                                          <p:attrName>ppt_y</p:attrName>
                                        </p:attrNameLst>
                                      </p:cBhvr>
                                      <p:tavLst>
                                        <p:tav tm="0">
                                          <p:val>
                                            <p:strVal val="ppt_y"/>
                                          </p:val>
                                        </p:tav>
                                        <p:tav tm="100000">
                                          <p:val>
                                            <p:strVal val="ppt_y"/>
                                          </p:val>
                                        </p:tav>
                                      </p:tavLst>
                                    </p:anim>
                                    <p:set>
                                      <p:cBhvr>
                                        <p:cTn id="159" dur="1" fill="hold">
                                          <p:stCondLst>
                                            <p:cond delay="1999"/>
                                          </p:stCondLst>
                                        </p:cTn>
                                        <p:tgtEl>
                                          <p:spTgt spid="10"/>
                                        </p:tgtEl>
                                        <p:attrNameLst>
                                          <p:attrName>style.visibility</p:attrName>
                                        </p:attrNameLst>
                                      </p:cBhvr>
                                      <p:to>
                                        <p:strVal val="hidden"/>
                                      </p:to>
                                    </p:set>
                                  </p:childTnLst>
                                </p:cTn>
                              </p:par>
                              <p:par>
                                <p:cTn id="160" presetID="2" presetClass="exit" presetSubtype="8" fill="hold" grpId="2" nodeType="withEffect">
                                  <p:stCondLst>
                                    <p:cond delay="0"/>
                                  </p:stCondLst>
                                  <p:childTnLst>
                                    <p:anim calcmode="lin" valueType="num">
                                      <p:cBhvr additive="base">
                                        <p:cTn id="161" dur="2000"/>
                                        <p:tgtEl>
                                          <p:spTgt spid="14"/>
                                        </p:tgtEl>
                                        <p:attrNameLst>
                                          <p:attrName>ppt_x</p:attrName>
                                        </p:attrNameLst>
                                      </p:cBhvr>
                                      <p:tavLst>
                                        <p:tav tm="0">
                                          <p:val>
                                            <p:strVal val="ppt_x"/>
                                          </p:val>
                                        </p:tav>
                                        <p:tav tm="100000">
                                          <p:val>
                                            <p:strVal val="0-ppt_w/2"/>
                                          </p:val>
                                        </p:tav>
                                      </p:tavLst>
                                    </p:anim>
                                    <p:anim calcmode="lin" valueType="num">
                                      <p:cBhvr additive="base">
                                        <p:cTn id="162" dur="2000"/>
                                        <p:tgtEl>
                                          <p:spTgt spid="14"/>
                                        </p:tgtEl>
                                        <p:attrNameLst>
                                          <p:attrName>ppt_y</p:attrName>
                                        </p:attrNameLst>
                                      </p:cBhvr>
                                      <p:tavLst>
                                        <p:tav tm="0">
                                          <p:val>
                                            <p:strVal val="ppt_y"/>
                                          </p:val>
                                        </p:tav>
                                        <p:tav tm="100000">
                                          <p:val>
                                            <p:strVal val="ppt_y"/>
                                          </p:val>
                                        </p:tav>
                                      </p:tavLst>
                                    </p:anim>
                                    <p:set>
                                      <p:cBhvr>
                                        <p:cTn id="163" dur="1" fill="hold">
                                          <p:stCondLst>
                                            <p:cond delay="1999"/>
                                          </p:stCondLst>
                                        </p:cTn>
                                        <p:tgtEl>
                                          <p:spTgt spid="14"/>
                                        </p:tgtEl>
                                        <p:attrNameLst>
                                          <p:attrName>style.visibility</p:attrName>
                                        </p:attrNameLst>
                                      </p:cBhvr>
                                      <p:to>
                                        <p:strVal val="hidden"/>
                                      </p:to>
                                    </p:set>
                                  </p:childTnLst>
                                </p:cTn>
                              </p:par>
                              <p:par>
                                <p:cTn id="164" presetID="2" presetClass="exit" presetSubtype="8" fill="hold" grpId="2" nodeType="withEffect">
                                  <p:stCondLst>
                                    <p:cond delay="0"/>
                                  </p:stCondLst>
                                  <p:childTnLst>
                                    <p:anim calcmode="lin" valueType="num">
                                      <p:cBhvr additive="base">
                                        <p:cTn id="165" dur="2000"/>
                                        <p:tgtEl>
                                          <p:spTgt spid="18"/>
                                        </p:tgtEl>
                                        <p:attrNameLst>
                                          <p:attrName>ppt_x</p:attrName>
                                        </p:attrNameLst>
                                      </p:cBhvr>
                                      <p:tavLst>
                                        <p:tav tm="0">
                                          <p:val>
                                            <p:strVal val="ppt_x"/>
                                          </p:val>
                                        </p:tav>
                                        <p:tav tm="100000">
                                          <p:val>
                                            <p:strVal val="0-ppt_w/2"/>
                                          </p:val>
                                        </p:tav>
                                      </p:tavLst>
                                    </p:anim>
                                    <p:anim calcmode="lin" valueType="num">
                                      <p:cBhvr additive="base">
                                        <p:cTn id="166" dur="2000"/>
                                        <p:tgtEl>
                                          <p:spTgt spid="18"/>
                                        </p:tgtEl>
                                        <p:attrNameLst>
                                          <p:attrName>ppt_y</p:attrName>
                                        </p:attrNameLst>
                                      </p:cBhvr>
                                      <p:tavLst>
                                        <p:tav tm="0">
                                          <p:val>
                                            <p:strVal val="ppt_y"/>
                                          </p:val>
                                        </p:tav>
                                        <p:tav tm="100000">
                                          <p:val>
                                            <p:strVal val="ppt_y"/>
                                          </p:val>
                                        </p:tav>
                                      </p:tavLst>
                                    </p:anim>
                                    <p:set>
                                      <p:cBhvr>
                                        <p:cTn id="167" dur="1" fill="hold">
                                          <p:stCondLst>
                                            <p:cond delay="1999"/>
                                          </p:stCondLst>
                                        </p:cTn>
                                        <p:tgtEl>
                                          <p:spTgt spid="18"/>
                                        </p:tgtEl>
                                        <p:attrNameLst>
                                          <p:attrName>style.visibility</p:attrName>
                                        </p:attrNameLst>
                                      </p:cBhvr>
                                      <p:to>
                                        <p:strVal val="hidden"/>
                                      </p:to>
                                    </p:set>
                                  </p:childTnLst>
                                </p:cTn>
                              </p:par>
                              <p:par>
                                <p:cTn id="168" presetID="2" presetClass="exit" presetSubtype="1" fill="hold" grpId="2" nodeType="withEffect">
                                  <p:stCondLst>
                                    <p:cond delay="0"/>
                                  </p:stCondLst>
                                  <p:childTnLst>
                                    <p:anim calcmode="lin" valueType="num">
                                      <p:cBhvr additive="base">
                                        <p:cTn id="169" dur="2000"/>
                                        <p:tgtEl>
                                          <p:spTgt spid="4"/>
                                        </p:tgtEl>
                                        <p:attrNameLst>
                                          <p:attrName>ppt_x</p:attrName>
                                        </p:attrNameLst>
                                      </p:cBhvr>
                                      <p:tavLst>
                                        <p:tav tm="0">
                                          <p:val>
                                            <p:strVal val="ppt_x"/>
                                          </p:val>
                                        </p:tav>
                                        <p:tav tm="100000">
                                          <p:val>
                                            <p:strVal val="ppt_x"/>
                                          </p:val>
                                        </p:tav>
                                      </p:tavLst>
                                    </p:anim>
                                    <p:anim calcmode="lin" valueType="num">
                                      <p:cBhvr additive="base">
                                        <p:cTn id="170" dur="2000"/>
                                        <p:tgtEl>
                                          <p:spTgt spid="4"/>
                                        </p:tgtEl>
                                        <p:attrNameLst>
                                          <p:attrName>ppt_y</p:attrName>
                                        </p:attrNameLst>
                                      </p:cBhvr>
                                      <p:tavLst>
                                        <p:tav tm="0">
                                          <p:val>
                                            <p:strVal val="ppt_y"/>
                                          </p:val>
                                        </p:tav>
                                        <p:tav tm="100000">
                                          <p:val>
                                            <p:strVal val="0-ppt_h/2"/>
                                          </p:val>
                                        </p:tav>
                                      </p:tavLst>
                                    </p:anim>
                                    <p:set>
                                      <p:cBhvr>
                                        <p:cTn id="171" dur="1" fill="hold">
                                          <p:stCondLst>
                                            <p:cond delay="1999"/>
                                          </p:stCondLst>
                                        </p:cTn>
                                        <p:tgtEl>
                                          <p:spTgt spid="4"/>
                                        </p:tgtEl>
                                        <p:attrNameLst>
                                          <p:attrName>style.visibility</p:attrName>
                                        </p:attrNameLst>
                                      </p:cBhvr>
                                      <p:to>
                                        <p:strVal val="hidden"/>
                                      </p:to>
                                    </p:set>
                                  </p:childTnLst>
                                </p:cTn>
                              </p:par>
                              <p:par>
                                <p:cTn id="172" presetID="2" presetClass="exit" presetSubtype="1" fill="hold" grpId="2" nodeType="withEffect">
                                  <p:stCondLst>
                                    <p:cond delay="0"/>
                                  </p:stCondLst>
                                  <p:childTnLst>
                                    <p:anim calcmode="lin" valueType="num">
                                      <p:cBhvr additive="base">
                                        <p:cTn id="173" dur="2000"/>
                                        <p:tgtEl>
                                          <p:spTgt spid="8"/>
                                        </p:tgtEl>
                                        <p:attrNameLst>
                                          <p:attrName>ppt_x</p:attrName>
                                        </p:attrNameLst>
                                      </p:cBhvr>
                                      <p:tavLst>
                                        <p:tav tm="0">
                                          <p:val>
                                            <p:strVal val="ppt_x"/>
                                          </p:val>
                                        </p:tav>
                                        <p:tav tm="100000">
                                          <p:val>
                                            <p:strVal val="ppt_x"/>
                                          </p:val>
                                        </p:tav>
                                      </p:tavLst>
                                    </p:anim>
                                    <p:anim calcmode="lin" valueType="num">
                                      <p:cBhvr additive="base">
                                        <p:cTn id="174" dur="2000"/>
                                        <p:tgtEl>
                                          <p:spTgt spid="8"/>
                                        </p:tgtEl>
                                        <p:attrNameLst>
                                          <p:attrName>ppt_y</p:attrName>
                                        </p:attrNameLst>
                                      </p:cBhvr>
                                      <p:tavLst>
                                        <p:tav tm="0">
                                          <p:val>
                                            <p:strVal val="ppt_y"/>
                                          </p:val>
                                        </p:tav>
                                        <p:tav tm="100000">
                                          <p:val>
                                            <p:strVal val="0-ppt_h/2"/>
                                          </p:val>
                                        </p:tav>
                                      </p:tavLst>
                                    </p:anim>
                                    <p:set>
                                      <p:cBhvr>
                                        <p:cTn id="175" dur="1" fill="hold">
                                          <p:stCondLst>
                                            <p:cond delay="1999"/>
                                          </p:stCondLst>
                                        </p:cTn>
                                        <p:tgtEl>
                                          <p:spTgt spid="8"/>
                                        </p:tgtEl>
                                        <p:attrNameLst>
                                          <p:attrName>style.visibility</p:attrName>
                                        </p:attrNameLst>
                                      </p:cBhvr>
                                      <p:to>
                                        <p:strVal val="hidden"/>
                                      </p:to>
                                    </p:set>
                                  </p:childTnLst>
                                </p:cTn>
                              </p:par>
                              <p:par>
                                <p:cTn id="176" presetID="2" presetClass="exit" presetSubtype="1" fill="hold" grpId="2" nodeType="withEffect">
                                  <p:stCondLst>
                                    <p:cond delay="0"/>
                                  </p:stCondLst>
                                  <p:childTnLst>
                                    <p:anim calcmode="lin" valueType="num">
                                      <p:cBhvr additive="base">
                                        <p:cTn id="177" dur="2000"/>
                                        <p:tgtEl>
                                          <p:spTgt spid="12"/>
                                        </p:tgtEl>
                                        <p:attrNameLst>
                                          <p:attrName>ppt_x</p:attrName>
                                        </p:attrNameLst>
                                      </p:cBhvr>
                                      <p:tavLst>
                                        <p:tav tm="0">
                                          <p:val>
                                            <p:strVal val="ppt_x"/>
                                          </p:val>
                                        </p:tav>
                                        <p:tav tm="100000">
                                          <p:val>
                                            <p:strVal val="ppt_x"/>
                                          </p:val>
                                        </p:tav>
                                      </p:tavLst>
                                    </p:anim>
                                    <p:anim calcmode="lin" valueType="num">
                                      <p:cBhvr additive="base">
                                        <p:cTn id="178" dur="2000"/>
                                        <p:tgtEl>
                                          <p:spTgt spid="12"/>
                                        </p:tgtEl>
                                        <p:attrNameLst>
                                          <p:attrName>ppt_y</p:attrName>
                                        </p:attrNameLst>
                                      </p:cBhvr>
                                      <p:tavLst>
                                        <p:tav tm="0">
                                          <p:val>
                                            <p:strVal val="ppt_y"/>
                                          </p:val>
                                        </p:tav>
                                        <p:tav tm="100000">
                                          <p:val>
                                            <p:strVal val="0-ppt_h/2"/>
                                          </p:val>
                                        </p:tav>
                                      </p:tavLst>
                                    </p:anim>
                                    <p:set>
                                      <p:cBhvr>
                                        <p:cTn id="179" dur="1" fill="hold">
                                          <p:stCondLst>
                                            <p:cond delay="1999"/>
                                          </p:stCondLst>
                                        </p:cTn>
                                        <p:tgtEl>
                                          <p:spTgt spid="12"/>
                                        </p:tgtEl>
                                        <p:attrNameLst>
                                          <p:attrName>style.visibility</p:attrName>
                                        </p:attrNameLst>
                                      </p:cBhvr>
                                      <p:to>
                                        <p:strVal val="hidden"/>
                                      </p:to>
                                    </p:set>
                                  </p:childTnLst>
                                </p:cTn>
                              </p:par>
                              <p:par>
                                <p:cTn id="180" presetID="2" presetClass="exit" presetSubtype="1" fill="hold" grpId="2" nodeType="withEffect">
                                  <p:stCondLst>
                                    <p:cond delay="0"/>
                                  </p:stCondLst>
                                  <p:childTnLst>
                                    <p:anim calcmode="lin" valueType="num">
                                      <p:cBhvr additive="base">
                                        <p:cTn id="181" dur="2000"/>
                                        <p:tgtEl>
                                          <p:spTgt spid="16"/>
                                        </p:tgtEl>
                                        <p:attrNameLst>
                                          <p:attrName>ppt_x</p:attrName>
                                        </p:attrNameLst>
                                      </p:cBhvr>
                                      <p:tavLst>
                                        <p:tav tm="0">
                                          <p:val>
                                            <p:strVal val="ppt_x"/>
                                          </p:val>
                                        </p:tav>
                                        <p:tav tm="100000">
                                          <p:val>
                                            <p:strVal val="ppt_x"/>
                                          </p:val>
                                        </p:tav>
                                      </p:tavLst>
                                    </p:anim>
                                    <p:anim calcmode="lin" valueType="num">
                                      <p:cBhvr additive="base">
                                        <p:cTn id="182" dur="2000"/>
                                        <p:tgtEl>
                                          <p:spTgt spid="16"/>
                                        </p:tgtEl>
                                        <p:attrNameLst>
                                          <p:attrName>ppt_y</p:attrName>
                                        </p:attrNameLst>
                                      </p:cBhvr>
                                      <p:tavLst>
                                        <p:tav tm="0">
                                          <p:val>
                                            <p:strVal val="ppt_y"/>
                                          </p:val>
                                        </p:tav>
                                        <p:tav tm="100000">
                                          <p:val>
                                            <p:strVal val="0-ppt_h/2"/>
                                          </p:val>
                                        </p:tav>
                                      </p:tavLst>
                                    </p:anim>
                                    <p:set>
                                      <p:cBhvr>
                                        <p:cTn id="183" dur="1" fill="hold">
                                          <p:stCondLst>
                                            <p:cond delay="1999"/>
                                          </p:stCondLst>
                                        </p:cTn>
                                        <p:tgtEl>
                                          <p:spTgt spid="16"/>
                                        </p:tgtEl>
                                        <p:attrNameLst>
                                          <p:attrName>style.visibility</p:attrName>
                                        </p:attrNameLst>
                                      </p:cBhvr>
                                      <p:to>
                                        <p:strVal val="hidden"/>
                                      </p:to>
                                    </p:set>
                                  </p:childTnLst>
                                </p:cTn>
                              </p:par>
                              <p:par>
                                <p:cTn id="184" presetID="2" presetClass="exit" presetSubtype="4" fill="hold" grpId="2" nodeType="withEffect">
                                  <p:stCondLst>
                                    <p:cond delay="0"/>
                                  </p:stCondLst>
                                  <p:childTnLst>
                                    <p:anim calcmode="lin" valueType="num">
                                      <p:cBhvr additive="base">
                                        <p:cTn id="185" dur="2000"/>
                                        <p:tgtEl>
                                          <p:spTgt spid="3"/>
                                        </p:tgtEl>
                                        <p:attrNameLst>
                                          <p:attrName>ppt_x</p:attrName>
                                        </p:attrNameLst>
                                      </p:cBhvr>
                                      <p:tavLst>
                                        <p:tav tm="0">
                                          <p:val>
                                            <p:strVal val="ppt_x"/>
                                          </p:val>
                                        </p:tav>
                                        <p:tav tm="100000">
                                          <p:val>
                                            <p:strVal val="ppt_x"/>
                                          </p:val>
                                        </p:tav>
                                      </p:tavLst>
                                    </p:anim>
                                    <p:anim calcmode="lin" valueType="num">
                                      <p:cBhvr additive="base">
                                        <p:cTn id="186" dur="2000"/>
                                        <p:tgtEl>
                                          <p:spTgt spid="3"/>
                                        </p:tgtEl>
                                        <p:attrNameLst>
                                          <p:attrName>ppt_y</p:attrName>
                                        </p:attrNameLst>
                                      </p:cBhvr>
                                      <p:tavLst>
                                        <p:tav tm="0">
                                          <p:val>
                                            <p:strVal val="ppt_y"/>
                                          </p:val>
                                        </p:tav>
                                        <p:tav tm="100000">
                                          <p:val>
                                            <p:strVal val="1+ppt_h/2"/>
                                          </p:val>
                                        </p:tav>
                                      </p:tavLst>
                                    </p:anim>
                                    <p:set>
                                      <p:cBhvr>
                                        <p:cTn id="187" dur="1" fill="hold">
                                          <p:stCondLst>
                                            <p:cond delay="1999"/>
                                          </p:stCondLst>
                                        </p:cTn>
                                        <p:tgtEl>
                                          <p:spTgt spid="3"/>
                                        </p:tgtEl>
                                        <p:attrNameLst>
                                          <p:attrName>style.visibility</p:attrName>
                                        </p:attrNameLst>
                                      </p:cBhvr>
                                      <p:to>
                                        <p:strVal val="hidden"/>
                                      </p:to>
                                    </p:set>
                                  </p:childTnLst>
                                </p:cTn>
                              </p:par>
                              <p:par>
                                <p:cTn id="188" presetID="2" presetClass="exit" presetSubtype="4" fill="hold" grpId="2" nodeType="withEffect">
                                  <p:stCondLst>
                                    <p:cond delay="0"/>
                                  </p:stCondLst>
                                  <p:childTnLst>
                                    <p:anim calcmode="lin" valueType="num">
                                      <p:cBhvr additive="base">
                                        <p:cTn id="189" dur="2000"/>
                                        <p:tgtEl>
                                          <p:spTgt spid="7"/>
                                        </p:tgtEl>
                                        <p:attrNameLst>
                                          <p:attrName>ppt_x</p:attrName>
                                        </p:attrNameLst>
                                      </p:cBhvr>
                                      <p:tavLst>
                                        <p:tav tm="0">
                                          <p:val>
                                            <p:strVal val="ppt_x"/>
                                          </p:val>
                                        </p:tav>
                                        <p:tav tm="100000">
                                          <p:val>
                                            <p:strVal val="ppt_x"/>
                                          </p:val>
                                        </p:tav>
                                      </p:tavLst>
                                    </p:anim>
                                    <p:anim calcmode="lin" valueType="num">
                                      <p:cBhvr additive="base">
                                        <p:cTn id="190" dur="2000"/>
                                        <p:tgtEl>
                                          <p:spTgt spid="7"/>
                                        </p:tgtEl>
                                        <p:attrNameLst>
                                          <p:attrName>ppt_y</p:attrName>
                                        </p:attrNameLst>
                                      </p:cBhvr>
                                      <p:tavLst>
                                        <p:tav tm="0">
                                          <p:val>
                                            <p:strVal val="ppt_y"/>
                                          </p:val>
                                        </p:tav>
                                        <p:tav tm="100000">
                                          <p:val>
                                            <p:strVal val="1+ppt_h/2"/>
                                          </p:val>
                                        </p:tav>
                                      </p:tavLst>
                                    </p:anim>
                                    <p:set>
                                      <p:cBhvr>
                                        <p:cTn id="191" dur="1" fill="hold">
                                          <p:stCondLst>
                                            <p:cond delay="1999"/>
                                          </p:stCondLst>
                                        </p:cTn>
                                        <p:tgtEl>
                                          <p:spTgt spid="7"/>
                                        </p:tgtEl>
                                        <p:attrNameLst>
                                          <p:attrName>style.visibility</p:attrName>
                                        </p:attrNameLst>
                                      </p:cBhvr>
                                      <p:to>
                                        <p:strVal val="hidden"/>
                                      </p:to>
                                    </p:set>
                                  </p:childTnLst>
                                </p:cTn>
                              </p:par>
                              <p:par>
                                <p:cTn id="192" presetID="2" presetClass="exit" presetSubtype="4" fill="hold" grpId="2" nodeType="withEffect">
                                  <p:stCondLst>
                                    <p:cond delay="0"/>
                                  </p:stCondLst>
                                  <p:childTnLst>
                                    <p:anim calcmode="lin" valueType="num">
                                      <p:cBhvr additive="base">
                                        <p:cTn id="193" dur="2000"/>
                                        <p:tgtEl>
                                          <p:spTgt spid="11"/>
                                        </p:tgtEl>
                                        <p:attrNameLst>
                                          <p:attrName>ppt_x</p:attrName>
                                        </p:attrNameLst>
                                      </p:cBhvr>
                                      <p:tavLst>
                                        <p:tav tm="0">
                                          <p:val>
                                            <p:strVal val="ppt_x"/>
                                          </p:val>
                                        </p:tav>
                                        <p:tav tm="100000">
                                          <p:val>
                                            <p:strVal val="ppt_x"/>
                                          </p:val>
                                        </p:tav>
                                      </p:tavLst>
                                    </p:anim>
                                    <p:anim calcmode="lin" valueType="num">
                                      <p:cBhvr additive="base">
                                        <p:cTn id="194" dur="2000"/>
                                        <p:tgtEl>
                                          <p:spTgt spid="11"/>
                                        </p:tgtEl>
                                        <p:attrNameLst>
                                          <p:attrName>ppt_y</p:attrName>
                                        </p:attrNameLst>
                                      </p:cBhvr>
                                      <p:tavLst>
                                        <p:tav tm="0">
                                          <p:val>
                                            <p:strVal val="ppt_y"/>
                                          </p:val>
                                        </p:tav>
                                        <p:tav tm="100000">
                                          <p:val>
                                            <p:strVal val="1+ppt_h/2"/>
                                          </p:val>
                                        </p:tav>
                                      </p:tavLst>
                                    </p:anim>
                                    <p:set>
                                      <p:cBhvr>
                                        <p:cTn id="195" dur="1" fill="hold">
                                          <p:stCondLst>
                                            <p:cond delay="1999"/>
                                          </p:stCondLst>
                                        </p:cTn>
                                        <p:tgtEl>
                                          <p:spTgt spid="11"/>
                                        </p:tgtEl>
                                        <p:attrNameLst>
                                          <p:attrName>style.visibility</p:attrName>
                                        </p:attrNameLst>
                                      </p:cBhvr>
                                      <p:to>
                                        <p:strVal val="hidden"/>
                                      </p:to>
                                    </p:set>
                                  </p:childTnLst>
                                </p:cTn>
                              </p:par>
                              <p:par>
                                <p:cTn id="196" presetID="2" presetClass="exit" presetSubtype="4" fill="hold" grpId="2" nodeType="withEffect">
                                  <p:stCondLst>
                                    <p:cond delay="0"/>
                                  </p:stCondLst>
                                  <p:childTnLst>
                                    <p:anim calcmode="lin" valueType="num">
                                      <p:cBhvr additive="base">
                                        <p:cTn id="197" dur="2000"/>
                                        <p:tgtEl>
                                          <p:spTgt spid="15"/>
                                        </p:tgtEl>
                                        <p:attrNameLst>
                                          <p:attrName>ppt_x</p:attrName>
                                        </p:attrNameLst>
                                      </p:cBhvr>
                                      <p:tavLst>
                                        <p:tav tm="0">
                                          <p:val>
                                            <p:strVal val="ppt_x"/>
                                          </p:val>
                                        </p:tav>
                                        <p:tav tm="100000">
                                          <p:val>
                                            <p:strVal val="ppt_x"/>
                                          </p:val>
                                        </p:tav>
                                      </p:tavLst>
                                    </p:anim>
                                    <p:anim calcmode="lin" valueType="num">
                                      <p:cBhvr additive="base">
                                        <p:cTn id="198" dur="2000"/>
                                        <p:tgtEl>
                                          <p:spTgt spid="15"/>
                                        </p:tgtEl>
                                        <p:attrNameLst>
                                          <p:attrName>ppt_y</p:attrName>
                                        </p:attrNameLst>
                                      </p:cBhvr>
                                      <p:tavLst>
                                        <p:tav tm="0">
                                          <p:val>
                                            <p:strVal val="ppt_y"/>
                                          </p:val>
                                        </p:tav>
                                        <p:tav tm="100000">
                                          <p:val>
                                            <p:strVal val="1+ppt_h/2"/>
                                          </p:val>
                                        </p:tav>
                                      </p:tavLst>
                                    </p:anim>
                                    <p:set>
                                      <p:cBhvr>
                                        <p:cTn id="199" dur="1" fill="hold">
                                          <p:stCondLst>
                                            <p:cond delay="1999"/>
                                          </p:stCondLst>
                                        </p:cTn>
                                        <p:tgtEl>
                                          <p:spTgt spid="15"/>
                                        </p:tgtEl>
                                        <p:attrNameLst>
                                          <p:attrName>style.visibility</p:attrName>
                                        </p:attrNameLst>
                                      </p:cBhvr>
                                      <p:to>
                                        <p:strVal val="hidden"/>
                                      </p:to>
                                    </p:set>
                                  </p:childTnLst>
                                </p:cTn>
                              </p:par>
                              <p:par>
                                <p:cTn id="200" presetID="23" presetClass="entr" presetSubtype="272" fill="hold" nodeType="withEffect">
                                  <p:stCondLst>
                                    <p:cond delay="0"/>
                                  </p:stCondLst>
                                  <p:childTnLst>
                                    <p:set>
                                      <p:cBhvr>
                                        <p:cTn id="201" dur="1" fill="hold">
                                          <p:stCondLst>
                                            <p:cond delay="0"/>
                                          </p:stCondLst>
                                        </p:cTn>
                                        <p:tgtEl>
                                          <p:spTgt spid="2"/>
                                        </p:tgtEl>
                                        <p:attrNameLst>
                                          <p:attrName>style.visibility</p:attrName>
                                        </p:attrNameLst>
                                      </p:cBhvr>
                                      <p:to>
                                        <p:strVal val="visible"/>
                                      </p:to>
                                    </p:set>
                                    <p:anim calcmode="lin" valueType="num">
                                      <p:cBhvr>
                                        <p:cTn id="202" dur="2000" fill="hold"/>
                                        <p:tgtEl>
                                          <p:spTgt spid="2"/>
                                        </p:tgtEl>
                                        <p:attrNameLst>
                                          <p:attrName>ppt_w</p:attrName>
                                        </p:attrNameLst>
                                      </p:cBhvr>
                                      <p:tavLst>
                                        <p:tav tm="0">
                                          <p:val>
                                            <p:strVal val="2/3*#ppt_w"/>
                                          </p:val>
                                        </p:tav>
                                        <p:tav tm="100000">
                                          <p:val>
                                            <p:strVal val="#ppt_w"/>
                                          </p:val>
                                        </p:tav>
                                      </p:tavLst>
                                    </p:anim>
                                    <p:anim calcmode="lin" valueType="num">
                                      <p:cBhvr>
                                        <p:cTn id="203" dur="2000" fill="hold"/>
                                        <p:tgtEl>
                                          <p:spTgt spid="2"/>
                                        </p:tgtEl>
                                        <p:attrNameLst>
                                          <p:attrName>ppt_h</p:attrName>
                                        </p:attrNameLst>
                                      </p:cBhvr>
                                      <p:tavLst>
                                        <p:tav tm="0">
                                          <p:val>
                                            <p:strVal val="2/3*#ppt_h"/>
                                          </p:val>
                                        </p:tav>
                                        <p:tav tm="100000">
                                          <p:val>
                                            <p:strVal val="#ppt_h"/>
                                          </p:val>
                                        </p:tav>
                                      </p:tavLst>
                                    </p:anim>
                                  </p:childTnLst>
                                </p:cTn>
                              </p:par>
                              <p:par>
                                <p:cTn id="204" presetID="4" presetClass="entr" presetSubtype="32" fill="hold" nodeType="withEffect">
                                  <p:stCondLst>
                                    <p:cond delay="0"/>
                                  </p:stCondLst>
                                  <p:childTnLst>
                                    <p:set>
                                      <p:cBhvr>
                                        <p:cTn id="205" dur="1" fill="hold">
                                          <p:stCondLst>
                                            <p:cond delay="0"/>
                                          </p:stCondLst>
                                        </p:cTn>
                                        <p:tgtEl>
                                          <p:spTgt spid="2"/>
                                        </p:tgtEl>
                                        <p:attrNameLst>
                                          <p:attrName>style.visibility</p:attrName>
                                        </p:attrNameLst>
                                      </p:cBhvr>
                                      <p:to>
                                        <p:strVal val="visible"/>
                                      </p:to>
                                    </p:set>
                                    <p:animEffect transition="in" filter="box(out)">
                                      <p:cBhvr>
                                        <p:cTn id="206"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4" grpId="0" animBg="1"/>
      <p:bldP spid="4" grpId="1" animBg="1"/>
      <p:bldP spid="4" grpId="2" animBg="1"/>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P spid="16" grpId="1" animBg="1"/>
      <p:bldP spid="16" grpId="2" animBg="1"/>
      <p:bldP spid="17" grpId="0" animBg="1"/>
      <p:bldP spid="17" grpId="1" animBg="1"/>
      <p:bldP spid="17" grpId="2" animBg="1"/>
      <p:bldP spid="18" grpId="0" animBg="1"/>
      <p:bldP spid="18" grpId="1" animBg="1"/>
      <p:bldP spid="18" grpId="2" animBg="1"/>
      <p:bldP spid="19"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bg>
      <p:bgPr>
        <a:gradFill>
          <a:gsLst>
            <a:gs pos="0">
              <a:srgbClr val="002060"/>
            </a:gs>
            <a:gs pos="39999">
              <a:srgbClr val="85C2FF"/>
            </a:gs>
            <a:gs pos="70000">
              <a:srgbClr val="C4D6EB"/>
            </a:gs>
            <a:gs pos="100000">
              <a:srgbClr val="FFEBFA"/>
            </a:gs>
          </a:gsLst>
          <a:lin ang="5400000" scaled="0"/>
        </a:gradFill>
        <a:effectLst/>
      </p:bgPr>
    </p:bg>
    <p:spTree>
      <p:nvGrpSpPr>
        <p:cNvPr id="1" name=""/>
        <p:cNvGrpSpPr/>
        <p:nvPr/>
      </p:nvGrpSpPr>
      <p:grpSpPr>
        <a:xfrm>
          <a:off x="0" y="0"/>
          <a:ext cx="0" cy="0"/>
          <a:chOff x="0" y="0"/>
          <a:chExt cx="0" cy="0"/>
        </a:xfrm>
      </p:grpSpPr>
      <p:pic>
        <p:nvPicPr>
          <p:cNvPr id="3" name="2 Imagen" descr="cadre_pour_video_1_by_kidpaddleetcie-d97hc1z.png"/>
          <p:cNvPicPr>
            <a:picLocks noChangeAspect="1"/>
          </p:cNvPicPr>
          <p:nvPr/>
        </p:nvPicPr>
        <p:blipFill>
          <a:blip r:embed="rId2"/>
          <a:stretch>
            <a:fillRect/>
          </a:stretch>
        </p:blipFill>
        <p:spPr>
          <a:xfrm>
            <a:off x="0" y="0"/>
            <a:ext cx="9144000" cy="5143500"/>
          </a:xfrm>
          <a:prstGeom prst="rect">
            <a:avLst/>
          </a:prstGeom>
        </p:spPr>
      </p:pic>
      <p:sp>
        <p:nvSpPr>
          <p:cNvPr id="4" name="3 Rectángulo"/>
          <p:cNvSpPr/>
          <p:nvPr/>
        </p:nvSpPr>
        <p:spPr>
          <a:xfrm>
            <a:off x="857224" y="1714494"/>
            <a:ext cx="7572428" cy="1754326"/>
          </a:xfrm>
          <a:prstGeom prst="rect">
            <a:avLst/>
          </a:prstGeom>
        </p:spPr>
        <p:txBody>
          <a:bodyPr wrap="square">
            <a:spAutoFit/>
            <a:scene3d>
              <a:camera prst="orthographicFront"/>
              <a:lightRig rig="balanced" dir="t">
                <a:rot lat="0" lon="0" rev="2100000"/>
              </a:lightRig>
            </a:scene3d>
            <a:sp3d extrusionH="57150" prstMaterial="metal">
              <a:bevelT w="38100" h="25400"/>
              <a:contourClr>
                <a:schemeClr val="bg2"/>
              </a:contourClr>
            </a:sp3d>
          </a:bodyPr>
          <a:lstStyle/>
          <a:p>
            <a:pPr algn="ctr"/>
            <a:r>
              <a:rPr lang="es-PE" b="1" dirty="0" smtClean="0">
                <a:ln w="50800"/>
                <a:solidFill>
                  <a:schemeClr val="bg1">
                    <a:shade val="50000"/>
                  </a:schemeClr>
                </a:solidFill>
                <a:effectLst>
                  <a:outerShdw blurRad="38100" dist="38100" dir="2700000" algn="tl">
                    <a:srgbClr val="000000">
                      <a:alpha val="43137"/>
                    </a:srgbClr>
                  </a:outerShdw>
                </a:effectLst>
              </a:rPr>
              <a:t>El coraje para persistir frente a la adversidad y a la desilusión es la cualidad responsable de un mayor número de triunfos. La voluntad forma parte de esa inteligencia auxiliar que, bien encauzada, puede darnos muchos réditos. En este sentido, la parte de “bien encauzada” es muy importante. Ya que habrá determinados retos que tengamos que abandonar porque no podemos o porque va a ser mejor que los dilatemos un poco más en el tiempo. </a:t>
            </a:r>
            <a:endParaRPr lang="es-PE" b="1" dirty="0">
              <a:ln w="50800"/>
              <a:solidFill>
                <a:schemeClr val="bg1">
                  <a:shade val="50000"/>
                </a:schemeClr>
              </a:solidFill>
              <a:effectLst>
                <a:outerShdw blurRad="38100" dist="38100" dir="2700000" algn="tl">
                  <a:srgbClr val="000000">
                    <a:alpha val="43137"/>
                  </a:srgbClr>
                </a:outerShdw>
              </a:effectLst>
            </a:endParaRPr>
          </a:p>
        </p:txBody>
      </p:sp>
      <p:sp>
        <p:nvSpPr>
          <p:cNvPr id="5" name="4 Rectángulo"/>
          <p:cNvSpPr/>
          <p:nvPr/>
        </p:nvSpPr>
        <p:spPr>
          <a:xfrm>
            <a:off x="-357222" y="0"/>
            <a:ext cx="9787006" cy="5715040"/>
          </a:xfrm>
          <a:prstGeom prst="rect">
            <a:avLst/>
          </a:prstGeom>
          <a:gradFill>
            <a:gsLst>
              <a:gs pos="0">
                <a:srgbClr val="DDEBCF"/>
              </a:gs>
              <a:gs pos="50000">
                <a:srgbClr val="9CB86E"/>
              </a:gs>
              <a:gs pos="100000">
                <a:srgbClr val="156B13"/>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3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18).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Rectángulo"/>
          <p:cNvSpPr/>
          <p:nvPr/>
        </p:nvSpPr>
        <p:spPr>
          <a:xfrm rot="958054">
            <a:off x="-3592" y="2261472"/>
            <a:ext cx="1403744" cy="170766"/>
          </a:xfrm>
          <a:prstGeom prst="rect">
            <a:avLst/>
          </a:prstGeom>
          <a:blipFill dpi="0" rotWithShape="1">
            <a:blip r:embed="rId3">
              <a:duotone>
                <a:schemeClr val="accent6">
                  <a:shade val="45000"/>
                  <a:satMod val="135000"/>
                </a:schemeClr>
                <a:prstClr val="white"/>
              </a:duotone>
              <a:lum bright="-20000" contrast="40000"/>
            </a:blip>
            <a:srcRect/>
            <a:stretch>
              <a:fillRect/>
            </a:stretch>
          </a:blip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Rectángulo"/>
          <p:cNvSpPr/>
          <p:nvPr/>
        </p:nvSpPr>
        <p:spPr>
          <a:xfrm rot="20637084">
            <a:off x="-3749" y="2762460"/>
            <a:ext cx="1403744" cy="170766"/>
          </a:xfrm>
          <a:prstGeom prst="rect">
            <a:avLst/>
          </a:prstGeom>
          <a:blipFill dpi="0" rotWithShape="1">
            <a:blip r:embed="rId3">
              <a:duotone>
                <a:schemeClr val="accent6">
                  <a:shade val="45000"/>
                  <a:satMod val="135000"/>
                </a:schemeClr>
                <a:prstClr val="white"/>
              </a:duotone>
              <a:lum bright="-20000" contrast="40000"/>
            </a:blip>
            <a:srcRect/>
            <a:stretch>
              <a:fillRect/>
            </a:stretch>
          </a:blip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Rectángulo"/>
          <p:cNvSpPr/>
          <p:nvPr/>
        </p:nvSpPr>
        <p:spPr>
          <a:xfrm rot="958054">
            <a:off x="639318" y="2261472"/>
            <a:ext cx="1403744" cy="170766"/>
          </a:xfrm>
          <a:prstGeom prst="rect">
            <a:avLst/>
          </a:prstGeom>
          <a:blipFill dpi="0" rotWithShape="1">
            <a:blip r:embed="rId3">
              <a:duotone>
                <a:schemeClr val="accent6">
                  <a:shade val="45000"/>
                  <a:satMod val="135000"/>
                </a:schemeClr>
                <a:prstClr val="white"/>
              </a:duotone>
              <a:lum bright="-20000" contrast="40000"/>
            </a:blip>
            <a:srcRect/>
            <a:stretch>
              <a:fillRect/>
            </a:stretch>
          </a:blip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rot="20637084">
            <a:off x="639161" y="2762460"/>
            <a:ext cx="1403744" cy="170766"/>
          </a:xfrm>
          <a:prstGeom prst="rect">
            <a:avLst/>
          </a:prstGeom>
          <a:blipFill dpi="0" rotWithShape="1">
            <a:blip r:embed="rId3">
              <a:duotone>
                <a:schemeClr val="accent6">
                  <a:shade val="45000"/>
                  <a:satMod val="135000"/>
                </a:schemeClr>
                <a:prstClr val="white"/>
              </a:duotone>
              <a:lum bright="-20000" contrast="40000"/>
            </a:blip>
            <a:srcRect/>
            <a:stretch>
              <a:fillRect/>
            </a:stretch>
          </a:blip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rot="958054">
            <a:off x="1353731" y="2261470"/>
            <a:ext cx="1403744" cy="170766"/>
          </a:xfrm>
          <a:prstGeom prst="rect">
            <a:avLst/>
          </a:prstGeom>
          <a:blipFill dpi="0" rotWithShape="1">
            <a:blip r:embed="rId3">
              <a:duotone>
                <a:schemeClr val="accent6">
                  <a:shade val="45000"/>
                  <a:satMod val="135000"/>
                </a:schemeClr>
                <a:prstClr val="white"/>
              </a:duotone>
              <a:lum bright="-20000" contrast="40000"/>
            </a:blip>
            <a:srcRect/>
            <a:stretch>
              <a:fillRect/>
            </a:stretch>
          </a:blip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rot="20637084">
            <a:off x="1353574" y="2762458"/>
            <a:ext cx="1403744" cy="170766"/>
          </a:xfrm>
          <a:prstGeom prst="rect">
            <a:avLst/>
          </a:prstGeom>
          <a:blipFill dpi="0" rotWithShape="1">
            <a:blip r:embed="rId3">
              <a:duotone>
                <a:schemeClr val="accent6">
                  <a:shade val="45000"/>
                  <a:satMod val="135000"/>
                </a:schemeClr>
                <a:prstClr val="white"/>
              </a:duotone>
              <a:lum bright="-20000" contrast="40000"/>
            </a:blip>
            <a:srcRect/>
            <a:stretch>
              <a:fillRect/>
            </a:stretch>
          </a:blip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rot="958054">
            <a:off x="1996641" y="2261470"/>
            <a:ext cx="1403744" cy="170766"/>
          </a:xfrm>
          <a:prstGeom prst="rect">
            <a:avLst/>
          </a:prstGeom>
          <a:blipFill dpi="0" rotWithShape="1">
            <a:blip r:embed="rId3">
              <a:duotone>
                <a:schemeClr val="accent6">
                  <a:shade val="45000"/>
                  <a:satMod val="135000"/>
                </a:schemeClr>
                <a:prstClr val="white"/>
              </a:duotone>
              <a:lum bright="-20000" contrast="40000"/>
            </a:blip>
            <a:srcRect/>
            <a:stretch>
              <a:fillRect/>
            </a:stretch>
          </a:blip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rot="20637084">
            <a:off x="1996484" y="2762458"/>
            <a:ext cx="1403744" cy="170766"/>
          </a:xfrm>
          <a:prstGeom prst="rect">
            <a:avLst/>
          </a:prstGeom>
          <a:blipFill dpi="0" rotWithShape="1">
            <a:blip r:embed="rId3">
              <a:duotone>
                <a:schemeClr val="accent6">
                  <a:shade val="45000"/>
                  <a:satMod val="135000"/>
                </a:schemeClr>
                <a:prstClr val="white"/>
              </a:duotone>
              <a:lum bright="-20000" contrast="40000"/>
            </a:blip>
            <a:srcRect/>
            <a:stretch>
              <a:fillRect/>
            </a:stretch>
          </a:blip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rot="958054">
            <a:off x="2639613" y="2261474"/>
            <a:ext cx="1403744" cy="170766"/>
          </a:xfrm>
          <a:prstGeom prst="rect">
            <a:avLst/>
          </a:prstGeom>
          <a:blipFill dpi="0" rotWithShape="1">
            <a:blip r:embed="rId3">
              <a:duotone>
                <a:schemeClr val="accent6">
                  <a:shade val="45000"/>
                  <a:satMod val="135000"/>
                </a:schemeClr>
                <a:prstClr val="white"/>
              </a:duotone>
              <a:lum bright="-20000" contrast="40000"/>
            </a:blip>
            <a:srcRect/>
            <a:stretch>
              <a:fillRect/>
            </a:stretch>
          </a:blip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rot="20637084">
            <a:off x="2639456" y="2762462"/>
            <a:ext cx="1403744" cy="170766"/>
          </a:xfrm>
          <a:prstGeom prst="rect">
            <a:avLst/>
          </a:prstGeom>
          <a:blipFill dpi="0" rotWithShape="1">
            <a:blip r:embed="rId3">
              <a:duotone>
                <a:schemeClr val="accent6">
                  <a:shade val="45000"/>
                  <a:satMod val="135000"/>
                </a:schemeClr>
                <a:prstClr val="white"/>
              </a:duotone>
              <a:lum bright="-20000" contrast="40000"/>
            </a:blip>
            <a:srcRect/>
            <a:stretch>
              <a:fillRect/>
            </a:stretch>
          </a:blip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rot="958054">
            <a:off x="3282523" y="2261474"/>
            <a:ext cx="1403744" cy="170766"/>
          </a:xfrm>
          <a:prstGeom prst="rect">
            <a:avLst/>
          </a:prstGeom>
          <a:blipFill dpi="0" rotWithShape="1">
            <a:blip r:embed="rId3">
              <a:duotone>
                <a:schemeClr val="accent6">
                  <a:shade val="45000"/>
                  <a:satMod val="135000"/>
                </a:schemeClr>
                <a:prstClr val="white"/>
              </a:duotone>
              <a:lum bright="-20000" contrast="40000"/>
            </a:blip>
            <a:srcRect/>
            <a:stretch>
              <a:fillRect/>
            </a:stretch>
          </a:blip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rot="20637084">
            <a:off x="3282366" y="2762462"/>
            <a:ext cx="1403744" cy="170766"/>
          </a:xfrm>
          <a:prstGeom prst="rect">
            <a:avLst/>
          </a:prstGeom>
          <a:blipFill dpi="0" rotWithShape="1">
            <a:blip r:embed="rId3">
              <a:duotone>
                <a:schemeClr val="accent6">
                  <a:shade val="45000"/>
                  <a:satMod val="135000"/>
                </a:schemeClr>
                <a:prstClr val="white"/>
              </a:duotone>
              <a:lum bright="-20000" contrast="40000"/>
            </a:blip>
            <a:srcRect/>
            <a:stretch>
              <a:fillRect/>
            </a:stretch>
          </a:blip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rot="20637084">
            <a:off x="7744004" y="2262390"/>
            <a:ext cx="1403744" cy="170766"/>
          </a:xfrm>
          <a:prstGeom prst="rect">
            <a:avLst/>
          </a:prstGeom>
          <a:blipFill dpi="0" rotWithShape="1">
            <a:blip r:embed="rId3">
              <a:duotone>
                <a:schemeClr val="accent6">
                  <a:shade val="45000"/>
                  <a:satMod val="135000"/>
                </a:schemeClr>
                <a:prstClr val="white"/>
              </a:duotone>
              <a:lum bright="-20000" contrast="40000"/>
            </a:blip>
            <a:srcRect/>
            <a:stretch>
              <a:fillRect/>
            </a:stretch>
          </a:blip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rot="958054">
            <a:off x="7743846" y="2761536"/>
            <a:ext cx="1403744" cy="170766"/>
          </a:xfrm>
          <a:prstGeom prst="rect">
            <a:avLst/>
          </a:prstGeom>
          <a:blipFill dpi="0" rotWithShape="1">
            <a:blip r:embed="rId3">
              <a:duotone>
                <a:schemeClr val="accent6">
                  <a:shade val="45000"/>
                  <a:satMod val="135000"/>
                </a:schemeClr>
                <a:prstClr val="white"/>
              </a:duotone>
              <a:lum bright="-20000" contrast="40000"/>
            </a:blip>
            <a:srcRect/>
            <a:stretch>
              <a:fillRect/>
            </a:stretch>
          </a:blip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rot="20637084">
            <a:off x="7283212" y="2262390"/>
            <a:ext cx="1403744" cy="170766"/>
          </a:xfrm>
          <a:prstGeom prst="rect">
            <a:avLst/>
          </a:prstGeom>
          <a:blipFill dpi="0" rotWithShape="1">
            <a:blip r:embed="rId3">
              <a:duotone>
                <a:schemeClr val="accent6">
                  <a:shade val="45000"/>
                  <a:satMod val="135000"/>
                </a:schemeClr>
                <a:prstClr val="white"/>
              </a:duotone>
              <a:lum bright="-20000" contrast="40000"/>
            </a:blip>
            <a:srcRect/>
            <a:stretch>
              <a:fillRect/>
            </a:stretch>
          </a:blip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rot="958054">
            <a:off x="7283054" y="2761536"/>
            <a:ext cx="1403744" cy="170766"/>
          </a:xfrm>
          <a:prstGeom prst="rect">
            <a:avLst/>
          </a:prstGeom>
          <a:blipFill dpi="0" rotWithShape="1">
            <a:blip r:embed="rId3">
              <a:duotone>
                <a:schemeClr val="accent6">
                  <a:shade val="45000"/>
                  <a:satMod val="135000"/>
                </a:schemeClr>
                <a:prstClr val="white"/>
              </a:duotone>
              <a:lum bright="-20000" contrast="40000"/>
            </a:blip>
            <a:srcRect/>
            <a:stretch>
              <a:fillRect/>
            </a:stretch>
          </a:blip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rot="20637084">
            <a:off x="6672435" y="2262390"/>
            <a:ext cx="1403744" cy="170766"/>
          </a:xfrm>
          <a:prstGeom prst="rect">
            <a:avLst/>
          </a:prstGeom>
          <a:blipFill dpi="0" rotWithShape="1">
            <a:blip r:embed="rId3">
              <a:duotone>
                <a:schemeClr val="accent6">
                  <a:shade val="45000"/>
                  <a:satMod val="135000"/>
                </a:schemeClr>
                <a:prstClr val="white"/>
              </a:duotone>
              <a:lum bright="-20000" contrast="40000"/>
            </a:blip>
            <a:srcRect/>
            <a:stretch>
              <a:fillRect/>
            </a:stretch>
          </a:blip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ectángulo"/>
          <p:cNvSpPr/>
          <p:nvPr/>
        </p:nvSpPr>
        <p:spPr>
          <a:xfrm rot="958054">
            <a:off x="6672277" y="2761536"/>
            <a:ext cx="1403744" cy="170766"/>
          </a:xfrm>
          <a:prstGeom prst="rect">
            <a:avLst/>
          </a:prstGeom>
          <a:blipFill dpi="0" rotWithShape="1">
            <a:blip r:embed="rId3">
              <a:duotone>
                <a:schemeClr val="accent6">
                  <a:shade val="45000"/>
                  <a:satMod val="135000"/>
                </a:schemeClr>
                <a:prstClr val="white"/>
              </a:duotone>
              <a:lum bright="-20000" contrast="40000"/>
            </a:blip>
            <a:srcRect/>
            <a:stretch>
              <a:fillRect/>
            </a:stretch>
          </a:blip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ectángulo"/>
          <p:cNvSpPr/>
          <p:nvPr/>
        </p:nvSpPr>
        <p:spPr>
          <a:xfrm rot="20637084">
            <a:off x="5997326" y="2262390"/>
            <a:ext cx="1403744" cy="170766"/>
          </a:xfrm>
          <a:prstGeom prst="rect">
            <a:avLst/>
          </a:prstGeom>
          <a:blipFill dpi="0" rotWithShape="1">
            <a:blip r:embed="rId3">
              <a:duotone>
                <a:schemeClr val="accent6">
                  <a:shade val="45000"/>
                  <a:satMod val="135000"/>
                </a:schemeClr>
                <a:prstClr val="white"/>
              </a:duotone>
              <a:lum bright="-20000" contrast="40000"/>
            </a:blip>
            <a:srcRect/>
            <a:stretch>
              <a:fillRect/>
            </a:stretch>
          </a:blip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Rectángulo"/>
          <p:cNvSpPr/>
          <p:nvPr/>
        </p:nvSpPr>
        <p:spPr>
          <a:xfrm rot="958054">
            <a:off x="5997168" y="2761536"/>
            <a:ext cx="1403744" cy="170766"/>
          </a:xfrm>
          <a:prstGeom prst="rect">
            <a:avLst/>
          </a:prstGeom>
          <a:blipFill dpi="0" rotWithShape="1">
            <a:blip r:embed="rId3">
              <a:duotone>
                <a:schemeClr val="accent6">
                  <a:shade val="45000"/>
                  <a:satMod val="135000"/>
                </a:schemeClr>
                <a:prstClr val="white"/>
              </a:duotone>
              <a:lum bright="-20000" contrast="40000"/>
            </a:blip>
            <a:srcRect/>
            <a:stretch>
              <a:fillRect/>
            </a:stretch>
          </a:blip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Rectángulo"/>
          <p:cNvSpPr/>
          <p:nvPr/>
        </p:nvSpPr>
        <p:spPr>
          <a:xfrm rot="20637084">
            <a:off x="5347279" y="2262389"/>
            <a:ext cx="1403744" cy="170766"/>
          </a:xfrm>
          <a:prstGeom prst="rect">
            <a:avLst/>
          </a:prstGeom>
          <a:blipFill dpi="0" rotWithShape="1">
            <a:blip r:embed="rId3">
              <a:duotone>
                <a:schemeClr val="accent6">
                  <a:shade val="45000"/>
                  <a:satMod val="135000"/>
                </a:schemeClr>
                <a:prstClr val="white"/>
              </a:duotone>
              <a:lum bright="-20000" contrast="40000"/>
            </a:blip>
            <a:srcRect/>
            <a:stretch>
              <a:fillRect/>
            </a:stretch>
          </a:blip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Rectángulo"/>
          <p:cNvSpPr/>
          <p:nvPr/>
        </p:nvSpPr>
        <p:spPr>
          <a:xfrm rot="958054">
            <a:off x="5347121" y="2761535"/>
            <a:ext cx="1403744" cy="170766"/>
          </a:xfrm>
          <a:prstGeom prst="rect">
            <a:avLst/>
          </a:prstGeom>
          <a:blipFill dpi="0" rotWithShape="1">
            <a:blip r:embed="rId3">
              <a:duotone>
                <a:schemeClr val="accent6">
                  <a:shade val="45000"/>
                  <a:satMod val="135000"/>
                </a:schemeClr>
                <a:prstClr val="white"/>
              </a:duotone>
              <a:lum bright="-20000" contrast="40000"/>
            </a:blip>
            <a:srcRect/>
            <a:stretch>
              <a:fillRect/>
            </a:stretch>
          </a:blip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Rectángulo"/>
          <p:cNvSpPr/>
          <p:nvPr/>
        </p:nvSpPr>
        <p:spPr>
          <a:xfrm rot="20637084">
            <a:off x="4672170" y="2262389"/>
            <a:ext cx="1403744" cy="170766"/>
          </a:xfrm>
          <a:prstGeom prst="rect">
            <a:avLst/>
          </a:prstGeom>
          <a:blipFill dpi="0" rotWithShape="1">
            <a:blip r:embed="rId3">
              <a:duotone>
                <a:schemeClr val="accent6">
                  <a:shade val="45000"/>
                  <a:satMod val="135000"/>
                </a:schemeClr>
                <a:prstClr val="white"/>
              </a:duotone>
              <a:lum bright="-20000" contrast="40000"/>
            </a:blip>
            <a:srcRect/>
            <a:stretch>
              <a:fillRect/>
            </a:stretch>
          </a:blip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Rectángulo"/>
          <p:cNvSpPr/>
          <p:nvPr/>
        </p:nvSpPr>
        <p:spPr>
          <a:xfrm rot="958054">
            <a:off x="4672012" y="2761535"/>
            <a:ext cx="1403744" cy="170766"/>
          </a:xfrm>
          <a:prstGeom prst="rect">
            <a:avLst/>
          </a:prstGeom>
          <a:blipFill dpi="0" rotWithShape="1">
            <a:blip r:embed="rId3">
              <a:duotone>
                <a:schemeClr val="accent6">
                  <a:shade val="45000"/>
                  <a:satMod val="135000"/>
                </a:schemeClr>
                <a:prstClr val="white"/>
              </a:duotone>
              <a:lum bright="-20000" contrast="40000"/>
            </a:blip>
            <a:srcRect/>
            <a:stretch>
              <a:fillRect/>
            </a:stretch>
          </a:blip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Rectángulo"/>
          <p:cNvSpPr/>
          <p:nvPr/>
        </p:nvSpPr>
        <p:spPr>
          <a:xfrm>
            <a:off x="-285784" y="-214332"/>
            <a:ext cx="9787006" cy="5715040"/>
          </a:xfrm>
          <a:prstGeom prst="rect">
            <a:avLst/>
          </a:prstGeom>
          <a:gradFill>
            <a:gsLst>
              <a:gs pos="0">
                <a:srgbClr val="DDEBCF"/>
              </a:gs>
              <a:gs pos="50000">
                <a:srgbClr val="9CB86E"/>
              </a:gs>
              <a:gs pos="100000">
                <a:srgbClr val="156B13"/>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27"/>
                                        </p:tgtEl>
                                        <p:attrNameLst>
                                          <p:attrName>style.visibility</p:attrName>
                                        </p:attrNameLst>
                                      </p:cBhvr>
                                      <p:to>
                                        <p:strVal val="hidden"/>
                                      </p:to>
                                    </p:set>
                                  </p:childTnLst>
                                </p:cTn>
                              </p:par>
                              <p:par>
                                <p:cTn id="7" presetID="2" presetClass="entr" presetSubtype="9" fill="hold" grpId="0"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additive="base">
                                        <p:cTn id="9" dur="2000" fill="hold"/>
                                        <p:tgtEl>
                                          <p:spTgt spid="3"/>
                                        </p:tgtEl>
                                        <p:attrNameLst>
                                          <p:attrName>ppt_x</p:attrName>
                                        </p:attrNameLst>
                                      </p:cBhvr>
                                      <p:tavLst>
                                        <p:tav tm="0">
                                          <p:val>
                                            <p:strVal val="0-#ppt_w/2"/>
                                          </p:val>
                                        </p:tav>
                                        <p:tav tm="100000">
                                          <p:val>
                                            <p:strVal val="#ppt_x"/>
                                          </p:val>
                                        </p:tav>
                                      </p:tavLst>
                                    </p:anim>
                                    <p:anim calcmode="lin" valueType="num">
                                      <p:cBhvr additive="base">
                                        <p:cTn id="10" dur="2000" fill="hold"/>
                                        <p:tgtEl>
                                          <p:spTgt spid="3"/>
                                        </p:tgtEl>
                                        <p:attrNameLst>
                                          <p:attrName>ppt_y</p:attrName>
                                        </p:attrNameLst>
                                      </p:cBhvr>
                                      <p:tavLst>
                                        <p:tav tm="0">
                                          <p:val>
                                            <p:strVal val="0-#ppt_h/2"/>
                                          </p:val>
                                        </p:tav>
                                        <p:tav tm="100000">
                                          <p:val>
                                            <p:strVal val="#ppt_y"/>
                                          </p:val>
                                        </p:tav>
                                      </p:tavLst>
                                    </p:anim>
                                  </p:childTnLst>
                                </p:cTn>
                              </p:par>
                              <p:par>
                                <p:cTn id="11" presetID="2" presetClass="entr" presetSubtype="9" fill="hold" grpId="0"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2000" fill="hold"/>
                                        <p:tgtEl>
                                          <p:spTgt spid="5"/>
                                        </p:tgtEl>
                                        <p:attrNameLst>
                                          <p:attrName>ppt_x</p:attrName>
                                        </p:attrNameLst>
                                      </p:cBhvr>
                                      <p:tavLst>
                                        <p:tav tm="0">
                                          <p:val>
                                            <p:strVal val="0-#ppt_w/2"/>
                                          </p:val>
                                        </p:tav>
                                        <p:tav tm="100000">
                                          <p:val>
                                            <p:strVal val="#ppt_x"/>
                                          </p:val>
                                        </p:tav>
                                      </p:tavLst>
                                    </p:anim>
                                    <p:anim calcmode="lin" valueType="num">
                                      <p:cBhvr additive="base">
                                        <p:cTn id="14" dur="2000" fill="hold"/>
                                        <p:tgtEl>
                                          <p:spTgt spid="5"/>
                                        </p:tgtEl>
                                        <p:attrNameLst>
                                          <p:attrName>ppt_y</p:attrName>
                                        </p:attrNameLst>
                                      </p:cBhvr>
                                      <p:tavLst>
                                        <p:tav tm="0">
                                          <p:val>
                                            <p:strVal val="0-#ppt_h/2"/>
                                          </p:val>
                                        </p:tav>
                                        <p:tav tm="100000">
                                          <p:val>
                                            <p:strVal val="#ppt_y"/>
                                          </p:val>
                                        </p:tav>
                                      </p:tavLst>
                                    </p:anim>
                                  </p:childTnLst>
                                </p:cTn>
                              </p:par>
                              <p:par>
                                <p:cTn id="15" presetID="2" presetClass="entr" presetSubtype="9" fill="hold" grpId="0" nodeType="withEffect">
                                  <p:stCondLst>
                                    <p:cond delay="0"/>
                                  </p:stCondLst>
                                  <p:childTnLst>
                                    <p:set>
                                      <p:cBhvr>
                                        <p:cTn id="16" dur="1" fill="hold">
                                          <p:stCondLst>
                                            <p:cond delay="0"/>
                                          </p:stCondLst>
                                        </p:cTn>
                                        <p:tgtEl>
                                          <p:spTgt spid="7"/>
                                        </p:tgtEl>
                                        <p:attrNameLst>
                                          <p:attrName>style.visibility</p:attrName>
                                        </p:attrNameLst>
                                      </p:cBhvr>
                                      <p:to>
                                        <p:strVal val="visible"/>
                                      </p:to>
                                    </p:set>
                                    <p:anim calcmode="lin" valueType="num">
                                      <p:cBhvr additive="base">
                                        <p:cTn id="17" dur="2000" fill="hold"/>
                                        <p:tgtEl>
                                          <p:spTgt spid="7"/>
                                        </p:tgtEl>
                                        <p:attrNameLst>
                                          <p:attrName>ppt_x</p:attrName>
                                        </p:attrNameLst>
                                      </p:cBhvr>
                                      <p:tavLst>
                                        <p:tav tm="0">
                                          <p:val>
                                            <p:strVal val="0-#ppt_w/2"/>
                                          </p:val>
                                        </p:tav>
                                        <p:tav tm="100000">
                                          <p:val>
                                            <p:strVal val="#ppt_x"/>
                                          </p:val>
                                        </p:tav>
                                      </p:tavLst>
                                    </p:anim>
                                    <p:anim calcmode="lin" valueType="num">
                                      <p:cBhvr additive="base">
                                        <p:cTn id="18" dur="2000" fill="hold"/>
                                        <p:tgtEl>
                                          <p:spTgt spid="7"/>
                                        </p:tgtEl>
                                        <p:attrNameLst>
                                          <p:attrName>ppt_y</p:attrName>
                                        </p:attrNameLst>
                                      </p:cBhvr>
                                      <p:tavLst>
                                        <p:tav tm="0">
                                          <p:val>
                                            <p:strVal val="0-#ppt_h/2"/>
                                          </p:val>
                                        </p:tav>
                                        <p:tav tm="100000">
                                          <p:val>
                                            <p:strVal val="#ppt_y"/>
                                          </p:val>
                                        </p:tav>
                                      </p:tavLst>
                                    </p:anim>
                                  </p:childTnLst>
                                </p:cTn>
                              </p:par>
                              <p:par>
                                <p:cTn id="19" presetID="2" presetClass="entr" presetSubtype="9" fill="hold" grpId="0" nodeType="withEffect">
                                  <p:stCondLst>
                                    <p:cond delay="0"/>
                                  </p:stCondLst>
                                  <p:childTnLst>
                                    <p:set>
                                      <p:cBhvr>
                                        <p:cTn id="20" dur="1" fill="hold">
                                          <p:stCondLst>
                                            <p:cond delay="0"/>
                                          </p:stCondLst>
                                        </p:cTn>
                                        <p:tgtEl>
                                          <p:spTgt spid="9"/>
                                        </p:tgtEl>
                                        <p:attrNameLst>
                                          <p:attrName>style.visibility</p:attrName>
                                        </p:attrNameLst>
                                      </p:cBhvr>
                                      <p:to>
                                        <p:strVal val="visible"/>
                                      </p:to>
                                    </p:set>
                                    <p:anim calcmode="lin" valueType="num">
                                      <p:cBhvr additive="base">
                                        <p:cTn id="21" dur="2000" fill="hold"/>
                                        <p:tgtEl>
                                          <p:spTgt spid="9"/>
                                        </p:tgtEl>
                                        <p:attrNameLst>
                                          <p:attrName>ppt_x</p:attrName>
                                        </p:attrNameLst>
                                      </p:cBhvr>
                                      <p:tavLst>
                                        <p:tav tm="0">
                                          <p:val>
                                            <p:strVal val="0-#ppt_w/2"/>
                                          </p:val>
                                        </p:tav>
                                        <p:tav tm="100000">
                                          <p:val>
                                            <p:strVal val="#ppt_x"/>
                                          </p:val>
                                        </p:tav>
                                      </p:tavLst>
                                    </p:anim>
                                    <p:anim calcmode="lin" valueType="num">
                                      <p:cBhvr additive="base">
                                        <p:cTn id="22" dur="2000" fill="hold"/>
                                        <p:tgtEl>
                                          <p:spTgt spid="9"/>
                                        </p:tgtEl>
                                        <p:attrNameLst>
                                          <p:attrName>ppt_y</p:attrName>
                                        </p:attrNameLst>
                                      </p:cBhvr>
                                      <p:tavLst>
                                        <p:tav tm="0">
                                          <p:val>
                                            <p:strVal val="0-#ppt_h/2"/>
                                          </p:val>
                                        </p:tav>
                                        <p:tav tm="100000">
                                          <p:val>
                                            <p:strVal val="#ppt_y"/>
                                          </p:val>
                                        </p:tav>
                                      </p:tavLst>
                                    </p:anim>
                                  </p:childTnLst>
                                </p:cTn>
                              </p:par>
                              <p:par>
                                <p:cTn id="23" presetID="2" presetClass="entr" presetSubtype="9" fill="hold" grpId="0" nodeType="withEffect">
                                  <p:stCondLst>
                                    <p:cond delay="0"/>
                                  </p:stCondLst>
                                  <p:childTnLst>
                                    <p:set>
                                      <p:cBhvr>
                                        <p:cTn id="24" dur="1" fill="hold">
                                          <p:stCondLst>
                                            <p:cond delay="0"/>
                                          </p:stCondLst>
                                        </p:cTn>
                                        <p:tgtEl>
                                          <p:spTgt spid="11"/>
                                        </p:tgtEl>
                                        <p:attrNameLst>
                                          <p:attrName>style.visibility</p:attrName>
                                        </p:attrNameLst>
                                      </p:cBhvr>
                                      <p:to>
                                        <p:strVal val="visible"/>
                                      </p:to>
                                    </p:set>
                                    <p:anim calcmode="lin" valueType="num">
                                      <p:cBhvr additive="base">
                                        <p:cTn id="25" dur="2000" fill="hold"/>
                                        <p:tgtEl>
                                          <p:spTgt spid="11"/>
                                        </p:tgtEl>
                                        <p:attrNameLst>
                                          <p:attrName>ppt_x</p:attrName>
                                        </p:attrNameLst>
                                      </p:cBhvr>
                                      <p:tavLst>
                                        <p:tav tm="0">
                                          <p:val>
                                            <p:strVal val="0-#ppt_w/2"/>
                                          </p:val>
                                        </p:tav>
                                        <p:tav tm="100000">
                                          <p:val>
                                            <p:strVal val="#ppt_x"/>
                                          </p:val>
                                        </p:tav>
                                      </p:tavLst>
                                    </p:anim>
                                    <p:anim calcmode="lin" valueType="num">
                                      <p:cBhvr additive="base">
                                        <p:cTn id="26" dur="2000" fill="hold"/>
                                        <p:tgtEl>
                                          <p:spTgt spid="11"/>
                                        </p:tgtEl>
                                        <p:attrNameLst>
                                          <p:attrName>ppt_y</p:attrName>
                                        </p:attrNameLst>
                                      </p:cBhvr>
                                      <p:tavLst>
                                        <p:tav tm="0">
                                          <p:val>
                                            <p:strVal val="0-#ppt_h/2"/>
                                          </p:val>
                                        </p:tav>
                                        <p:tav tm="100000">
                                          <p:val>
                                            <p:strVal val="#ppt_y"/>
                                          </p:val>
                                        </p:tav>
                                      </p:tavLst>
                                    </p:anim>
                                  </p:childTnLst>
                                </p:cTn>
                              </p:par>
                              <p:par>
                                <p:cTn id="27" presetID="2" presetClass="entr" presetSubtype="9" fill="hold" grpId="0" nodeType="withEffect">
                                  <p:stCondLst>
                                    <p:cond delay="0"/>
                                  </p:stCondLst>
                                  <p:childTnLst>
                                    <p:set>
                                      <p:cBhvr>
                                        <p:cTn id="28" dur="1" fill="hold">
                                          <p:stCondLst>
                                            <p:cond delay="0"/>
                                          </p:stCondLst>
                                        </p:cTn>
                                        <p:tgtEl>
                                          <p:spTgt spid="13"/>
                                        </p:tgtEl>
                                        <p:attrNameLst>
                                          <p:attrName>style.visibility</p:attrName>
                                        </p:attrNameLst>
                                      </p:cBhvr>
                                      <p:to>
                                        <p:strVal val="visible"/>
                                      </p:to>
                                    </p:set>
                                    <p:anim calcmode="lin" valueType="num">
                                      <p:cBhvr additive="base">
                                        <p:cTn id="29" dur="2000" fill="hold"/>
                                        <p:tgtEl>
                                          <p:spTgt spid="13"/>
                                        </p:tgtEl>
                                        <p:attrNameLst>
                                          <p:attrName>ppt_x</p:attrName>
                                        </p:attrNameLst>
                                      </p:cBhvr>
                                      <p:tavLst>
                                        <p:tav tm="0">
                                          <p:val>
                                            <p:strVal val="0-#ppt_w/2"/>
                                          </p:val>
                                        </p:tav>
                                        <p:tav tm="100000">
                                          <p:val>
                                            <p:strVal val="#ppt_x"/>
                                          </p:val>
                                        </p:tav>
                                      </p:tavLst>
                                    </p:anim>
                                    <p:anim calcmode="lin" valueType="num">
                                      <p:cBhvr additive="base">
                                        <p:cTn id="30" dur="2000" fill="hold"/>
                                        <p:tgtEl>
                                          <p:spTgt spid="13"/>
                                        </p:tgtEl>
                                        <p:attrNameLst>
                                          <p:attrName>ppt_y</p:attrName>
                                        </p:attrNameLst>
                                      </p:cBhvr>
                                      <p:tavLst>
                                        <p:tav tm="0">
                                          <p:val>
                                            <p:strVal val="0-#ppt_h/2"/>
                                          </p:val>
                                        </p:tav>
                                        <p:tav tm="100000">
                                          <p:val>
                                            <p:strVal val="#ppt_y"/>
                                          </p:val>
                                        </p:tav>
                                      </p:tavLst>
                                    </p:anim>
                                  </p:childTnLst>
                                </p:cTn>
                              </p:par>
                              <p:par>
                                <p:cTn id="31" presetID="2" presetClass="entr" presetSubtype="12" fill="hold" grpId="0" nodeType="withEffect">
                                  <p:stCondLst>
                                    <p:cond delay="0"/>
                                  </p:stCondLst>
                                  <p:childTnLst>
                                    <p:set>
                                      <p:cBhvr>
                                        <p:cTn id="32" dur="1" fill="hold">
                                          <p:stCondLst>
                                            <p:cond delay="0"/>
                                          </p:stCondLst>
                                        </p:cTn>
                                        <p:tgtEl>
                                          <p:spTgt spid="4"/>
                                        </p:tgtEl>
                                        <p:attrNameLst>
                                          <p:attrName>style.visibility</p:attrName>
                                        </p:attrNameLst>
                                      </p:cBhvr>
                                      <p:to>
                                        <p:strVal val="visible"/>
                                      </p:to>
                                    </p:set>
                                    <p:anim calcmode="lin" valueType="num">
                                      <p:cBhvr additive="base">
                                        <p:cTn id="33" dur="2000" fill="hold"/>
                                        <p:tgtEl>
                                          <p:spTgt spid="4"/>
                                        </p:tgtEl>
                                        <p:attrNameLst>
                                          <p:attrName>ppt_x</p:attrName>
                                        </p:attrNameLst>
                                      </p:cBhvr>
                                      <p:tavLst>
                                        <p:tav tm="0">
                                          <p:val>
                                            <p:strVal val="0-#ppt_w/2"/>
                                          </p:val>
                                        </p:tav>
                                        <p:tav tm="100000">
                                          <p:val>
                                            <p:strVal val="#ppt_x"/>
                                          </p:val>
                                        </p:tav>
                                      </p:tavLst>
                                    </p:anim>
                                    <p:anim calcmode="lin" valueType="num">
                                      <p:cBhvr additive="base">
                                        <p:cTn id="34" dur="2000" fill="hold"/>
                                        <p:tgtEl>
                                          <p:spTgt spid="4"/>
                                        </p:tgtEl>
                                        <p:attrNameLst>
                                          <p:attrName>ppt_y</p:attrName>
                                        </p:attrNameLst>
                                      </p:cBhvr>
                                      <p:tavLst>
                                        <p:tav tm="0">
                                          <p:val>
                                            <p:strVal val="1+#ppt_h/2"/>
                                          </p:val>
                                        </p:tav>
                                        <p:tav tm="100000">
                                          <p:val>
                                            <p:strVal val="#ppt_y"/>
                                          </p:val>
                                        </p:tav>
                                      </p:tavLst>
                                    </p:anim>
                                  </p:childTnLst>
                                </p:cTn>
                              </p:par>
                              <p:par>
                                <p:cTn id="35" presetID="2" presetClass="entr" presetSubtype="12" fill="hold" grpId="0" nodeType="withEffect">
                                  <p:stCondLst>
                                    <p:cond delay="0"/>
                                  </p:stCondLst>
                                  <p:childTnLst>
                                    <p:set>
                                      <p:cBhvr>
                                        <p:cTn id="36" dur="1" fill="hold">
                                          <p:stCondLst>
                                            <p:cond delay="0"/>
                                          </p:stCondLst>
                                        </p:cTn>
                                        <p:tgtEl>
                                          <p:spTgt spid="6"/>
                                        </p:tgtEl>
                                        <p:attrNameLst>
                                          <p:attrName>style.visibility</p:attrName>
                                        </p:attrNameLst>
                                      </p:cBhvr>
                                      <p:to>
                                        <p:strVal val="visible"/>
                                      </p:to>
                                    </p:set>
                                    <p:anim calcmode="lin" valueType="num">
                                      <p:cBhvr additive="base">
                                        <p:cTn id="37" dur="2000" fill="hold"/>
                                        <p:tgtEl>
                                          <p:spTgt spid="6"/>
                                        </p:tgtEl>
                                        <p:attrNameLst>
                                          <p:attrName>ppt_x</p:attrName>
                                        </p:attrNameLst>
                                      </p:cBhvr>
                                      <p:tavLst>
                                        <p:tav tm="0">
                                          <p:val>
                                            <p:strVal val="0-#ppt_w/2"/>
                                          </p:val>
                                        </p:tav>
                                        <p:tav tm="100000">
                                          <p:val>
                                            <p:strVal val="#ppt_x"/>
                                          </p:val>
                                        </p:tav>
                                      </p:tavLst>
                                    </p:anim>
                                    <p:anim calcmode="lin" valueType="num">
                                      <p:cBhvr additive="base">
                                        <p:cTn id="38" dur="2000" fill="hold"/>
                                        <p:tgtEl>
                                          <p:spTgt spid="6"/>
                                        </p:tgtEl>
                                        <p:attrNameLst>
                                          <p:attrName>ppt_y</p:attrName>
                                        </p:attrNameLst>
                                      </p:cBhvr>
                                      <p:tavLst>
                                        <p:tav tm="0">
                                          <p:val>
                                            <p:strVal val="1+#ppt_h/2"/>
                                          </p:val>
                                        </p:tav>
                                        <p:tav tm="100000">
                                          <p:val>
                                            <p:strVal val="#ppt_y"/>
                                          </p:val>
                                        </p:tav>
                                      </p:tavLst>
                                    </p:anim>
                                  </p:childTnLst>
                                </p:cTn>
                              </p:par>
                              <p:par>
                                <p:cTn id="39" presetID="2" presetClass="entr" presetSubtype="12" fill="hold" grpId="0" nodeType="withEffect">
                                  <p:stCondLst>
                                    <p:cond delay="0"/>
                                  </p:stCondLst>
                                  <p:childTnLst>
                                    <p:set>
                                      <p:cBhvr>
                                        <p:cTn id="40" dur="1" fill="hold">
                                          <p:stCondLst>
                                            <p:cond delay="0"/>
                                          </p:stCondLst>
                                        </p:cTn>
                                        <p:tgtEl>
                                          <p:spTgt spid="8"/>
                                        </p:tgtEl>
                                        <p:attrNameLst>
                                          <p:attrName>style.visibility</p:attrName>
                                        </p:attrNameLst>
                                      </p:cBhvr>
                                      <p:to>
                                        <p:strVal val="visible"/>
                                      </p:to>
                                    </p:set>
                                    <p:anim calcmode="lin" valueType="num">
                                      <p:cBhvr additive="base">
                                        <p:cTn id="41" dur="2000" fill="hold"/>
                                        <p:tgtEl>
                                          <p:spTgt spid="8"/>
                                        </p:tgtEl>
                                        <p:attrNameLst>
                                          <p:attrName>ppt_x</p:attrName>
                                        </p:attrNameLst>
                                      </p:cBhvr>
                                      <p:tavLst>
                                        <p:tav tm="0">
                                          <p:val>
                                            <p:strVal val="0-#ppt_w/2"/>
                                          </p:val>
                                        </p:tav>
                                        <p:tav tm="100000">
                                          <p:val>
                                            <p:strVal val="#ppt_x"/>
                                          </p:val>
                                        </p:tav>
                                      </p:tavLst>
                                    </p:anim>
                                    <p:anim calcmode="lin" valueType="num">
                                      <p:cBhvr additive="base">
                                        <p:cTn id="42" dur="2000" fill="hold"/>
                                        <p:tgtEl>
                                          <p:spTgt spid="8"/>
                                        </p:tgtEl>
                                        <p:attrNameLst>
                                          <p:attrName>ppt_y</p:attrName>
                                        </p:attrNameLst>
                                      </p:cBhvr>
                                      <p:tavLst>
                                        <p:tav tm="0">
                                          <p:val>
                                            <p:strVal val="1+#ppt_h/2"/>
                                          </p:val>
                                        </p:tav>
                                        <p:tav tm="100000">
                                          <p:val>
                                            <p:strVal val="#ppt_y"/>
                                          </p:val>
                                        </p:tav>
                                      </p:tavLst>
                                    </p:anim>
                                  </p:childTnLst>
                                </p:cTn>
                              </p:par>
                              <p:par>
                                <p:cTn id="43" presetID="2" presetClass="entr" presetSubtype="12" fill="hold" grpId="0" nodeType="withEffect">
                                  <p:stCondLst>
                                    <p:cond delay="0"/>
                                  </p:stCondLst>
                                  <p:childTnLst>
                                    <p:set>
                                      <p:cBhvr>
                                        <p:cTn id="44" dur="1" fill="hold">
                                          <p:stCondLst>
                                            <p:cond delay="0"/>
                                          </p:stCondLst>
                                        </p:cTn>
                                        <p:tgtEl>
                                          <p:spTgt spid="10"/>
                                        </p:tgtEl>
                                        <p:attrNameLst>
                                          <p:attrName>style.visibility</p:attrName>
                                        </p:attrNameLst>
                                      </p:cBhvr>
                                      <p:to>
                                        <p:strVal val="visible"/>
                                      </p:to>
                                    </p:set>
                                    <p:anim calcmode="lin" valueType="num">
                                      <p:cBhvr additive="base">
                                        <p:cTn id="45" dur="2000" fill="hold"/>
                                        <p:tgtEl>
                                          <p:spTgt spid="10"/>
                                        </p:tgtEl>
                                        <p:attrNameLst>
                                          <p:attrName>ppt_x</p:attrName>
                                        </p:attrNameLst>
                                      </p:cBhvr>
                                      <p:tavLst>
                                        <p:tav tm="0">
                                          <p:val>
                                            <p:strVal val="0-#ppt_w/2"/>
                                          </p:val>
                                        </p:tav>
                                        <p:tav tm="100000">
                                          <p:val>
                                            <p:strVal val="#ppt_x"/>
                                          </p:val>
                                        </p:tav>
                                      </p:tavLst>
                                    </p:anim>
                                    <p:anim calcmode="lin" valueType="num">
                                      <p:cBhvr additive="base">
                                        <p:cTn id="46" dur="2000" fill="hold"/>
                                        <p:tgtEl>
                                          <p:spTgt spid="10"/>
                                        </p:tgtEl>
                                        <p:attrNameLst>
                                          <p:attrName>ppt_y</p:attrName>
                                        </p:attrNameLst>
                                      </p:cBhvr>
                                      <p:tavLst>
                                        <p:tav tm="0">
                                          <p:val>
                                            <p:strVal val="1+#ppt_h/2"/>
                                          </p:val>
                                        </p:tav>
                                        <p:tav tm="100000">
                                          <p:val>
                                            <p:strVal val="#ppt_y"/>
                                          </p:val>
                                        </p:tav>
                                      </p:tavLst>
                                    </p:anim>
                                  </p:childTnLst>
                                </p:cTn>
                              </p:par>
                              <p:par>
                                <p:cTn id="47" presetID="2" presetClass="entr" presetSubtype="12" fill="hold" grpId="0" nodeType="withEffect">
                                  <p:stCondLst>
                                    <p:cond delay="0"/>
                                  </p:stCondLst>
                                  <p:childTnLst>
                                    <p:set>
                                      <p:cBhvr>
                                        <p:cTn id="48" dur="1" fill="hold">
                                          <p:stCondLst>
                                            <p:cond delay="0"/>
                                          </p:stCondLst>
                                        </p:cTn>
                                        <p:tgtEl>
                                          <p:spTgt spid="12"/>
                                        </p:tgtEl>
                                        <p:attrNameLst>
                                          <p:attrName>style.visibility</p:attrName>
                                        </p:attrNameLst>
                                      </p:cBhvr>
                                      <p:to>
                                        <p:strVal val="visible"/>
                                      </p:to>
                                    </p:set>
                                    <p:anim calcmode="lin" valueType="num">
                                      <p:cBhvr additive="base">
                                        <p:cTn id="49" dur="2000" fill="hold"/>
                                        <p:tgtEl>
                                          <p:spTgt spid="12"/>
                                        </p:tgtEl>
                                        <p:attrNameLst>
                                          <p:attrName>ppt_x</p:attrName>
                                        </p:attrNameLst>
                                      </p:cBhvr>
                                      <p:tavLst>
                                        <p:tav tm="0">
                                          <p:val>
                                            <p:strVal val="0-#ppt_w/2"/>
                                          </p:val>
                                        </p:tav>
                                        <p:tav tm="100000">
                                          <p:val>
                                            <p:strVal val="#ppt_x"/>
                                          </p:val>
                                        </p:tav>
                                      </p:tavLst>
                                    </p:anim>
                                    <p:anim calcmode="lin" valueType="num">
                                      <p:cBhvr additive="base">
                                        <p:cTn id="50" dur="2000" fill="hold"/>
                                        <p:tgtEl>
                                          <p:spTgt spid="12"/>
                                        </p:tgtEl>
                                        <p:attrNameLst>
                                          <p:attrName>ppt_y</p:attrName>
                                        </p:attrNameLst>
                                      </p:cBhvr>
                                      <p:tavLst>
                                        <p:tav tm="0">
                                          <p:val>
                                            <p:strVal val="1+#ppt_h/2"/>
                                          </p:val>
                                        </p:tav>
                                        <p:tav tm="100000">
                                          <p:val>
                                            <p:strVal val="#ppt_y"/>
                                          </p:val>
                                        </p:tav>
                                      </p:tavLst>
                                    </p:anim>
                                  </p:childTnLst>
                                </p:cTn>
                              </p:par>
                              <p:par>
                                <p:cTn id="51" presetID="2" presetClass="entr" presetSubtype="12" fill="hold" grpId="0" nodeType="withEffect">
                                  <p:stCondLst>
                                    <p:cond delay="0"/>
                                  </p:stCondLst>
                                  <p:childTnLst>
                                    <p:set>
                                      <p:cBhvr>
                                        <p:cTn id="52" dur="1" fill="hold">
                                          <p:stCondLst>
                                            <p:cond delay="0"/>
                                          </p:stCondLst>
                                        </p:cTn>
                                        <p:tgtEl>
                                          <p:spTgt spid="14"/>
                                        </p:tgtEl>
                                        <p:attrNameLst>
                                          <p:attrName>style.visibility</p:attrName>
                                        </p:attrNameLst>
                                      </p:cBhvr>
                                      <p:to>
                                        <p:strVal val="visible"/>
                                      </p:to>
                                    </p:set>
                                    <p:anim calcmode="lin" valueType="num">
                                      <p:cBhvr additive="base">
                                        <p:cTn id="53" dur="2000" fill="hold"/>
                                        <p:tgtEl>
                                          <p:spTgt spid="14"/>
                                        </p:tgtEl>
                                        <p:attrNameLst>
                                          <p:attrName>ppt_x</p:attrName>
                                        </p:attrNameLst>
                                      </p:cBhvr>
                                      <p:tavLst>
                                        <p:tav tm="0">
                                          <p:val>
                                            <p:strVal val="0-#ppt_w/2"/>
                                          </p:val>
                                        </p:tav>
                                        <p:tav tm="100000">
                                          <p:val>
                                            <p:strVal val="#ppt_x"/>
                                          </p:val>
                                        </p:tav>
                                      </p:tavLst>
                                    </p:anim>
                                    <p:anim calcmode="lin" valueType="num">
                                      <p:cBhvr additive="base">
                                        <p:cTn id="54" dur="2000" fill="hold"/>
                                        <p:tgtEl>
                                          <p:spTgt spid="14"/>
                                        </p:tgtEl>
                                        <p:attrNameLst>
                                          <p:attrName>ppt_y</p:attrName>
                                        </p:attrNameLst>
                                      </p:cBhvr>
                                      <p:tavLst>
                                        <p:tav tm="0">
                                          <p:val>
                                            <p:strVal val="1+#ppt_h/2"/>
                                          </p:val>
                                        </p:tav>
                                        <p:tav tm="100000">
                                          <p:val>
                                            <p:strVal val="#ppt_y"/>
                                          </p:val>
                                        </p:tav>
                                      </p:tavLst>
                                    </p:anim>
                                  </p:childTnLst>
                                </p:cTn>
                              </p:par>
                              <p:par>
                                <p:cTn id="55" presetID="3" presetClass="entr" presetSubtype="5" fill="hold" grpId="1" nodeType="withEffect">
                                  <p:stCondLst>
                                    <p:cond delay="0"/>
                                  </p:stCondLst>
                                  <p:childTnLst>
                                    <p:set>
                                      <p:cBhvr>
                                        <p:cTn id="56" dur="1" fill="hold">
                                          <p:stCondLst>
                                            <p:cond delay="0"/>
                                          </p:stCondLst>
                                        </p:cTn>
                                        <p:tgtEl>
                                          <p:spTgt spid="3"/>
                                        </p:tgtEl>
                                        <p:attrNameLst>
                                          <p:attrName>style.visibility</p:attrName>
                                        </p:attrNameLst>
                                      </p:cBhvr>
                                      <p:to>
                                        <p:strVal val="visible"/>
                                      </p:to>
                                    </p:set>
                                    <p:animEffect transition="in" filter="blinds(vertical)">
                                      <p:cBhvr>
                                        <p:cTn id="57" dur="2000"/>
                                        <p:tgtEl>
                                          <p:spTgt spid="3"/>
                                        </p:tgtEl>
                                      </p:cBhvr>
                                    </p:animEffect>
                                  </p:childTnLst>
                                </p:cTn>
                              </p:par>
                              <p:par>
                                <p:cTn id="58" presetID="3" presetClass="entr" presetSubtype="5" fill="hold" grpId="1" nodeType="withEffect">
                                  <p:stCondLst>
                                    <p:cond delay="0"/>
                                  </p:stCondLst>
                                  <p:childTnLst>
                                    <p:set>
                                      <p:cBhvr>
                                        <p:cTn id="59" dur="1" fill="hold">
                                          <p:stCondLst>
                                            <p:cond delay="0"/>
                                          </p:stCondLst>
                                        </p:cTn>
                                        <p:tgtEl>
                                          <p:spTgt spid="4"/>
                                        </p:tgtEl>
                                        <p:attrNameLst>
                                          <p:attrName>style.visibility</p:attrName>
                                        </p:attrNameLst>
                                      </p:cBhvr>
                                      <p:to>
                                        <p:strVal val="visible"/>
                                      </p:to>
                                    </p:set>
                                    <p:animEffect transition="in" filter="blinds(vertical)">
                                      <p:cBhvr>
                                        <p:cTn id="60" dur="2000"/>
                                        <p:tgtEl>
                                          <p:spTgt spid="4"/>
                                        </p:tgtEl>
                                      </p:cBhvr>
                                    </p:animEffect>
                                  </p:childTnLst>
                                </p:cTn>
                              </p:par>
                              <p:par>
                                <p:cTn id="61" presetID="3" presetClass="entr" presetSubtype="5" fill="hold" grpId="1" nodeType="withEffect">
                                  <p:stCondLst>
                                    <p:cond delay="0"/>
                                  </p:stCondLst>
                                  <p:childTnLst>
                                    <p:set>
                                      <p:cBhvr>
                                        <p:cTn id="62" dur="1" fill="hold">
                                          <p:stCondLst>
                                            <p:cond delay="0"/>
                                          </p:stCondLst>
                                        </p:cTn>
                                        <p:tgtEl>
                                          <p:spTgt spid="5"/>
                                        </p:tgtEl>
                                        <p:attrNameLst>
                                          <p:attrName>style.visibility</p:attrName>
                                        </p:attrNameLst>
                                      </p:cBhvr>
                                      <p:to>
                                        <p:strVal val="visible"/>
                                      </p:to>
                                    </p:set>
                                    <p:animEffect transition="in" filter="blinds(vertical)">
                                      <p:cBhvr>
                                        <p:cTn id="63" dur="2000"/>
                                        <p:tgtEl>
                                          <p:spTgt spid="5"/>
                                        </p:tgtEl>
                                      </p:cBhvr>
                                    </p:animEffect>
                                  </p:childTnLst>
                                </p:cTn>
                              </p:par>
                              <p:par>
                                <p:cTn id="64" presetID="3" presetClass="entr" presetSubtype="5" fill="hold" grpId="1" nodeType="withEffect">
                                  <p:stCondLst>
                                    <p:cond delay="0"/>
                                  </p:stCondLst>
                                  <p:childTnLst>
                                    <p:set>
                                      <p:cBhvr>
                                        <p:cTn id="65" dur="1" fill="hold">
                                          <p:stCondLst>
                                            <p:cond delay="0"/>
                                          </p:stCondLst>
                                        </p:cTn>
                                        <p:tgtEl>
                                          <p:spTgt spid="6"/>
                                        </p:tgtEl>
                                        <p:attrNameLst>
                                          <p:attrName>style.visibility</p:attrName>
                                        </p:attrNameLst>
                                      </p:cBhvr>
                                      <p:to>
                                        <p:strVal val="visible"/>
                                      </p:to>
                                    </p:set>
                                    <p:animEffect transition="in" filter="blinds(vertical)">
                                      <p:cBhvr>
                                        <p:cTn id="66" dur="2000"/>
                                        <p:tgtEl>
                                          <p:spTgt spid="6"/>
                                        </p:tgtEl>
                                      </p:cBhvr>
                                    </p:animEffect>
                                  </p:childTnLst>
                                </p:cTn>
                              </p:par>
                              <p:par>
                                <p:cTn id="67" presetID="3" presetClass="entr" presetSubtype="5" fill="hold" grpId="1" nodeType="withEffect">
                                  <p:stCondLst>
                                    <p:cond delay="0"/>
                                  </p:stCondLst>
                                  <p:childTnLst>
                                    <p:set>
                                      <p:cBhvr>
                                        <p:cTn id="68" dur="1" fill="hold">
                                          <p:stCondLst>
                                            <p:cond delay="0"/>
                                          </p:stCondLst>
                                        </p:cTn>
                                        <p:tgtEl>
                                          <p:spTgt spid="7"/>
                                        </p:tgtEl>
                                        <p:attrNameLst>
                                          <p:attrName>style.visibility</p:attrName>
                                        </p:attrNameLst>
                                      </p:cBhvr>
                                      <p:to>
                                        <p:strVal val="visible"/>
                                      </p:to>
                                    </p:set>
                                    <p:animEffect transition="in" filter="blinds(vertical)">
                                      <p:cBhvr>
                                        <p:cTn id="69" dur="2000"/>
                                        <p:tgtEl>
                                          <p:spTgt spid="7"/>
                                        </p:tgtEl>
                                      </p:cBhvr>
                                    </p:animEffect>
                                  </p:childTnLst>
                                </p:cTn>
                              </p:par>
                              <p:par>
                                <p:cTn id="70" presetID="3" presetClass="entr" presetSubtype="5" fill="hold" grpId="1" nodeType="withEffect">
                                  <p:stCondLst>
                                    <p:cond delay="0"/>
                                  </p:stCondLst>
                                  <p:childTnLst>
                                    <p:set>
                                      <p:cBhvr>
                                        <p:cTn id="71" dur="1" fill="hold">
                                          <p:stCondLst>
                                            <p:cond delay="0"/>
                                          </p:stCondLst>
                                        </p:cTn>
                                        <p:tgtEl>
                                          <p:spTgt spid="8"/>
                                        </p:tgtEl>
                                        <p:attrNameLst>
                                          <p:attrName>style.visibility</p:attrName>
                                        </p:attrNameLst>
                                      </p:cBhvr>
                                      <p:to>
                                        <p:strVal val="visible"/>
                                      </p:to>
                                    </p:set>
                                    <p:animEffect transition="in" filter="blinds(vertical)">
                                      <p:cBhvr>
                                        <p:cTn id="72" dur="2000"/>
                                        <p:tgtEl>
                                          <p:spTgt spid="8"/>
                                        </p:tgtEl>
                                      </p:cBhvr>
                                    </p:animEffect>
                                  </p:childTnLst>
                                </p:cTn>
                              </p:par>
                              <p:par>
                                <p:cTn id="73" presetID="3" presetClass="entr" presetSubtype="5" fill="hold" grpId="1" nodeType="withEffect">
                                  <p:stCondLst>
                                    <p:cond delay="0"/>
                                  </p:stCondLst>
                                  <p:childTnLst>
                                    <p:set>
                                      <p:cBhvr>
                                        <p:cTn id="74" dur="1" fill="hold">
                                          <p:stCondLst>
                                            <p:cond delay="0"/>
                                          </p:stCondLst>
                                        </p:cTn>
                                        <p:tgtEl>
                                          <p:spTgt spid="9"/>
                                        </p:tgtEl>
                                        <p:attrNameLst>
                                          <p:attrName>style.visibility</p:attrName>
                                        </p:attrNameLst>
                                      </p:cBhvr>
                                      <p:to>
                                        <p:strVal val="visible"/>
                                      </p:to>
                                    </p:set>
                                    <p:animEffect transition="in" filter="blinds(vertical)">
                                      <p:cBhvr>
                                        <p:cTn id="75" dur="2000"/>
                                        <p:tgtEl>
                                          <p:spTgt spid="9"/>
                                        </p:tgtEl>
                                      </p:cBhvr>
                                    </p:animEffect>
                                  </p:childTnLst>
                                </p:cTn>
                              </p:par>
                              <p:par>
                                <p:cTn id="76" presetID="3" presetClass="entr" presetSubtype="5" fill="hold" grpId="1" nodeType="withEffect">
                                  <p:stCondLst>
                                    <p:cond delay="0"/>
                                  </p:stCondLst>
                                  <p:childTnLst>
                                    <p:set>
                                      <p:cBhvr>
                                        <p:cTn id="77" dur="1" fill="hold">
                                          <p:stCondLst>
                                            <p:cond delay="0"/>
                                          </p:stCondLst>
                                        </p:cTn>
                                        <p:tgtEl>
                                          <p:spTgt spid="10"/>
                                        </p:tgtEl>
                                        <p:attrNameLst>
                                          <p:attrName>style.visibility</p:attrName>
                                        </p:attrNameLst>
                                      </p:cBhvr>
                                      <p:to>
                                        <p:strVal val="visible"/>
                                      </p:to>
                                    </p:set>
                                    <p:animEffect transition="in" filter="blinds(vertical)">
                                      <p:cBhvr>
                                        <p:cTn id="78" dur="2000"/>
                                        <p:tgtEl>
                                          <p:spTgt spid="10"/>
                                        </p:tgtEl>
                                      </p:cBhvr>
                                    </p:animEffect>
                                  </p:childTnLst>
                                </p:cTn>
                              </p:par>
                              <p:par>
                                <p:cTn id="79" presetID="3" presetClass="entr" presetSubtype="5" fill="hold" grpId="1" nodeType="withEffect">
                                  <p:stCondLst>
                                    <p:cond delay="0"/>
                                  </p:stCondLst>
                                  <p:childTnLst>
                                    <p:set>
                                      <p:cBhvr>
                                        <p:cTn id="80" dur="1" fill="hold">
                                          <p:stCondLst>
                                            <p:cond delay="0"/>
                                          </p:stCondLst>
                                        </p:cTn>
                                        <p:tgtEl>
                                          <p:spTgt spid="11"/>
                                        </p:tgtEl>
                                        <p:attrNameLst>
                                          <p:attrName>style.visibility</p:attrName>
                                        </p:attrNameLst>
                                      </p:cBhvr>
                                      <p:to>
                                        <p:strVal val="visible"/>
                                      </p:to>
                                    </p:set>
                                    <p:animEffect transition="in" filter="blinds(vertical)">
                                      <p:cBhvr>
                                        <p:cTn id="81" dur="2000"/>
                                        <p:tgtEl>
                                          <p:spTgt spid="11"/>
                                        </p:tgtEl>
                                      </p:cBhvr>
                                    </p:animEffect>
                                  </p:childTnLst>
                                </p:cTn>
                              </p:par>
                              <p:par>
                                <p:cTn id="82" presetID="3" presetClass="entr" presetSubtype="5" fill="hold" grpId="1" nodeType="withEffect">
                                  <p:stCondLst>
                                    <p:cond delay="0"/>
                                  </p:stCondLst>
                                  <p:childTnLst>
                                    <p:set>
                                      <p:cBhvr>
                                        <p:cTn id="83" dur="1" fill="hold">
                                          <p:stCondLst>
                                            <p:cond delay="0"/>
                                          </p:stCondLst>
                                        </p:cTn>
                                        <p:tgtEl>
                                          <p:spTgt spid="12"/>
                                        </p:tgtEl>
                                        <p:attrNameLst>
                                          <p:attrName>style.visibility</p:attrName>
                                        </p:attrNameLst>
                                      </p:cBhvr>
                                      <p:to>
                                        <p:strVal val="visible"/>
                                      </p:to>
                                    </p:set>
                                    <p:animEffect transition="in" filter="blinds(vertical)">
                                      <p:cBhvr>
                                        <p:cTn id="84" dur="2000"/>
                                        <p:tgtEl>
                                          <p:spTgt spid="12"/>
                                        </p:tgtEl>
                                      </p:cBhvr>
                                    </p:animEffect>
                                  </p:childTnLst>
                                </p:cTn>
                              </p:par>
                              <p:par>
                                <p:cTn id="85" presetID="3" presetClass="entr" presetSubtype="5" fill="hold" grpId="1" nodeType="withEffect">
                                  <p:stCondLst>
                                    <p:cond delay="0"/>
                                  </p:stCondLst>
                                  <p:childTnLst>
                                    <p:set>
                                      <p:cBhvr>
                                        <p:cTn id="86" dur="1" fill="hold">
                                          <p:stCondLst>
                                            <p:cond delay="0"/>
                                          </p:stCondLst>
                                        </p:cTn>
                                        <p:tgtEl>
                                          <p:spTgt spid="13"/>
                                        </p:tgtEl>
                                        <p:attrNameLst>
                                          <p:attrName>style.visibility</p:attrName>
                                        </p:attrNameLst>
                                      </p:cBhvr>
                                      <p:to>
                                        <p:strVal val="visible"/>
                                      </p:to>
                                    </p:set>
                                    <p:animEffect transition="in" filter="blinds(vertical)">
                                      <p:cBhvr>
                                        <p:cTn id="87" dur="2000"/>
                                        <p:tgtEl>
                                          <p:spTgt spid="13"/>
                                        </p:tgtEl>
                                      </p:cBhvr>
                                    </p:animEffect>
                                  </p:childTnLst>
                                </p:cTn>
                              </p:par>
                              <p:par>
                                <p:cTn id="88" presetID="3" presetClass="entr" presetSubtype="5" fill="hold" grpId="1" nodeType="withEffect">
                                  <p:stCondLst>
                                    <p:cond delay="0"/>
                                  </p:stCondLst>
                                  <p:childTnLst>
                                    <p:set>
                                      <p:cBhvr>
                                        <p:cTn id="89" dur="1" fill="hold">
                                          <p:stCondLst>
                                            <p:cond delay="0"/>
                                          </p:stCondLst>
                                        </p:cTn>
                                        <p:tgtEl>
                                          <p:spTgt spid="14"/>
                                        </p:tgtEl>
                                        <p:attrNameLst>
                                          <p:attrName>style.visibility</p:attrName>
                                        </p:attrNameLst>
                                      </p:cBhvr>
                                      <p:to>
                                        <p:strVal val="visible"/>
                                      </p:to>
                                    </p:set>
                                    <p:animEffect transition="in" filter="blinds(vertical)">
                                      <p:cBhvr>
                                        <p:cTn id="90" dur="2000"/>
                                        <p:tgtEl>
                                          <p:spTgt spid="14"/>
                                        </p:tgtEl>
                                      </p:cBhvr>
                                    </p:animEffect>
                                  </p:childTnLst>
                                </p:cTn>
                              </p:par>
                              <p:par>
                                <p:cTn id="91" presetID="2" presetClass="entr" presetSubtype="3" fill="hold" grpId="0" nodeType="withEffect">
                                  <p:stCondLst>
                                    <p:cond delay="0"/>
                                  </p:stCondLst>
                                  <p:childTnLst>
                                    <p:set>
                                      <p:cBhvr>
                                        <p:cTn id="92" dur="1" fill="hold">
                                          <p:stCondLst>
                                            <p:cond delay="0"/>
                                          </p:stCondLst>
                                        </p:cTn>
                                        <p:tgtEl>
                                          <p:spTgt spid="15"/>
                                        </p:tgtEl>
                                        <p:attrNameLst>
                                          <p:attrName>style.visibility</p:attrName>
                                        </p:attrNameLst>
                                      </p:cBhvr>
                                      <p:to>
                                        <p:strVal val="visible"/>
                                      </p:to>
                                    </p:set>
                                    <p:anim calcmode="lin" valueType="num">
                                      <p:cBhvr additive="base">
                                        <p:cTn id="93" dur="2000" fill="hold"/>
                                        <p:tgtEl>
                                          <p:spTgt spid="15"/>
                                        </p:tgtEl>
                                        <p:attrNameLst>
                                          <p:attrName>ppt_x</p:attrName>
                                        </p:attrNameLst>
                                      </p:cBhvr>
                                      <p:tavLst>
                                        <p:tav tm="0">
                                          <p:val>
                                            <p:strVal val="1+#ppt_w/2"/>
                                          </p:val>
                                        </p:tav>
                                        <p:tav tm="100000">
                                          <p:val>
                                            <p:strVal val="#ppt_x"/>
                                          </p:val>
                                        </p:tav>
                                      </p:tavLst>
                                    </p:anim>
                                    <p:anim calcmode="lin" valueType="num">
                                      <p:cBhvr additive="base">
                                        <p:cTn id="94" dur="2000" fill="hold"/>
                                        <p:tgtEl>
                                          <p:spTgt spid="15"/>
                                        </p:tgtEl>
                                        <p:attrNameLst>
                                          <p:attrName>ppt_y</p:attrName>
                                        </p:attrNameLst>
                                      </p:cBhvr>
                                      <p:tavLst>
                                        <p:tav tm="0">
                                          <p:val>
                                            <p:strVal val="0-#ppt_h/2"/>
                                          </p:val>
                                        </p:tav>
                                        <p:tav tm="100000">
                                          <p:val>
                                            <p:strVal val="#ppt_y"/>
                                          </p:val>
                                        </p:tav>
                                      </p:tavLst>
                                    </p:anim>
                                  </p:childTnLst>
                                </p:cTn>
                              </p:par>
                              <p:par>
                                <p:cTn id="95" presetID="2" presetClass="entr" presetSubtype="6" fill="hold" grpId="0" nodeType="withEffect">
                                  <p:stCondLst>
                                    <p:cond delay="0"/>
                                  </p:stCondLst>
                                  <p:childTnLst>
                                    <p:set>
                                      <p:cBhvr>
                                        <p:cTn id="96" dur="1" fill="hold">
                                          <p:stCondLst>
                                            <p:cond delay="0"/>
                                          </p:stCondLst>
                                        </p:cTn>
                                        <p:tgtEl>
                                          <p:spTgt spid="16"/>
                                        </p:tgtEl>
                                        <p:attrNameLst>
                                          <p:attrName>style.visibility</p:attrName>
                                        </p:attrNameLst>
                                      </p:cBhvr>
                                      <p:to>
                                        <p:strVal val="visible"/>
                                      </p:to>
                                    </p:set>
                                    <p:anim calcmode="lin" valueType="num">
                                      <p:cBhvr additive="base">
                                        <p:cTn id="97" dur="2000" fill="hold"/>
                                        <p:tgtEl>
                                          <p:spTgt spid="16"/>
                                        </p:tgtEl>
                                        <p:attrNameLst>
                                          <p:attrName>ppt_x</p:attrName>
                                        </p:attrNameLst>
                                      </p:cBhvr>
                                      <p:tavLst>
                                        <p:tav tm="0">
                                          <p:val>
                                            <p:strVal val="1+#ppt_w/2"/>
                                          </p:val>
                                        </p:tav>
                                        <p:tav tm="100000">
                                          <p:val>
                                            <p:strVal val="#ppt_x"/>
                                          </p:val>
                                        </p:tav>
                                      </p:tavLst>
                                    </p:anim>
                                    <p:anim calcmode="lin" valueType="num">
                                      <p:cBhvr additive="base">
                                        <p:cTn id="98" dur="2000" fill="hold"/>
                                        <p:tgtEl>
                                          <p:spTgt spid="16"/>
                                        </p:tgtEl>
                                        <p:attrNameLst>
                                          <p:attrName>ppt_y</p:attrName>
                                        </p:attrNameLst>
                                      </p:cBhvr>
                                      <p:tavLst>
                                        <p:tav tm="0">
                                          <p:val>
                                            <p:strVal val="1+#ppt_h/2"/>
                                          </p:val>
                                        </p:tav>
                                        <p:tav tm="100000">
                                          <p:val>
                                            <p:strVal val="#ppt_y"/>
                                          </p:val>
                                        </p:tav>
                                      </p:tavLst>
                                    </p:anim>
                                  </p:childTnLst>
                                </p:cTn>
                              </p:par>
                              <p:par>
                                <p:cTn id="99" presetID="2" presetClass="entr" presetSubtype="3" fill="hold" grpId="0" nodeType="withEffect">
                                  <p:stCondLst>
                                    <p:cond delay="0"/>
                                  </p:stCondLst>
                                  <p:childTnLst>
                                    <p:set>
                                      <p:cBhvr>
                                        <p:cTn id="100" dur="1" fill="hold">
                                          <p:stCondLst>
                                            <p:cond delay="0"/>
                                          </p:stCondLst>
                                        </p:cTn>
                                        <p:tgtEl>
                                          <p:spTgt spid="17"/>
                                        </p:tgtEl>
                                        <p:attrNameLst>
                                          <p:attrName>style.visibility</p:attrName>
                                        </p:attrNameLst>
                                      </p:cBhvr>
                                      <p:to>
                                        <p:strVal val="visible"/>
                                      </p:to>
                                    </p:set>
                                    <p:anim calcmode="lin" valueType="num">
                                      <p:cBhvr additive="base">
                                        <p:cTn id="101" dur="2000" fill="hold"/>
                                        <p:tgtEl>
                                          <p:spTgt spid="17"/>
                                        </p:tgtEl>
                                        <p:attrNameLst>
                                          <p:attrName>ppt_x</p:attrName>
                                        </p:attrNameLst>
                                      </p:cBhvr>
                                      <p:tavLst>
                                        <p:tav tm="0">
                                          <p:val>
                                            <p:strVal val="1+#ppt_w/2"/>
                                          </p:val>
                                        </p:tav>
                                        <p:tav tm="100000">
                                          <p:val>
                                            <p:strVal val="#ppt_x"/>
                                          </p:val>
                                        </p:tav>
                                      </p:tavLst>
                                    </p:anim>
                                    <p:anim calcmode="lin" valueType="num">
                                      <p:cBhvr additive="base">
                                        <p:cTn id="102" dur="2000" fill="hold"/>
                                        <p:tgtEl>
                                          <p:spTgt spid="17"/>
                                        </p:tgtEl>
                                        <p:attrNameLst>
                                          <p:attrName>ppt_y</p:attrName>
                                        </p:attrNameLst>
                                      </p:cBhvr>
                                      <p:tavLst>
                                        <p:tav tm="0">
                                          <p:val>
                                            <p:strVal val="0-#ppt_h/2"/>
                                          </p:val>
                                        </p:tav>
                                        <p:tav tm="100000">
                                          <p:val>
                                            <p:strVal val="#ppt_y"/>
                                          </p:val>
                                        </p:tav>
                                      </p:tavLst>
                                    </p:anim>
                                  </p:childTnLst>
                                </p:cTn>
                              </p:par>
                              <p:par>
                                <p:cTn id="103" presetID="2" presetClass="entr" presetSubtype="6" fill="hold" grpId="0" nodeType="withEffect">
                                  <p:stCondLst>
                                    <p:cond delay="0"/>
                                  </p:stCondLst>
                                  <p:childTnLst>
                                    <p:set>
                                      <p:cBhvr>
                                        <p:cTn id="104" dur="1" fill="hold">
                                          <p:stCondLst>
                                            <p:cond delay="0"/>
                                          </p:stCondLst>
                                        </p:cTn>
                                        <p:tgtEl>
                                          <p:spTgt spid="18"/>
                                        </p:tgtEl>
                                        <p:attrNameLst>
                                          <p:attrName>style.visibility</p:attrName>
                                        </p:attrNameLst>
                                      </p:cBhvr>
                                      <p:to>
                                        <p:strVal val="visible"/>
                                      </p:to>
                                    </p:set>
                                    <p:anim calcmode="lin" valueType="num">
                                      <p:cBhvr additive="base">
                                        <p:cTn id="105" dur="2000" fill="hold"/>
                                        <p:tgtEl>
                                          <p:spTgt spid="18"/>
                                        </p:tgtEl>
                                        <p:attrNameLst>
                                          <p:attrName>ppt_x</p:attrName>
                                        </p:attrNameLst>
                                      </p:cBhvr>
                                      <p:tavLst>
                                        <p:tav tm="0">
                                          <p:val>
                                            <p:strVal val="1+#ppt_w/2"/>
                                          </p:val>
                                        </p:tav>
                                        <p:tav tm="100000">
                                          <p:val>
                                            <p:strVal val="#ppt_x"/>
                                          </p:val>
                                        </p:tav>
                                      </p:tavLst>
                                    </p:anim>
                                    <p:anim calcmode="lin" valueType="num">
                                      <p:cBhvr additive="base">
                                        <p:cTn id="106" dur="2000" fill="hold"/>
                                        <p:tgtEl>
                                          <p:spTgt spid="18"/>
                                        </p:tgtEl>
                                        <p:attrNameLst>
                                          <p:attrName>ppt_y</p:attrName>
                                        </p:attrNameLst>
                                      </p:cBhvr>
                                      <p:tavLst>
                                        <p:tav tm="0">
                                          <p:val>
                                            <p:strVal val="1+#ppt_h/2"/>
                                          </p:val>
                                        </p:tav>
                                        <p:tav tm="100000">
                                          <p:val>
                                            <p:strVal val="#ppt_y"/>
                                          </p:val>
                                        </p:tav>
                                      </p:tavLst>
                                    </p:anim>
                                  </p:childTnLst>
                                </p:cTn>
                              </p:par>
                              <p:par>
                                <p:cTn id="107" presetID="2" presetClass="entr" presetSubtype="3" fill="hold" grpId="0" nodeType="withEffect">
                                  <p:stCondLst>
                                    <p:cond delay="0"/>
                                  </p:stCondLst>
                                  <p:childTnLst>
                                    <p:set>
                                      <p:cBhvr>
                                        <p:cTn id="108" dur="1" fill="hold">
                                          <p:stCondLst>
                                            <p:cond delay="0"/>
                                          </p:stCondLst>
                                        </p:cTn>
                                        <p:tgtEl>
                                          <p:spTgt spid="19"/>
                                        </p:tgtEl>
                                        <p:attrNameLst>
                                          <p:attrName>style.visibility</p:attrName>
                                        </p:attrNameLst>
                                      </p:cBhvr>
                                      <p:to>
                                        <p:strVal val="visible"/>
                                      </p:to>
                                    </p:set>
                                    <p:anim calcmode="lin" valueType="num">
                                      <p:cBhvr additive="base">
                                        <p:cTn id="109" dur="2000" fill="hold"/>
                                        <p:tgtEl>
                                          <p:spTgt spid="19"/>
                                        </p:tgtEl>
                                        <p:attrNameLst>
                                          <p:attrName>ppt_x</p:attrName>
                                        </p:attrNameLst>
                                      </p:cBhvr>
                                      <p:tavLst>
                                        <p:tav tm="0">
                                          <p:val>
                                            <p:strVal val="1+#ppt_w/2"/>
                                          </p:val>
                                        </p:tav>
                                        <p:tav tm="100000">
                                          <p:val>
                                            <p:strVal val="#ppt_x"/>
                                          </p:val>
                                        </p:tav>
                                      </p:tavLst>
                                    </p:anim>
                                    <p:anim calcmode="lin" valueType="num">
                                      <p:cBhvr additive="base">
                                        <p:cTn id="110" dur="2000" fill="hold"/>
                                        <p:tgtEl>
                                          <p:spTgt spid="19"/>
                                        </p:tgtEl>
                                        <p:attrNameLst>
                                          <p:attrName>ppt_y</p:attrName>
                                        </p:attrNameLst>
                                      </p:cBhvr>
                                      <p:tavLst>
                                        <p:tav tm="0">
                                          <p:val>
                                            <p:strVal val="0-#ppt_h/2"/>
                                          </p:val>
                                        </p:tav>
                                        <p:tav tm="100000">
                                          <p:val>
                                            <p:strVal val="#ppt_y"/>
                                          </p:val>
                                        </p:tav>
                                      </p:tavLst>
                                    </p:anim>
                                  </p:childTnLst>
                                </p:cTn>
                              </p:par>
                              <p:par>
                                <p:cTn id="111" presetID="2" presetClass="entr" presetSubtype="6" fill="hold" grpId="0" nodeType="withEffect">
                                  <p:stCondLst>
                                    <p:cond delay="0"/>
                                  </p:stCondLst>
                                  <p:childTnLst>
                                    <p:set>
                                      <p:cBhvr>
                                        <p:cTn id="112" dur="1" fill="hold">
                                          <p:stCondLst>
                                            <p:cond delay="0"/>
                                          </p:stCondLst>
                                        </p:cTn>
                                        <p:tgtEl>
                                          <p:spTgt spid="20"/>
                                        </p:tgtEl>
                                        <p:attrNameLst>
                                          <p:attrName>style.visibility</p:attrName>
                                        </p:attrNameLst>
                                      </p:cBhvr>
                                      <p:to>
                                        <p:strVal val="visible"/>
                                      </p:to>
                                    </p:set>
                                    <p:anim calcmode="lin" valueType="num">
                                      <p:cBhvr additive="base">
                                        <p:cTn id="113" dur="2000" fill="hold"/>
                                        <p:tgtEl>
                                          <p:spTgt spid="20"/>
                                        </p:tgtEl>
                                        <p:attrNameLst>
                                          <p:attrName>ppt_x</p:attrName>
                                        </p:attrNameLst>
                                      </p:cBhvr>
                                      <p:tavLst>
                                        <p:tav tm="0">
                                          <p:val>
                                            <p:strVal val="1+#ppt_w/2"/>
                                          </p:val>
                                        </p:tav>
                                        <p:tav tm="100000">
                                          <p:val>
                                            <p:strVal val="#ppt_x"/>
                                          </p:val>
                                        </p:tav>
                                      </p:tavLst>
                                    </p:anim>
                                    <p:anim calcmode="lin" valueType="num">
                                      <p:cBhvr additive="base">
                                        <p:cTn id="114" dur="2000" fill="hold"/>
                                        <p:tgtEl>
                                          <p:spTgt spid="20"/>
                                        </p:tgtEl>
                                        <p:attrNameLst>
                                          <p:attrName>ppt_y</p:attrName>
                                        </p:attrNameLst>
                                      </p:cBhvr>
                                      <p:tavLst>
                                        <p:tav tm="0">
                                          <p:val>
                                            <p:strVal val="1+#ppt_h/2"/>
                                          </p:val>
                                        </p:tav>
                                        <p:tav tm="100000">
                                          <p:val>
                                            <p:strVal val="#ppt_y"/>
                                          </p:val>
                                        </p:tav>
                                      </p:tavLst>
                                    </p:anim>
                                  </p:childTnLst>
                                </p:cTn>
                              </p:par>
                              <p:par>
                                <p:cTn id="115" presetID="2" presetClass="entr" presetSubtype="3" fill="hold" grpId="0" nodeType="withEffect">
                                  <p:stCondLst>
                                    <p:cond delay="0"/>
                                  </p:stCondLst>
                                  <p:childTnLst>
                                    <p:set>
                                      <p:cBhvr>
                                        <p:cTn id="116" dur="1" fill="hold">
                                          <p:stCondLst>
                                            <p:cond delay="0"/>
                                          </p:stCondLst>
                                        </p:cTn>
                                        <p:tgtEl>
                                          <p:spTgt spid="21"/>
                                        </p:tgtEl>
                                        <p:attrNameLst>
                                          <p:attrName>style.visibility</p:attrName>
                                        </p:attrNameLst>
                                      </p:cBhvr>
                                      <p:to>
                                        <p:strVal val="visible"/>
                                      </p:to>
                                    </p:set>
                                    <p:anim calcmode="lin" valueType="num">
                                      <p:cBhvr additive="base">
                                        <p:cTn id="117" dur="2000" fill="hold"/>
                                        <p:tgtEl>
                                          <p:spTgt spid="21"/>
                                        </p:tgtEl>
                                        <p:attrNameLst>
                                          <p:attrName>ppt_x</p:attrName>
                                        </p:attrNameLst>
                                      </p:cBhvr>
                                      <p:tavLst>
                                        <p:tav tm="0">
                                          <p:val>
                                            <p:strVal val="1+#ppt_w/2"/>
                                          </p:val>
                                        </p:tav>
                                        <p:tav tm="100000">
                                          <p:val>
                                            <p:strVal val="#ppt_x"/>
                                          </p:val>
                                        </p:tav>
                                      </p:tavLst>
                                    </p:anim>
                                    <p:anim calcmode="lin" valueType="num">
                                      <p:cBhvr additive="base">
                                        <p:cTn id="118" dur="2000" fill="hold"/>
                                        <p:tgtEl>
                                          <p:spTgt spid="21"/>
                                        </p:tgtEl>
                                        <p:attrNameLst>
                                          <p:attrName>ppt_y</p:attrName>
                                        </p:attrNameLst>
                                      </p:cBhvr>
                                      <p:tavLst>
                                        <p:tav tm="0">
                                          <p:val>
                                            <p:strVal val="0-#ppt_h/2"/>
                                          </p:val>
                                        </p:tav>
                                        <p:tav tm="100000">
                                          <p:val>
                                            <p:strVal val="#ppt_y"/>
                                          </p:val>
                                        </p:tav>
                                      </p:tavLst>
                                    </p:anim>
                                  </p:childTnLst>
                                </p:cTn>
                              </p:par>
                              <p:par>
                                <p:cTn id="119" presetID="2" presetClass="entr" presetSubtype="6" fill="hold" grpId="0" nodeType="withEffect">
                                  <p:stCondLst>
                                    <p:cond delay="0"/>
                                  </p:stCondLst>
                                  <p:childTnLst>
                                    <p:set>
                                      <p:cBhvr>
                                        <p:cTn id="120" dur="1" fill="hold">
                                          <p:stCondLst>
                                            <p:cond delay="0"/>
                                          </p:stCondLst>
                                        </p:cTn>
                                        <p:tgtEl>
                                          <p:spTgt spid="22"/>
                                        </p:tgtEl>
                                        <p:attrNameLst>
                                          <p:attrName>style.visibility</p:attrName>
                                        </p:attrNameLst>
                                      </p:cBhvr>
                                      <p:to>
                                        <p:strVal val="visible"/>
                                      </p:to>
                                    </p:set>
                                    <p:anim calcmode="lin" valueType="num">
                                      <p:cBhvr additive="base">
                                        <p:cTn id="121" dur="2000" fill="hold"/>
                                        <p:tgtEl>
                                          <p:spTgt spid="22"/>
                                        </p:tgtEl>
                                        <p:attrNameLst>
                                          <p:attrName>ppt_x</p:attrName>
                                        </p:attrNameLst>
                                      </p:cBhvr>
                                      <p:tavLst>
                                        <p:tav tm="0">
                                          <p:val>
                                            <p:strVal val="1+#ppt_w/2"/>
                                          </p:val>
                                        </p:tav>
                                        <p:tav tm="100000">
                                          <p:val>
                                            <p:strVal val="#ppt_x"/>
                                          </p:val>
                                        </p:tav>
                                      </p:tavLst>
                                    </p:anim>
                                    <p:anim calcmode="lin" valueType="num">
                                      <p:cBhvr additive="base">
                                        <p:cTn id="122" dur="2000" fill="hold"/>
                                        <p:tgtEl>
                                          <p:spTgt spid="22"/>
                                        </p:tgtEl>
                                        <p:attrNameLst>
                                          <p:attrName>ppt_y</p:attrName>
                                        </p:attrNameLst>
                                      </p:cBhvr>
                                      <p:tavLst>
                                        <p:tav tm="0">
                                          <p:val>
                                            <p:strVal val="1+#ppt_h/2"/>
                                          </p:val>
                                        </p:tav>
                                        <p:tav tm="100000">
                                          <p:val>
                                            <p:strVal val="#ppt_y"/>
                                          </p:val>
                                        </p:tav>
                                      </p:tavLst>
                                    </p:anim>
                                  </p:childTnLst>
                                </p:cTn>
                              </p:par>
                              <p:par>
                                <p:cTn id="123" presetID="2" presetClass="entr" presetSubtype="3" fill="hold" grpId="0" nodeType="withEffect">
                                  <p:stCondLst>
                                    <p:cond delay="0"/>
                                  </p:stCondLst>
                                  <p:childTnLst>
                                    <p:set>
                                      <p:cBhvr>
                                        <p:cTn id="124" dur="1" fill="hold">
                                          <p:stCondLst>
                                            <p:cond delay="0"/>
                                          </p:stCondLst>
                                        </p:cTn>
                                        <p:tgtEl>
                                          <p:spTgt spid="23"/>
                                        </p:tgtEl>
                                        <p:attrNameLst>
                                          <p:attrName>style.visibility</p:attrName>
                                        </p:attrNameLst>
                                      </p:cBhvr>
                                      <p:to>
                                        <p:strVal val="visible"/>
                                      </p:to>
                                    </p:set>
                                    <p:anim calcmode="lin" valueType="num">
                                      <p:cBhvr additive="base">
                                        <p:cTn id="125" dur="2000" fill="hold"/>
                                        <p:tgtEl>
                                          <p:spTgt spid="23"/>
                                        </p:tgtEl>
                                        <p:attrNameLst>
                                          <p:attrName>ppt_x</p:attrName>
                                        </p:attrNameLst>
                                      </p:cBhvr>
                                      <p:tavLst>
                                        <p:tav tm="0">
                                          <p:val>
                                            <p:strVal val="1+#ppt_w/2"/>
                                          </p:val>
                                        </p:tav>
                                        <p:tav tm="100000">
                                          <p:val>
                                            <p:strVal val="#ppt_x"/>
                                          </p:val>
                                        </p:tav>
                                      </p:tavLst>
                                    </p:anim>
                                    <p:anim calcmode="lin" valueType="num">
                                      <p:cBhvr additive="base">
                                        <p:cTn id="126" dur="2000" fill="hold"/>
                                        <p:tgtEl>
                                          <p:spTgt spid="23"/>
                                        </p:tgtEl>
                                        <p:attrNameLst>
                                          <p:attrName>ppt_y</p:attrName>
                                        </p:attrNameLst>
                                      </p:cBhvr>
                                      <p:tavLst>
                                        <p:tav tm="0">
                                          <p:val>
                                            <p:strVal val="0-#ppt_h/2"/>
                                          </p:val>
                                        </p:tav>
                                        <p:tav tm="100000">
                                          <p:val>
                                            <p:strVal val="#ppt_y"/>
                                          </p:val>
                                        </p:tav>
                                      </p:tavLst>
                                    </p:anim>
                                  </p:childTnLst>
                                </p:cTn>
                              </p:par>
                              <p:par>
                                <p:cTn id="127" presetID="2" presetClass="entr" presetSubtype="6" fill="hold" grpId="0" nodeType="withEffect">
                                  <p:stCondLst>
                                    <p:cond delay="0"/>
                                  </p:stCondLst>
                                  <p:childTnLst>
                                    <p:set>
                                      <p:cBhvr>
                                        <p:cTn id="128" dur="1" fill="hold">
                                          <p:stCondLst>
                                            <p:cond delay="0"/>
                                          </p:stCondLst>
                                        </p:cTn>
                                        <p:tgtEl>
                                          <p:spTgt spid="24"/>
                                        </p:tgtEl>
                                        <p:attrNameLst>
                                          <p:attrName>style.visibility</p:attrName>
                                        </p:attrNameLst>
                                      </p:cBhvr>
                                      <p:to>
                                        <p:strVal val="visible"/>
                                      </p:to>
                                    </p:set>
                                    <p:anim calcmode="lin" valueType="num">
                                      <p:cBhvr additive="base">
                                        <p:cTn id="129" dur="2000" fill="hold"/>
                                        <p:tgtEl>
                                          <p:spTgt spid="24"/>
                                        </p:tgtEl>
                                        <p:attrNameLst>
                                          <p:attrName>ppt_x</p:attrName>
                                        </p:attrNameLst>
                                      </p:cBhvr>
                                      <p:tavLst>
                                        <p:tav tm="0">
                                          <p:val>
                                            <p:strVal val="1+#ppt_w/2"/>
                                          </p:val>
                                        </p:tav>
                                        <p:tav tm="100000">
                                          <p:val>
                                            <p:strVal val="#ppt_x"/>
                                          </p:val>
                                        </p:tav>
                                      </p:tavLst>
                                    </p:anim>
                                    <p:anim calcmode="lin" valueType="num">
                                      <p:cBhvr additive="base">
                                        <p:cTn id="130" dur="2000" fill="hold"/>
                                        <p:tgtEl>
                                          <p:spTgt spid="24"/>
                                        </p:tgtEl>
                                        <p:attrNameLst>
                                          <p:attrName>ppt_y</p:attrName>
                                        </p:attrNameLst>
                                      </p:cBhvr>
                                      <p:tavLst>
                                        <p:tav tm="0">
                                          <p:val>
                                            <p:strVal val="1+#ppt_h/2"/>
                                          </p:val>
                                        </p:tav>
                                        <p:tav tm="100000">
                                          <p:val>
                                            <p:strVal val="#ppt_y"/>
                                          </p:val>
                                        </p:tav>
                                      </p:tavLst>
                                    </p:anim>
                                  </p:childTnLst>
                                </p:cTn>
                              </p:par>
                              <p:par>
                                <p:cTn id="131" presetID="2" presetClass="entr" presetSubtype="3" fill="hold" grpId="0" nodeType="withEffect">
                                  <p:stCondLst>
                                    <p:cond delay="0"/>
                                  </p:stCondLst>
                                  <p:childTnLst>
                                    <p:set>
                                      <p:cBhvr>
                                        <p:cTn id="132" dur="1" fill="hold">
                                          <p:stCondLst>
                                            <p:cond delay="0"/>
                                          </p:stCondLst>
                                        </p:cTn>
                                        <p:tgtEl>
                                          <p:spTgt spid="25"/>
                                        </p:tgtEl>
                                        <p:attrNameLst>
                                          <p:attrName>style.visibility</p:attrName>
                                        </p:attrNameLst>
                                      </p:cBhvr>
                                      <p:to>
                                        <p:strVal val="visible"/>
                                      </p:to>
                                    </p:set>
                                    <p:anim calcmode="lin" valueType="num">
                                      <p:cBhvr additive="base">
                                        <p:cTn id="133" dur="2000" fill="hold"/>
                                        <p:tgtEl>
                                          <p:spTgt spid="25"/>
                                        </p:tgtEl>
                                        <p:attrNameLst>
                                          <p:attrName>ppt_x</p:attrName>
                                        </p:attrNameLst>
                                      </p:cBhvr>
                                      <p:tavLst>
                                        <p:tav tm="0">
                                          <p:val>
                                            <p:strVal val="1+#ppt_w/2"/>
                                          </p:val>
                                        </p:tav>
                                        <p:tav tm="100000">
                                          <p:val>
                                            <p:strVal val="#ppt_x"/>
                                          </p:val>
                                        </p:tav>
                                      </p:tavLst>
                                    </p:anim>
                                    <p:anim calcmode="lin" valueType="num">
                                      <p:cBhvr additive="base">
                                        <p:cTn id="134" dur="2000" fill="hold"/>
                                        <p:tgtEl>
                                          <p:spTgt spid="25"/>
                                        </p:tgtEl>
                                        <p:attrNameLst>
                                          <p:attrName>ppt_y</p:attrName>
                                        </p:attrNameLst>
                                      </p:cBhvr>
                                      <p:tavLst>
                                        <p:tav tm="0">
                                          <p:val>
                                            <p:strVal val="0-#ppt_h/2"/>
                                          </p:val>
                                        </p:tav>
                                        <p:tav tm="100000">
                                          <p:val>
                                            <p:strVal val="#ppt_y"/>
                                          </p:val>
                                        </p:tav>
                                      </p:tavLst>
                                    </p:anim>
                                  </p:childTnLst>
                                </p:cTn>
                              </p:par>
                              <p:par>
                                <p:cTn id="135" presetID="2" presetClass="entr" presetSubtype="6" fill="hold" grpId="0" nodeType="withEffect">
                                  <p:stCondLst>
                                    <p:cond delay="0"/>
                                  </p:stCondLst>
                                  <p:childTnLst>
                                    <p:set>
                                      <p:cBhvr>
                                        <p:cTn id="136" dur="1" fill="hold">
                                          <p:stCondLst>
                                            <p:cond delay="0"/>
                                          </p:stCondLst>
                                        </p:cTn>
                                        <p:tgtEl>
                                          <p:spTgt spid="26"/>
                                        </p:tgtEl>
                                        <p:attrNameLst>
                                          <p:attrName>style.visibility</p:attrName>
                                        </p:attrNameLst>
                                      </p:cBhvr>
                                      <p:to>
                                        <p:strVal val="visible"/>
                                      </p:to>
                                    </p:set>
                                    <p:anim calcmode="lin" valueType="num">
                                      <p:cBhvr additive="base">
                                        <p:cTn id="137" dur="2000" fill="hold"/>
                                        <p:tgtEl>
                                          <p:spTgt spid="26"/>
                                        </p:tgtEl>
                                        <p:attrNameLst>
                                          <p:attrName>ppt_x</p:attrName>
                                        </p:attrNameLst>
                                      </p:cBhvr>
                                      <p:tavLst>
                                        <p:tav tm="0">
                                          <p:val>
                                            <p:strVal val="1+#ppt_w/2"/>
                                          </p:val>
                                        </p:tav>
                                        <p:tav tm="100000">
                                          <p:val>
                                            <p:strVal val="#ppt_x"/>
                                          </p:val>
                                        </p:tav>
                                      </p:tavLst>
                                    </p:anim>
                                    <p:anim calcmode="lin" valueType="num">
                                      <p:cBhvr additive="base">
                                        <p:cTn id="138" dur="2000" fill="hold"/>
                                        <p:tgtEl>
                                          <p:spTgt spid="26"/>
                                        </p:tgtEl>
                                        <p:attrNameLst>
                                          <p:attrName>ppt_y</p:attrName>
                                        </p:attrNameLst>
                                      </p:cBhvr>
                                      <p:tavLst>
                                        <p:tav tm="0">
                                          <p:val>
                                            <p:strVal val="1+#ppt_h/2"/>
                                          </p:val>
                                        </p:tav>
                                        <p:tav tm="100000">
                                          <p:val>
                                            <p:strVal val="#ppt_y"/>
                                          </p:val>
                                        </p:tav>
                                      </p:tavLst>
                                    </p:anim>
                                  </p:childTnLst>
                                </p:cTn>
                              </p:par>
                              <p:par>
                                <p:cTn id="139" presetID="3" presetClass="entr" presetSubtype="5" fill="hold" grpId="1" nodeType="withEffect">
                                  <p:stCondLst>
                                    <p:cond delay="0"/>
                                  </p:stCondLst>
                                  <p:childTnLst>
                                    <p:set>
                                      <p:cBhvr>
                                        <p:cTn id="140" dur="1" fill="hold">
                                          <p:stCondLst>
                                            <p:cond delay="0"/>
                                          </p:stCondLst>
                                        </p:cTn>
                                        <p:tgtEl>
                                          <p:spTgt spid="15"/>
                                        </p:tgtEl>
                                        <p:attrNameLst>
                                          <p:attrName>style.visibility</p:attrName>
                                        </p:attrNameLst>
                                      </p:cBhvr>
                                      <p:to>
                                        <p:strVal val="visible"/>
                                      </p:to>
                                    </p:set>
                                    <p:animEffect transition="in" filter="blinds(vertical)">
                                      <p:cBhvr>
                                        <p:cTn id="141" dur="2000"/>
                                        <p:tgtEl>
                                          <p:spTgt spid="15"/>
                                        </p:tgtEl>
                                      </p:cBhvr>
                                    </p:animEffect>
                                  </p:childTnLst>
                                </p:cTn>
                              </p:par>
                              <p:par>
                                <p:cTn id="142" presetID="3" presetClass="entr" presetSubtype="5" fill="hold" grpId="1" nodeType="withEffect">
                                  <p:stCondLst>
                                    <p:cond delay="0"/>
                                  </p:stCondLst>
                                  <p:childTnLst>
                                    <p:set>
                                      <p:cBhvr>
                                        <p:cTn id="143" dur="1" fill="hold">
                                          <p:stCondLst>
                                            <p:cond delay="0"/>
                                          </p:stCondLst>
                                        </p:cTn>
                                        <p:tgtEl>
                                          <p:spTgt spid="16"/>
                                        </p:tgtEl>
                                        <p:attrNameLst>
                                          <p:attrName>style.visibility</p:attrName>
                                        </p:attrNameLst>
                                      </p:cBhvr>
                                      <p:to>
                                        <p:strVal val="visible"/>
                                      </p:to>
                                    </p:set>
                                    <p:animEffect transition="in" filter="blinds(vertical)">
                                      <p:cBhvr>
                                        <p:cTn id="144" dur="2000"/>
                                        <p:tgtEl>
                                          <p:spTgt spid="16"/>
                                        </p:tgtEl>
                                      </p:cBhvr>
                                    </p:animEffect>
                                  </p:childTnLst>
                                </p:cTn>
                              </p:par>
                              <p:par>
                                <p:cTn id="145" presetID="3" presetClass="entr" presetSubtype="5" fill="hold" grpId="1" nodeType="withEffect">
                                  <p:stCondLst>
                                    <p:cond delay="0"/>
                                  </p:stCondLst>
                                  <p:childTnLst>
                                    <p:set>
                                      <p:cBhvr>
                                        <p:cTn id="146" dur="1" fill="hold">
                                          <p:stCondLst>
                                            <p:cond delay="0"/>
                                          </p:stCondLst>
                                        </p:cTn>
                                        <p:tgtEl>
                                          <p:spTgt spid="17"/>
                                        </p:tgtEl>
                                        <p:attrNameLst>
                                          <p:attrName>style.visibility</p:attrName>
                                        </p:attrNameLst>
                                      </p:cBhvr>
                                      <p:to>
                                        <p:strVal val="visible"/>
                                      </p:to>
                                    </p:set>
                                    <p:animEffect transition="in" filter="blinds(vertical)">
                                      <p:cBhvr>
                                        <p:cTn id="147" dur="2000"/>
                                        <p:tgtEl>
                                          <p:spTgt spid="17"/>
                                        </p:tgtEl>
                                      </p:cBhvr>
                                    </p:animEffect>
                                  </p:childTnLst>
                                </p:cTn>
                              </p:par>
                              <p:par>
                                <p:cTn id="148" presetID="3" presetClass="entr" presetSubtype="5" fill="hold" grpId="1" nodeType="withEffect">
                                  <p:stCondLst>
                                    <p:cond delay="0"/>
                                  </p:stCondLst>
                                  <p:childTnLst>
                                    <p:set>
                                      <p:cBhvr>
                                        <p:cTn id="149" dur="1" fill="hold">
                                          <p:stCondLst>
                                            <p:cond delay="0"/>
                                          </p:stCondLst>
                                        </p:cTn>
                                        <p:tgtEl>
                                          <p:spTgt spid="18"/>
                                        </p:tgtEl>
                                        <p:attrNameLst>
                                          <p:attrName>style.visibility</p:attrName>
                                        </p:attrNameLst>
                                      </p:cBhvr>
                                      <p:to>
                                        <p:strVal val="visible"/>
                                      </p:to>
                                    </p:set>
                                    <p:animEffect transition="in" filter="blinds(vertical)">
                                      <p:cBhvr>
                                        <p:cTn id="150" dur="2000"/>
                                        <p:tgtEl>
                                          <p:spTgt spid="18"/>
                                        </p:tgtEl>
                                      </p:cBhvr>
                                    </p:animEffect>
                                  </p:childTnLst>
                                </p:cTn>
                              </p:par>
                              <p:par>
                                <p:cTn id="151" presetID="3" presetClass="entr" presetSubtype="5" fill="hold" grpId="1" nodeType="withEffect">
                                  <p:stCondLst>
                                    <p:cond delay="0"/>
                                  </p:stCondLst>
                                  <p:childTnLst>
                                    <p:set>
                                      <p:cBhvr>
                                        <p:cTn id="152" dur="1" fill="hold">
                                          <p:stCondLst>
                                            <p:cond delay="0"/>
                                          </p:stCondLst>
                                        </p:cTn>
                                        <p:tgtEl>
                                          <p:spTgt spid="19"/>
                                        </p:tgtEl>
                                        <p:attrNameLst>
                                          <p:attrName>style.visibility</p:attrName>
                                        </p:attrNameLst>
                                      </p:cBhvr>
                                      <p:to>
                                        <p:strVal val="visible"/>
                                      </p:to>
                                    </p:set>
                                    <p:animEffect transition="in" filter="blinds(vertical)">
                                      <p:cBhvr>
                                        <p:cTn id="153" dur="2000"/>
                                        <p:tgtEl>
                                          <p:spTgt spid="19"/>
                                        </p:tgtEl>
                                      </p:cBhvr>
                                    </p:animEffect>
                                  </p:childTnLst>
                                </p:cTn>
                              </p:par>
                              <p:par>
                                <p:cTn id="154" presetID="3" presetClass="entr" presetSubtype="5" fill="hold" grpId="1" nodeType="withEffect">
                                  <p:stCondLst>
                                    <p:cond delay="0"/>
                                  </p:stCondLst>
                                  <p:childTnLst>
                                    <p:set>
                                      <p:cBhvr>
                                        <p:cTn id="155" dur="1" fill="hold">
                                          <p:stCondLst>
                                            <p:cond delay="0"/>
                                          </p:stCondLst>
                                        </p:cTn>
                                        <p:tgtEl>
                                          <p:spTgt spid="20"/>
                                        </p:tgtEl>
                                        <p:attrNameLst>
                                          <p:attrName>style.visibility</p:attrName>
                                        </p:attrNameLst>
                                      </p:cBhvr>
                                      <p:to>
                                        <p:strVal val="visible"/>
                                      </p:to>
                                    </p:set>
                                    <p:animEffect transition="in" filter="blinds(vertical)">
                                      <p:cBhvr>
                                        <p:cTn id="156" dur="2000"/>
                                        <p:tgtEl>
                                          <p:spTgt spid="20"/>
                                        </p:tgtEl>
                                      </p:cBhvr>
                                    </p:animEffect>
                                  </p:childTnLst>
                                </p:cTn>
                              </p:par>
                              <p:par>
                                <p:cTn id="157" presetID="3" presetClass="entr" presetSubtype="5" fill="hold" grpId="1" nodeType="withEffect">
                                  <p:stCondLst>
                                    <p:cond delay="0"/>
                                  </p:stCondLst>
                                  <p:childTnLst>
                                    <p:set>
                                      <p:cBhvr>
                                        <p:cTn id="158" dur="1" fill="hold">
                                          <p:stCondLst>
                                            <p:cond delay="0"/>
                                          </p:stCondLst>
                                        </p:cTn>
                                        <p:tgtEl>
                                          <p:spTgt spid="21"/>
                                        </p:tgtEl>
                                        <p:attrNameLst>
                                          <p:attrName>style.visibility</p:attrName>
                                        </p:attrNameLst>
                                      </p:cBhvr>
                                      <p:to>
                                        <p:strVal val="visible"/>
                                      </p:to>
                                    </p:set>
                                    <p:animEffect transition="in" filter="blinds(vertical)">
                                      <p:cBhvr>
                                        <p:cTn id="159" dur="2000"/>
                                        <p:tgtEl>
                                          <p:spTgt spid="21"/>
                                        </p:tgtEl>
                                      </p:cBhvr>
                                    </p:animEffect>
                                  </p:childTnLst>
                                </p:cTn>
                              </p:par>
                              <p:par>
                                <p:cTn id="160" presetID="3" presetClass="entr" presetSubtype="5" fill="hold" grpId="1" nodeType="withEffect">
                                  <p:stCondLst>
                                    <p:cond delay="0"/>
                                  </p:stCondLst>
                                  <p:childTnLst>
                                    <p:set>
                                      <p:cBhvr>
                                        <p:cTn id="161" dur="1" fill="hold">
                                          <p:stCondLst>
                                            <p:cond delay="0"/>
                                          </p:stCondLst>
                                        </p:cTn>
                                        <p:tgtEl>
                                          <p:spTgt spid="22"/>
                                        </p:tgtEl>
                                        <p:attrNameLst>
                                          <p:attrName>style.visibility</p:attrName>
                                        </p:attrNameLst>
                                      </p:cBhvr>
                                      <p:to>
                                        <p:strVal val="visible"/>
                                      </p:to>
                                    </p:set>
                                    <p:animEffect transition="in" filter="blinds(vertical)">
                                      <p:cBhvr>
                                        <p:cTn id="162" dur="2000"/>
                                        <p:tgtEl>
                                          <p:spTgt spid="22"/>
                                        </p:tgtEl>
                                      </p:cBhvr>
                                    </p:animEffect>
                                  </p:childTnLst>
                                </p:cTn>
                              </p:par>
                              <p:par>
                                <p:cTn id="163" presetID="3" presetClass="entr" presetSubtype="5" fill="hold" grpId="1" nodeType="withEffect">
                                  <p:stCondLst>
                                    <p:cond delay="0"/>
                                  </p:stCondLst>
                                  <p:childTnLst>
                                    <p:set>
                                      <p:cBhvr>
                                        <p:cTn id="164" dur="1" fill="hold">
                                          <p:stCondLst>
                                            <p:cond delay="0"/>
                                          </p:stCondLst>
                                        </p:cTn>
                                        <p:tgtEl>
                                          <p:spTgt spid="23"/>
                                        </p:tgtEl>
                                        <p:attrNameLst>
                                          <p:attrName>style.visibility</p:attrName>
                                        </p:attrNameLst>
                                      </p:cBhvr>
                                      <p:to>
                                        <p:strVal val="visible"/>
                                      </p:to>
                                    </p:set>
                                    <p:animEffect transition="in" filter="blinds(vertical)">
                                      <p:cBhvr>
                                        <p:cTn id="165" dur="2000"/>
                                        <p:tgtEl>
                                          <p:spTgt spid="23"/>
                                        </p:tgtEl>
                                      </p:cBhvr>
                                    </p:animEffect>
                                  </p:childTnLst>
                                </p:cTn>
                              </p:par>
                              <p:par>
                                <p:cTn id="166" presetID="3" presetClass="entr" presetSubtype="5" fill="hold" grpId="1" nodeType="withEffect">
                                  <p:stCondLst>
                                    <p:cond delay="0"/>
                                  </p:stCondLst>
                                  <p:childTnLst>
                                    <p:set>
                                      <p:cBhvr>
                                        <p:cTn id="167" dur="1" fill="hold">
                                          <p:stCondLst>
                                            <p:cond delay="0"/>
                                          </p:stCondLst>
                                        </p:cTn>
                                        <p:tgtEl>
                                          <p:spTgt spid="24"/>
                                        </p:tgtEl>
                                        <p:attrNameLst>
                                          <p:attrName>style.visibility</p:attrName>
                                        </p:attrNameLst>
                                      </p:cBhvr>
                                      <p:to>
                                        <p:strVal val="visible"/>
                                      </p:to>
                                    </p:set>
                                    <p:animEffect transition="in" filter="blinds(vertical)">
                                      <p:cBhvr>
                                        <p:cTn id="168" dur="2000"/>
                                        <p:tgtEl>
                                          <p:spTgt spid="24"/>
                                        </p:tgtEl>
                                      </p:cBhvr>
                                    </p:animEffect>
                                  </p:childTnLst>
                                </p:cTn>
                              </p:par>
                              <p:par>
                                <p:cTn id="169" presetID="3" presetClass="entr" presetSubtype="5" fill="hold" grpId="1" nodeType="withEffect">
                                  <p:stCondLst>
                                    <p:cond delay="0"/>
                                  </p:stCondLst>
                                  <p:childTnLst>
                                    <p:set>
                                      <p:cBhvr>
                                        <p:cTn id="170" dur="1" fill="hold">
                                          <p:stCondLst>
                                            <p:cond delay="0"/>
                                          </p:stCondLst>
                                        </p:cTn>
                                        <p:tgtEl>
                                          <p:spTgt spid="25"/>
                                        </p:tgtEl>
                                        <p:attrNameLst>
                                          <p:attrName>style.visibility</p:attrName>
                                        </p:attrNameLst>
                                      </p:cBhvr>
                                      <p:to>
                                        <p:strVal val="visible"/>
                                      </p:to>
                                    </p:set>
                                    <p:animEffect transition="in" filter="blinds(vertical)">
                                      <p:cBhvr>
                                        <p:cTn id="171" dur="2000"/>
                                        <p:tgtEl>
                                          <p:spTgt spid="25"/>
                                        </p:tgtEl>
                                      </p:cBhvr>
                                    </p:animEffect>
                                  </p:childTnLst>
                                </p:cTn>
                              </p:par>
                              <p:par>
                                <p:cTn id="172" presetID="3" presetClass="entr" presetSubtype="5" fill="hold" grpId="1" nodeType="withEffect">
                                  <p:stCondLst>
                                    <p:cond delay="0"/>
                                  </p:stCondLst>
                                  <p:childTnLst>
                                    <p:set>
                                      <p:cBhvr>
                                        <p:cTn id="173" dur="1" fill="hold">
                                          <p:stCondLst>
                                            <p:cond delay="0"/>
                                          </p:stCondLst>
                                        </p:cTn>
                                        <p:tgtEl>
                                          <p:spTgt spid="26"/>
                                        </p:tgtEl>
                                        <p:attrNameLst>
                                          <p:attrName>style.visibility</p:attrName>
                                        </p:attrNameLst>
                                      </p:cBhvr>
                                      <p:to>
                                        <p:strVal val="visible"/>
                                      </p:to>
                                    </p:set>
                                    <p:animEffect transition="in" filter="blinds(vertical)">
                                      <p:cBhvr>
                                        <p:cTn id="174" dur="2000"/>
                                        <p:tgtEl>
                                          <p:spTgt spid="26"/>
                                        </p:tgtEl>
                                      </p:cBhvr>
                                    </p:animEffect>
                                  </p:childTnLst>
                                </p:cTn>
                              </p:par>
                            </p:childTnLst>
                          </p:cTn>
                        </p:par>
                        <p:par>
                          <p:cTn id="175" fill="hold">
                            <p:stCondLst>
                              <p:cond delay="2000"/>
                            </p:stCondLst>
                            <p:childTnLst>
                              <p:par>
                                <p:cTn id="176" presetID="2" presetClass="exit" presetSubtype="6" fill="hold" grpId="2" nodeType="afterEffect">
                                  <p:stCondLst>
                                    <p:cond delay="0"/>
                                  </p:stCondLst>
                                  <p:childTnLst>
                                    <p:anim calcmode="lin" valueType="num">
                                      <p:cBhvr additive="base">
                                        <p:cTn id="177" dur="2000"/>
                                        <p:tgtEl>
                                          <p:spTgt spid="3"/>
                                        </p:tgtEl>
                                        <p:attrNameLst>
                                          <p:attrName>ppt_x</p:attrName>
                                        </p:attrNameLst>
                                      </p:cBhvr>
                                      <p:tavLst>
                                        <p:tav tm="0">
                                          <p:val>
                                            <p:strVal val="ppt_x"/>
                                          </p:val>
                                        </p:tav>
                                        <p:tav tm="100000">
                                          <p:val>
                                            <p:strVal val="1+ppt_w/2"/>
                                          </p:val>
                                        </p:tav>
                                      </p:tavLst>
                                    </p:anim>
                                    <p:anim calcmode="lin" valueType="num">
                                      <p:cBhvr additive="base">
                                        <p:cTn id="178" dur="2000"/>
                                        <p:tgtEl>
                                          <p:spTgt spid="3"/>
                                        </p:tgtEl>
                                        <p:attrNameLst>
                                          <p:attrName>ppt_y</p:attrName>
                                        </p:attrNameLst>
                                      </p:cBhvr>
                                      <p:tavLst>
                                        <p:tav tm="0">
                                          <p:val>
                                            <p:strVal val="ppt_y"/>
                                          </p:val>
                                        </p:tav>
                                        <p:tav tm="100000">
                                          <p:val>
                                            <p:strVal val="1+ppt_h/2"/>
                                          </p:val>
                                        </p:tav>
                                      </p:tavLst>
                                    </p:anim>
                                    <p:set>
                                      <p:cBhvr>
                                        <p:cTn id="179" dur="1" fill="hold">
                                          <p:stCondLst>
                                            <p:cond delay="1999"/>
                                          </p:stCondLst>
                                        </p:cTn>
                                        <p:tgtEl>
                                          <p:spTgt spid="3"/>
                                        </p:tgtEl>
                                        <p:attrNameLst>
                                          <p:attrName>style.visibility</p:attrName>
                                        </p:attrNameLst>
                                      </p:cBhvr>
                                      <p:to>
                                        <p:strVal val="hidden"/>
                                      </p:to>
                                    </p:set>
                                  </p:childTnLst>
                                </p:cTn>
                              </p:par>
                              <p:par>
                                <p:cTn id="180" presetID="2" presetClass="exit" presetSubtype="6" fill="hold" grpId="2" nodeType="withEffect">
                                  <p:stCondLst>
                                    <p:cond delay="0"/>
                                  </p:stCondLst>
                                  <p:childTnLst>
                                    <p:anim calcmode="lin" valueType="num">
                                      <p:cBhvr additive="base">
                                        <p:cTn id="181" dur="2000"/>
                                        <p:tgtEl>
                                          <p:spTgt spid="5"/>
                                        </p:tgtEl>
                                        <p:attrNameLst>
                                          <p:attrName>ppt_x</p:attrName>
                                        </p:attrNameLst>
                                      </p:cBhvr>
                                      <p:tavLst>
                                        <p:tav tm="0">
                                          <p:val>
                                            <p:strVal val="ppt_x"/>
                                          </p:val>
                                        </p:tav>
                                        <p:tav tm="100000">
                                          <p:val>
                                            <p:strVal val="1+ppt_w/2"/>
                                          </p:val>
                                        </p:tav>
                                      </p:tavLst>
                                    </p:anim>
                                    <p:anim calcmode="lin" valueType="num">
                                      <p:cBhvr additive="base">
                                        <p:cTn id="182" dur="2000"/>
                                        <p:tgtEl>
                                          <p:spTgt spid="5"/>
                                        </p:tgtEl>
                                        <p:attrNameLst>
                                          <p:attrName>ppt_y</p:attrName>
                                        </p:attrNameLst>
                                      </p:cBhvr>
                                      <p:tavLst>
                                        <p:tav tm="0">
                                          <p:val>
                                            <p:strVal val="ppt_y"/>
                                          </p:val>
                                        </p:tav>
                                        <p:tav tm="100000">
                                          <p:val>
                                            <p:strVal val="1+ppt_h/2"/>
                                          </p:val>
                                        </p:tav>
                                      </p:tavLst>
                                    </p:anim>
                                    <p:set>
                                      <p:cBhvr>
                                        <p:cTn id="183" dur="1" fill="hold">
                                          <p:stCondLst>
                                            <p:cond delay="1999"/>
                                          </p:stCondLst>
                                        </p:cTn>
                                        <p:tgtEl>
                                          <p:spTgt spid="5"/>
                                        </p:tgtEl>
                                        <p:attrNameLst>
                                          <p:attrName>style.visibility</p:attrName>
                                        </p:attrNameLst>
                                      </p:cBhvr>
                                      <p:to>
                                        <p:strVal val="hidden"/>
                                      </p:to>
                                    </p:set>
                                  </p:childTnLst>
                                </p:cTn>
                              </p:par>
                              <p:par>
                                <p:cTn id="184" presetID="2" presetClass="exit" presetSubtype="6" fill="hold" grpId="2" nodeType="withEffect">
                                  <p:stCondLst>
                                    <p:cond delay="0"/>
                                  </p:stCondLst>
                                  <p:childTnLst>
                                    <p:anim calcmode="lin" valueType="num">
                                      <p:cBhvr additive="base">
                                        <p:cTn id="185" dur="2000"/>
                                        <p:tgtEl>
                                          <p:spTgt spid="7"/>
                                        </p:tgtEl>
                                        <p:attrNameLst>
                                          <p:attrName>ppt_x</p:attrName>
                                        </p:attrNameLst>
                                      </p:cBhvr>
                                      <p:tavLst>
                                        <p:tav tm="0">
                                          <p:val>
                                            <p:strVal val="ppt_x"/>
                                          </p:val>
                                        </p:tav>
                                        <p:tav tm="100000">
                                          <p:val>
                                            <p:strVal val="1+ppt_w/2"/>
                                          </p:val>
                                        </p:tav>
                                      </p:tavLst>
                                    </p:anim>
                                    <p:anim calcmode="lin" valueType="num">
                                      <p:cBhvr additive="base">
                                        <p:cTn id="186" dur="2000"/>
                                        <p:tgtEl>
                                          <p:spTgt spid="7"/>
                                        </p:tgtEl>
                                        <p:attrNameLst>
                                          <p:attrName>ppt_y</p:attrName>
                                        </p:attrNameLst>
                                      </p:cBhvr>
                                      <p:tavLst>
                                        <p:tav tm="0">
                                          <p:val>
                                            <p:strVal val="ppt_y"/>
                                          </p:val>
                                        </p:tav>
                                        <p:tav tm="100000">
                                          <p:val>
                                            <p:strVal val="1+ppt_h/2"/>
                                          </p:val>
                                        </p:tav>
                                      </p:tavLst>
                                    </p:anim>
                                    <p:set>
                                      <p:cBhvr>
                                        <p:cTn id="187" dur="1" fill="hold">
                                          <p:stCondLst>
                                            <p:cond delay="1999"/>
                                          </p:stCondLst>
                                        </p:cTn>
                                        <p:tgtEl>
                                          <p:spTgt spid="7"/>
                                        </p:tgtEl>
                                        <p:attrNameLst>
                                          <p:attrName>style.visibility</p:attrName>
                                        </p:attrNameLst>
                                      </p:cBhvr>
                                      <p:to>
                                        <p:strVal val="hidden"/>
                                      </p:to>
                                    </p:set>
                                  </p:childTnLst>
                                </p:cTn>
                              </p:par>
                              <p:par>
                                <p:cTn id="188" presetID="2" presetClass="exit" presetSubtype="6" fill="hold" grpId="2" nodeType="withEffect">
                                  <p:stCondLst>
                                    <p:cond delay="0"/>
                                  </p:stCondLst>
                                  <p:childTnLst>
                                    <p:anim calcmode="lin" valueType="num">
                                      <p:cBhvr additive="base">
                                        <p:cTn id="189" dur="2000"/>
                                        <p:tgtEl>
                                          <p:spTgt spid="9"/>
                                        </p:tgtEl>
                                        <p:attrNameLst>
                                          <p:attrName>ppt_x</p:attrName>
                                        </p:attrNameLst>
                                      </p:cBhvr>
                                      <p:tavLst>
                                        <p:tav tm="0">
                                          <p:val>
                                            <p:strVal val="ppt_x"/>
                                          </p:val>
                                        </p:tav>
                                        <p:tav tm="100000">
                                          <p:val>
                                            <p:strVal val="1+ppt_w/2"/>
                                          </p:val>
                                        </p:tav>
                                      </p:tavLst>
                                    </p:anim>
                                    <p:anim calcmode="lin" valueType="num">
                                      <p:cBhvr additive="base">
                                        <p:cTn id="190" dur="2000"/>
                                        <p:tgtEl>
                                          <p:spTgt spid="9"/>
                                        </p:tgtEl>
                                        <p:attrNameLst>
                                          <p:attrName>ppt_y</p:attrName>
                                        </p:attrNameLst>
                                      </p:cBhvr>
                                      <p:tavLst>
                                        <p:tav tm="0">
                                          <p:val>
                                            <p:strVal val="ppt_y"/>
                                          </p:val>
                                        </p:tav>
                                        <p:tav tm="100000">
                                          <p:val>
                                            <p:strVal val="1+ppt_h/2"/>
                                          </p:val>
                                        </p:tav>
                                      </p:tavLst>
                                    </p:anim>
                                    <p:set>
                                      <p:cBhvr>
                                        <p:cTn id="191" dur="1" fill="hold">
                                          <p:stCondLst>
                                            <p:cond delay="1999"/>
                                          </p:stCondLst>
                                        </p:cTn>
                                        <p:tgtEl>
                                          <p:spTgt spid="9"/>
                                        </p:tgtEl>
                                        <p:attrNameLst>
                                          <p:attrName>style.visibility</p:attrName>
                                        </p:attrNameLst>
                                      </p:cBhvr>
                                      <p:to>
                                        <p:strVal val="hidden"/>
                                      </p:to>
                                    </p:set>
                                  </p:childTnLst>
                                </p:cTn>
                              </p:par>
                              <p:par>
                                <p:cTn id="192" presetID="2" presetClass="exit" presetSubtype="6" fill="hold" grpId="2" nodeType="withEffect">
                                  <p:stCondLst>
                                    <p:cond delay="0"/>
                                  </p:stCondLst>
                                  <p:childTnLst>
                                    <p:anim calcmode="lin" valueType="num">
                                      <p:cBhvr additive="base">
                                        <p:cTn id="193" dur="2000"/>
                                        <p:tgtEl>
                                          <p:spTgt spid="11"/>
                                        </p:tgtEl>
                                        <p:attrNameLst>
                                          <p:attrName>ppt_x</p:attrName>
                                        </p:attrNameLst>
                                      </p:cBhvr>
                                      <p:tavLst>
                                        <p:tav tm="0">
                                          <p:val>
                                            <p:strVal val="ppt_x"/>
                                          </p:val>
                                        </p:tav>
                                        <p:tav tm="100000">
                                          <p:val>
                                            <p:strVal val="1+ppt_w/2"/>
                                          </p:val>
                                        </p:tav>
                                      </p:tavLst>
                                    </p:anim>
                                    <p:anim calcmode="lin" valueType="num">
                                      <p:cBhvr additive="base">
                                        <p:cTn id="194" dur="2000"/>
                                        <p:tgtEl>
                                          <p:spTgt spid="11"/>
                                        </p:tgtEl>
                                        <p:attrNameLst>
                                          <p:attrName>ppt_y</p:attrName>
                                        </p:attrNameLst>
                                      </p:cBhvr>
                                      <p:tavLst>
                                        <p:tav tm="0">
                                          <p:val>
                                            <p:strVal val="ppt_y"/>
                                          </p:val>
                                        </p:tav>
                                        <p:tav tm="100000">
                                          <p:val>
                                            <p:strVal val="1+ppt_h/2"/>
                                          </p:val>
                                        </p:tav>
                                      </p:tavLst>
                                    </p:anim>
                                    <p:set>
                                      <p:cBhvr>
                                        <p:cTn id="195" dur="1" fill="hold">
                                          <p:stCondLst>
                                            <p:cond delay="1999"/>
                                          </p:stCondLst>
                                        </p:cTn>
                                        <p:tgtEl>
                                          <p:spTgt spid="11"/>
                                        </p:tgtEl>
                                        <p:attrNameLst>
                                          <p:attrName>style.visibility</p:attrName>
                                        </p:attrNameLst>
                                      </p:cBhvr>
                                      <p:to>
                                        <p:strVal val="hidden"/>
                                      </p:to>
                                    </p:set>
                                  </p:childTnLst>
                                </p:cTn>
                              </p:par>
                              <p:par>
                                <p:cTn id="196" presetID="2" presetClass="exit" presetSubtype="6" fill="hold" grpId="2" nodeType="withEffect">
                                  <p:stCondLst>
                                    <p:cond delay="0"/>
                                  </p:stCondLst>
                                  <p:childTnLst>
                                    <p:anim calcmode="lin" valueType="num">
                                      <p:cBhvr additive="base">
                                        <p:cTn id="197" dur="2000"/>
                                        <p:tgtEl>
                                          <p:spTgt spid="13"/>
                                        </p:tgtEl>
                                        <p:attrNameLst>
                                          <p:attrName>ppt_x</p:attrName>
                                        </p:attrNameLst>
                                      </p:cBhvr>
                                      <p:tavLst>
                                        <p:tav tm="0">
                                          <p:val>
                                            <p:strVal val="ppt_x"/>
                                          </p:val>
                                        </p:tav>
                                        <p:tav tm="100000">
                                          <p:val>
                                            <p:strVal val="1+ppt_w/2"/>
                                          </p:val>
                                        </p:tav>
                                      </p:tavLst>
                                    </p:anim>
                                    <p:anim calcmode="lin" valueType="num">
                                      <p:cBhvr additive="base">
                                        <p:cTn id="198" dur="2000"/>
                                        <p:tgtEl>
                                          <p:spTgt spid="13"/>
                                        </p:tgtEl>
                                        <p:attrNameLst>
                                          <p:attrName>ppt_y</p:attrName>
                                        </p:attrNameLst>
                                      </p:cBhvr>
                                      <p:tavLst>
                                        <p:tav tm="0">
                                          <p:val>
                                            <p:strVal val="ppt_y"/>
                                          </p:val>
                                        </p:tav>
                                        <p:tav tm="100000">
                                          <p:val>
                                            <p:strVal val="1+ppt_h/2"/>
                                          </p:val>
                                        </p:tav>
                                      </p:tavLst>
                                    </p:anim>
                                    <p:set>
                                      <p:cBhvr>
                                        <p:cTn id="199" dur="1" fill="hold">
                                          <p:stCondLst>
                                            <p:cond delay="1999"/>
                                          </p:stCondLst>
                                        </p:cTn>
                                        <p:tgtEl>
                                          <p:spTgt spid="13"/>
                                        </p:tgtEl>
                                        <p:attrNameLst>
                                          <p:attrName>style.visibility</p:attrName>
                                        </p:attrNameLst>
                                      </p:cBhvr>
                                      <p:to>
                                        <p:strVal val="hidden"/>
                                      </p:to>
                                    </p:set>
                                  </p:childTnLst>
                                </p:cTn>
                              </p:par>
                              <p:par>
                                <p:cTn id="200" presetID="2" presetClass="exit" presetSubtype="12" fill="hold" grpId="2" nodeType="withEffect">
                                  <p:stCondLst>
                                    <p:cond delay="0"/>
                                  </p:stCondLst>
                                  <p:childTnLst>
                                    <p:anim calcmode="lin" valueType="num">
                                      <p:cBhvr additive="base">
                                        <p:cTn id="201" dur="2000"/>
                                        <p:tgtEl>
                                          <p:spTgt spid="15"/>
                                        </p:tgtEl>
                                        <p:attrNameLst>
                                          <p:attrName>ppt_x</p:attrName>
                                        </p:attrNameLst>
                                      </p:cBhvr>
                                      <p:tavLst>
                                        <p:tav tm="0">
                                          <p:val>
                                            <p:strVal val="ppt_x"/>
                                          </p:val>
                                        </p:tav>
                                        <p:tav tm="100000">
                                          <p:val>
                                            <p:strVal val="0-ppt_w/2"/>
                                          </p:val>
                                        </p:tav>
                                      </p:tavLst>
                                    </p:anim>
                                    <p:anim calcmode="lin" valueType="num">
                                      <p:cBhvr additive="base">
                                        <p:cTn id="202" dur="2000"/>
                                        <p:tgtEl>
                                          <p:spTgt spid="15"/>
                                        </p:tgtEl>
                                        <p:attrNameLst>
                                          <p:attrName>ppt_y</p:attrName>
                                        </p:attrNameLst>
                                      </p:cBhvr>
                                      <p:tavLst>
                                        <p:tav tm="0">
                                          <p:val>
                                            <p:strVal val="ppt_y"/>
                                          </p:val>
                                        </p:tav>
                                        <p:tav tm="100000">
                                          <p:val>
                                            <p:strVal val="1+ppt_h/2"/>
                                          </p:val>
                                        </p:tav>
                                      </p:tavLst>
                                    </p:anim>
                                    <p:set>
                                      <p:cBhvr>
                                        <p:cTn id="203" dur="1" fill="hold">
                                          <p:stCondLst>
                                            <p:cond delay="1999"/>
                                          </p:stCondLst>
                                        </p:cTn>
                                        <p:tgtEl>
                                          <p:spTgt spid="15"/>
                                        </p:tgtEl>
                                        <p:attrNameLst>
                                          <p:attrName>style.visibility</p:attrName>
                                        </p:attrNameLst>
                                      </p:cBhvr>
                                      <p:to>
                                        <p:strVal val="hidden"/>
                                      </p:to>
                                    </p:set>
                                  </p:childTnLst>
                                </p:cTn>
                              </p:par>
                              <p:par>
                                <p:cTn id="204" presetID="2" presetClass="exit" presetSubtype="12" fill="hold" grpId="2" nodeType="withEffect">
                                  <p:stCondLst>
                                    <p:cond delay="0"/>
                                  </p:stCondLst>
                                  <p:childTnLst>
                                    <p:anim calcmode="lin" valueType="num">
                                      <p:cBhvr additive="base">
                                        <p:cTn id="205" dur="2000"/>
                                        <p:tgtEl>
                                          <p:spTgt spid="17"/>
                                        </p:tgtEl>
                                        <p:attrNameLst>
                                          <p:attrName>ppt_x</p:attrName>
                                        </p:attrNameLst>
                                      </p:cBhvr>
                                      <p:tavLst>
                                        <p:tav tm="0">
                                          <p:val>
                                            <p:strVal val="ppt_x"/>
                                          </p:val>
                                        </p:tav>
                                        <p:tav tm="100000">
                                          <p:val>
                                            <p:strVal val="0-ppt_w/2"/>
                                          </p:val>
                                        </p:tav>
                                      </p:tavLst>
                                    </p:anim>
                                    <p:anim calcmode="lin" valueType="num">
                                      <p:cBhvr additive="base">
                                        <p:cTn id="206" dur="2000"/>
                                        <p:tgtEl>
                                          <p:spTgt spid="17"/>
                                        </p:tgtEl>
                                        <p:attrNameLst>
                                          <p:attrName>ppt_y</p:attrName>
                                        </p:attrNameLst>
                                      </p:cBhvr>
                                      <p:tavLst>
                                        <p:tav tm="0">
                                          <p:val>
                                            <p:strVal val="ppt_y"/>
                                          </p:val>
                                        </p:tav>
                                        <p:tav tm="100000">
                                          <p:val>
                                            <p:strVal val="1+ppt_h/2"/>
                                          </p:val>
                                        </p:tav>
                                      </p:tavLst>
                                    </p:anim>
                                    <p:set>
                                      <p:cBhvr>
                                        <p:cTn id="207" dur="1" fill="hold">
                                          <p:stCondLst>
                                            <p:cond delay="1999"/>
                                          </p:stCondLst>
                                        </p:cTn>
                                        <p:tgtEl>
                                          <p:spTgt spid="17"/>
                                        </p:tgtEl>
                                        <p:attrNameLst>
                                          <p:attrName>style.visibility</p:attrName>
                                        </p:attrNameLst>
                                      </p:cBhvr>
                                      <p:to>
                                        <p:strVal val="hidden"/>
                                      </p:to>
                                    </p:set>
                                  </p:childTnLst>
                                </p:cTn>
                              </p:par>
                              <p:par>
                                <p:cTn id="208" presetID="2" presetClass="exit" presetSubtype="12" fill="hold" grpId="2" nodeType="withEffect">
                                  <p:stCondLst>
                                    <p:cond delay="0"/>
                                  </p:stCondLst>
                                  <p:childTnLst>
                                    <p:anim calcmode="lin" valueType="num">
                                      <p:cBhvr additive="base">
                                        <p:cTn id="209" dur="2000"/>
                                        <p:tgtEl>
                                          <p:spTgt spid="19"/>
                                        </p:tgtEl>
                                        <p:attrNameLst>
                                          <p:attrName>ppt_x</p:attrName>
                                        </p:attrNameLst>
                                      </p:cBhvr>
                                      <p:tavLst>
                                        <p:tav tm="0">
                                          <p:val>
                                            <p:strVal val="ppt_x"/>
                                          </p:val>
                                        </p:tav>
                                        <p:tav tm="100000">
                                          <p:val>
                                            <p:strVal val="0-ppt_w/2"/>
                                          </p:val>
                                        </p:tav>
                                      </p:tavLst>
                                    </p:anim>
                                    <p:anim calcmode="lin" valueType="num">
                                      <p:cBhvr additive="base">
                                        <p:cTn id="210" dur="2000"/>
                                        <p:tgtEl>
                                          <p:spTgt spid="19"/>
                                        </p:tgtEl>
                                        <p:attrNameLst>
                                          <p:attrName>ppt_y</p:attrName>
                                        </p:attrNameLst>
                                      </p:cBhvr>
                                      <p:tavLst>
                                        <p:tav tm="0">
                                          <p:val>
                                            <p:strVal val="ppt_y"/>
                                          </p:val>
                                        </p:tav>
                                        <p:tav tm="100000">
                                          <p:val>
                                            <p:strVal val="1+ppt_h/2"/>
                                          </p:val>
                                        </p:tav>
                                      </p:tavLst>
                                    </p:anim>
                                    <p:set>
                                      <p:cBhvr>
                                        <p:cTn id="211" dur="1" fill="hold">
                                          <p:stCondLst>
                                            <p:cond delay="1999"/>
                                          </p:stCondLst>
                                        </p:cTn>
                                        <p:tgtEl>
                                          <p:spTgt spid="19"/>
                                        </p:tgtEl>
                                        <p:attrNameLst>
                                          <p:attrName>style.visibility</p:attrName>
                                        </p:attrNameLst>
                                      </p:cBhvr>
                                      <p:to>
                                        <p:strVal val="hidden"/>
                                      </p:to>
                                    </p:set>
                                  </p:childTnLst>
                                </p:cTn>
                              </p:par>
                              <p:par>
                                <p:cTn id="212" presetID="2" presetClass="exit" presetSubtype="12" fill="hold" grpId="2" nodeType="withEffect">
                                  <p:stCondLst>
                                    <p:cond delay="0"/>
                                  </p:stCondLst>
                                  <p:childTnLst>
                                    <p:anim calcmode="lin" valueType="num">
                                      <p:cBhvr additive="base">
                                        <p:cTn id="213" dur="2000"/>
                                        <p:tgtEl>
                                          <p:spTgt spid="21"/>
                                        </p:tgtEl>
                                        <p:attrNameLst>
                                          <p:attrName>ppt_x</p:attrName>
                                        </p:attrNameLst>
                                      </p:cBhvr>
                                      <p:tavLst>
                                        <p:tav tm="0">
                                          <p:val>
                                            <p:strVal val="ppt_x"/>
                                          </p:val>
                                        </p:tav>
                                        <p:tav tm="100000">
                                          <p:val>
                                            <p:strVal val="0-ppt_w/2"/>
                                          </p:val>
                                        </p:tav>
                                      </p:tavLst>
                                    </p:anim>
                                    <p:anim calcmode="lin" valueType="num">
                                      <p:cBhvr additive="base">
                                        <p:cTn id="214" dur="2000"/>
                                        <p:tgtEl>
                                          <p:spTgt spid="21"/>
                                        </p:tgtEl>
                                        <p:attrNameLst>
                                          <p:attrName>ppt_y</p:attrName>
                                        </p:attrNameLst>
                                      </p:cBhvr>
                                      <p:tavLst>
                                        <p:tav tm="0">
                                          <p:val>
                                            <p:strVal val="ppt_y"/>
                                          </p:val>
                                        </p:tav>
                                        <p:tav tm="100000">
                                          <p:val>
                                            <p:strVal val="1+ppt_h/2"/>
                                          </p:val>
                                        </p:tav>
                                      </p:tavLst>
                                    </p:anim>
                                    <p:set>
                                      <p:cBhvr>
                                        <p:cTn id="215" dur="1" fill="hold">
                                          <p:stCondLst>
                                            <p:cond delay="1999"/>
                                          </p:stCondLst>
                                        </p:cTn>
                                        <p:tgtEl>
                                          <p:spTgt spid="21"/>
                                        </p:tgtEl>
                                        <p:attrNameLst>
                                          <p:attrName>style.visibility</p:attrName>
                                        </p:attrNameLst>
                                      </p:cBhvr>
                                      <p:to>
                                        <p:strVal val="hidden"/>
                                      </p:to>
                                    </p:set>
                                  </p:childTnLst>
                                </p:cTn>
                              </p:par>
                              <p:par>
                                <p:cTn id="216" presetID="2" presetClass="exit" presetSubtype="12" fill="hold" grpId="2" nodeType="withEffect">
                                  <p:stCondLst>
                                    <p:cond delay="0"/>
                                  </p:stCondLst>
                                  <p:childTnLst>
                                    <p:anim calcmode="lin" valueType="num">
                                      <p:cBhvr additive="base">
                                        <p:cTn id="217" dur="2000"/>
                                        <p:tgtEl>
                                          <p:spTgt spid="23"/>
                                        </p:tgtEl>
                                        <p:attrNameLst>
                                          <p:attrName>ppt_x</p:attrName>
                                        </p:attrNameLst>
                                      </p:cBhvr>
                                      <p:tavLst>
                                        <p:tav tm="0">
                                          <p:val>
                                            <p:strVal val="ppt_x"/>
                                          </p:val>
                                        </p:tav>
                                        <p:tav tm="100000">
                                          <p:val>
                                            <p:strVal val="0-ppt_w/2"/>
                                          </p:val>
                                        </p:tav>
                                      </p:tavLst>
                                    </p:anim>
                                    <p:anim calcmode="lin" valueType="num">
                                      <p:cBhvr additive="base">
                                        <p:cTn id="218" dur="2000"/>
                                        <p:tgtEl>
                                          <p:spTgt spid="23"/>
                                        </p:tgtEl>
                                        <p:attrNameLst>
                                          <p:attrName>ppt_y</p:attrName>
                                        </p:attrNameLst>
                                      </p:cBhvr>
                                      <p:tavLst>
                                        <p:tav tm="0">
                                          <p:val>
                                            <p:strVal val="ppt_y"/>
                                          </p:val>
                                        </p:tav>
                                        <p:tav tm="100000">
                                          <p:val>
                                            <p:strVal val="1+ppt_h/2"/>
                                          </p:val>
                                        </p:tav>
                                      </p:tavLst>
                                    </p:anim>
                                    <p:set>
                                      <p:cBhvr>
                                        <p:cTn id="219" dur="1" fill="hold">
                                          <p:stCondLst>
                                            <p:cond delay="1999"/>
                                          </p:stCondLst>
                                        </p:cTn>
                                        <p:tgtEl>
                                          <p:spTgt spid="23"/>
                                        </p:tgtEl>
                                        <p:attrNameLst>
                                          <p:attrName>style.visibility</p:attrName>
                                        </p:attrNameLst>
                                      </p:cBhvr>
                                      <p:to>
                                        <p:strVal val="hidden"/>
                                      </p:to>
                                    </p:set>
                                  </p:childTnLst>
                                </p:cTn>
                              </p:par>
                              <p:par>
                                <p:cTn id="220" presetID="2" presetClass="exit" presetSubtype="12" fill="hold" grpId="2" nodeType="withEffect">
                                  <p:stCondLst>
                                    <p:cond delay="0"/>
                                  </p:stCondLst>
                                  <p:childTnLst>
                                    <p:anim calcmode="lin" valueType="num">
                                      <p:cBhvr additive="base">
                                        <p:cTn id="221" dur="2000"/>
                                        <p:tgtEl>
                                          <p:spTgt spid="25"/>
                                        </p:tgtEl>
                                        <p:attrNameLst>
                                          <p:attrName>ppt_x</p:attrName>
                                        </p:attrNameLst>
                                      </p:cBhvr>
                                      <p:tavLst>
                                        <p:tav tm="0">
                                          <p:val>
                                            <p:strVal val="ppt_x"/>
                                          </p:val>
                                        </p:tav>
                                        <p:tav tm="100000">
                                          <p:val>
                                            <p:strVal val="0-ppt_w/2"/>
                                          </p:val>
                                        </p:tav>
                                      </p:tavLst>
                                    </p:anim>
                                    <p:anim calcmode="lin" valueType="num">
                                      <p:cBhvr additive="base">
                                        <p:cTn id="222" dur="2000"/>
                                        <p:tgtEl>
                                          <p:spTgt spid="25"/>
                                        </p:tgtEl>
                                        <p:attrNameLst>
                                          <p:attrName>ppt_y</p:attrName>
                                        </p:attrNameLst>
                                      </p:cBhvr>
                                      <p:tavLst>
                                        <p:tav tm="0">
                                          <p:val>
                                            <p:strVal val="ppt_y"/>
                                          </p:val>
                                        </p:tav>
                                        <p:tav tm="100000">
                                          <p:val>
                                            <p:strVal val="1+ppt_h/2"/>
                                          </p:val>
                                        </p:tav>
                                      </p:tavLst>
                                    </p:anim>
                                    <p:set>
                                      <p:cBhvr>
                                        <p:cTn id="223" dur="1" fill="hold">
                                          <p:stCondLst>
                                            <p:cond delay="1999"/>
                                          </p:stCondLst>
                                        </p:cTn>
                                        <p:tgtEl>
                                          <p:spTgt spid="25"/>
                                        </p:tgtEl>
                                        <p:attrNameLst>
                                          <p:attrName>style.visibility</p:attrName>
                                        </p:attrNameLst>
                                      </p:cBhvr>
                                      <p:to>
                                        <p:strVal val="hidden"/>
                                      </p:to>
                                    </p:set>
                                  </p:childTnLst>
                                </p:cTn>
                              </p:par>
                              <p:par>
                                <p:cTn id="224" presetID="2" presetClass="exit" presetSubtype="9" fill="hold" grpId="2" nodeType="withEffect">
                                  <p:stCondLst>
                                    <p:cond delay="0"/>
                                  </p:stCondLst>
                                  <p:childTnLst>
                                    <p:anim calcmode="lin" valueType="num">
                                      <p:cBhvr additive="base">
                                        <p:cTn id="225" dur="2000"/>
                                        <p:tgtEl>
                                          <p:spTgt spid="16"/>
                                        </p:tgtEl>
                                        <p:attrNameLst>
                                          <p:attrName>ppt_x</p:attrName>
                                        </p:attrNameLst>
                                      </p:cBhvr>
                                      <p:tavLst>
                                        <p:tav tm="0">
                                          <p:val>
                                            <p:strVal val="ppt_x"/>
                                          </p:val>
                                        </p:tav>
                                        <p:tav tm="100000">
                                          <p:val>
                                            <p:strVal val="0-ppt_w/2"/>
                                          </p:val>
                                        </p:tav>
                                      </p:tavLst>
                                    </p:anim>
                                    <p:anim calcmode="lin" valueType="num">
                                      <p:cBhvr additive="base">
                                        <p:cTn id="226" dur="2000"/>
                                        <p:tgtEl>
                                          <p:spTgt spid="16"/>
                                        </p:tgtEl>
                                        <p:attrNameLst>
                                          <p:attrName>ppt_y</p:attrName>
                                        </p:attrNameLst>
                                      </p:cBhvr>
                                      <p:tavLst>
                                        <p:tav tm="0">
                                          <p:val>
                                            <p:strVal val="ppt_y"/>
                                          </p:val>
                                        </p:tav>
                                        <p:tav tm="100000">
                                          <p:val>
                                            <p:strVal val="0-ppt_h/2"/>
                                          </p:val>
                                        </p:tav>
                                      </p:tavLst>
                                    </p:anim>
                                    <p:set>
                                      <p:cBhvr>
                                        <p:cTn id="227" dur="1" fill="hold">
                                          <p:stCondLst>
                                            <p:cond delay="1999"/>
                                          </p:stCondLst>
                                        </p:cTn>
                                        <p:tgtEl>
                                          <p:spTgt spid="16"/>
                                        </p:tgtEl>
                                        <p:attrNameLst>
                                          <p:attrName>style.visibility</p:attrName>
                                        </p:attrNameLst>
                                      </p:cBhvr>
                                      <p:to>
                                        <p:strVal val="hidden"/>
                                      </p:to>
                                    </p:set>
                                  </p:childTnLst>
                                </p:cTn>
                              </p:par>
                              <p:par>
                                <p:cTn id="228" presetID="2" presetClass="exit" presetSubtype="9" fill="hold" grpId="2" nodeType="withEffect">
                                  <p:stCondLst>
                                    <p:cond delay="0"/>
                                  </p:stCondLst>
                                  <p:childTnLst>
                                    <p:anim calcmode="lin" valueType="num">
                                      <p:cBhvr additive="base">
                                        <p:cTn id="229" dur="2000"/>
                                        <p:tgtEl>
                                          <p:spTgt spid="18"/>
                                        </p:tgtEl>
                                        <p:attrNameLst>
                                          <p:attrName>ppt_x</p:attrName>
                                        </p:attrNameLst>
                                      </p:cBhvr>
                                      <p:tavLst>
                                        <p:tav tm="0">
                                          <p:val>
                                            <p:strVal val="ppt_x"/>
                                          </p:val>
                                        </p:tav>
                                        <p:tav tm="100000">
                                          <p:val>
                                            <p:strVal val="0-ppt_w/2"/>
                                          </p:val>
                                        </p:tav>
                                      </p:tavLst>
                                    </p:anim>
                                    <p:anim calcmode="lin" valueType="num">
                                      <p:cBhvr additive="base">
                                        <p:cTn id="230" dur="2000"/>
                                        <p:tgtEl>
                                          <p:spTgt spid="18"/>
                                        </p:tgtEl>
                                        <p:attrNameLst>
                                          <p:attrName>ppt_y</p:attrName>
                                        </p:attrNameLst>
                                      </p:cBhvr>
                                      <p:tavLst>
                                        <p:tav tm="0">
                                          <p:val>
                                            <p:strVal val="ppt_y"/>
                                          </p:val>
                                        </p:tav>
                                        <p:tav tm="100000">
                                          <p:val>
                                            <p:strVal val="0-ppt_h/2"/>
                                          </p:val>
                                        </p:tav>
                                      </p:tavLst>
                                    </p:anim>
                                    <p:set>
                                      <p:cBhvr>
                                        <p:cTn id="231" dur="1" fill="hold">
                                          <p:stCondLst>
                                            <p:cond delay="1999"/>
                                          </p:stCondLst>
                                        </p:cTn>
                                        <p:tgtEl>
                                          <p:spTgt spid="18"/>
                                        </p:tgtEl>
                                        <p:attrNameLst>
                                          <p:attrName>style.visibility</p:attrName>
                                        </p:attrNameLst>
                                      </p:cBhvr>
                                      <p:to>
                                        <p:strVal val="hidden"/>
                                      </p:to>
                                    </p:set>
                                  </p:childTnLst>
                                </p:cTn>
                              </p:par>
                              <p:par>
                                <p:cTn id="232" presetID="2" presetClass="exit" presetSubtype="9" fill="hold" grpId="2" nodeType="withEffect">
                                  <p:stCondLst>
                                    <p:cond delay="0"/>
                                  </p:stCondLst>
                                  <p:childTnLst>
                                    <p:anim calcmode="lin" valueType="num">
                                      <p:cBhvr additive="base">
                                        <p:cTn id="233" dur="2000"/>
                                        <p:tgtEl>
                                          <p:spTgt spid="20"/>
                                        </p:tgtEl>
                                        <p:attrNameLst>
                                          <p:attrName>ppt_x</p:attrName>
                                        </p:attrNameLst>
                                      </p:cBhvr>
                                      <p:tavLst>
                                        <p:tav tm="0">
                                          <p:val>
                                            <p:strVal val="ppt_x"/>
                                          </p:val>
                                        </p:tav>
                                        <p:tav tm="100000">
                                          <p:val>
                                            <p:strVal val="0-ppt_w/2"/>
                                          </p:val>
                                        </p:tav>
                                      </p:tavLst>
                                    </p:anim>
                                    <p:anim calcmode="lin" valueType="num">
                                      <p:cBhvr additive="base">
                                        <p:cTn id="234" dur="2000"/>
                                        <p:tgtEl>
                                          <p:spTgt spid="20"/>
                                        </p:tgtEl>
                                        <p:attrNameLst>
                                          <p:attrName>ppt_y</p:attrName>
                                        </p:attrNameLst>
                                      </p:cBhvr>
                                      <p:tavLst>
                                        <p:tav tm="0">
                                          <p:val>
                                            <p:strVal val="ppt_y"/>
                                          </p:val>
                                        </p:tav>
                                        <p:tav tm="100000">
                                          <p:val>
                                            <p:strVal val="0-ppt_h/2"/>
                                          </p:val>
                                        </p:tav>
                                      </p:tavLst>
                                    </p:anim>
                                    <p:set>
                                      <p:cBhvr>
                                        <p:cTn id="235" dur="1" fill="hold">
                                          <p:stCondLst>
                                            <p:cond delay="1999"/>
                                          </p:stCondLst>
                                        </p:cTn>
                                        <p:tgtEl>
                                          <p:spTgt spid="20"/>
                                        </p:tgtEl>
                                        <p:attrNameLst>
                                          <p:attrName>style.visibility</p:attrName>
                                        </p:attrNameLst>
                                      </p:cBhvr>
                                      <p:to>
                                        <p:strVal val="hidden"/>
                                      </p:to>
                                    </p:set>
                                  </p:childTnLst>
                                </p:cTn>
                              </p:par>
                              <p:par>
                                <p:cTn id="236" presetID="2" presetClass="exit" presetSubtype="9" fill="hold" grpId="2" nodeType="withEffect">
                                  <p:stCondLst>
                                    <p:cond delay="0"/>
                                  </p:stCondLst>
                                  <p:childTnLst>
                                    <p:anim calcmode="lin" valueType="num">
                                      <p:cBhvr additive="base">
                                        <p:cTn id="237" dur="2000"/>
                                        <p:tgtEl>
                                          <p:spTgt spid="22"/>
                                        </p:tgtEl>
                                        <p:attrNameLst>
                                          <p:attrName>ppt_x</p:attrName>
                                        </p:attrNameLst>
                                      </p:cBhvr>
                                      <p:tavLst>
                                        <p:tav tm="0">
                                          <p:val>
                                            <p:strVal val="ppt_x"/>
                                          </p:val>
                                        </p:tav>
                                        <p:tav tm="100000">
                                          <p:val>
                                            <p:strVal val="0-ppt_w/2"/>
                                          </p:val>
                                        </p:tav>
                                      </p:tavLst>
                                    </p:anim>
                                    <p:anim calcmode="lin" valueType="num">
                                      <p:cBhvr additive="base">
                                        <p:cTn id="238" dur="2000"/>
                                        <p:tgtEl>
                                          <p:spTgt spid="22"/>
                                        </p:tgtEl>
                                        <p:attrNameLst>
                                          <p:attrName>ppt_y</p:attrName>
                                        </p:attrNameLst>
                                      </p:cBhvr>
                                      <p:tavLst>
                                        <p:tav tm="0">
                                          <p:val>
                                            <p:strVal val="ppt_y"/>
                                          </p:val>
                                        </p:tav>
                                        <p:tav tm="100000">
                                          <p:val>
                                            <p:strVal val="0-ppt_h/2"/>
                                          </p:val>
                                        </p:tav>
                                      </p:tavLst>
                                    </p:anim>
                                    <p:set>
                                      <p:cBhvr>
                                        <p:cTn id="239" dur="1" fill="hold">
                                          <p:stCondLst>
                                            <p:cond delay="1999"/>
                                          </p:stCondLst>
                                        </p:cTn>
                                        <p:tgtEl>
                                          <p:spTgt spid="22"/>
                                        </p:tgtEl>
                                        <p:attrNameLst>
                                          <p:attrName>style.visibility</p:attrName>
                                        </p:attrNameLst>
                                      </p:cBhvr>
                                      <p:to>
                                        <p:strVal val="hidden"/>
                                      </p:to>
                                    </p:set>
                                  </p:childTnLst>
                                </p:cTn>
                              </p:par>
                              <p:par>
                                <p:cTn id="240" presetID="2" presetClass="exit" presetSubtype="9" fill="hold" grpId="2" nodeType="withEffect">
                                  <p:stCondLst>
                                    <p:cond delay="0"/>
                                  </p:stCondLst>
                                  <p:childTnLst>
                                    <p:anim calcmode="lin" valueType="num">
                                      <p:cBhvr additive="base">
                                        <p:cTn id="241" dur="2000"/>
                                        <p:tgtEl>
                                          <p:spTgt spid="24"/>
                                        </p:tgtEl>
                                        <p:attrNameLst>
                                          <p:attrName>ppt_x</p:attrName>
                                        </p:attrNameLst>
                                      </p:cBhvr>
                                      <p:tavLst>
                                        <p:tav tm="0">
                                          <p:val>
                                            <p:strVal val="ppt_x"/>
                                          </p:val>
                                        </p:tav>
                                        <p:tav tm="100000">
                                          <p:val>
                                            <p:strVal val="0-ppt_w/2"/>
                                          </p:val>
                                        </p:tav>
                                      </p:tavLst>
                                    </p:anim>
                                    <p:anim calcmode="lin" valueType="num">
                                      <p:cBhvr additive="base">
                                        <p:cTn id="242" dur="2000"/>
                                        <p:tgtEl>
                                          <p:spTgt spid="24"/>
                                        </p:tgtEl>
                                        <p:attrNameLst>
                                          <p:attrName>ppt_y</p:attrName>
                                        </p:attrNameLst>
                                      </p:cBhvr>
                                      <p:tavLst>
                                        <p:tav tm="0">
                                          <p:val>
                                            <p:strVal val="ppt_y"/>
                                          </p:val>
                                        </p:tav>
                                        <p:tav tm="100000">
                                          <p:val>
                                            <p:strVal val="0-ppt_h/2"/>
                                          </p:val>
                                        </p:tav>
                                      </p:tavLst>
                                    </p:anim>
                                    <p:set>
                                      <p:cBhvr>
                                        <p:cTn id="243" dur="1" fill="hold">
                                          <p:stCondLst>
                                            <p:cond delay="1999"/>
                                          </p:stCondLst>
                                        </p:cTn>
                                        <p:tgtEl>
                                          <p:spTgt spid="24"/>
                                        </p:tgtEl>
                                        <p:attrNameLst>
                                          <p:attrName>style.visibility</p:attrName>
                                        </p:attrNameLst>
                                      </p:cBhvr>
                                      <p:to>
                                        <p:strVal val="hidden"/>
                                      </p:to>
                                    </p:set>
                                  </p:childTnLst>
                                </p:cTn>
                              </p:par>
                              <p:par>
                                <p:cTn id="244" presetID="2" presetClass="exit" presetSubtype="9" fill="hold" grpId="2" nodeType="withEffect">
                                  <p:stCondLst>
                                    <p:cond delay="0"/>
                                  </p:stCondLst>
                                  <p:childTnLst>
                                    <p:anim calcmode="lin" valueType="num">
                                      <p:cBhvr additive="base">
                                        <p:cTn id="245" dur="2000"/>
                                        <p:tgtEl>
                                          <p:spTgt spid="26"/>
                                        </p:tgtEl>
                                        <p:attrNameLst>
                                          <p:attrName>ppt_x</p:attrName>
                                        </p:attrNameLst>
                                      </p:cBhvr>
                                      <p:tavLst>
                                        <p:tav tm="0">
                                          <p:val>
                                            <p:strVal val="ppt_x"/>
                                          </p:val>
                                        </p:tav>
                                        <p:tav tm="100000">
                                          <p:val>
                                            <p:strVal val="0-ppt_w/2"/>
                                          </p:val>
                                        </p:tav>
                                      </p:tavLst>
                                    </p:anim>
                                    <p:anim calcmode="lin" valueType="num">
                                      <p:cBhvr additive="base">
                                        <p:cTn id="246" dur="2000"/>
                                        <p:tgtEl>
                                          <p:spTgt spid="26"/>
                                        </p:tgtEl>
                                        <p:attrNameLst>
                                          <p:attrName>ppt_y</p:attrName>
                                        </p:attrNameLst>
                                      </p:cBhvr>
                                      <p:tavLst>
                                        <p:tav tm="0">
                                          <p:val>
                                            <p:strVal val="ppt_y"/>
                                          </p:val>
                                        </p:tav>
                                        <p:tav tm="100000">
                                          <p:val>
                                            <p:strVal val="0-ppt_h/2"/>
                                          </p:val>
                                        </p:tav>
                                      </p:tavLst>
                                    </p:anim>
                                    <p:set>
                                      <p:cBhvr>
                                        <p:cTn id="247" dur="1" fill="hold">
                                          <p:stCondLst>
                                            <p:cond delay="1999"/>
                                          </p:stCondLst>
                                        </p:cTn>
                                        <p:tgtEl>
                                          <p:spTgt spid="26"/>
                                        </p:tgtEl>
                                        <p:attrNameLst>
                                          <p:attrName>style.visibility</p:attrName>
                                        </p:attrNameLst>
                                      </p:cBhvr>
                                      <p:to>
                                        <p:strVal val="hidden"/>
                                      </p:to>
                                    </p:set>
                                  </p:childTnLst>
                                </p:cTn>
                              </p:par>
                              <p:par>
                                <p:cTn id="248" presetID="2" presetClass="exit" presetSubtype="3" fill="hold" grpId="2" nodeType="withEffect">
                                  <p:stCondLst>
                                    <p:cond delay="0"/>
                                  </p:stCondLst>
                                  <p:childTnLst>
                                    <p:anim calcmode="lin" valueType="num">
                                      <p:cBhvr additive="base">
                                        <p:cTn id="249" dur="2000"/>
                                        <p:tgtEl>
                                          <p:spTgt spid="4"/>
                                        </p:tgtEl>
                                        <p:attrNameLst>
                                          <p:attrName>ppt_x</p:attrName>
                                        </p:attrNameLst>
                                      </p:cBhvr>
                                      <p:tavLst>
                                        <p:tav tm="0">
                                          <p:val>
                                            <p:strVal val="ppt_x"/>
                                          </p:val>
                                        </p:tav>
                                        <p:tav tm="100000">
                                          <p:val>
                                            <p:strVal val="1+ppt_w/2"/>
                                          </p:val>
                                        </p:tav>
                                      </p:tavLst>
                                    </p:anim>
                                    <p:anim calcmode="lin" valueType="num">
                                      <p:cBhvr additive="base">
                                        <p:cTn id="250" dur="2000"/>
                                        <p:tgtEl>
                                          <p:spTgt spid="4"/>
                                        </p:tgtEl>
                                        <p:attrNameLst>
                                          <p:attrName>ppt_y</p:attrName>
                                        </p:attrNameLst>
                                      </p:cBhvr>
                                      <p:tavLst>
                                        <p:tav tm="0">
                                          <p:val>
                                            <p:strVal val="ppt_y"/>
                                          </p:val>
                                        </p:tav>
                                        <p:tav tm="100000">
                                          <p:val>
                                            <p:strVal val="0-ppt_h/2"/>
                                          </p:val>
                                        </p:tav>
                                      </p:tavLst>
                                    </p:anim>
                                    <p:set>
                                      <p:cBhvr>
                                        <p:cTn id="251" dur="1" fill="hold">
                                          <p:stCondLst>
                                            <p:cond delay="1999"/>
                                          </p:stCondLst>
                                        </p:cTn>
                                        <p:tgtEl>
                                          <p:spTgt spid="4"/>
                                        </p:tgtEl>
                                        <p:attrNameLst>
                                          <p:attrName>style.visibility</p:attrName>
                                        </p:attrNameLst>
                                      </p:cBhvr>
                                      <p:to>
                                        <p:strVal val="hidden"/>
                                      </p:to>
                                    </p:set>
                                  </p:childTnLst>
                                </p:cTn>
                              </p:par>
                              <p:par>
                                <p:cTn id="252" presetID="2" presetClass="exit" presetSubtype="3" fill="hold" grpId="2" nodeType="withEffect">
                                  <p:stCondLst>
                                    <p:cond delay="0"/>
                                  </p:stCondLst>
                                  <p:childTnLst>
                                    <p:anim calcmode="lin" valueType="num">
                                      <p:cBhvr additive="base">
                                        <p:cTn id="253" dur="2000"/>
                                        <p:tgtEl>
                                          <p:spTgt spid="6"/>
                                        </p:tgtEl>
                                        <p:attrNameLst>
                                          <p:attrName>ppt_x</p:attrName>
                                        </p:attrNameLst>
                                      </p:cBhvr>
                                      <p:tavLst>
                                        <p:tav tm="0">
                                          <p:val>
                                            <p:strVal val="ppt_x"/>
                                          </p:val>
                                        </p:tav>
                                        <p:tav tm="100000">
                                          <p:val>
                                            <p:strVal val="1+ppt_w/2"/>
                                          </p:val>
                                        </p:tav>
                                      </p:tavLst>
                                    </p:anim>
                                    <p:anim calcmode="lin" valueType="num">
                                      <p:cBhvr additive="base">
                                        <p:cTn id="254" dur="2000"/>
                                        <p:tgtEl>
                                          <p:spTgt spid="6"/>
                                        </p:tgtEl>
                                        <p:attrNameLst>
                                          <p:attrName>ppt_y</p:attrName>
                                        </p:attrNameLst>
                                      </p:cBhvr>
                                      <p:tavLst>
                                        <p:tav tm="0">
                                          <p:val>
                                            <p:strVal val="ppt_y"/>
                                          </p:val>
                                        </p:tav>
                                        <p:tav tm="100000">
                                          <p:val>
                                            <p:strVal val="0-ppt_h/2"/>
                                          </p:val>
                                        </p:tav>
                                      </p:tavLst>
                                    </p:anim>
                                    <p:set>
                                      <p:cBhvr>
                                        <p:cTn id="255" dur="1" fill="hold">
                                          <p:stCondLst>
                                            <p:cond delay="1999"/>
                                          </p:stCondLst>
                                        </p:cTn>
                                        <p:tgtEl>
                                          <p:spTgt spid="6"/>
                                        </p:tgtEl>
                                        <p:attrNameLst>
                                          <p:attrName>style.visibility</p:attrName>
                                        </p:attrNameLst>
                                      </p:cBhvr>
                                      <p:to>
                                        <p:strVal val="hidden"/>
                                      </p:to>
                                    </p:set>
                                  </p:childTnLst>
                                </p:cTn>
                              </p:par>
                              <p:par>
                                <p:cTn id="256" presetID="2" presetClass="exit" presetSubtype="3" fill="hold" grpId="2" nodeType="withEffect">
                                  <p:stCondLst>
                                    <p:cond delay="0"/>
                                  </p:stCondLst>
                                  <p:childTnLst>
                                    <p:anim calcmode="lin" valueType="num">
                                      <p:cBhvr additive="base">
                                        <p:cTn id="257" dur="2000"/>
                                        <p:tgtEl>
                                          <p:spTgt spid="8"/>
                                        </p:tgtEl>
                                        <p:attrNameLst>
                                          <p:attrName>ppt_x</p:attrName>
                                        </p:attrNameLst>
                                      </p:cBhvr>
                                      <p:tavLst>
                                        <p:tav tm="0">
                                          <p:val>
                                            <p:strVal val="ppt_x"/>
                                          </p:val>
                                        </p:tav>
                                        <p:tav tm="100000">
                                          <p:val>
                                            <p:strVal val="1+ppt_w/2"/>
                                          </p:val>
                                        </p:tav>
                                      </p:tavLst>
                                    </p:anim>
                                    <p:anim calcmode="lin" valueType="num">
                                      <p:cBhvr additive="base">
                                        <p:cTn id="258" dur="2000"/>
                                        <p:tgtEl>
                                          <p:spTgt spid="8"/>
                                        </p:tgtEl>
                                        <p:attrNameLst>
                                          <p:attrName>ppt_y</p:attrName>
                                        </p:attrNameLst>
                                      </p:cBhvr>
                                      <p:tavLst>
                                        <p:tav tm="0">
                                          <p:val>
                                            <p:strVal val="ppt_y"/>
                                          </p:val>
                                        </p:tav>
                                        <p:tav tm="100000">
                                          <p:val>
                                            <p:strVal val="0-ppt_h/2"/>
                                          </p:val>
                                        </p:tav>
                                      </p:tavLst>
                                    </p:anim>
                                    <p:set>
                                      <p:cBhvr>
                                        <p:cTn id="259" dur="1" fill="hold">
                                          <p:stCondLst>
                                            <p:cond delay="1999"/>
                                          </p:stCondLst>
                                        </p:cTn>
                                        <p:tgtEl>
                                          <p:spTgt spid="8"/>
                                        </p:tgtEl>
                                        <p:attrNameLst>
                                          <p:attrName>style.visibility</p:attrName>
                                        </p:attrNameLst>
                                      </p:cBhvr>
                                      <p:to>
                                        <p:strVal val="hidden"/>
                                      </p:to>
                                    </p:set>
                                  </p:childTnLst>
                                </p:cTn>
                              </p:par>
                              <p:par>
                                <p:cTn id="260" presetID="2" presetClass="exit" presetSubtype="3" fill="hold" grpId="2" nodeType="withEffect">
                                  <p:stCondLst>
                                    <p:cond delay="0"/>
                                  </p:stCondLst>
                                  <p:childTnLst>
                                    <p:anim calcmode="lin" valueType="num">
                                      <p:cBhvr additive="base">
                                        <p:cTn id="261" dur="2000"/>
                                        <p:tgtEl>
                                          <p:spTgt spid="10"/>
                                        </p:tgtEl>
                                        <p:attrNameLst>
                                          <p:attrName>ppt_x</p:attrName>
                                        </p:attrNameLst>
                                      </p:cBhvr>
                                      <p:tavLst>
                                        <p:tav tm="0">
                                          <p:val>
                                            <p:strVal val="ppt_x"/>
                                          </p:val>
                                        </p:tav>
                                        <p:tav tm="100000">
                                          <p:val>
                                            <p:strVal val="1+ppt_w/2"/>
                                          </p:val>
                                        </p:tav>
                                      </p:tavLst>
                                    </p:anim>
                                    <p:anim calcmode="lin" valueType="num">
                                      <p:cBhvr additive="base">
                                        <p:cTn id="262" dur="2000"/>
                                        <p:tgtEl>
                                          <p:spTgt spid="10"/>
                                        </p:tgtEl>
                                        <p:attrNameLst>
                                          <p:attrName>ppt_y</p:attrName>
                                        </p:attrNameLst>
                                      </p:cBhvr>
                                      <p:tavLst>
                                        <p:tav tm="0">
                                          <p:val>
                                            <p:strVal val="ppt_y"/>
                                          </p:val>
                                        </p:tav>
                                        <p:tav tm="100000">
                                          <p:val>
                                            <p:strVal val="0-ppt_h/2"/>
                                          </p:val>
                                        </p:tav>
                                      </p:tavLst>
                                    </p:anim>
                                    <p:set>
                                      <p:cBhvr>
                                        <p:cTn id="263" dur="1" fill="hold">
                                          <p:stCondLst>
                                            <p:cond delay="1999"/>
                                          </p:stCondLst>
                                        </p:cTn>
                                        <p:tgtEl>
                                          <p:spTgt spid="10"/>
                                        </p:tgtEl>
                                        <p:attrNameLst>
                                          <p:attrName>style.visibility</p:attrName>
                                        </p:attrNameLst>
                                      </p:cBhvr>
                                      <p:to>
                                        <p:strVal val="hidden"/>
                                      </p:to>
                                    </p:set>
                                  </p:childTnLst>
                                </p:cTn>
                              </p:par>
                              <p:par>
                                <p:cTn id="264" presetID="2" presetClass="exit" presetSubtype="3" fill="hold" grpId="2" nodeType="withEffect">
                                  <p:stCondLst>
                                    <p:cond delay="0"/>
                                  </p:stCondLst>
                                  <p:childTnLst>
                                    <p:anim calcmode="lin" valueType="num">
                                      <p:cBhvr additive="base">
                                        <p:cTn id="265" dur="2000"/>
                                        <p:tgtEl>
                                          <p:spTgt spid="12"/>
                                        </p:tgtEl>
                                        <p:attrNameLst>
                                          <p:attrName>ppt_x</p:attrName>
                                        </p:attrNameLst>
                                      </p:cBhvr>
                                      <p:tavLst>
                                        <p:tav tm="0">
                                          <p:val>
                                            <p:strVal val="ppt_x"/>
                                          </p:val>
                                        </p:tav>
                                        <p:tav tm="100000">
                                          <p:val>
                                            <p:strVal val="1+ppt_w/2"/>
                                          </p:val>
                                        </p:tav>
                                      </p:tavLst>
                                    </p:anim>
                                    <p:anim calcmode="lin" valueType="num">
                                      <p:cBhvr additive="base">
                                        <p:cTn id="266" dur="2000"/>
                                        <p:tgtEl>
                                          <p:spTgt spid="12"/>
                                        </p:tgtEl>
                                        <p:attrNameLst>
                                          <p:attrName>ppt_y</p:attrName>
                                        </p:attrNameLst>
                                      </p:cBhvr>
                                      <p:tavLst>
                                        <p:tav tm="0">
                                          <p:val>
                                            <p:strVal val="ppt_y"/>
                                          </p:val>
                                        </p:tav>
                                        <p:tav tm="100000">
                                          <p:val>
                                            <p:strVal val="0-ppt_h/2"/>
                                          </p:val>
                                        </p:tav>
                                      </p:tavLst>
                                    </p:anim>
                                    <p:set>
                                      <p:cBhvr>
                                        <p:cTn id="267" dur="1" fill="hold">
                                          <p:stCondLst>
                                            <p:cond delay="1999"/>
                                          </p:stCondLst>
                                        </p:cTn>
                                        <p:tgtEl>
                                          <p:spTgt spid="12"/>
                                        </p:tgtEl>
                                        <p:attrNameLst>
                                          <p:attrName>style.visibility</p:attrName>
                                        </p:attrNameLst>
                                      </p:cBhvr>
                                      <p:to>
                                        <p:strVal val="hidden"/>
                                      </p:to>
                                    </p:set>
                                  </p:childTnLst>
                                </p:cTn>
                              </p:par>
                              <p:par>
                                <p:cTn id="268" presetID="2" presetClass="exit" presetSubtype="3" fill="hold" grpId="2" nodeType="withEffect">
                                  <p:stCondLst>
                                    <p:cond delay="0"/>
                                  </p:stCondLst>
                                  <p:childTnLst>
                                    <p:anim calcmode="lin" valueType="num">
                                      <p:cBhvr additive="base">
                                        <p:cTn id="269" dur="2000"/>
                                        <p:tgtEl>
                                          <p:spTgt spid="14"/>
                                        </p:tgtEl>
                                        <p:attrNameLst>
                                          <p:attrName>ppt_x</p:attrName>
                                        </p:attrNameLst>
                                      </p:cBhvr>
                                      <p:tavLst>
                                        <p:tav tm="0">
                                          <p:val>
                                            <p:strVal val="ppt_x"/>
                                          </p:val>
                                        </p:tav>
                                        <p:tav tm="100000">
                                          <p:val>
                                            <p:strVal val="1+ppt_w/2"/>
                                          </p:val>
                                        </p:tav>
                                      </p:tavLst>
                                    </p:anim>
                                    <p:anim calcmode="lin" valueType="num">
                                      <p:cBhvr additive="base">
                                        <p:cTn id="270" dur="2000"/>
                                        <p:tgtEl>
                                          <p:spTgt spid="14"/>
                                        </p:tgtEl>
                                        <p:attrNameLst>
                                          <p:attrName>ppt_y</p:attrName>
                                        </p:attrNameLst>
                                      </p:cBhvr>
                                      <p:tavLst>
                                        <p:tav tm="0">
                                          <p:val>
                                            <p:strVal val="ppt_y"/>
                                          </p:val>
                                        </p:tav>
                                        <p:tav tm="100000">
                                          <p:val>
                                            <p:strVal val="0-ppt_h/2"/>
                                          </p:val>
                                        </p:tav>
                                      </p:tavLst>
                                    </p:anim>
                                    <p:set>
                                      <p:cBhvr>
                                        <p:cTn id="271" dur="1" fill="hold">
                                          <p:stCondLst>
                                            <p:cond delay="1999"/>
                                          </p:stCondLst>
                                        </p:cTn>
                                        <p:tgtEl>
                                          <p:spTgt spid="14"/>
                                        </p:tgtEl>
                                        <p:attrNameLst>
                                          <p:attrName>style.visibility</p:attrName>
                                        </p:attrNameLst>
                                      </p:cBhvr>
                                      <p:to>
                                        <p:strVal val="hidden"/>
                                      </p:to>
                                    </p:set>
                                  </p:childTnLst>
                                </p:cTn>
                              </p:par>
                              <p:par>
                                <p:cTn id="272" presetID="23" presetClass="entr" presetSubtype="288" fill="hold" nodeType="withEffect">
                                  <p:stCondLst>
                                    <p:cond delay="0"/>
                                  </p:stCondLst>
                                  <p:childTnLst>
                                    <p:set>
                                      <p:cBhvr>
                                        <p:cTn id="273" dur="1" fill="hold">
                                          <p:stCondLst>
                                            <p:cond delay="0"/>
                                          </p:stCondLst>
                                        </p:cTn>
                                        <p:tgtEl>
                                          <p:spTgt spid="2"/>
                                        </p:tgtEl>
                                        <p:attrNameLst>
                                          <p:attrName>style.visibility</p:attrName>
                                        </p:attrNameLst>
                                      </p:cBhvr>
                                      <p:to>
                                        <p:strVal val="visible"/>
                                      </p:to>
                                    </p:set>
                                    <p:anim calcmode="lin" valueType="num">
                                      <p:cBhvr>
                                        <p:cTn id="274" dur="2000" fill="hold"/>
                                        <p:tgtEl>
                                          <p:spTgt spid="2"/>
                                        </p:tgtEl>
                                        <p:attrNameLst>
                                          <p:attrName>ppt_w</p:attrName>
                                        </p:attrNameLst>
                                      </p:cBhvr>
                                      <p:tavLst>
                                        <p:tav tm="0">
                                          <p:val>
                                            <p:strVal val="4/3*#ppt_w"/>
                                          </p:val>
                                        </p:tav>
                                        <p:tav tm="100000">
                                          <p:val>
                                            <p:strVal val="#ppt_w"/>
                                          </p:val>
                                        </p:tav>
                                      </p:tavLst>
                                    </p:anim>
                                    <p:anim calcmode="lin" valueType="num">
                                      <p:cBhvr>
                                        <p:cTn id="275" dur="2000" fill="hold"/>
                                        <p:tgtEl>
                                          <p:spTgt spid="2"/>
                                        </p:tgtEl>
                                        <p:attrNameLst>
                                          <p:attrName>ppt_h</p:attrName>
                                        </p:attrNameLst>
                                      </p:cBhvr>
                                      <p:tavLst>
                                        <p:tav tm="0">
                                          <p:val>
                                            <p:strVal val="4/3*#ppt_h"/>
                                          </p:val>
                                        </p:tav>
                                        <p:tav tm="100000">
                                          <p:val>
                                            <p:strVal val="#ppt_h"/>
                                          </p:val>
                                        </p:tav>
                                      </p:tavLst>
                                    </p:anim>
                                  </p:childTnLst>
                                </p:cTn>
                              </p:par>
                              <p:par>
                                <p:cTn id="276" presetID="16" presetClass="entr" presetSubtype="37" fill="hold" nodeType="withEffect">
                                  <p:stCondLst>
                                    <p:cond delay="0"/>
                                  </p:stCondLst>
                                  <p:childTnLst>
                                    <p:set>
                                      <p:cBhvr>
                                        <p:cTn id="277" dur="1" fill="hold">
                                          <p:stCondLst>
                                            <p:cond delay="0"/>
                                          </p:stCondLst>
                                        </p:cTn>
                                        <p:tgtEl>
                                          <p:spTgt spid="2"/>
                                        </p:tgtEl>
                                        <p:attrNameLst>
                                          <p:attrName>style.visibility</p:attrName>
                                        </p:attrNameLst>
                                      </p:cBhvr>
                                      <p:to>
                                        <p:strVal val="visible"/>
                                      </p:to>
                                    </p:set>
                                    <p:animEffect transition="in" filter="barn(outVertical)">
                                      <p:cBhvr>
                                        <p:cTn id="278"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4" grpId="0" animBg="1"/>
      <p:bldP spid="4" grpId="1" animBg="1"/>
      <p:bldP spid="4" grpId="2" animBg="1"/>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P spid="16" grpId="1" animBg="1"/>
      <p:bldP spid="16" grpId="2" animBg="1"/>
      <p:bldP spid="17" grpId="0" animBg="1"/>
      <p:bldP spid="17" grpId="1" animBg="1"/>
      <p:bldP spid="17" grpId="2" animBg="1"/>
      <p:bldP spid="18" grpId="0" animBg="1"/>
      <p:bldP spid="18" grpId="1" animBg="1"/>
      <p:bldP spid="18" grpId="2" animBg="1"/>
      <p:bldP spid="19" grpId="0" animBg="1"/>
      <p:bldP spid="19" grpId="1" animBg="1"/>
      <p:bldP spid="19" grpId="2" animBg="1"/>
      <p:bldP spid="20" grpId="0" animBg="1"/>
      <p:bldP spid="20" grpId="1" animBg="1"/>
      <p:bldP spid="20" grpId="2" animBg="1"/>
      <p:bldP spid="21" grpId="0" animBg="1"/>
      <p:bldP spid="21" grpId="1" animBg="1"/>
      <p:bldP spid="21" grpId="2" animBg="1"/>
      <p:bldP spid="22" grpId="0" animBg="1"/>
      <p:bldP spid="22" grpId="1" animBg="1"/>
      <p:bldP spid="22" grpId="2" animBg="1"/>
      <p:bldP spid="23" grpId="0" animBg="1"/>
      <p:bldP spid="23" grpId="1" animBg="1"/>
      <p:bldP spid="23" grpId="2" animBg="1"/>
      <p:bldP spid="24" grpId="0" animBg="1"/>
      <p:bldP spid="24" grpId="1" animBg="1"/>
      <p:bldP spid="24" grpId="2" animBg="1"/>
      <p:bldP spid="25" grpId="0" animBg="1"/>
      <p:bldP spid="25" grpId="1" animBg="1"/>
      <p:bldP spid="25" grpId="2" animBg="1"/>
      <p:bldP spid="26" grpId="0" animBg="1"/>
      <p:bldP spid="26" grpId="1" animBg="1"/>
      <p:bldP spid="26" grpId="2" animBg="1"/>
      <p:bldP spid="27"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16).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Luna"/>
          <p:cNvSpPr/>
          <p:nvPr/>
        </p:nvSpPr>
        <p:spPr>
          <a:xfrm rot="13438146">
            <a:off x="365886" y="113235"/>
            <a:ext cx="785818" cy="1371262"/>
          </a:xfrm>
          <a:prstGeom prst="moon">
            <a:avLst>
              <a:gd name="adj" fmla="val 41642"/>
            </a:avLst>
          </a:prstGeom>
          <a:blipFill dpi="0" rotWithShape="1">
            <a:blip r:embed="rId3">
              <a:duotone>
                <a:schemeClr val="accent6">
                  <a:shade val="45000"/>
                  <a:satMod val="135000"/>
                </a:schemeClr>
                <a:prstClr val="white"/>
              </a:duotone>
              <a:lum bright="40000"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Luna"/>
          <p:cNvSpPr/>
          <p:nvPr/>
        </p:nvSpPr>
        <p:spPr>
          <a:xfrm rot="19223471">
            <a:off x="8011269" y="93087"/>
            <a:ext cx="785818" cy="1371262"/>
          </a:xfrm>
          <a:prstGeom prst="moon">
            <a:avLst>
              <a:gd name="adj" fmla="val 41642"/>
            </a:avLst>
          </a:prstGeom>
          <a:blipFill>
            <a:blip r:embed="rId3">
              <a:duotone>
                <a:schemeClr val="accent6">
                  <a:shade val="45000"/>
                  <a:satMod val="135000"/>
                </a:schemeClr>
                <a:prstClr val="white"/>
              </a:duotone>
              <a:lum bright="4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una"/>
          <p:cNvSpPr/>
          <p:nvPr/>
        </p:nvSpPr>
        <p:spPr>
          <a:xfrm rot="8416338">
            <a:off x="347488" y="3679434"/>
            <a:ext cx="785818" cy="1371262"/>
          </a:xfrm>
          <a:prstGeom prst="moon">
            <a:avLst>
              <a:gd name="adj" fmla="val 41642"/>
            </a:avLst>
          </a:prstGeom>
          <a:blipFill dpi="0" rotWithShape="1">
            <a:blip r:embed="rId3">
              <a:duotone>
                <a:schemeClr val="accent6">
                  <a:shade val="45000"/>
                  <a:satMod val="135000"/>
                </a:schemeClr>
                <a:prstClr val="white"/>
              </a:duotone>
              <a:lum bright="40000"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una"/>
          <p:cNvSpPr/>
          <p:nvPr/>
        </p:nvSpPr>
        <p:spPr>
          <a:xfrm rot="1983783">
            <a:off x="7985436" y="3698412"/>
            <a:ext cx="785818" cy="1371262"/>
          </a:xfrm>
          <a:prstGeom prst="moon">
            <a:avLst>
              <a:gd name="adj" fmla="val 41642"/>
            </a:avLst>
          </a:prstGeom>
          <a:blipFill>
            <a:blip r:embed="rId3">
              <a:duotone>
                <a:schemeClr val="accent6">
                  <a:shade val="45000"/>
                  <a:satMod val="135000"/>
                </a:schemeClr>
                <a:prstClr val="white"/>
              </a:duotone>
              <a:lum bright="4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una"/>
          <p:cNvSpPr/>
          <p:nvPr/>
        </p:nvSpPr>
        <p:spPr>
          <a:xfrm rot="13438146">
            <a:off x="728241" y="517338"/>
            <a:ext cx="721714" cy="1154560"/>
          </a:xfrm>
          <a:prstGeom prst="moon">
            <a:avLst>
              <a:gd name="adj" fmla="val 41642"/>
            </a:avLst>
          </a:prstGeom>
          <a:blipFill dpi="0" rotWithShape="1">
            <a:blip r:embed="rId4" cstate="print">
              <a:duotone>
                <a:schemeClr val="accent6">
                  <a:shade val="45000"/>
                  <a:satMod val="135000"/>
                </a:schemeClr>
                <a:prstClr val="white"/>
              </a:duotone>
              <a:lum bright="40000"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una"/>
          <p:cNvSpPr/>
          <p:nvPr/>
        </p:nvSpPr>
        <p:spPr>
          <a:xfrm rot="19382009">
            <a:off x="7704129" y="458133"/>
            <a:ext cx="721714" cy="1154560"/>
          </a:xfrm>
          <a:prstGeom prst="moon">
            <a:avLst>
              <a:gd name="adj" fmla="val 41642"/>
            </a:avLst>
          </a:prstGeom>
          <a:blipFill>
            <a:blip r:embed="rId4" cstate="print">
              <a:duotone>
                <a:schemeClr val="accent6">
                  <a:shade val="45000"/>
                  <a:satMod val="135000"/>
                </a:schemeClr>
                <a:prstClr val="white"/>
              </a:duotone>
              <a:lum bright="4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una"/>
          <p:cNvSpPr/>
          <p:nvPr/>
        </p:nvSpPr>
        <p:spPr>
          <a:xfrm rot="1761480">
            <a:off x="7640538" y="3599055"/>
            <a:ext cx="721714" cy="1154560"/>
          </a:xfrm>
          <a:prstGeom prst="moon">
            <a:avLst>
              <a:gd name="adj" fmla="val 41642"/>
            </a:avLst>
          </a:prstGeom>
          <a:blipFill>
            <a:blip r:embed="rId4" cstate="print">
              <a:duotone>
                <a:schemeClr val="accent6">
                  <a:shade val="45000"/>
                  <a:satMod val="135000"/>
                </a:schemeClr>
                <a:prstClr val="white"/>
              </a:duotone>
              <a:lum bright="4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Luna"/>
          <p:cNvSpPr/>
          <p:nvPr/>
        </p:nvSpPr>
        <p:spPr>
          <a:xfrm rot="8672120">
            <a:off x="768023" y="3531275"/>
            <a:ext cx="721714" cy="1154560"/>
          </a:xfrm>
          <a:prstGeom prst="moon">
            <a:avLst>
              <a:gd name="adj" fmla="val 41642"/>
            </a:avLst>
          </a:prstGeom>
          <a:blipFill dpi="0" rotWithShape="1">
            <a:blip r:embed="rId4" cstate="print">
              <a:duotone>
                <a:schemeClr val="accent6">
                  <a:shade val="45000"/>
                  <a:satMod val="135000"/>
                </a:schemeClr>
                <a:prstClr val="white"/>
              </a:duotone>
              <a:lum bright="40000"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Luna"/>
          <p:cNvSpPr/>
          <p:nvPr/>
        </p:nvSpPr>
        <p:spPr>
          <a:xfrm rot="8672120">
            <a:off x="1144109" y="3333763"/>
            <a:ext cx="721714" cy="973442"/>
          </a:xfrm>
          <a:prstGeom prst="moon">
            <a:avLst>
              <a:gd name="adj" fmla="val 41642"/>
            </a:avLst>
          </a:prstGeom>
          <a:blipFill dpi="0" rotWithShape="1">
            <a:blip r:embed="rId5" cstate="print">
              <a:duotone>
                <a:schemeClr val="accent6">
                  <a:shade val="45000"/>
                  <a:satMod val="135000"/>
                </a:schemeClr>
                <a:prstClr val="white"/>
              </a:duotone>
              <a:lum bright="40000"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Luna"/>
          <p:cNvSpPr/>
          <p:nvPr/>
        </p:nvSpPr>
        <p:spPr>
          <a:xfrm rot="13205182">
            <a:off x="1079630" y="890985"/>
            <a:ext cx="675705" cy="978604"/>
          </a:xfrm>
          <a:prstGeom prst="moon">
            <a:avLst>
              <a:gd name="adj" fmla="val 41642"/>
            </a:avLst>
          </a:prstGeom>
          <a:blipFill dpi="0" rotWithShape="1">
            <a:blip r:embed="rId6" cstate="print">
              <a:duotone>
                <a:schemeClr val="accent6">
                  <a:shade val="45000"/>
                  <a:satMod val="135000"/>
                </a:schemeClr>
                <a:prstClr val="white"/>
              </a:duotone>
              <a:lum bright="40000"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Luna"/>
          <p:cNvSpPr/>
          <p:nvPr/>
        </p:nvSpPr>
        <p:spPr>
          <a:xfrm rot="19173878">
            <a:off x="7380436" y="816615"/>
            <a:ext cx="675705" cy="978604"/>
          </a:xfrm>
          <a:prstGeom prst="moon">
            <a:avLst>
              <a:gd name="adj" fmla="val 41642"/>
            </a:avLst>
          </a:prstGeom>
          <a:blipFill>
            <a:blip r:embed="rId6" cstate="print">
              <a:duotone>
                <a:schemeClr val="accent6">
                  <a:shade val="45000"/>
                  <a:satMod val="135000"/>
                </a:schemeClr>
                <a:prstClr val="white"/>
              </a:duotone>
              <a:lum bright="4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Luna"/>
          <p:cNvSpPr/>
          <p:nvPr/>
        </p:nvSpPr>
        <p:spPr>
          <a:xfrm rot="1908778">
            <a:off x="7279514" y="3462162"/>
            <a:ext cx="675705" cy="978604"/>
          </a:xfrm>
          <a:prstGeom prst="moon">
            <a:avLst>
              <a:gd name="adj" fmla="val 41642"/>
            </a:avLst>
          </a:prstGeom>
          <a:blipFill>
            <a:blip r:embed="rId6" cstate="print">
              <a:duotone>
                <a:schemeClr val="accent6">
                  <a:shade val="45000"/>
                  <a:satMod val="135000"/>
                </a:schemeClr>
                <a:prstClr val="white"/>
              </a:duotone>
              <a:lum bright="4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Luna"/>
          <p:cNvSpPr/>
          <p:nvPr/>
        </p:nvSpPr>
        <p:spPr>
          <a:xfrm rot="13205182">
            <a:off x="1435096" y="1244922"/>
            <a:ext cx="607081" cy="796270"/>
          </a:xfrm>
          <a:prstGeom prst="moon">
            <a:avLst>
              <a:gd name="adj" fmla="val 41642"/>
            </a:avLst>
          </a:prstGeom>
          <a:blipFill dpi="0" rotWithShape="1">
            <a:blip r:embed="rId7" cstate="print">
              <a:duotone>
                <a:schemeClr val="accent6">
                  <a:shade val="45000"/>
                  <a:satMod val="135000"/>
                </a:schemeClr>
                <a:prstClr val="white"/>
              </a:duotone>
              <a:lum bright="40000"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Luna"/>
          <p:cNvSpPr/>
          <p:nvPr/>
        </p:nvSpPr>
        <p:spPr>
          <a:xfrm rot="19203646">
            <a:off x="7051048" y="1169145"/>
            <a:ext cx="607081" cy="796270"/>
          </a:xfrm>
          <a:prstGeom prst="moon">
            <a:avLst>
              <a:gd name="adj" fmla="val 41642"/>
            </a:avLst>
          </a:prstGeom>
          <a:blipFill>
            <a:blip r:embed="rId7" cstate="print">
              <a:duotone>
                <a:schemeClr val="accent6">
                  <a:shade val="45000"/>
                  <a:satMod val="135000"/>
                </a:schemeClr>
                <a:prstClr val="white"/>
              </a:duotone>
              <a:lum bright="4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Luna"/>
          <p:cNvSpPr/>
          <p:nvPr/>
        </p:nvSpPr>
        <p:spPr>
          <a:xfrm rot="8794254">
            <a:off x="1597859" y="3173175"/>
            <a:ext cx="607081" cy="796270"/>
          </a:xfrm>
          <a:prstGeom prst="moon">
            <a:avLst>
              <a:gd name="adj" fmla="val 41642"/>
            </a:avLst>
          </a:prstGeom>
          <a:blipFill dpi="0" rotWithShape="1">
            <a:blip r:embed="rId7" cstate="print">
              <a:duotone>
                <a:schemeClr val="accent6">
                  <a:shade val="45000"/>
                  <a:satMod val="135000"/>
                </a:schemeClr>
                <a:prstClr val="white"/>
              </a:duotone>
              <a:lum bright="40000"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Luna"/>
          <p:cNvSpPr/>
          <p:nvPr/>
        </p:nvSpPr>
        <p:spPr>
          <a:xfrm rot="2007253">
            <a:off x="6955776" y="3316065"/>
            <a:ext cx="607081" cy="796270"/>
          </a:xfrm>
          <a:prstGeom prst="moon">
            <a:avLst>
              <a:gd name="adj" fmla="val 41642"/>
            </a:avLst>
          </a:prstGeom>
          <a:blipFill>
            <a:blip r:embed="rId7" cstate="print">
              <a:duotone>
                <a:schemeClr val="accent6">
                  <a:shade val="45000"/>
                  <a:satMod val="135000"/>
                </a:schemeClr>
                <a:prstClr val="white"/>
              </a:duotone>
              <a:lum bright="4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Luna"/>
          <p:cNvSpPr/>
          <p:nvPr/>
        </p:nvSpPr>
        <p:spPr>
          <a:xfrm rot="13205182">
            <a:off x="1756795" y="1525996"/>
            <a:ext cx="564634" cy="719732"/>
          </a:xfrm>
          <a:prstGeom prst="moon">
            <a:avLst>
              <a:gd name="adj" fmla="val 41642"/>
            </a:avLst>
          </a:prstGeom>
          <a:blipFill dpi="0" rotWithShape="1">
            <a:blip r:embed="rId8" cstate="print">
              <a:duotone>
                <a:schemeClr val="accent6">
                  <a:shade val="45000"/>
                  <a:satMod val="135000"/>
                </a:schemeClr>
                <a:prstClr val="white"/>
              </a:duotone>
              <a:lum bright="40000"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Luna"/>
          <p:cNvSpPr/>
          <p:nvPr/>
        </p:nvSpPr>
        <p:spPr>
          <a:xfrm rot="19442668">
            <a:off x="6763355" y="1444069"/>
            <a:ext cx="564634" cy="679836"/>
          </a:xfrm>
          <a:prstGeom prst="moon">
            <a:avLst>
              <a:gd name="adj" fmla="val 41642"/>
            </a:avLst>
          </a:prstGeom>
          <a:blipFill>
            <a:blip r:embed="rId9" cstate="print">
              <a:duotone>
                <a:schemeClr val="accent6">
                  <a:shade val="45000"/>
                  <a:satMod val="135000"/>
                </a:schemeClr>
                <a:prstClr val="white"/>
              </a:duotone>
              <a:lum bright="4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Luna"/>
          <p:cNvSpPr/>
          <p:nvPr/>
        </p:nvSpPr>
        <p:spPr>
          <a:xfrm rot="2042673">
            <a:off x="6633444" y="3167668"/>
            <a:ext cx="564634" cy="679836"/>
          </a:xfrm>
          <a:prstGeom prst="moon">
            <a:avLst>
              <a:gd name="adj" fmla="val 41642"/>
            </a:avLst>
          </a:prstGeom>
          <a:blipFill>
            <a:blip r:embed="rId9" cstate="print">
              <a:duotone>
                <a:schemeClr val="accent6">
                  <a:shade val="45000"/>
                  <a:satMod val="135000"/>
                </a:schemeClr>
                <a:prstClr val="white"/>
              </a:duotone>
              <a:lum bright="4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Luna"/>
          <p:cNvSpPr/>
          <p:nvPr/>
        </p:nvSpPr>
        <p:spPr>
          <a:xfrm rot="8771553">
            <a:off x="1927312" y="3028546"/>
            <a:ext cx="564634" cy="679836"/>
          </a:xfrm>
          <a:prstGeom prst="moon">
            <a:avLst>
              <a:gd name="adj" fmla="val 41642"/>
            </a:avLst>
          </a:prstGeom>
          <a:blipFill dpi="0" rotWithShape="1">
            <a:blip r:embed="rId9" cstate="print">
              <a:duotone>
                <a:schemeClr val="accent6">
                  <a:shade val="45000"/>
                  <a:satMod val="135000"/>
                </a:schemeClr>
                <a:prstClr val="white"/>
              </a:duotone>
              <a:lum bright="40000"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Luna"/>
          <p:cNvSpPr/>
          <p:nvPr/>
        </p:nvSpPr>
        <p:spPr>
          <a:xfrm rot="13205182">
            <a:off x="2041678" y="1747210"/>
            <a:ext cx="564634" cy="660992"/>
          </a:xfrm>
          <a:prstGeom prst="moon">
            <a:avLst>
              <a:gd name="adj" fmla="val 41642"/>
            </a:avLst>
          </a:prstGeom>
          <a:blipFill dpi="0" rotWithShape="1">
            <a:blip r:embed="rId10" cstate="print">
              <a:duotone>
                <a:schemeClr val="accent6">
                  <a:shade val="45000"/>
                  <a:satMod val="135000"/>
                </a:schemeClr>
                <a:prstClr val="white"/>
              </a:duotone>
              <a:lum bright="40000"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Luna"/>
          <p:cNvSpPr/>
          <p:nvPr/>
        </p:nvSpPr>
        <p:spPr>
          <a:xfrm rot="8771553">
            <a:off x="2199457" y="2889811"/>
            <a:ext cx="564634" cy="630919"/>
          </a:xfrm>
          <a:prstGeom prst="moon">
            <a:avLst>
              <a:gd name="adj" fmla="val 41642"/>
            </a:avLst>
          </a:prstGeom>
          <a:blipFill dpi="0" rotWithShape="1">
            <a:blip r:embed="rId11" cstate="print">
              <a:duotone>
                <a:schemeClr val="accent6">
                  <a:shade val="45000"/>
                  <a:satMod val="135000"/>
                </a:schemeClr>
                <a:prstClr val="white"/>
              </a:duotone>
              <a:lum bright="40000"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Luna"/>
          <p:cNvSpPr/>
          <p:nvPr/>
        </p:nvSpPr>
        <p:spPr>
          <a:xfrm rot="19442668">
            <a:off x="6477682" y="1681081"/>
            <a:ext cx="564634" cy="591055"/>
          </a:xfrm>
          <a:prstGeom prst="moon">
            <a:avLst>
              <a:gd name="adj" fmla="val 41642"/>
            </a:avLst>
          </a:prstGeom>
          <a:blipFill>
            <a:blip r:embed="rId12" cstate="print">
              <a:duotone>
                <a:schemeClr val="accent6">
                  <a:shade val="45000"/>
                  <a:satMod val="135000"/>
                </a:schemeClr>
                <a:prstClr val="white"/>
              </a:duotone>
              <a:lum bright="4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Luna"/>
          <p:cNvSpPr/>
          <p:nvPr/>
        </p:nvSpPr>
        <p:spPr>
          <a:xfrm rot="2042673">
            <a:off x="6342567" y="3004388"/>
            <a:ext cx="564634" cy="628331"/>
          </a:xfrm>
          <a:prstGeom prst="moon">
            <a:avLst>
              <a:gd name="adj" fmla="val 41642"/>
            </a:avLst>
          </a:prstGeom>
          <a:blipFill>
            <a:blip r:embed="rId13" cstate="print">
              <a:duotone>
                <a:schemeClr val="accent6">
                  <a:shade val="45000"/>
                  <a:satMod val="135000"/>
                </a:schemeClr>
                <a:prstClr val="white"/>
              </a:duotone>
              <a:lum bright="4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Luna"/>
          <p:cNvSpPr/>
          <p:nvPr/>
        </p:nvSpPr>
        <p:spPr>
          <a:xfrm rot="13205182">
            <a:off x="2335603" y="2042243"/>
            <a:ext cx="564634" cy="581979"/>
          </a:xfrm>
          <a:prstGeom prst="moon">
            <a:avLst>
              <a:gd name="adj" fmla="val 41642"/>
            </a:avLst>
          </a:prstGeom>
          <a:blipFill dpi="0" rotWithShape="1">
            <a:blip r:embed="rId14" cstate="print">
              <a:duotone>
                <a:schemeClr val="accent6">
                  <a:shade val="45000"/>
                  <a:satMod val="135000"/>
                </a:schemeClr>
                <a:prstClr val="white"/>
              </a:duotone>
              <a:lum bright="40000"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Luna"/>
          <p:cNvSpPr/>
          <p:nvPr/>
        </p:nvSpPr>
        <p:spPr>
          <a:xfrm rot="19442668">
            <a:off x="6191930" y="1895396"/>
            <a:ext cx="564634" cy="591055"/>
          </a:xfrm>
          <a:prstGeom prst="moon">
            <a:avLst>
              <a:gd name="adj" fmla="val 41642"/>
            </a:avLst>
          </a:prstGeom>
          <a:blipFill>
            <a:blip r:embed="rId12" cstate="print">
              <a:duotone>
                <a:schemeClr val="accent6">
                  <a:shade val="45000"/>
                  <a:satMod val="135000"/>
                </a:schemeClr>
                <a:prstClr val="white"/>
              </a:duotone>
              <a:lum bright="4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Luna"/>
          <p:cNvSpPr/>
          <p:nvPr/>
        </p:nvSpPr>
        <p:spPr>
          <a:xfrm rot="8771553">
            <a:off x="2459673" y="2734615"/>
            <a:ext cx="581460" cy="544244"/>
          </a:xfrm>
          <a:prstGeom prst="moon">
            <a:avLst>
              <a:gd name="adj" fmla="val 41642"/>
            </a:avLst>
          </a:prstGeom>
          <a:blipFill dpi="0" rotWithShape="1">
            <a:blip r:embed="rId15" cstate="print">
              <a:duotone>
                <a:schemeClr val="accent6">
                  <a:shade val="45000"/>
                  <a:satMod val="135000"/>
                </a:schemeClr>
                <a:prstClr val="white"/>
              </a:duotone>
              <a:lum bright="40000"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Luna"/>
          <p:cNvSpPr/>
          <p:nvPr/>
        </p:nvSpPr>
        <p:spPr>
          <a:xfrm rot="19442668">
            <a:off x="5875885" y="2119536"/>
            <a:ext cx="564634" cy="487870"/>
          </a:xfrm>
          <a:prstGeom prst="moon">
            <a:avLst>
              <a:gd name="adj" fmla="val 41642"/>
            </a:avLst>
          </a:prstGeom>
          <a:blipFill>
            <a:blip r:embed="rId16" cstate="print">
              <a:duotone>
                <a:schemeClr val="accent6">
                  <a:shade val="45000"/>
                  <a:satMod val="135000"/>
                </a:schemeClr>
                <a:prstClr val="white"/>
              </a:duotone>
              <a:lum bright="4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Luna"/>
          <p:cNvSpPr/>
          <p:nvPr/>
        </p:nvSpPr>
        <p:spPr>
          <a:xfrm rot="2042673">
            <a:off x="6101785" y="2898371"/>
            <a:ext cx="564634" cy="533775"/>
          </a:xfrm>
          <a:prstGeom prst="moon">
            <a:avLst>
              <a:gd name="adj" fmla="val 39014"/>
            </a:avLst>
          </a:prstGeom>
          <a:blipFill>
            <a:blip r:embed="rId17" cstate="print">
              <a:duotone>
                <a:schemeClr val="accent6">
                  <a:shade val="45000"/>
                  <a:satMod val="135000"/>
                </a:schemeClr>
                <a:prstClr val="white"/>
              </a:duotone>
              <a:lum bright="4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32 Rectángulo"/>
          <p:cNvSpPr/>
          <p:nvPr/>
        </p:nvSpPr>
        <p:spPr>
          <a:xfrm>
            <a:off x="-285784" y="-214332"/>
            <a:ext cx="9787006" cy="5715040"/>
          </a:xfrm>
          <a:prstGeom prst="rect">
            <a:avLst/>
          </a:prstGeom>
          <a:gradFill>
            <a:gsLst>
              <a:gs pos="0">
                <a:srgbClr val="DDEBCF"/>
              </a:gs>
              <a:gs pos="50000">
                <a:srgbClr val="9CB86E"/>
              </a:gs>
              <a:gs pos="100000">
                <a:srgbClr val="156B13"/>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33"/>
                                        </p:tgtEl>
                                        <p:attrNameLst>
                                          <p:attrName>style.visibility</p:attrName>
                                        </p:attrNameLst>
                                      </p:cBhvr>
                                      <p:to>
                                        <p:strVal val="hidden"/>
                                      </p:to>
                                    </p:set>
                                  </p:childTnLst>
                                </p:cTn>
                              </p:par>
                              <p:par>
                                <p:cTn id="7" presetID="2" presetClass="entr" presetSubtype="6" fill="hold" grpId="0"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additive="base">
                                        <p:cTn id="9" dur="2000" fill="hold"/>
                                        <p:tgtEl>
                                          <p:spTgt spid="4"/>
                                        </p:tgtEl>
                                        <p:attrNameLst>
                                          <p:attrName>ppt_x</p:attrName>
                                        </p:attrNameLst>
                                      </p:cBhvr>
                                      <p:tavLst>
                                        <p:tav tm="0">
                                          <p:val>
                                            <p:strVal val="1+#ppt_w/2"/>
                                          </p:val>
                                        </p:tav>
                                        <p:tav tm="100000">
                                          <p:val>
                                            <p:strVal val="#ppt_x"/>
                                          </p:val>
                                        </p:tav>
                                      </p:tavLst>
                                    </p:anim>
                                    <p:anim calcmode="lin" valueType="num">
                                      <p:cBhvr additive="base">
                                        <p:cTn id="10" dur="2000" fill="hold"/>
                                        <p:tgtEl>
                                          <p:spTgt spid="4"/>
                                        </p:tgtEl>
                                        <p:attrNameLst>
                                          <p:attrName>ppt_y</p:attrName>
                                        </p:attrNameLst>
                                      </p:cBhvr>
                                      <p:tavLst>
                                        <p:tav tm="0">
                                          <p:val>
                                            <p:strVal val="1+#ppt_h/2"/>
                                          </p:val>
                                        </p:tav>
                                        <p:tav tm="100000">
                                          <p:val>
                                            <p:strVal val="#ppt_y"/>
                                          </p:val>
                                        </p:tav>
                                      </p:tavLst>
                                    </p:anim>
                                  </p:childTnLst>
                                </p:cTn>
                              </p:par>
                              <p:par>
                                <p:cTn id="11" presetID="2" presetClass="entr" presetSubtype="6" fill="hold" grpId="0" nodeType="withEffect">
                                  <p:stCondLst>
                                    <p:cond delay="0"/>
                                  </p:stCondLst>
                                  <p:childTnLst>
                                    <p:set>
                                      <p:cBhvr>
                                        <p:cTn id="12" dur="1" fill="hold">
                                          <p:stCondLst>
                                            <p:cond delay="0"/>
                                          </p:stCondLst>
                                        </p:cTn>
                                        <p:tgtEl>
                                          <p:spTgt spid="8"/>
                                        </p:tgtEl>
                                        <p:attrNameLst>
                                          <p:attrName>style.visibility</p:attrName>
                                        </p:attrNameLst>
                                      </p:cBhvr>
                                      <p:to>
                                        <p:strVal val="visible"/>
                                      </p:to>
                                    </p:set>
                                    <p:anim calcmode="lin" valueType="num">
                                      <p:cBhvr additive="base">
                                        <p:cTn id="13" dur="2000" fill="hold"/>
                                        <p:tgtEl>
                                          <p:spTgt spid="8"/>
                                        </p:tgtEl>
                                        <p:attrNameLst>
                                          <p:attrName>ppt_x</p:attrName>
                                        </p:attrNameLst>
                                      </p:cBhvr>
                                      <p:tavLst>
                                        <p:tav tm="0">
                                          <p:val>
                                            <p:strVal val="1+#ppt_w/2"/>
                                          </p:val>
                                        </p:tav>
                                        <p:tav tm="100000">
                                          <p:val>
                                            <p:strVal val="#ppt_x"/>
                                          </p:val>
                                        </p:tav>
                                      </p:tavLst>
                                    </p:anim>
                                    <p:anim calcmode="lin" valueType="num">
                                      <p:cBhvr additive="base">
                                        <p:cTn id="14" dur="2000" fill="hold"/>
                                        <p:tgtEl>
                                          <p:spTgt spid="8"/>
                                        </p:tgtEl>
                                        <p:attrNameLst>
                                          <p:attrName>ppt_y</p:attrName>
                                        </p:attrNameLst>
                                      </p:cBhvr>
                                      <p:tavLst>
                                        <p:tav tm="0">
                                          <p:val>
                                            <p:strVal val="1+#ppt_h/2"/>
                                          </p:val>
                                        </p:tav>
                                        <p:tav tm="100000">
                                          <p:val>
                                            <p:strVal val="#ppt_y"/>
                                          </p:val>
                                        </p:tav>
                                      </p:tavLst>
                                    </p:anim>
                                  </p:childTnLst>
                                </p:cTn>
                              </p:par>
                              <p:par>
                                <p:cTn id="15" presetID="2" presetClass="entr" presetSubtype="6" fill="hold" grpId="0" nodeType="withEffect">
                                  <p:stCondLst>
                                    <p:cond delay="0"/>
                                  </p:stCondLst>
                                  <p:childTnLst>
                                    <p:set>
                                      <p:cBhvr>
                                        <p:cTn id="16" dur="1" fill="hold">
                                          <p:stCondLst>
                                            <p:cond delay="0"/>
                                          </p:stCondLst>
                                        </p:cTn>
                                        <p:tgtEl>
                                          <p:spTgt spid="13"/>
                                        </p:tgtEl>
                                        <p:attrNameLst>
                                          <p:attrName>style.visibility</p:attrName>
                                        </p:attrNameLst>
                                      </p:cBhvr>
                                      <p:to>
                                        <p:strVal val="visible"/>
                                      </p:to>
                                    </p:set>
                                    <p:anim calcmode="lin" valueType="num">
                                      <p:cBhvr additive="base">
                                        <p:cTn id="17" dur="2000" fill="hold"/>
                                        <p:tgtEl>
                                          <p:spTgt spid="13"/>
                                        </p:tgtEl>
                                        <p:attrNameLst>
                                          <p:attrName>ppt_x</p:attrName>
                                        </p:attrNameLst>
                                      </p:cBhvr>
                                      <p:tavLst>
                                        <p:tav tm="0">
                                          <p:val>
                                            <p:strVal val="1+#ppt_w/2"/>
                                          </p:val>
                                        </p:tav>
                                        <p:tav tm="100000">
                                          <p:val>
                                            <p:strVal val="#ppt_x"/>
                                          </p:val>
                                        </p:tav>
                                      </p:tavLst>
                                    </p:anim>
                                    <p:anim calcmode="lin" valueType="num">
                                      <p:cBhvr additive="base">
                                        <p:cTn id="18" dur="2000" fill="hold"/>
                                        <p:tgtEl>
                                          <p:spTgt spid="13"/>
                                        </p:tgtEl>
                                        <p:attrNameLst>
                                          <p:attrName>ppt_y</p:attrName>
                                        </p:attrNameLst>
                                      </p:cBhvr>
                                      <p:tavLst>
                                        <p:tav tm="0">
                                          <p:val>
                                            <p:strVal val="1+#ppt_h/2"/>
                                          </p:val>
                                        </p:tav>
                                        <p:tav tm="100000">
                                          <p:val>
                                            <p:strVal val="#ppt_y"/>
                                          </p:val>
                                        </p:tav>
                                      </p:tavLst>
                                    </p:anim>
                                  </p:childTnLst>
                                </p:cTn>
                              </p:par>
                              <p:par>
                                <p:cTn id="19" presetID="2" presetClass="entr" presetSubtype="6" fill="hold" grpId="0" nodeType="withEffect">
                                  <p:stCondLst>
                                    <p:cond delay="0"/>
                                  </p:stCondLst>
                                  <p:childTnLst>
                                    <p:set>
                                      <p:cBhvr>
                                        <p:cTn id="20" dur="1" fill="hold">
                                          <p:stCondLst>
                                            <p:cond delay="0"/>
                                          </p:stCondLst>
                                        </p:cTn>
                                        <p:tgtEl>
                                          <p:spTgt spid="16"/>
                                        </p:tgtEl>
                                        <p:attrNameLst>
                                          <p:attrName>style.visibility</p:attrName>
                                        </p:attrNameLst>
                                      </p:cBhvr>
                                      <p:to>
                                        <p:strVal val="visible"/>
                                      </p:to>
                                    </p:set>
                                    <p:anim calcmode="lin" valueType="num">
                                      <p:cBhvr additive="base">
                                        <p:cTn id="21" dur="2000" fill="hold"/>
                                        <p:tgtEl>
                                          <p:spTgt spid="16"/>
                                        </p:tgtEl>
                                        <p:attrNameLst>
                                          <p:attrName>ppt_x</p:attrName>
                                        </p:attrNameLst>
                                      </p:cBhvr>
                                      <p:tavLst>
                                        <p:tav tm="0">
                                          <p:val>
                                            <p:strVal val="1+#ppt_w/2"/>
                                          </p:val>
                                        </p:tav>
                                        <p:tav tm="100000">
                                          <p:val>
                                            <p:strVal val="#ppt_x"/>
                                          </p:val>
                                        </p:tav>
                                      </p:tavLst>
                                    </p:anim>
                                    <p:anim calcmode="lin" valueType="num">
                                      <p:cBhvr additive="base">
                                        <p:cTn id="22" dur="2000" fill="hold"/>
                                        <p:tgtEl>
                                          <p:spTgt spid="16"/>
                                        </p:tgtEl>
                                        <p:attrNameLst>
                                          <p:attrName>ppt_y</p:attrName>
                                        </p:attrNameLst>
                                      </p:cBhvr>
                                      <p:tavLst>
                                        <p:tav tm="0">
                                          <p:val>
                                            <p:strVal val="1+#ppt_h/2"/>
                                          </p:val>
                                        </p:tav>
                                        <p:tav tm="100000">
                                          <p:val>
                                            <p:strVal val="#ppt_y"/>
                                          </p:val>
                                        </p:tav>
                                      </p:tavLst>
                                    </p:anim>
                                  </p:childTnLst>
                                </p:cTn>
                              </p:par>
                              <p:par>
                                <p:cTn id="23" presetID="2" presetClass="entr" presetSubtype="6" fill="hold" grpId="0" nodeType="withEffect">
                                  <p:stCondLst>
                                    <p:cond delay="0"/>
                                  </p:stCondLst>
                                  <p:childTnLst>
                                    <p:set>
                                      <p:cBhvr>
                                        <p:cTn id="24" dur="1" fill="hold">
                                          <p:stCondLst>
                                            <p:cond delay="0"/>
                                          </p:stCondLst>
                                        </p:cTn>
                                        <p:tgtEl>
                                          <p:spTgt spid="20"/>
                                        </p:tgtEl>
                                        <p:attrNameLst>
                                          <p:attrName>style.visibility</p:attrName>
                                        </p:attrNameLst>
                                      </p:cBhvr>
                                      <p:to>
                                        <p:strVal val="visible"/>
                                      </p:to>
                                    </p:set>
                                    <p:anim calcmode="lin" valueType="num">
                                      <p:cBhvr additive="base">
                                        <p:cTn id="25" dur="2000" fill="hold"/>
                                        <p:tgtEl>
                                          <p:spTgt spid="20"/>
                                        </p:tgtEl>
                                        <p:attrNameLst>
                                          <p:attrName>ppt_x</p:attrName>
                                        </p:attrNameLst>
                                      </p:cBhvr>
                                      <p:tavLst>
                                        <p:tav tm="0">
                                          <p:val>
                                            <p:strVal val="1+#ppt_w/2"/>
                                          </p:val>
                                        </p:tav>
                                        <p:tav tm="100000">
                                          <p:val>
                                            <p:strVal val="#ppt_x"/>
                                          </p:val>
                                        </p:tav>
                                      </p:tavLst>
                                    </p:anim>
                                    <p:anim calcmode="lin" valueType="num">
                                      <p:cBhvr additive="base">
                                        <p:cTn id="26" dur="2000" fill="hold"/>
                                        <p:tgtEl>
                                          <p:spTgt spid="20"/>
                                        </p:tgtEl>
                                        <p:attrNameLst>
                                          <p:attrName>ppt_y</p:attrName>
                                        </p:attrNameLst>
                                      </p:cBhvr>
                                      <p:tavLst>
                                        <p:tav tm="0">
                                          <p:val>
                                            <p:strVal val="1+#ppt_h/2"/>
                                          </p:val>
                                        </p:tav>
                                        <p:tav tm="100000">
                                          <p:val>
                                            <p:strVal val="#ppt_y"/>
                                          </p:val>
                                        </p:tav>
                                      </p:tavLst>
                                    </p:anim>
                                  </p:childTnLst>
                                </p:cTn>
                              </p:par>
                              <p:par>
                                <p:cTn id="27" presetID="2" presetClass="entr" presetSubtype="6" fill="hold" grpId="0" nodeType="withEffect">
                                  <p:stCondLst>
                                    <p:cond delay="0"/>
                                  </p:stCondLst>
                                  <p:childTnLst>
                                    <p:set>
                                      <p:cBhvr>
                                        <p:cTn id="28" dur="1" fill="hold">
                                          <p:stCondLst>
                                            <p:cond delay="0"/>
                                          </p:stCondLst>
                                        </p:cTn>
                                        <p:tgtEl>
                                          <p:spTgt spid="24"/>
                                        </p:tgtEl>
                                        <p:attrNameLst>
                                          <p:attrName>style.visibility</p:attrName>
                                        </p:attrNameLst>
                                      </p:cBhvr>
                                      <p:to>
                                        <p:strVal val="visible"/>
                                      </p:to>
                                    </p:set>
                                    <p:anim calcmode="lin" valueType="num">
                                      <p:cBhvr additive="base">
                                        <p:cTn id="29" dur="2000" fill="hold"/>
                                        <p:tgtEl>
                                          <p:spTgt spid="24"/>
                                        </p:tgtEl>
                                        <p:attrNameLst>
                                          <p:attrName>ppt_x</p:attrName>
                                        </p:attrNameLst>
                                      </p:cBhvr>
                                      <p:tavLst>
                                        <p:tav tm="0">
                                          <p:val>
                                            <p:strVal val="1+#ppt_w/2"/>
                                          </p:val>
                                        </p:tav>
                                        <p:tav tm="100000">
                                          <p:val>
                                            <p:strVal val="#ppt_x"/>
                                          </p:val>
                                        </p:tav>
                                      </p:tavLst>
                                    </p:anim>
                                    <p:anim calcmode="lin" valueType="num">
                                      <p:cBhvr additive="base">
                                        <p:cTn id="30" dur="2000" fill="hold"/>
                                        <p:tgtEl>
                                          <p:spTgt spid="24"/>
                                        </p:tgtEl>
                                        <p:attrNameLst>
                                          <p:attrName>ppt_y</p:attrName>
                                        </p:attrNameLst>
                                      </p:cBhvr>
                                      <p:tavLst>
                                        <p:tav tm="0">
                                          <p:val>
                                            <p:strVal val="1+#ppt_h/2"/>
                                          </p:val>
                                        </p:tav>
                                        <p:tav tm="100000">
                                          <p:val>
                                            <p:strVal val="#ppt_y"/>
                                          </p:val>
                                        </p:tav>
                                      </p:tavLst>
                                    </p:anim>
                                  </p:childTnLst>
                                </p:cTn>
                              </p:par>
                              <p:par>
                                <p:cTn id="31" presetID="2" presetClass="entr" presetSubtype="6" fill="hold" grpId="0" nodeType="withEffect">
                                  <p:stCondLst>
                                    <p:cond delay="0"/>
                                  </p:stCondLst>
                                  <p:childTnLst>
                                    <p:set>
                                      <p:cBhvr>
                                        <p:cTn id="32" dur="1" fill="hold">
                                          <p:stCondLst>
                                            <p:cond delay="0"/>
                                          </p:stCondLst>
                                        </p:cTn>
                                        <p:tgtEl>
                                          <p:spTgt spid="28"/>
                                        </p:tgtEl>
                                        <p:attrNameLst>
                                          <p:attrName>style.visibility</p:attrName>
                                        </p:attrNameLst>
                                      </p:cBhvr>
                                      <p:to>
                                        <p:strVal val="visible"/>
                                      </p:to>
                                    </p:set>
                                    <p:anim calcmode="lin" valueType="num">
                                      <p:cBhvr additive="base">
                                        <p:cTn id="33" dur="2000" fill="hold"/>
                                        <p:tgtEl>
                                          <p:spTgt spid="28"/>
                                        </p:tgtEl>
                                        <p:attrNameLst>
                                          <p:attrName>ppt_x</p:attrName>
                                        </p:attrNameLst>
                                      </p:cBhvr>
                                      <p:tavLst>
                                        <p:tav tm="0">
                                          <p:val>
                                            <p:strVal val="1+#ppt_w/2"/>
                                          </p:val>
                                        </p:tav>
                                        <p:tav tm="100000">
                                          <p:val>
                                            <p:strVal val="#ppt_x"/>
                                          </p:val>
                                        </p:tav>
                                      </p:tavLst>
                                    </p:anim>
                                    <p:anim calcmode="lin" valueType="num">
                                      <p:cBhvr additive="base">
                                        <p:cTn id="34" dur="2000" fill="hold"/>
                                        <p:tgtEl>
                                          <p:spTgt spid="28"/>
                                        </p:tgtEl>
                                        <p:attrNameLst>
                                          <p:attrName>ppt_y</p:attrName>
                                        </p:attrNameLst>
                                      </p:cBhvr>
                                      <p:tavLst>
                                        <p:tav tm="0">
                                          <p:val>
                                            <p:strVal val="1+#ppt_h/2"/>
                                          </p:val>
                                        </p:tav>
                                        <p:tav tm="100000">
                                          <p:val>
                                            <p:strVal val="#ppt_y"/>
                                          </p:val>
                                        </p:tav>
                                      </p:tavLst>
                                    </p:anim>
                                  </p:childTnLst>
                                </p:cTn>
                              </p:par>
                              <p:par>
                                <p:cTn id="35" presetID="2" presetClass="entr" presetSubtype="12" fill="hold" grpId="0" nodeType="withEffect">
                                  <p:stCondLst>
                                    <p:cond delay="0"/>
                                  </p:stCondLst>
                                  <p:childTnLst>
                                    <p:set>
                                      <p:cBhvr>
                                        <p:cTn id="36" dur="1" fill="hold">
                                          <p:stCondLst>
                                            <p:cond delay="0"/>
                                          </p:stCondLst>
                                        </p:cTn>
                                        <p:tgtEl>
                                          <p:spTgt spid="5"/>
                                        </p:tgtEl>
                                        <p:attrNameLst>
                                          <p:attrName>style.visibility</p:attrName>
                                        </p:attrNameLst>
                                      </p:cBhvr>
                                      <p:to>
                                        <p:strVal val="visible"/>
                                      </p:to>
                                    </p:set>
                                    <p:anim calcmode="lin" valueType="num">
                                      <p:cBhvr additive="base">
                                        <p:cTn id="37" dur="2000" fill="hold"/>
                                        <p:tgtEl>
                                          <p:spTgt spid="5"/>
                                        </p:tgtEl>
                                        <p:attrNameLst>
                                          <p:attrName>ppt_x</p:attrName>
                                        </p:attrNameLst>
                                      </p:cBhvr>
                                      <p:tavLst>
                                        <p:tav tm="0">
                                          <p:val>
                                            <p:strVal val="0-#ppt_w/2"/>
                                          </p:val>
                                        </p:tav>
                                        <p:tav tm="100000">
                                          <p:val>
                                            <p:strVal val="#ppt_x"/>
                                          </p:val>
                                        </p:tav>
                                      </p:tavLst>
                                    </p:anim>
                                    <p:anim calcmode="lin" valueType="num">
                                      <p:cBhvr additive="base">
                                        <p:cTn id="38" dur="2000" fill="hold"/>
                                        <p:tgtEl>
                                          <p:spTgt spid="5"/>
                                        </p:tgtEl>
                                        <p:attrNameLst>
                                          <p:attrName>ppt_y</p:attrName>
                                        </p:attrNameLst>
                                      </p:cBhvr>
                                      <p:tavLst>
                                        <p:tav tm="0">
                                          <p:val>
                                            <p:strVal val="1+#ppt_h/2"/>
                                          </p:val>
                                        </p:tav>
                                        <p:tav tm="100000">
                                          <p:val>
                                            <p:strVal val="#ppt_y"/>
                                          </p:val>
                                        </p:tav>
                                      </p:tavLst>
                                    </p:anim>
                                  </p:childTnLst>
                                </p:cTn>
                              </p:par>
                              <p:par>
                                <p:cTn id="39" presetID="2" presetClass="entr" presetSubtype="12" fill="hold" grpId="0" nodeType="withEffect">
                                  <p:stCondLst>
                                    <p:cond delay="0"/>
                                  </p:stCondLst>
                                  <p:childTnLst>
                                    <p:set>
                                      <p:cBhvr>
                                        <p:cTn id="40" dur="1" fill="hold">
                                          <p:stCondLst>
                                            <p:cond delay="0"/>
                                          </p:stCondLst>
                                        </p:cTn>
                                        <p:tgtEl>
                                          <p:spTgt spid="9"/>
                                        </p:tgtEl>
                                        <p:attrNameLst>
                                          <p:attrName>style.visibility</p:attrName>
                                        </p:attrNameLst>
                                      </p:cBhvr>
                                      <p:to>
                                        <p:strVal val="visible"/>
                                      </p:to>
                                    </p:set>
                                    <p:anim calcmode="lin" valueType="num">
                                      <p:cBhvr additive="base">
                                        <p:cTn id="41" dur="2000" fill="hold"/>
                                        <p:tgtEl>
                                          <p:spTgt spid="9"/>
                                        </p:tgtEl>
                                        <p:attrNameLst>
                                          <p:attrName>ppt_x</p:attrName>
                                        </p:attrNameLst>
                                      </p:cBhvr>
                                      <p:tavLst>
                                        <p:tav tm="0">
                                          <p:val>
                                            <p:strVal val="0-#ppt_w/2"/>
                                          </p:val>
                                        </p:tav>
                                        <p:tav tm="100000">
                                          <p:val>
                                            <p:strVal val="#ppt_x"/>
                                          </p:val>
                                        </p:tav>
                                      </p:tavLst>
                                    </p:anim>
                                    <p:anim calcmode="lin" valueType="num">
                                      <p:cBhvr additive="base">
                                        <p:cTn id="42" dur="2000" fill="hold"/>
                                        <p:tgtEl>
                                          <p:spTgt spid="9"/>
                                        </p:tgtEl>
                                        <p:attrNameLst>
                                          <p:attrName>ppt_y</p:attrName>
                                        </p:attrNameLst>
                                      </p:cBhvr>
                                      <p:tavLst>
                                        <p:tav tm="0">
                                          <p:val>
                                            <p:strVal val="1+#ppt_h/2"/>
                                          </p:val>
                                        </p:tav>
                                        <p:tav tm="100000">
                                          <p:val>
                                            <p:strVal val="#ppt_y"/>
                                          </p:val>
                                        </p:tav>
                                      </p:tavLst>
                                    </p:anim>
                                  </p:childTnLst>
                                </p:cTn>
                              </p:par>
                              <p:par>
                                <p:cTn id="43" presetID="2" presetClass="entr" presetSubtype="12" fill="hold" grpId="0" nodeType="withEffect">
                                  <p:stCondLst>
                                    <p:cond delay="0"/>
                                  </p:stCondLst>
                                  <p:childTnLst>
                                    <p:set>
                                      <p:cBhvr>
                                        <p:cTn id="44" dur="1" fill="hold">
                                          <p:stCondLst>
                                            <p:cond delay="0"/>
                                          </p:stCondLst>
                                        </p:cTn>
                                        <p:tgtEl>
                                          <p:spTgt spid="14"/>
                                        </p:tgtEl>
                                        <p:attrNameLst>
                                          <p:attrName>style.visibility</p:attrName>
                                        </p:attrNameLst>
                                      </p:cBhvr>
                                      <p:to>
                                        <p:strVal val="visible"/>
                                      </p:to>
                                    </p:set>
                                    <p:anim calcmode="lin" valueType="num">
                                      <p:cBhvr additive="base">
                                        <p:cTn id="45" dur="2000" fill="hold"/>
                                        <p:tgtEl>
                                          <p:spTgt spid="14"/>
                                        </p:tgtEl>
                                        <p:attrNameLst>
                                          <p:attrName>ppt_x</p:attrName>
                                        </p:attrNameLst>
                                      </p:cBhvr>
                                      <p:tavLst>
                                        <p:tav tm="0">
                                          <p:val>
                                            <p:strVal val="0-#ppt_w/2"/>
                                          </p:val>
                                        </p:tav>
                                        <p:tav tm="100000">
                                          <p:val>
                                            <p:strVal val="#ppt_x"/>
                                          </p:val>
                                        </p:tav>
                                      </p:tavLst>
                                    </p:anim>
                                    <p:anim calcmode="lin" valueType="num">
                                      <p:cBhvr additive="base">
                                        <p:cTn id="46" dur="2000" fill="hold"/>
                                        <p:tgtEl>
                                          <p:spTgt spid="14"/>
                                        </p:tgtEl>
                                        <p:attrNameLst>
                                          <p:attrName>ppt_y</p:attrName>
                                        </p:attrNameLst>
                                      </p:cBhvr>
                                      <p:tavLst>
                                        <p:tav tm="0">
                                          <p:val>
                                            <p:strVal val="1+#ppt_h/2"/>
                                          </p:val>
                                        </p:tav>
                                        <p:tav tm="100000">
                                          <p:val>
                                            <p:strVal val="#ppt_y"/>
                                          </p:val>
                                        </p:tav>
                                      </p:tavLst>
                                    </p:anim>
                                  </p:childTnLst>
                                </p:cTn>
                              </p:par>
                              <p:par>
                                <p:cTn id="47" presetID="2" presetClass="entr" presetSubtype="12" fill="hold" grpId="0" nodeType="withEffect">
                                  <p:stCondLst>
                                    <p:cond delay="0"/>
                                  </p:stCondLst>
                                  <p:childTnLst>
                                    <p:set>
                                      <p:cBhvr>
                                        <p:cTn id="48" dur="1" fill="hold">
                                          <p:stCondLst>
                                            <p:cond delay="0"/>
                                          </p:stCondLst>
                                        </p:cTn>
                                        <p:tgtEl>
                                          <p:spTgt spid="17"/>
                                        </p:tgtEl>
                                        <p:attrNameLst>
                                          <p:attrName>style.visibility</p:attrName>
                                        </p:attrNameLst>
                                      </p:cBhvr>
                                      <p:to>
                                        <p:strVal val="visible"/>
                                      </p:to>
                                    </p:set>
                                    <p:anim calcmode="lin" valueType="num">
                                      <p:cBhvr additive="base">
                                        <p:cTn id="49" dur="2000" fill="hold"/>
                                        <p:tgtEl>
                                          <p:spTgt spid="17"/>
                                        </p:tgtEl>
                                        <p:attrNameLst>
                                          <p:attrName>ppt_x</p:attrName>
                                        </p:attrNameLst>
                                      </p:cBhvr>
                                      <p:tavLst>
                                        <p:tav tm="0">
                                          <p:val>
                                            <p:strVal val="0-#ppt_w/2"/>
                                          </p:val>
                                        </p:tav>
                                        <p:tav tm="100000">
                                          <p:val>
                                            <p:strVal val="#ppt_x"/>
                                          </p:val>
                                        </p:tav>
                                      </p:tavLst>
                                    </p:anim>
                                    <p:anim calcmode="lin" valueType="num">
                                      <p:cBhvr additive="base">
                                        <p:cTn id="50" dur="2000" fill="hold"/>
                                        <p:tgtEl>
                                          <p:spTgt spid="17"/>
                                        </p:tgtEl>
                                        <p:attrNameLst>
                                          <p:attrName>ppt_y</p:attrName>
                                        </p:attrNameLst>
                                      </p:cBhvr>
                                      <p:tavLst>
                                        <p:tav tm="0">
                                          <p:val>
                                            <p:strVal val="1+#ppt_h/2"/>
                                          </p:val>
                                        </p:tav>
                                        <p:tav tm="100000">
                                          <p:val>
                                            <p:strVal val="#ppt_y"/>
                                          </p:val>
                                        </p:tav>
                                      </p:tavLst>
                                    </p:anim>
                                  </p:childTnLst>
                                </p:cTn>
                              </p:par>
                              <p:par>
                                <p:cTn id="51" presetID="2" presetClass="entr" presetSubtype="12" fill="hold" grpId="0" nodeType="withEffect">
                                  <p:stCondLst>
                                    <p:cond delay="0"/>
                                  </p:stCondLst>
                                  <p:childTnLst>
                                    <p:set>
                                      <p:cBhvr>
                                        <p:cTn id="52" dur="1" fill="hold">
                                          <p:stCondLst>
                                            <p:cond delay="0"/>
                                          </p:stCondLst>
                                        </p:cTn>
                                        <p:tgtEl>
                                          <p:spTgt spid="21"/>
                                        </p:tgtEl>
                                        <p:attrNameLst>
                                          <p:attrName>style.visibility</p:attrName>
                                        </p:attrNameLst>
                                      </p:cBhvr>
                                      <p:to>
                                        <p:strVal val="visible"/>
                                      </p:to>
                                    </p:set>
                                    <p:anim calcmode="lin" valueType="num">
                                      <p:cBhvr additive="base">
                                        <p:cTn id="53" dur="2000" fill="hold"/>
                                        <p:tgtEl>
                                          <p:spTgt spid="21"/>
                                        </p:tgtEl>
                                        <p:attrNameLst>
                                          <p:attrName>ppt_x</p:attrName>
                                        </p:attrNameLst>
                                      </p:cBhvr>
                                      <p:tavLst>
                                        <p:tav tm="0">
                                          <p:val>
                                            <p:strVal val="0-#ppt_w/2"/>
                                          </p:val>
                                        </p:tav>
                                        <p:tav tm="100000">
                                          <p:val>
                                            <p:strVal val="#ppt_x"/>
                                          </p:val>
                                        </p:tav>
                                      </p:tavLst>
                                    </p:anim>
                                    <p:anim calcmode="lin" valueType="num">
                                      <p:cBhvr additive="base">
                                        <p:cTn id="54" dur="2000" fill="hold"/>
                                        <p:tgtEl>
                                          <p:spTgt spid="21"/>
                                        </p:tgtEl>
                                        <p:attrNameLst>
                                          <p:attrName>ppt_y</p:attrName>
                                        </p:attrNameLst>
                                      </p:cBhvr>
                                      <p:tavLst>
                                        <p:tav tm="0">
                                          <p:val>
                                            <p:strVal val="1+#ppt_h/2"/>
                                          </p:val>
                                        </p:tav>
                                        <p:tav tm="100000">
                                          <p:val>
                                            <p:strVal val="#ppt_y"/>
                                          </p:val>
                                        </p:tav>
                                      </p:tavLst>
                                    </p:anim>
                                  </p:childTnLst>
                                </p:cTn>
                              </p:par>
                              <p:par>
                                <p:cTn id="55" presetID="2" presetClass="entr" presetSubtype="12" fill="hold" grpId="0" nodeType="withEffect">
                                  <p:stCondLst>
                                    <p:cond delay="0"/>
                                  </p:stCondLst>
                                  <p:childTnLst>
                                    <p:set>
                                      <p:cBhvr>
                                        <p:cTn id="56" dur="1" fill="hold">
                                          <p:stCondLst>
                                            <p:cond delay="0"/>
                                          </p:stCondLst>
                                        </p:cTn>
                                        <p:tgtEl>
                                          <p:spTgt spid="26"/>
                                        </p:tgtEl>
                                        <p:attrNameLst>
                                          <p:attrName>style.visibility</p:attrName>
                                        </p:attrNameLst>
                                      </p:cBhvr>
                                      <p:to>
                                        <p:strVal val="visible"/>
                                      </p:to>
                                    </p:set>
                                    <p:anim calcmode="lin" valueType="num">
                                      <p:cBhvr additive="base">
                                        <p:cTn id="57" dur="2000" fill="hold"/>
                                        <p:tgtEl>
                                          <p:spTgt spid="26"/>
                                        </p:tgtEl>
                                        <p:attrNameLst>
                                          <p:attrName>ppt_x</p:attrName>
                                        </p:attrNameLst>
                                      </p:cBhvr>
                                      <p:tavLst>
                                        <p:tav tm="0">
                                          <p:val>
                                            <p:strVal val="0-#ppt_w/2"/>
                                          </p:val>
                                        </p:tav>
                                        <p:tav tm="100000">
                                          <p:val>
                                            <p:strVal val="#ppt_x"/>
                                          </p:val>
                                        </p:tav>
                                      </p:tavLst>
                                    </p:anim>
                                    <p:anim calcmode="lin" valueType="num">
                                      <p:cBhvr additive="base">
                                        <p:cTn id="58" dur="2000" fill="hold"/>
                                        <p:tgtEl>
                                          <p:spTgt spid="26"/>
                                        </p:tgtEl>
                                        <p:attrNameLst>
                                          <p:attrName>ppt_y</p:attrName>
                                        </p:attrNameLst>
                                      </p:cBhvr>
                                      <p:tavLst>
                                        <p:tav tm="0">
                                          <p:val>
                                            <p:strVal val="1+#ppt_h/2"/>
                                          </p:val>
                                        </p:tav>
                                        <p:tav tm="100000">
                                          <p:val>
                                            <p:strVal val="#ppt_y"/>
                                          </p:val>
                                        </p:tav>
                                      </p:tavLst>
                                    </p:anim>
                                  </p:childTnLst>
                                </p:cTn>
                              </p:par>
                              <p:par>
                                <p:cTn id="59" presetID="2" presetClass="entr" presetSubtype="12" fill="hold" grpId="0" nodeType="withEffect">
                                  <p:stCondLst>
                                    <p:cond delay="0"/>
                                  </p:stCondLst>
                                  <p:childTnLst>
                                    <p:set>
                                      <p:cBhvr>
                                        <p:cTn id="60" dur="1" fill="hold">
                                          <p:stCondLst>
                                            <p:cond delay="0"/>
                                          </p:stCondLst>
                                        </p:cTn>
                                        <p:tgtEl>
                                          <p:spTgt spid="29"/>
                                        </p:tgtEl>
                                        <p:attrNameLst>
                                          <p:attrName>style.visibility</p:attrName>
                                        </p:attrNameLst>
                                      </p:cBhvr>
                                      <p:to>
                                        <p:strVal val="visible"/>
                                      </p:to>
                                    </p:set>
                                    <p:anim calcmode="lin" valueType="num">
                                      <p:cBhvr additive="base">
                                        <p:cTn id="61" dur="2000" fill="hold"/>
                                        <p:tgtEl>
                                          <p:spTgt spid="29"/>
                                        </p:tgtEl>
                                        <p:attrNameLst>
                                          <p:attrName>ppt_x</p:attrName>
                                        </p:attrNameLst>
                                      </p:cBhvr>
                                      <p:tavLst>
                                        <p:tav tm="0">
                                          <p:val>
                                            <p:strVal val="0-#ppt_w/2"/>
                                          </p:val>
                                        </p:tav>
                                        <p:tav tm="100000">
                                          <p:val>
                                            <p:strVal val="#ppt_x"/>
                                          </p:val>
                                        </p:tav>
                                      </p:tavLst>
                                    </p:anim>
                                    <p:anim calcmode="lin" valueType="num">
                                      <p:cBhvr additive="base">
                                        <p:cTn id="62" dur="2000" fill="hold"/>
                                        <p:tgtEl>
                                          <p:spTgt spid="29"/>
                                        </p:tgtEl>
                                        <p:attrNameLst>
                                          <p:attrName>ppt_y</p:attrName>
                                        </p:attrNameLst>
                                      </p:cBhvr>
                                      <p:tavLst>
                                        <p:tav tm="0">
                                          <p:val>
                                            <p:strVal val="1+#ppt_h/2"/>
                                          </p:val>
                                        </p:tav>
                                        <p:tav tm="100000">
                                          <p:val>
                                            <p:strVal val="#ppt_y"/>
                                          </p:val>
                                        </p:tav>
                                      </p:tavLst>
                                    </p:anim>
                                  </p:childTnLst>
                                </p:cTn>
                              </p:par>
                              <p:par>
                                <p:cTn id="63" presetID="2" presetClass="entr" presetSubtype="12" fill="hold" grpId="0" nodeType="withEffect">
                                  <p:stCondLst>
                                    <p:cond delay="0"/>
                                  </p:stCondLst>
                                  <p:childTnLst>
                                    <p:set>
                                      <p:cBhvr>
                                        <p:cTn id="64" dur="1" fill="hold">
                                          <p:stCondLst>
                                            <p:cond delay="0"/>
                                          </p:stCondLst>
                                        </p:cTn>
                                        <p:tgtEl>
                                          <p:spTgt spid="31"/>
                                        </p:tgtEl>
                                        <p:attrNameLst>
                                          <p:attrName>style.visibility</p:attrName>
                                        </p:attrNameLst>
                                      </p:cBhvr>
                                      <p:to>
                                        <p:strVal val="visible"/>
                                      </p:to>
                                    </p:set>
                                    <p:anim calcmode="lin" valueType="num">
                                      <p:cBhvr additive="base">
                                        <p:cTn id="65" dur="2000" fill="hold"/>
                                        <p:tgtEl>
                                          <p:spTgt spid="31"/>
                                        </p:tgtEl>
                                        <p:attrNameLst>
                                          <p:attrName>ppt_x</p:attrName>
                                        </p:attrNameLst>
                                      </p:cBhvr>
                                      <p:tavLst>
                                        <p:tav tm="0">
                                          <p:val>
                                            <p:strVal val="0-#ppt_w/2"/>
                                          </p:val>
                                        </p:tav>
                                        <p:tav tm="100000">
                                          <p:val>
                                            <p:strVal val="#ppt_x"/>
                                          </p:val>
                                        </p:tav>
                                      </p:tavLst>
                                    </p:anim>
                                    <p:anim calcmode="lin" valueType="num">
                                      <p:cBhvr additive="base">
                                        <p:cTn id="66" dur="2000" fill="hold"/>
                                        <p:tgtEl>
                                          <p:spTgt spid="31"/>
                                        </p:tgtEl>
                                        <p:attrNameLst>
                                          <p:attrName>ppt_y</p:attrName>
                                        </p:attrNameLst>
                                      </p:cBhvr>
                                      <p:tavLst>
                                        <p:tav tm="0">
                                          <p:val>
                                            <p:strVal val="1+#ppt_h/2"/>
                                          </p:val>
                                        </p:tav>
                                        <p:tav tm="100000">
                                          <p:val>
                                            <p:strVal val="#ppt_y"/>
                                          </p:val>
                                        </p:tav>
                                      </p:tavLst>
                                    </p:anim>
                                  </p:childTnLst>
                                </p:cTn>
                              </p:par>
                              <p:par>
                                <p:cTn id="67" presetID="2" presetClass="entr" presetSubtype="3" fill="hold" grpId="0" nodeType="withEffect">
                                  <p:stCondLst>
                                    <p:cond delay="0"/>
                                  </p:stCondLst>
                                  <p:childTnLst>
                                    <p:set>
                                      <p:cBhvr>
                                        <p:cTn id="68" dur="1" fill="hold">
                                          <p:stCondLst>
                                            <p:cond delay="0"/>
                                          </p:stCondLst>
                                        </p:cTn>
                                        <p:tgtEl>
                                          <p:spTgt spid="6"/>
                                        </p:tgtEl>
                                        <p:attrNameLst>
                                          <p:attrName>style.visibility</p:attrName>
                                        </p:attrNameLst>
                                      </p:cBhvr>
                                      <p:to>
                                        <p:strVal val="visible"/>
                                      </p:to>
                                    </p:set>
                                    <p:anim calcmode="lin" valueType="num">
                                      <p:cBhvr additive="base">
                                        <p:cTn id="69" dur="2000" fill="hold"/>
                                        <p:tgtEl>
                                          <p:spTgt spid="6"/>
                                        </p:tgtEl>
                                        <p:attrNameLst>
                                          <p:attrName>ppt_x</p:attrName>
                                        </p:attrNameLst>
                                      </p:cBhvr>
                                      <p:tavLst>
                                        <p:tav tm="0">
                                          <p:val>
                                            <p:strVal val="1+#ppt_w/2"/>
                                          </p:val>
                                        </p:tav>
                                        <p:tav tm="100000">
                                          <p:val>
                                            <p:strVal val="#ppt_x"/>
                                          </p:val>
                                        </p:tav>
                                      </p:tavLst>
                                    </p:anim>
                                    <p:anim calcmode="lin" valueType="num">
                                      <p:cBhvr additive="base">
                                        <p:cTn id="70" dur="2000" fill="hold"/>
                                        <p:tgtEl>
                                          <p:spTgt spid="6"/>
                                        </p:tgtEl>
                                        <p:attrNameLst>
                                          <p:attrName>ppt_y</p:attrName>
                                        </p:attrNameLst>
                                      </p:cBhvr>
                                      <p:tavLst>
                                        <p:tav tm="0">
                                          <p:val>
                                            <p:strVal val="0-#ppt_h/2"/>
                                          </p:val>
                                        </p:tav>
                                        <p:tav tm="100000">
                                          <p:val>
                                            <p:strVal val="#ppt_y"/>
                                          </p:val>
                                        </p:tav>
                                      </p:tavLst>
                                    </p:anim>
                                  </p:childTnLst>
                                </p:cTn>
                              </p:par>
                              <p:par>
                                <p:cTn id="71" presetID="2" presetClass="entr" presetSubtype="3" fill="hold" grpId="0" nodeType="withEffect">
                                  <p:stCondLst>
                                    <p:cond delay="0"/>
                                  </p:stCondLst>
                                  <p:childTnLst>
                                    <p:set>
                                      <p:cBhvr>
                                        <p:cTn id="72" dur="1" fill="hold">
                                          <p:stCondLst>
                                            <p:cond delay="0"/>
                                          </p:stCondLst>
                                        </p:cTn>
                                        <p:tgtEl>
                                          <p:spTgt spid="11"/>
                                        </p:tgtEl>
                                        <p:attrNameLst>
                                          <p:attrName>style.visibility</p:attrName>
                                        </p:attrNameLst>
                                      </p:cBhvr>
                                      <p:to>
                                        <p:strVal val="visible"/>
                                      </p:to>
                                    </p:set>
                                    <p:anim calcmode="lin" valueType="num">
                                      <p:cBhvr additive="base">
                                        <p:cTn id="73" dur="2000" fill="hold"/>
                                        <p:tgtEl>
                                          <p:spTgt spid="11"/>
                                        </p:tgtEl>
                                        <p:attrNameLst>
                                          <p:attrName>ppt_x</p:attrName>
                                        </p:attrNameLst>
                                      </p:cBhvr>
                                      <p:tavLst>
                                        <p:tav tm="0">
                                          <p:val>
                                            <p:strVal val="1+#ppt_w/2"/>
                                          </p:val>
                                        </p:tav>
                                        <p:tav tm="100000">
                                          <p:val>
                                            <p:strVal val="#ppt_x"/>
                                          </p:val>
                                        </p:tav>
                                      </p:tavLst>
                                    </p:anim>
                                    <p:anim calcmode="lin" valueType="num">
                                      <p:cBhvr additive="base">
                                        <p:cTn id="74" dur="2000" fill="hold"/>
                                        <p:tgtEl>
                                          <p:spTgt spid="11"/>
                                        </p:tgtEl>
                                        <p:attrNameLst>
                                          <p:attrName>ppt_y</p:attrName>
                                        </p:attrNameLst>
                                      </p:cBhvr>
                                      <p:tavLst>
                                        <p:tav tm="0">
                                          <p:val>
                                            <p:strVal val="0-#ppt_h/2"/>
                                          </p:val>
                                        </p:tav>
                                        <p:tav tm="100000">
                                          <p:val>
                                            <p:strVal val="#ppt_y"/>
                                          </p:val>
                                        </p:tav>
                                      </p:tavLst>
                                    </p:anim>
                                  </p:childTnLst>
                                </p:cTn>
                              </p:par>
                              <p:par>
                                <p:cTn id="75" presetID="2" presetClass="entr" presetSubtype="3" fill="hold" grpId="0" nodeType="withEffect">
                                  <p:stCondLst>
                                    <p:cond delay="0"/>
                                  </p:stCondLst>
                                  <p:childTnLst>
                                    <p:set>
                                      <p:cBhvr>
                                        <p:cTn id="76" dur="1" fill="hold">
                                          <p:stCondLst>
                                            <p:cond delay="0"/>
                                          </p:stCondLst>
                                        </p:cTn>
                                        <p:tgtEl>
                                          <p:spTgt spid="12"/>
                                        </p:tgtEl>
                                        <p:attrNameLst>
                                          <p:attrName>style.visibility</p:attrName>
                                        </p:attrNameLst>
                                      </p:cBhvr>
                                      <p:to>
                                        <p:strVal val="visible"/>
                                      </p:to>
                                    </p:set>
                                    <p:anim calcmode="lin" valueType="num">
                                      <p:cBhvr additive="base">
                                        <p:cTn id="77" dur="2000" fill="hold"/>
                                        <p:tgtEl>
                                          <p:spTgt spid="12"/>
                                        </p:tgtEl>
                                        <p:attrNameLst>
                                          <p:attrName>ppt_x</p:attrName>
                                        </p:attrNameLst>
                                      </p:cBhvr>
                                      <p:tavLst>
                                        <p:tav tm="0">
                                          <p:val>
                                            <p:strVal val="1+#ppt_w/2"/>
                                          </p:val>
                                        </p:tav>
                                        <p:tav tm="100000">
                                          <p:val>
                                            <p:strVal val="#ppt_x"/>
                                          </p:val>
                                        </p:tav>
                                      </p:tavLst>
                                    </p:anim>
                                    <p:anim calcmode="lin" valueType="num">
                                      <p:cBhvr additive="base">
                                        <p:cTn id="78" dur="2000" fill="hold"/>
                                        <p:tgtEl>
                                          <p:spTgt spid="12"/>
                                        </p:tgtEl>
                                        <p:attrNameLst>
                                          <p:attrName>ppt_y</p:attrName>
                                        </p:attrNameLst>
                                      </p:cBhvr>
                                      <p:tavLst>
                                        <p:tav tm="0">
                                          <p:val>
                                            <p:strVal val="0-#ppt_h/2"/>
                                          </p:val>
                                        </p:tav>
                                        <p:tav tm="100000">
                                          <p:val>
                                            <p:strVal val="#ppt_y"/>
                                          </p:val>
                                        </p:tav>
                                      </p:tavLst>
                                    </p:anim>
                                  </p:childTnLst>
                                </p:cTn>
                              </p:par>
                              <p:par>
                                <p:cTn id="79" presetID="2" presetClass="entr" presetSubtype="3" fill="hold" grpId="0" nodeType="withEffect">
                                  <p:stCondLst>
                                    <p:cond delay="0"/>
                                  </p:stCondLst>
                                  <p:childTnLst>
                                    <p:set>
                                      <p:cBhvr>
                                        <p:cTn id="80" dur="1" fill="hold">
                                          <p:stCondLst>
                                            <p:cond delay="0"/>
                                          </p:stCondLst>
                                        </p:cTn>
                                        <p:tgtEl>
                                          <p:spTgt spid="18"/>
                                        </p:tgtEl>
                                        <p:attrNameLst>
                                          <p:attrName>style.visibility</p:attrName>
                                        </p:attrNameLst>
                                      </p:cBhvr>
                                      <p:to>
                                        <p:strVal val="visible"/>
                                      </p:to>
                                    </p:set>
                                    <p:anim calcmode="lin" valueType="num">
                                      <p:cBhvr additive="base">
                                        <p:cTn id="81" dur="2000" fill="hold"/>
                                        <p:tgtEl>
                                          <p:spTgt spid="18"/>
                                        </p:tgtEl>
                                        <p:attrNameLst>
                                          <p:attrName>ppt_x</p:attrName>
                                        </p:attrNameLst>
                                      </p:cBhvr>
                                      <p:tavLst>
                                        <p:tav tm="0">
                                          <p:val>
                                            <p:strVal val="1+#ppt_w/2"/>
                                          </p:val>
                                        </p:tav>
                                        <p:tav tm="100000">
                                          <p:val>
                                            <p:strVal val="#ppt_x"/>
                                          </p:val>
                                        </p:tav>
                                      </p:tavLst>
                                    </p:anim>
                                    <p:anim calcmode="lin" valueType="num">
                                      <p:cBhvr additive="base">
                                        <p:cTn id="82" dur="2000" fill="hold"/>
                                        <p:tgtEl>
                                          <p:spTgt spid="18"/>
                                        </p:tgtEl>
                                        <p:attrNameLst>
                                          <p:attrName>ppt_y</p:attrName>
                                        </p:attrNameLst>
                                      </p:cBhvr>
                                      <p:tavLst>
                                        <p:tav tm="0">
                                          <p:val>
                                            <p:strVal val="0-#ppt_h/2"/>
                                          </p:val>
                                        </p:tav>
                                        <p:tav tm="100000">
                                          <p:val>
                                            <p:strVal val="#ppt_y"/>
                                          </p:val>
                                        </p:tav>
                                      </p:tavLst>
                                    </p:anim>
                                  </p:childTnLst>
                                </p:cTn>
                              </p:par>
                              <p:par>
                                <p:cTn id="83" presetID="2" presetClass="entr" presetSubtype="3" fill="hold" grpId="0" nodeType="withEffect">
                                  <p:stCondLst>
                                    <p:cond delay="0"/>
                                  </p:stCondLst>
                                  <p:childTnLst>
                                    <p:set>
                                      <p:cBhvr>
                                        <p:cTn id="84" dur="1" fill="hold">
                                          <p:stCondLst>
                                            <p:cond delay="0"/>
                                          </p:stCondLst>
                                        </p:cTn>
                                        <p:tgtEl>
                                          <p:spTgt spid="23"/>
                                        </p:tgtEl>
                                        <p:attrNameLst>
                                          <p:attrName>style.visibility</p:attrName>
                                        </p:attrNameLst>
                                      </p:cBhvr>
                                      <p:to>
                                        <p:strVal val="visible"/>
                                      </p:to>
                                    </p:set>
                                    <p:anim calcmode="lin" valueType="num">
                                      <p:cBhvr additive="base">
                                        <p:cTn id="85" dur="2000" fill="hold"/>
                                        <p:tgtEl>
                                          <p:spTgt spid="23"/>
                                        </p:tgtEl>
                                        <p:attrNameLst>
                                          <p:attrName>ppt_x</p:attrName>
                                        </p:attrNameLst>
                                      </p:cBhvr>
                                      <p:tavLst>
                                        <p:tav tm="0">
                                          <p:val>
                                            <p:strVal val="1+#ppt_w/2"/>
                                          </p:val>
                                        </p:tav>
                                        <p:tav tm="100000">
                                          <p:val>
                                            <p:strVal val="#ppt_x"/>
                                          </p:val>
                                        </p:tav>
                                      </p:tavLst>
                                    </p:anim>
                                    <p:anim calcmode="lin" valueType="num">
                                      <p:cBhvr additive="base">
                                        <p:cTn id="86" dur="2000" fill="hold"/>
                                        <p:tgtEl>
                                          <p:spTgt spid="23"/>
                                        </p:tgtEl>
                                        <p:attrNameLst>
                                          <p:attrName>ppt_y</p:attrName>
                                        </p:attrNameLst>
                                      </p:cBhvr>
                                      <p:tavLst>
                                        <p:tav tm="0">
                                          <p:val>
                                            <p:strVal val="0-#ppt_h/2"/>
                                          </p:val>
                                        </p:tav>
                                        <p:tav tm="100000">
                                          <p:val>
                                            <p:strVal val="#ppt_y"/>
                                          </p:val>
                                        </p:tav>
                                      </p:tavLst>
                                    </p:anim>
                                  </p:childTnLst>
                                </p:cTn>
                              </p:par>
                              <p:par>
                                <p:cTn id="87" presetID="2" presetClass="entr" presetSubtype="3" fill="hold" grpId="0" nodeType="withEffect">
                                  <p:stCondLst>
                                    <p:cond delay="0"/>
                                  </p:stCondLst>
                                  <p:childTnLst>
                                    <p:set>
                                      <p:cBhvr>
                                        <p:cTn id="88" dur="1" fill="hold">
                                          <p:stCondLst>
                                            <p:cond delay="0"/>
                                          </p:stCondLst>
                                        </p:cTn>
                                        <p:tgtEl>
                                          <p:spTgt spid="25"/>
                                        </p:tgtEl>
                                        <p:attrNameLst>
                                          <p:attrName>style.visibility</p:attrName>
                                        </p:attrNameLst>
                                      </p:cBhvr>
                                      <p:to>
                                        <p:strVal val="visible"/>
                                      </p:to>
                                    </p:set>
                                    <p:anim calcmode="lin" valueType="num">
                                      <p:cBhvr additive="base">
                                        <p:cTn id="89" dur="2000" fill="hold"/>
                                        <p:tgtEl>
                                          <p:spTgt spid="25"/>
                                        </p:tgtEl>
                                        <p:attrNameLst>
                                          <p:attrName>ppt_x</p:attrName>
                                        </p:attrNameLst>
                                      </p:cBhvr>
                                      <p:tavLst>
                                        <p:tav tm="0">
                                          <p:val>
                                            <p:strVal val="1+#ppt_w/2"/>
                                          </p:val>
                                        </p:tav>
                                        <p:tav tm="100000">
                                          <p:val>
                                            <p:strVal val="#ppt_x"/>
                                          </p:val>
                                        </p:tav>
                                      </p:tavLst>
                                    </p:anim>
                                    <p:anim calcmode="lin" valueType="num">
                                      <p:cBhvr additive="base">
                                        <p:cTn id="90" dur="2000" fill="hold"/>
                                        <p:tgtEl>
                                          <p:spTgt spid="25"/>
                                        </p:tgtEl>
                                        <p:attrNameLst>
                                          <p:attrName>ppt_y</p:attrName>
                                        </p:attrNameLst>
                                      </p:cBhvr>
                                      <p:tavLst>
                                        <p:tav tm="0">
                                          <p:val>
                                            <p:strVal val="0-#ppt_h/2"/>
                                          </p:val>
                                        </p:tav>
                                        <p:tav tm="100000">
                                          <p:val>
                                            <p:strVal val="#ppt_y"/>
                                          </p:val>
                                        </p:tav>
                                      </p:tavLst>
                                    </p:anim>
                                  </p:childTnLst>
                                </p:cTn>
                              </p:par>
                              <p:par>
                                <p:cTn id="91" presetID="2" presetClass="entr" presetSubtype="3" fill="hold" grpId="0" nodeType="withEffect">
                                  <p:stCondLst>
                                    <p:cond delay="0"/>
                                  </p:stCondLst>
                                  <p:childTnLst>
                                    <p:set>
                                      <p:cBhvr>
                                        <p:cTn id="92" dur="1" fill="hold">
                                          <p:stCondLst>
                                            <p:cond delay="0"/>
                                          </p:stCondLst>
                                        </p:cTn>
                                        <p:tgtEl>
                                          <p:spTgt spid="30"/>
                                        </p:tgtEl>
                                        <p:attrNameLst>
                                          <p:attrName>style.visibility</p:attrName>
                                        </p:attrNameLst>
                                      </p:cBhvr>
                                      <p:to>
                                        <p:strVal val="visible"/>
                                      </p:to>
                                    </p:set>
                                    <p:anim calcmode="lin" valueType="num">
                                      <p:cBhvr additive="base">
                                        <p:cTn id="93" dur="2000" fill="hold"/>
                                        <p:tgtEl>
                                          <p:spTgt spid="30"/>
                                        </p:tgtEl>
                                        <p:attrNameLst>
                                          <p:attrName>ppt_x</p:attrName>
                                        </p:attrNameLst>
                                      </p:cBhvr>
                                      <p:tavLst>
                                        <p:tav tm="0">
                                          <p:val>
                                            <p:strVal val="1+#ppt_w/2"/>
                                          </p:val>
                                        </p:tav>
                                        <p:tav tm="100000">
                                          <p:val>
                                            <p:strVal val="#ppt_x"/>
                                          </p:val>
                                        </p:tav>
                                      </p:tavLst>
                                    </p:anim>
                                    <p:anim calcmode="lin" valueType="num">
                                      <p:cBhvr additive="base">
                                        <p:cTn id="94" dur="2000" fill="hold"/>
                                        <p:tgtEl>
                                          <p:spTgt spid="30"/>
                                        </p:tgtEl>
                                        <p:attrNameLst>
                                          <p:attrName>ppt_y</p:attrName>
                                        </p:attrNameLst>
                                      </p:cBhvr>
                                      <p:tavLst>
                                        <p:tav tm="0">
                                          <p:val>
                                            <p:strVal val="0-#ppt_h/2"/>
                                          </p:val>
                                        </p:tav>
                                        <p:tav tm="100000">
                                          <p:val>
                                            <p:strVal val="#ppt_y"/>
                                          </p:val>
                                        </p:tav>
                                      </p:tavLst>
                                    </p:anim>
                                  </p:childTnLst>
                                </p:cTn>
                              </p:par>
                              <p:par>
                                <p:cTn id="95" presetID="2" presetClass="entr" presetSubtype="9" fill="hold" grpId="0" nodeType="withEffect">
                                  <p:stCondLst>
                                    <p:cond delay="0"/>
                                  </p:stCondLst>
                                  <p:childTnLst>
                                    <p:set>
                                      <p:cBhvr>
                                        <p:cTn id="96" dur="1" fill="hold">
                                          <p:stCondLst>
                                            <p:cond delay="0"/>
                                          </p:stCondLst>
                                        </p:cTn>
                                        <p:tgtEl>
                                          <p:spTgt spid="7"/>
                                        </p:tgtEl>
                                        <p:attrNameLst>
                                          <p:attrName>style.visibility</p:attrName>
                                        </p:attrNameLst>
                                      </p:cBhvr>
                                      <p:to>
                                        <p:strVal val="visible"/>
                                      </p:to>
                                    </p:set>
                                    <p:anim calcmode="lin" valueType="num">
                                      <p:cBhvr additive="base">
                                        <p:cTn id="97" dur="2000" fill="hold"/>
                                        <p:tgtEl>
                                          <p:spTgt spid="7"/>
                                        </p:tgtEl>
                                        <p:attrNameLst>
                                          <p:attrName>ppt_x</p:attrName>
                                        </p:attrNameLst>
                                      </p:cBhvr>
                                      <p:tavLst>
                                        <p:tav tm="0">
                                          <p:val>
                                            <p:strVal val="0-#ppt_w/2"/>
                                          </p:val>
                                        </p:tav>
                                        <p:tav tm="100000">
                                          <p:val>
                                            <p:strVal val="#ppt_x"/>
                                          </p:val>
                                        </p:tav>
                                      </p:tavLst>
                                    </p:anim>
                                    <p:anim calcmode="lin" valueType="num">
                                      <p:cBhvr additive="base">
                                        <p:cTn id="98" dur="2000" fill="hold"/>
                                        <p:tgtEl>
                                          <p:spTgt spid="7"/>
                                        </p:tgtEl>
                                        <p:attrNameLst>
                                          <p:attrName>ppt_y</p:attrName>
                                        </p:attrNameLst>
                                      </p:cBhvr>
                                      <p:tavLst>
                                        <p:tav tm="0">
                                          <p:val>
                                            <p:strVal val="0-#ppt_h/2"/>
                                          </p:val>
                                        </p:tav>
                                        <p:tav tm="100000">
                                          <p:val>
                                            <p:strVal val="#ppt_y"/>
                                          </p:val>
                                        </p:tav>
                                      </p:tavLst>
                                    </p:anim>
                                  </p:childTnLst>
                                </p:cTn>
                              </p:par>
                              <p:par>
                                <p:cTn id="99" presetID="2" presetClass="entr" presetSubtype="9" fill="hold" grpId="0" nodeType="withEffect">
                                  <p:stCondLst>
                                    <p:cond delay="0"/>
                                  </p:stCondLst>
                                  <p:childTnLst>
                                    <p:set>
                                      <p:cBhvr>
                                        <p:cTn id="100" dur="1" fill="hold">
                                          <p:stCondLst>
                                            <p:cond delay="0"/>
                                          </p:stCondLst>
                                        </p:cTn>
                                        <p:tgtEl>
                                          <p:spTgt spid="10"/>
                                        </p:tgtEl>
                                        <p:attrNameLst>
                                          <p:attrName>style.visibility</p:attrName>
                                        </p:attrNameLst>
                                      </p:cBhvr>
                                      <p:to>
                                        <p:strVal val="visible"/>
                                      </p:to>
                                    </p:set>
                                    <p:anim calcmode="lin" valueType="num">
                                      <p:cBhvr additive="base">
                                        <p:cTn id="101" dur="2000" fill="hold"/>
                                        <p:tgtEl>
                                          <p:spTgt spid="10"/>
                                        </p:tgtEl>
                                        <p:attrNameLst>
                                          <p:attrName>ppt_x</p:attrName>
                                        </p:attrNameLst>
                                      </p:cBhvr>
                                      <p:tavLst>
                                        <p:tav tm="0">
                                          <p:val>
                                            <p:strVal val="0-#ppt_w/2"/>
                                          </p:val>
                                        </p:tav>
                                        <p:tav tm="100000">
                                          <p:val>
                                            <p:strVal val="#ppt_x"/>
                                          </p:val>
                                        </p:tav>
                                      </p:tavLst>
                                    </p:anim>
                                    <p:anim calcmode="lin" valueType="num">
                                      <p:cBhvr additive="base">
                                        <p:cTn id="102" dur="2000" fill="hold"/>
                                        <p:tgtEl>
                                          <p:spTgt spid="10"/>
                                        </p:tgtEl>
                                        <p:attrNameLst>
                                          <p:attrName>ppt_y</p:attrName>
                                        </p:attrNameLst>
                                      </p:cBhvr>
                                      <p:tavLst>
                                        <p:tav tm="0">
                                          <p:val>
                                            <p:strVal val="0-#ppt_h/2"/>
                                          </p:val>
                                        </p:tav>
                                        <p:tav tm="100000">
                                          <p:val>
                                            <p:strVal val="#ppt_y"/>
                                          </p:val>
                                        </p:tav>
                                      </p:tavLst>
                                    </p:anim>
                                  </p:childTnLst>
                                </p:cTn>
                              </p:par>
                              <p:par>
                                <p:cTn id="103" presetID="2" presetClass="entr" presetSubtype="9" fill="hold" grpId="0" nodeType="withEffect">
                                  <p:stCondLst>
                                    <p:cond delay="0"/>
                                  </p:stCondLst>
                                  <p:childTnLst>
                                    <p:set>
                                      <p:cBhvr>
                                        <p:cTn id="104" dur="1" fill="hold">
                                          <p:stCondLst>
                                            <p:cond delay="0"/>
                                          </p:stCondLst>
                                        </p:cTn>
                                        <p:tgtEl>
                                          <p:spTgt spid="15"/>
                                        </p:tgtEl>
                                        <p:attrNameLst>
                                          <p:attrName>style.visibility</p:attrName>
                                        </p:attrNameLst>
                                      </p:cBhvr>
                                      <p:to>
                                        <p:strVal val="visible"/>
                                      </p:to>
                                    </p:set>
                                    <p:anim calcmode="lin" valueType="num">
                                      <p:cBhvr additive="base">
                                        <p:cTn id="105" dur="2000" fill="hold"/>
                                        <p:tgtEl>
                                          <p:spTgt spid="15"/>
                                        </p:tgtEl>
                                        <p:attrNameLst>
                                          <p:attrName>ppt_x</p:attrName>
                                        </p:attrNameLst>
                                      </p:cBhvr>
                                      <p:tavLst>
                                        <p:tav tm="0">
                                          <p:val>
                                            <p:strVal val="0-#ppt_w/2"/>
                                          </p:val>
                                        </p:tav>
                                        <p:tav tm="100000">
                                          <p:val>
                                            <p:strVal val="#ppt_x"/>
                                          </p:val>
                                        </p:tav>
                                      </p:tavLst>
                                    </p:anim>
                                    <p:anim calcmode="lin" valueType="num">
                                      <p:cBhvr additive="base">
                                        <p:cTn id="106" dur="2000" fill="hold"/>
                                        <p:tgtEl>
                                          <p:spTgt spid="15"/>
                                        </p:tgtEl>
                                        <p:attrNameLst>
                                          <p:attrName>ppt_y</p:attrName>
                                        </p:attrNameLst>
                                      </p:cBhvr>
                                      <p:tavLst>
                                        <p:tav tm="0">
                                          <p:val>
                                            <p:strVal val="0-#ppt_h/2"/>
                                          </p:val>
                                        </p:tav>
                                        <p:tav tm="100000">
                                          <p:val>
                                            <p:strVal val="#ppt_y"/>
                                          </p:val>
                                        </p:tav>
                                      </p:tavLst>
                                    </p:anim>
                                  </p:childTnLst>
                                </p:cTn>
                              </p:par>
                              <p:par>
                                <p:cTn id="107" presetID="2" presetClass="entr" presetSubtype="9" fill="hold" grpId="0" nodeType="withEffect">
                                  <p:stCondLst>
                                    <p:cond delay="0"/>
                                  </p:stCondLst>
                                  <p:childTnLst>
                                    <p:set>
                                      <p:cBhvr>
                                        <p:cTn id="108" dur="1" fill="hold">
                                          <p:stCondLst>
                                            <p:cond delay="0"/>
                                          </p:stCondLst>
                                        </p:cTn>
                                        <p:tgtEl>
                                          <p:spTgt spid="19"/>
                                        </p:tgtEl>
                                        <p:attrNameLst>
                                          <p:attrName>style.visibility</p:attrName>
                                        </p:attrNameLst>
                                      </p:cBhvr>
                                      <p:to>
                                        <p:strVal val="visible"/>
                                      </p:to>
                                    </p:set>
                                    <p:anim calcmode="lin" valueType="num">
                                      <p:cBhvr additive="base">
                                        <p:cTn id="109" dur="2000" fill="hold"/>
                                        <p:tgtEl>
                                          <p:spTgt spid="19"/>
                                        </p:tgtEl>
                                        <p:attrNameLst>
                                          <p:attrName>ppt_x</p:attrName>
                                        </p:attrNameLst>
                                      </p:cBhvr>
                                      <p:tavLst>
                                        <p:tav tm="0">
                                          <p:val>
                                            <p:strVal val="0-#ppt_w/2"/>
                                          </p:val>
                                        </p:tav>
                                        <p:tav tm="100000">
                                          <p:val>
                                            <p:strVal val="#ppt_x"/>
                                          </p:val>
                                        </p:tav>
                                      </p:tavLst>
                                    </p:anim>
                                    <p:anim calcmode="lin" valueType="num">
                                      <p:cBhvr additive="base">
                                        <p:cTn id="110" dur="2000" fill="hold"/>
                                        <p:tgtEl>
                                          <p:spTgt spid="19"/>
                                        </p:tgtEl>
                                        <p:attrNameLst>
                                          <p:attrName>ppt_y</p:attrName>
                                        </p:attrNameLst>
                                      </p:cBhvr>
                                      <p:tavLst>
                                        <p:tav tm="0">
                                          <p:val>
                                            <p:strVal val="0-#ppt_h/2"/>
                                          </p:val>
                                        </p:tav>
                                        <p:tav tm="100000">
                                          <p:val>
                                            <p:strVal val="#ppt_y"/>
                                          </p:val>
                                        </p:tav>
                                      </p:tavLst>
                                    </p:anim>
                                  </p:childTnLst>
                                </p:cTn>
                              </p:par>
                              <p:par>
                                <p:cTn id="111" presetID="2" presetClass="entr" presetSubtype="9" fill="hold" grpId="0" nodeType="withEffect">
                                  <p:stCondLst>
                                    <p:cond delay="0"/>
                                  </p:stCondLst>
                                  <p:childTnLst>
                                    <p:set>
                                      <p:cBhvr>
                                        <p:cTn id="112" dur="1" fill="hold">
                                          <p:stCondLst>
                                            <p:cond delay="0"/>
                                          </p:stCondLst>
                                        </p:cTn>
                                        <p:tgtEl>
                                          <p:spTgt spid="22"/>
                                        </p:tgtEl>
                                        <p:attrNameLst>
                                          <p:attrName>style.visibility</p:attrName>
                                        </p:attrNameLst>
                                      </p:cBhvr>
                                      <p:to>
                                        <p:strVal val="visible"/>
                                      </p:to>
                                    </p:set>
                                    <p:anim calcmode="lin" valueType="num">
                                      <p:cBhvr additive="base">
                                        <p:cTn id="113" dur="2000" fill="hold"/>
                                        <p:tgtEl>
                                          <p:spTgt spid="22"/>
                                        </p:tgtEl>
                                        <p:attrNameLst>
                                          <p:attrName>ppt_x</p:attrName>
                                        </p:attrNameLst>
                                      </p:cBhvr>
                                      <p:tavLst>
                                        <p:tav tm="0">
                                          <p:val>
                                            <p:strVal val="0-#ppt_w/2"/>
                                          </p:val>
                                        </p:tav>
                                        <p:tav tm="100000">
                                          <p:val>
                                            <p:strVal val="#ppt_x"/>
                                          </p:val>
                                        </p:tav>
                                      </p:tavLst>
                                    </p:anim>
                                    <p:anim calcmode="lin" valueType="num">
                                      <p:cBhvr additive="base">
                                        <p:cTn id="114" dur="2000" fill="hold"/>
                                        <p:tgtEl>
                                          <p:spTgt spid="22"/>
                                        </p:tgtEl>
                                        <p:attrNameLst>
                                          <p:attrName>ppt_y</p:attrName>
                                        </p:attrNameLst>
                                      </p:cBhvr>
                                      <p:tavLst>
                                        <p:tav tm="0">
                                          <p:val>
                                            <p:strVal val="0-#ppt_h/2"/>
                                          </p:val>
                                        </p:tav>
                                        <p:tav tm="100000">
                                          <p:val>
                                            <p:strVal val="#ppt_y"/>
                                          </p:val>
                                        </p:tav>
                                      </p:tavLst>
                                    </p:anim>
                                  </p:childTnLst>
                                </p:cTn>
                              </p:par>
                              <p:par>
                                <p:cTn id="115" presetID="2" presetClass="entr" presetSubtype="9" fill="hold" grpId="0" nodeType="withEffect">
                                  <p:stCondLst>
                                    <p:cond delay="0"/>
                                  </p:stCondLst>
                                  <p:childTnLst>
                                    <p:set>
                                      <p:cBhvr>
                                        <p:cTn id="116" dur="1" fill="hold">
                                          <p:stCondLst>
                                            <p:cond delay="0"/>
                                          </p:stCondLst>
                                        </p:cTn>
                                        <p:tgtEl>
                                          <p:spTgt spid="27"/>
                                        </p:tgtEl>
                                        <p:attrNameLst>
                                          <p:attrName>style.visibility</p:attrName>
                                        </p:attrNameLst>
                                      </p:cBhvr>
                                      <p:to>
                                        <p:strVal val="visible"/>
                                      </p:to>
                                    </p:set>
                                    <p:anim calcmode="lin" valueType="num">
                                      <p:cBhvr additive="base">
                                        <p:cTn id="117" dur="2000" fill="hold"/>
                                        <p:tgtEl>
                                          <p:spTgt spid="27"/>
                                        </p:tgtEl>
                                        <p:attrNameLst>
                                          <p:attrName>ppt_x</p:attrName>
                                        </p:attrNameLst>
                                      </p:cBhvr>
                                      <p:tavLst>
                                        <p:tav tm="0">
                                          <p:val>
                                            <p:strVal val="0-#ppt_w/2"/>
                                          </p:val>
                                        </p:tav>
                                        <p:tav tm="100000">
                                          <p:val>
                                            <p:strVal val="#ppt_x"/>
                                          </p:val>
                                        </p:tav>
                                      </p:tavLst>
                                    </p:anim>
                                    <p:anim calcmode="lin" valueType="num">
                                      <p:cBhvr additive="base">
                                        <p:cTn id="118" dur="2000" fill="hold"/>
                                        <p:tgtEl>
                                          <p:spTgt spid="27"/>
                                        </p:tgtEl>
                                        <p:attrNameLst>
                                          <p:attrName>ppt_y</p:attrName>
                                        </p:attrNameLst>
                                      </p:cBhvr>
                                      <p:tavLst>
                                        <p:tav tm="0">
                                          <p:val>
                                            <p:strVal val="0-#ppt_h/2"/>
                                          </p:val>
                                        </p:tav>
                                        <p:tav tm="100000">
                                          <p:val>
                                            <p:strVal val="#ppt_y"/>
                                          </p:val>
                                        </p:tav>
                                      </p:tavLst>
                                    </p:anim>
                                  </p:childTnLst>
                                </p:cTn>
                              </p:par>
                              <p:par>
                                <p:cTn id="119" presetID="2" presetClass="entr" presetSubtype="9" fill="hold" grpId="0" nodeType="withEffect">
                                  <p:stCondLst>
                                    <p:cond delay="0"/>
                                  </p:stCondLst>
                                  <p:childTnLst>
                                    <p:set>
                                      <p:cBhvr>
                                        <p:cTn id="120" dur="1" fill="hold">
                                          <p:stCondLst>
                                            <p:cond delay="0"/>
                                          </p:stCondLst>
                                        </p:cTn>
                                        <p:tgtEl>
                                          <p:spTgt spid="32"/>
                                        </p:tgtEl>
                                        <p:attrNameLst>
                                          <p:attrName>style.visibility</p:attrName>
                                        </p:attrNameLst>
                                      </p:cBhvr>
                                      <p:to>
                                        <p:strVal val="visible"/>
                                      </p:to>
                                    </p:set>
                                    <p:anim calcmode="lin" valueType="num">
                                      <p:cBhvr additive="base">
                                        <p:cTn id="121" dur="2000" fill="hold"/>
                                        <p:tgtEl>
                                          <p:spTgt spid="32"/>
                                        </p:tgtEl>
                                        <p:attrNameLst>
                                          <p:attrName>ppt_x</p:attrName>
                                        </p:attrNameLst>
                                      </p:cBhvr>
                                      <p:tavLst>
                                        <p:tav tm="0">
                                          <p:val>
                                            <p:strVal val="0-#ppt_w/2"/>
                                          </p:val>
                                        </p:tav>
                                        <p:tav tm="100000">
                                          <p:val>
                                            <p:strVal val="#ppt_x"/>
                                          </p:val>
                                        </p:tav>
                                      </p:tavLst>
                                    </p:anim>
                                    <p:anim calcmode="lin" valueType="num">
                                      <p:cBhvr additive="base">
                                        <p:cTn id="122" dur="2000" fill="hold"/>
                                        <p:tgtEl>
                                          <p:spTgt spid="32"/>
                                        </p:tgtEl>
                                        <p:attrNameLst>
                                          <p:attrName>ppt_y</p:attrName>
                                        </p:attrNameLst>
                                      </p:cBhvr>
                                      <p:tavLst>
                                        <p:tav tm="0">
                                          <p:val>
                                            <p:strVal val="0-#ppt_h/2"/>
                                          </p:val>
                                        </p:tav>
                                        <p:tav tm="100000">
                                          <p:val>
                                            <p:strVal val="#ppt_y"/>
                                          </p:val>
                                        </p:tav>
                                      </p:tavLst>
                                    </p:anim>
                                  </p:childTnLst>
                                </p:cTn>
                              </p:par>
                              <p:par>
                                <p:cTn id="123" presetID="8" presetClass="emph" presetSubtype="0" fill="hold" grpId="1" nodeType="withEffect">
                                  <p:stCondLst>
                                    <p:cond delay="0"/>
                                  </p:stCondLst>
                                  <p:childTnLst>
                                    <p:animRot by="21600000">
                                      <p:cBhvr>
                                        <p:cTn id="124" dur="2000" fill="hold"/>
                                        <p:tgtEl>
                                          <p:spTgt spid="4"/>
                                        </p:tgtEl>
                                        <p:attrNameLst>
                                          <p:attrName>r</p:attrName>
                                        </p:attrNameLst>
                                      </p:cBhvr>
                                    </p:animRot>
                                  </p:childTnLst>
                                </p:cTn>
                              </p:par>
                              <p:par>
                                <p:cTn id="125" presetID="8" presetClass="emph" presetSubtype="0" fill="hold" grpId="1" nodeType="withEffect">
                                  <p:stCondLst>
                                    <p:cond delay="0"/>
                                  </p:stCondLst>
                                  <p:childTnLst>
                                    <p:animRot by="21600000">
                                      <p:cBhvr>
                                        <p:cTn id="126" dur="2000" fill="hold"/>
                                        <p:tgtEl>
                                          <p:spTgt spid="8"/>
                                        </p:tgtEl>
                                        <p:attrNameLst>
                                          <p:attrName>r</p:attrName>
                                        </p:attrNameLst>
                                      </p:cBhvr>
                                    </p:animRot>
                                  </p:childTnLst>
                                </p:cTn>
                              </p:par>
                              <p:par>
                                <p:cTn id="127" presetID="8" presetClass="emph" presetSubtype="0" fill="hold" grpId="1" nodeType="withEffect">
                                  <p:stCondLst>
                                    <p:cond delay="0"/>
                                  </p:stCondLst>
                                  <p:childTnLst>
                                    <p:animRot by="21600000">
                                      <p:cBhvr>
                                        <p:cTn id="128" dur="2000" fill="hold"/>
                                        <p:tgtEl>
                                          <p:spTgt spid="13"/>
                                        </p:tgtEl>
                                        <p:attrNameLst>
                                          <p:attrName>r</p:attrName>
                                        </p:attrNameLst>
                                      </p:cBhvr>
                                    </p:animRot>
                                  </p:childTnLst>
                                </p:cTn>
                              </p:par>
                              <p:par>
                                <p:cTn id="129" presetID="8" presetClass="emph" presetSubtype="0" fill="hold" grpId="1" nodeType="withEffect">
                                  <p:stCondLst>
                                    <p:cond delay="0"/>
                                  </p:stCondLst>
                                  <p:childTnLst>
                                    <p:animRot by="21600000">
                                      <p:cBhvr>
                                        <p:cTn id="130" dur="2000" fill="hold"/>
                                        <p:tgtEl>
                                          <p:spTgt spid="16"/>
                                        </p:tgtEl>
                                        <p:attrNameLst>
                                          <p:attrName>r</p:attrName>
                                        </p:attrNameLst>
                                      </p:cBhvr>
                                    </p:animRot>
                                  </p:childTnLst>
                                </p:cTn>
                              </p:par>
                              <p:par>
                                <p:cTn id="131" presetID="8" presetClass="emph" presetSubtype="0" fill="hold" grpId="1" nodeType="withEffect">
                                  <p:stCondLst>
                                    <p:cond delay="0"/>
                                  </p:stCondLst>
                                  <p:childTnLst>
                                    <p:animRot by="21600000">
                                      <p:cBhvr>
                                        <p:cTn id="132" dur="2000" fill="hold"/>
                                        <p:tgtEl>
                                          <p:spTgt spid="20"/>
                                        </p:tgtEl>
                                        <p:attrNameLst>
                                          <p:attrName>r</p:attrName>
                                        </p:attrNameLst>
                                      </p:cBhvr>
                                    </p:animRot>
                                  </p:childTnLst>
                                </p:cTn>
                              </p:par>
                              <p:par>
                                <p:cTn id="133" presetID="8" presetClass="emph" presetSubtype="0" fill="hold" grpId="1" nodeType="withEffect">
                                  <p:stCondLst>
                                    <p:cond delay="0"/>
                                  </p:stCondLst>
                                  <p:childTnLst>
                                    <p:animRot by="21600000">
                                      <p:cBhvr>
                                        <p:cTn id="134" dur="2000" fill="hold"/>
                                        <p:tgtEl>
                                          <p:spTgt spid="24"/>
                                        </p:tgtEl>
                                        <p:attrNameLst>
                                          <p:attrName>r</p:attrName>
                                        </p:attrNameLst>
                                      </p:cBhvr>
                                    </p:animRot>
                                  </p:childTnLst>
                                </p:cTn>
                              </p:par>
                              <p:par>
                                <p:cTn id="135" presetID="8" presetClass="emph" presetSubtype="0" fill="hold" grpId="1" nodeType="withEffect">
                                  <p:stCondLst>
                                    <p:cond delay="0"/>
                                  </p:stCondLst>
                                  <p:childTnLst>
                                    <p:animRot by="21600000">
                                      <p:cBhvr>
                                        <p:cTn id="136" dur="2000" fill="hold"/>
                                        <p:tgtEl>
                                          <p:spTgt spid="28"/>
                                        </p:tgtEl>
                                        <p:attrNameLst>
                                          <p:attrName>r</p:attrName>
                                        </p:attrNameLst>
                                      </p:cBhvr>
                                    </p:animRot>
                                  </p:childTnLst>
                                </p:cTn>
                              </p:par>
                              <p:par>
                                <p:cTn id="137" presetID="8" presetClass="emph" presetSubtype="0" fill="hold" grpId="1" nodeType="withEffect">
                                  <p:stCondLst>
                                    <p:cond delay="0"/>
                                  </p:stCondLst>
                                  <p:childTnLst>
                                    <p:animRot by="-21600000">
                                      <p:cBhvr>
                                        <p:cTn id="138" dur="2000" fill="hold"/>
                                        <p:tgtEl>
                                          <p:spTgt spid="5"/>
                                        </p:tgtEl>
                                        <p:attrNameLst>
                                          <p:attrName>r</p:attrName>
                                        </p:attrNameLst>
                                      </p:cBhvr>
                                    </p:animRot>
                                  </p:childTnLst>
                                </p:cTn>
                              </p:par>
                              <p:par>
                                <p:cTn id="139" presetID="8" presetClass="emph" presetSubtype="0" fill="hold" grpId="1" nodeType="withEffect">
                                  <p:stCondLst>
                                    <p:cond delay="0"/>
                                  </p:stCondLst>
                                  <p:childTnLst>
                                    <p:animRot by="-21600000">
                                      <p:cBhvr>
                                        <p:cTn id="140" dur="2000" fill="hold"/>
                                        <p:tgtEl>
                                          <p:spTgt spid="9"/>
                                        </p:tgtEl>
                                        <p:attrNameLst>
                                          <p:attrName>r</p:attrName>
                                        </p:attrNameLst>
                                      </p:cBhvr>
                                    </p:animRot>
                                  </p:childTnLst>
                                </p:cTn>
                              </p:par>
                              <p:par>
                                <p:cTn id="141" presetID="8" presetClass="emph" presetSubtype="0" fill="hold" grpId="1" nodeType="withEffect">
                                  <p:stCondLst>
                                    <p:cond delay="0"/>
                                  </p:stCondLst>
                                  <p:childTnLst>
                                    <p:animRot by="-21600000">
                                      <p:cBhvr>
                                        <p:cTn id="142" dur="2000" fill="hold"/>
                                        <p:tgtEl>
                                          <p:spTgt spid="14"/>
                                        </p:tgtEl>
                                        <p:attrNameLst>
                                          <p:attrName>r</p:attrName>
                                        </p:attrNameLst>
                                      </p:cBhvr>
                                    </p:animRot>
                                  </p:childTnLst>
                                </p:cTn>
                              </p:par>
                              <p:par>
                                <p:cTn id="143" presetID="8" presetClass="emph" presetSubtype="0" fill="hold" grpId="1" nodeType="withEffect">
                                  <p:stCondLst>
                                    <p:cond delay="0"/>
                                  </p:stCondLst>
                                  <p:childTnLst>
                                    <p:animRot by="-21600000">
                                      <p:cBhvr>
                                        <p:cTn id="144" dur="2000" fill="hold"/>
                                        <p:tgtEl>
                                          <p:spTgt spid="17"/>
                                        </p:tgtEl>
                                        <p:attrNameLst>
                                          <p:attrName>r</p:attrName>
                                        </p:attrNameLst>
                                      </p:cBhvr>
                                    </p:animRot>
                                  </p:childTnLst>
                                </p:cTn>
                              </p:par>
                              <p:par>
                                <p:cTn id="145" presetID="8" presetClass="emph" presetSubtype="0" fill="hold" grpId="1" nodeType="withEffect">
                                  <p:stCondLst>
                                    <p:cond delay="0"/>
                                  </p:stCondLst>
                                  <p:childTnLst>
                                    <p:animRot by="-21600000">
                                      <p:cBhvr>
                                        <p:cTn id="146" dur="2000" fill="hold"/>
                                        <p:tgtEl>
                                          <p:spTgt spid="21"/>
                                        </p:tgtEl>
                                        <p:attrNameLst>
                                          <p:attrName>r</p:attrName>
                                        </p:attrNameLst>
                                      </p:cBhvr>
                                    </p:animRot>
                                  </p:childTnLst>
                                </p:cTn>
                              </p:par>
                              <p:par>
                                <p:cTn id="147" presetID="8" presetClass="emph" presetSubtype="0" fill="hold" grpId="1" nodeType="withEffect">
                                  <p:stCondLst>
                                    <p:cond delay="0"/>
                                  </p:stCondLst>
                                  <p:childTnLst>
                                    <p:animRot by="-21600000">
                                      <p:cBhvr>
                                        <p:cTn id="148" dur="2000" fill="hold"/>
                                        <p:tgtEl>
                                          <p:spTgt spid="26"/>
                                        </p:tgtEl>
                                        <p:attrNameLst>
                                          <p:attrName>r</p:attrName>
                                        </p:attrNameLst>
                                      </p:cBhvr>
                                    </p:animRot>
                                  </p:childTnLst>
                                </p:cTn>
                              </p:par>
                              <p:par>
                                <p:cTn id="149" presetID="8" presetClass="emph" presetSubtype="0" fill="hold" grpId="1" nodeType="withEffect">
                                  <p:stCondLst>
                                    <p:cond delay="0"/>
                                  </p:stCondLst>
                                  <p:childTnLst>
                                    <p:animRot by="-21600000">
                                      <p:cBhvr>
                                        <p:cTn id="150" dur="2000" fill="hold"/>
                                        <p:tgtEl>
                                          <p:spTgt spid="29"/>
                                        </p:tgtEl>
                                        <p:attrNameLst>
                                          <p:attrName>r</p:attrName>
                                        </p:attrNameLst>
                                      </p:cBhvr>
                                    </p:animRot>
                                  </p:childTnLst>
                                </p:cTn>
                              </p:par>
                              <p:par>
                                <p:cTn id="151" presetID="8" presetClass="emph" presetSubtype="0" fill="hold" grpId="1" nodeType="withEffect">
                                  <p:stCondLst>
                                    <p:cond delay="0"/>
                                  </p:stCondLst>
                                  <p:childTnLst>
                                    <p:animRot by="-21600000">
                                      <p:cBhvr>
                                        <p:cTn id="152" dur="2000" fill="hold"/>
                                        <p:tgtEl>
                                          <p:spTgt spid="31"/>
                                        </p:tgtEl>
                                        <p:attrNameLst>
                                          <p:attrName>r</p:attrName>
                                        </p:attrNameLst>
                                      </p:cBhvr>
                                    </p:animRot>
                                  </p:childTnLst>
                                </p:cTn>
                              </p:par>
                              <p:par>
                                <p:cTn id="153" presetID="8" presetClass="emph" presetSubtype="0" fill="hold" grpId="1" nodeType="withEffect">
                                  <p:stCondLst>
                                    <p:cond delay="0"/>
                                  </p:stCondLst>
                                  <p:childTnLst>
                                    <p:animRot by="21600000">
                                      <p:cBhvr>
                                        <p:cTn id="154" dur="2000" fill="hold"/>
                                        <p:tgtEl>
                                          <p:spTgt spid="7"/>
                                        </p:tgtEl>
                                        <p:attrNameLst>
                                          <p:attrName>r</p:attrName>
                                        </p:attrNameLst>
                                      </p:cBhvr>
                                    </p:animRot>
                                  </p:childTnLst>
                                </p:cTn>
                              </p:par>
                              <p:par>
                                <p:cTn id="155" presetID="8" presetClass="emph" presetSubtype="0" fill="hold" grpId="1" nodeType="withEffect">
                                  <p:stCondLst>
                                    <p:cond delay="0"/>
                                  </p:stCondLst>
                                  <p:childTnLst>
                                    <p:animRot by="21600000">
                                      <p:cBhvr>
                                        <p:cTn id="156" dur="2000" fill="hold"/>
                                        <p:tgtEl>
                                          <p:spTgt spid="10"/>
                                        </p:tgtEl>
                                        <p:attrNameLst>
                                          <p:attrName>r</p:attrName>
                                        </p:attrNameLst>
                                      </p:cBhvr>
                                    </p:animRot>
                                  </p:childTnLst>
                                </p:cTn>
                              </p:par>
                              <p:par>
                                <p:cTn id="157" presetID="8" presetClass="emph" presetSubtype="0" fill="hold" grpId="1" nodeType="withEffect">
                                  <p:stCondLst>
                                    <p:cond delay="0"/>
                                  </p:stCondLst>
                                  <p:childTnLst>
                                    <p:animRot by="21600000">
                                      <p:cBhvr>
                                        <p:cTn id="158" dur="2000" fill="hold"/>
                                        <p:tgtEl>
                                          <p:spTgt spid="15"/>
                                        </p:tgtEl>
                                        <p:attrNameLst>
                                          <p:attrName>r</p:attrName>
                                        </p:attrNameLst>
                                      </p:cBhvr>
                                    </p:animRot>
                                  </p:childTnLst>
                                </p:cTn>
                              </p:par>
                              <p:par>
                                <p:cTn id="159" presetID="8" presetClass="emph" presetSubtype="0" fill="hold" grpId="1" nodeType="withEffect">
                                  <p:stCondLst>
                                    <p:cond delay="0"/>
                                  </p:stCondLst>
                                  <p:childTnLst>
                                    <p:animRot by="21600000">
                                      <p:cBhvr>
                                        <p:cTn id="160" dur="2000" fill="hold"/>
                                        <p:tgtEl>
                                          <p:spTgt spid="19"/>
                                        </p:tgtEl>
                                        <p:attrNameLst>
                                          <p:attrName>r</p:attrName>
                                        </p:attrNameLst>
                                      </p:cBhvr>
                                    </p:animRot>
                                  </p:childTnLst>
                                </p:cTn>
                              </p:par>
                              <p:par>
                                <p:cTn id="161" presetID="8" presetClass="emph" presetSubtype="0" fill="hold" grpId="1" nodeType="withEffect">
                                  <p:stCondLst>
                                    <p:cond delay="0"/>
                                  </p:stCondLst>
                                  <p:childTnLst>
                                    <p:animRot by="21600000">
                                      <p:cBhvr>
                                        <p:cTn id="162" dur="2000" fill="hold"/>
                                        <p:tgtEl>
                                          <p:spTgt spid="22"/>
                                        </p:tgtEl>
                                        <p:attrNameLst>
                                          <p:attrName>r</p:attrName>
                                        </p:attrNameLst>
                                      </p:cBhvr>
                                    </p:animRot>
                                  </p:childTnLst>
                                </p:cTn>
                              </p:par>
                              <p:par>
                                <p:cTn id="163" presetID="8" presetClass="emph" presetSubtype="0" fill="hold" grpId="1" nodeType="withEffect">
                                  <p:stCondLst>
                                    <p:cond delay="0"/>
                                  </p:stCondLst>
                                  <p:childTnLst>
                                    <p:animRot by="21600000">
                                      <p:cBhvr>
                                        <p:cTn id="164" dur="2000" fill="hold"/>
                                        <p:tgtEl>
                                          <p:spTgt spid="27"/>
                                        </p:tgtEl>
                                        <p:attrNameLst>
                                          <p:attrName>r</p:attrName>
                                        </p:attrNameLst>
                                      </p:cBhvr>
                                    </p:animRot>
                                  </p:childTnLst>
                                </p:cTn>
                              </p:par>
                              <p:par>
                                <p:cTn id="165" presetID="8" presetClass="emph" presetSubtype="0" fill="hold" grpId="1" nodeType="withEffect">
                                  <p:stCondLst>
                                    <p:cond delay="0"/>
                                  </p:stCondLst>
                                  <p:childTnLst>
                                    <p:animRot by="21600000">
                                      <p:cBhvr>
                                        <p:cTn id="166" dur="2000" fill="hold"/>
                                        <p:tgtEl>
                                          <p:spTgt spid="32"/>
                                        </p:tgtEl>
                                        <p:attrNameLst>
                                          <p:attrName>r</p:attrName>
                                        </p:attrNameLst>
                                      </p:cBhvr>
                                    </p:animRot>
                                  </p:childTnLst>
                                </p:cTn>
                              </p:par>
                              <p:par>
                                <p:cTn id="167" presetID="8" presetClass="emph" presetSubtype="0" fill="hold" grpId="1" nodeType="withEffect">
                                  <p:stCondLst>
                                    <p:cond delay="0"/>
                                  </p:stCondLst>
                                  <p:childTnLst>
                                    <p:animRot by="-21600000">
                                      <p:cBhvr>
                                        <p:cTn id="168" dur="2000" fill="hold"/>
                                        <p:tgtEl>
                                          <p:spTgt spid="6"/>
                                        </p:tgtEl>
                                        <p:attrNameLst>
                                          <p:attrName>r</p:attrName>
                                        </p:attrNameLst>
                                      </p:cBhvr>
                                    </p:animRot>
                                  </p:childTnLst>
                                </p:cTn>
                              </p:par>
                              <p:par>
                                <p:cTn id="169" presetID="8" presetClass="emph" presetSubtype="0" fill="hold" grpId="1" nodeType="withEffect">
                                  <p:stCondLst>
                                    <p:cond delay="0"/>
                                  </p:stCondLst>
                                  <p:childTnLst>
                                    <p:animRot by="-21600000">
                                      <p:cBhvr>
                                        <p:cTn id="170" dur="2000" fill="hold"/>
                                        <p:tgtEl>
                                          <p:spTgt spid="11"/>
                                        </p:tgtEl>
                                        <p:attrNameLst>
                                          <p:attrName>r</p:attrName>
                                        </p:attrNameLst>
                                      </p:cBhvr>
                                    </p:animRot>
                                  </p:childTnLst>
                                </p:cTn>
                              </p:par>
                              <p:par>
                                <p:cTn id="171" presetID="8" presetClass="emph" presetSubtype="0" fill="hold" grpId="1" nodeType="withEffect">
                                  <p:stCondLst>
                                    <p:cond delay="0"/>
                                  </p:stCondLst>
                                  <p:childTnLst>
                                    <p:animRot by="-21600000">
                                      <p:cBhvr>
                                        <p:cTn id="172" dur="2000" fill="hold"/>
                                        <p:tgtEl>
                                          <p:spTgt spid="12"/>
                                        </p:tgtEl>
                                        <p:attrNameLst>
                                          <p:attrName>r</p:attrName>
                                        </p:attrNameLst>
                                      </p:cBhvr>
                                    </p:animRot>
                                  </p:childTnLst>
                                </p:cTn>
                              </p:par>
                              <p:par>
                                <p:cTn id="173" presetID="8" presetClass="emph" presetSubtype="0" fill="hold" grpId="1" nodeType="withEffect">
                                  <p:stCondLst>
                                    <p:cond delay="0"/>
                                  </p:stCondLst>
                                  <p:childTnLst>
                                    <p:animRot by="-21600000">
                                      <p:cBhvr>
                                        <p:cTn id="174" dur="2000" fill="hold"/>
                                        <p:tgtEl>
                                          <p:spTgt spid="18"/>
                                        </p:tgtEl>
                                        <p:attrNameLst>
                                          <p:attrName>r</p:attrName>
                                        </p:attrNameLst>
                                      </p:cBhvr>
                                    </p:animRot>
                                  </p:childTnLst>
                                </p:cTn>
                              </p:par>
                              <p:par>
                                <p:cTn id="175" presetID="8" presetClass="emph" presetSubtype="0" fill="hold" grpId="1" nodeType="withEffect">
                                  <p:stCondLst>
                                    <p:cond delay="0"/>
                                  </p:stCondLst>
                                  <p:childTnLst>
                                    <p:animRot by="-21600000">
                                      <p:cBhvr>
                                        <p:cTn id="176" dur="2000" fill="hold"/>
                                        <p:tgtEl>
                                          <p:spTgt spid="23"/>
                                        </p:tgtEl>
                                        <p:attrNameLst>
                                          <p:attrName>r</p:attrName>
                                        </p:attrNameLst>
                                      </p:cBhvr>
                                    </p:animRot>
                                  </p:childTnLst>
                                </p:cTn>
                              </p:par>
                              <p:par>
                                <p:cTn id="177" presetID="8" presetClass="emph" presetSubtype="0" fill="hold" grpId="1" nodeType="withEffect">
                                  <p:stCondLst>
                                    <p:cond delay="0"/>
                                  </p:stCondLst>
                                  <p:childTnLst>
                                    <p:animRot by="-21600000">
                                      <p:cBhvr>
                                        <p:cTn id="178" dur="2000" fill="hold"/>
                                        <p:tgtEl>
                                          <p:spTgt spid="25"/>
                                        </p:tgtEl>
                                        <p:attrNameLst>
                                          <p:attrName>r</p:attrName>
                                        </p:attrNameLst>
                                      </p:cBhvr>
                                    </p:animRot>
                                  </p:childTnLst>
                                </p:cTn>
                              </p:par>
                              <p:par>
                                <p:cTn id="179" presetID="8" presetClass="emph" presetSubtype="0" fill="hold" grpId="1" nodeType="withEffect">
                                  <p:stCondLst>
                                    <p:cond delay="0"/>
                                  </p:stCondLst>
                                  <p:childTnLst>
                                    <p:animRot by="-21600000">
                                      <p:cBhvr>
                                        <p:cTn id="180" dur="2000" fill="hold"/>
                                        <p:tgtEl>
                                          <p:spTgt spid="30"/>
                                        </p:tgtEl>
                                        <p:attrNameLst>
                                          <p:attrName>r</p:attrName>
                                        </p:attrNameLst>
                                      </p:cBhvr>
                                    </p:animRot>
                                  </p:childTnLst>
                                </p:cTn>
                              </p:par>
                              <p:par>
                                <p:cTn id="181" presetID="5" presetClass="entr" presetSubtype="10" fill="hold" grpId="2" nodeType="withEffect">
                                  <p:stCondLst>
                                    <p:cond delay="0"/>
                                  </p:stCondLst>
                                  <p:childTnLst>
                                    <p:set>
                                      <p:cBhvr>
                                        <p:cTn id="182" dur="1" fill="hold">
                                          <p:stCondLst>
                                            <p:cond delay="0"/>
                                          </p:stCondLst>
                                        </p:cTn>
                                        <p:tgtEl>
                                          <p:spTgt spid="4"/>
                                        </p:tgtEl>
                                        <p:attrNameLst>
                                          <p:attrName>style.visibility</p:attrName>
                                        </p:attrNameLst>
                                      </p:cBhvr>
                                      <p:to>
                                        <p:strVal val="visible"/>
                                      </p:to>
                                    </p:set>
                                    <p:animEffect transition="in" filter="checkerboard(across)">
                                      <p:cBhvr>
                                        <p:cTn id="183" dur="2000"/>
                                        <p:tgtEl>
                                          <p:spTgt spid="4"/>
                                        </p:tgtEl>
                                      </p:cBhvr>
                                    </p:animEffect>
                                  </p:childTnLst>
                                </p:cTn>
                              </p:par>
                              <p:par>
                                <p:cTn id="184" presetID="5" presetClass="entr" presetSubtype="10" fill="hold" grpId="2" nodeType="withEffect">
                                  <p:stCondLst>
                                    <p:cond delay="0"/>
                                  </p:stCondLst>
                                  <p:childTnLst>
                                    <p:set>
                                      <p:cBhvr>
                                        <p:cTn id="185" dur="1" fill="hold">
                                          <p:stCondLst>
                                            <p:cond delay="0"/>
                                          </p:stCondLst>
                                        </p:cTn>
                                        <p:tgtEl>
                                          <p:spTgt spid="6"/>
                                        </p:tgtEl>
                                        <p:attrNameLst>
                                          <p:attrName>style.visibility</p:attrName>
                                        </p:attrNameLst>
                                      </p:cBhvr>
                                      <p:to>
                                        <p:strVal val="visible"/>
                                      </p:to>
                                    </p:set>
                                    <p:animEffect transition="in" filter="checkerboard(across)">
                                      <p:cBhvr>
                                        <p:cTn id="186" dur="2000"/>
                                        <p:tgtEl>
                                          <p:spTgt spid="6"/>
                                        </p:tgtEl>
                                      </p:cBhvr>
                                    </p:animEffect>
                                  </p:childTnLst>
                                </p:cTn>
                              </p:par>
                              <p:par>
                                <p:cTn id="187" presetID="5" presetClass="entr" presetSubtype="10" fill="hold" grpId="2" nodeType="withEffect">
                                  <p:stCondLst>
                                    <p:cond delay="0"/>
                                  </p:stCondLst>
                                  <p:childTnLst>
                                    <p:set>
                                      <p:cBhvr>
                                        <p:cTn id="188" dur="1" fill="hold">
                                          <p:stCondLst>
                                            <p:cond delay="0"/>
                                          </p:stCondLst>
                                        </p:cTn>
                                        <p:tgtEl>
                                          <p:spTgt spid="8"/>
                                        </p:tgtEl>
                                        <p:attrNameLst>
                                          <p:attrName>style.visibility</p:attrName>
                                        </p:attrNameLst>
                                      </p:cBhvr>
                                      <p:to>
                                        <p:strVal val="visible"/>
                                      </p:to>
                                    </p:set>
                                    <p:animEffect transition="in" filter="checkerboard(across)">
                                      <p:cBhvr>
                                        <p:cTn id="189" dur="2000"/>
                                        <p:tgtEl>
                                          <p:spTgt spid="8"/>
                                        </p:tgtEl>
                                      </p:cBhvr>
                                    </p:animEffect>
                                  </p:childTnLst>
                                </p:cTn>
                              </p:par>
                              <p:par>
                                <p:cTn id="190" presetID="5" presetClass="entr" presetSubtype="10" fill="hold" grpId="2" nodeType="withEffect">
                                  <p:stCondLst>
                                    <p:cond delay="0"/>
                                  </p:stCondLst>
                                  <p:childTnLst>
                                    <p:set>
                                      <p:cBhvr>
                                        <p:cTn id="191" dur="1" fill="hold">
                                          <p:stCondLst>
                                            <p:cond delay="0"/>
                                          </p:stCondLst>
                                        </p:cTn>
                                        <p:tgtEl>
                                          <p:spTgt spid="11"/>
                                        </p:tgtEl>
                                        <p:attrNameLst>
                                          <p:attrName>style.visibility</p:attrName>
                                        </p:attrNameLst>
                                      </p:cBhvr>
                                      <p:to>
                                        <p:strVal val="visible"/>
                                      </p:to>
                                    </p:set>
                                    <p:animEffect transition="in" filter="checkerboard(across)">
                                      <p:cBhvr>
                                        <p:cTn id="192" dur="2000"/>
                                        <p:tgtEl>
                                          <p:spTgt spid="11"/>
                                        </p:tgtEl>
                                      </p:cBhvr>
                                    </p:animEffect>
                                  </p:childTnLst>
                                </p:cTn>
                              </p:par>
                              <p:par>
                                <p:cTn id="193" presetID="5" presetClass="entr" presetSubtype="10" fill="hold" grpId="2" nodeType="withEffect">
                                  <p:stCondLst>
                                    <p:cond delay="0"/>
                                  </p:stCondLst>
                                  <p:childTnLst>
                                    <p:set>
                                      <p:cBhvr>
                                        <p:cTn id="194" dur="1" fill="hold">
                                          <p:stCondLst>
                                            <p:cond delay="0"/>
                                          </p:stCondLst>
                                        </p:cTn>
                                        <p:tgtEl>
                                          <p:spTgt spid="12"/>
                                        </p:tgtEl>
                                        <p:attrNameLst>
                                          <p:attrName>style.visibility</p:attrName>
                                        </p:attrNameLst>
                                      </p:cBhvr>
                                      <p:to>
                                        <p:strVal val="visible"/>
                                      </p:to>
                                    </p:set>
                                    <p:animEffect transition="in" filter="checkerboard(across)">
                                      <p:cBhvr>
                                        <p:cTn id="195" dur="2000"/>
                                        <p:tgtEl>
                                          <p:spTgt spid="12"/>
                                        </p:tgtEl>
                                      </p:cBhvr>
                                    </p:animEffect>
                                  </p:childTnLst>
                                </p:cTn>
                              </p:par>
                              <p:par>
                                <p:cTn id="196" presetID="5" presetClass="entr" presetSubtype="10" fill="hold" grpId="2" nodeType="withEffect">
                                  <p:stCondLst>
                                    <p:cond delay="0"/>
                                  </p:stCondLst>
                                  <p:childTnLst>
                                    <p:set>
                                      <p:cBhvr>
                                        <p:cTn id="197" dur="1" fill="hold">
                                          <p:stCondLst>
                                            <p:cond delay="0"/>
                                          </p:stCondLst>
                                        </p:cTn>
                                        <p:tgtEl>
                                          <p:spTgt spid="13"/>
                                        </p:tgtEl>
                                        <p:attrNameLst>
                                          <p:attrName>style.visibility</p:attrName>
                                        </p:attrNameLst>
                                      </p:cBhvr>
                                      <p:to>
                                        <p:strVal val="visible"/>
                                      </p:to>
                                    </p:set>
                                    <p:animEffect transition="in" filter="checkerboard(across)">
                                      <p:cBhvr>
                                        <p:cTn id="198" dur="2000"/>
                                        <p:tgtEl>
                                          <p:spTgt spid="13"/>
                                        </p:tgtEl>
                                      </p:cBhvr>
                                    </p:animEffect>
                                  </p:childTnLst>
                                </p:cTn>
                              </p:par>
                              <p:par>
                                <p:cTn id="199" presetID="5" presetClass="entr" presetSubtype="10" fill="hold" grpId="2" nodeType="withEffect">
                                  <p:stCondLst>
                                    <p:cond delay="0"/>
                                  </p:stCondLst>
                                  <p:childTnLst>
                                    <p:set>
                                      <p:cBhvr>
                                        <p:cTn id="200" dur="1" fill="hold">
                                          <p:stCondLst>
                                            <p:cond delay="0"/>
                                          </p:stCondLst>
                                        </p:cTn>
                                        <p:tgtEl>
                                          <p:spTgt spid="16"/>
                                        </p:tgtEl>
                                        <p:attrNameLst>
                                          <p:attrName>style.visibility</p:attrName>
                                        </p:attrNameLst>
                                      </p:cBhvr>
                                      <p:to>
                                        <p:strVal val="visible"/>
                                      </p:to>
                                    </p:set>
                                    <p:animEffect transition="in" filter="checkerboard(across)">
                                      <p:cBhvr>
                                        <p:cTn id="201" dur="2000"/>
                                        <p:tgtEl>
                                          <p:spTgt spid="16"/>
                                        </p:tgtEl>
                                      </p:cBhvr>
                                    </p:animEffect>
                                  </p:childTnLst>
                                </p:cTn>
                              </p:par>
                              <p:par>
                                <p:cTn id="202" presetID="5" presetClass="entr" presetSubtype="10" fill="hold" grpId="2" nodeType="withEffect">
                                  <p:stCondLst>
                                    <p:cond delay="0"/>
                                  </p:stCondLst>
                                  <p:childTnLst>
                                    <p:set>
                                      <p:cBhvr>
                                        <p:cTn id="203" dur="1" fill="hold">
                                          <p:stCondLst>
                                            <p:cond delay="0"/>
                                          </p:stCondLst>
                                        </p:cTn>
                                        <p:tgtEl>
                                          <p:spTgt spid="18"/>
                                        </p:tgtEl>
                                        <p:attrNameLst>
                                          <p:attrName>style.visibility</p:attrName>
                                        </p:attrNameLst>
                                      </p:cBhvr>
                                      <p:to>
                                        <p:strVal val="visible"/>
                                      </p:to>
                                    </p:set>
                                    <p:animEffect transition="in" filter="checkerboard(across)">
                                      <p:cBhvr>
                                        <p:cTn id="204" dur="2000"/>
                                        <p:tgtEl>
                                          <p:spTgt spid="18"/>
                                        </p:tgtEl>
                                      </p:cBhvr>
                                    </p:animEffect>
                                  </p:childTnLst>
                                </p:cTn>
                              </p:par>
                              <p:par>
                                <p:cTn id="205" presetID="5" presetClass="entr" presetSubtype="10" fill="hold" grpId="2" nodeType="withEffect">
                                  <p:stCondLst>
                                    <p:cond delay="0"/>
                                  </p:stCondLst>
                                  <p:childTnLst>
                                    <p:set>
                                      <p:cBhvr>
                                        <p:cTn id="206" dur="1" fill="hold">
                                          <p:stCondLst>
                                            <p:cond delay="0"/>
                                          </p:stCondLst>
                                        </p:cTn>
                                        <p:tgtEl>
                                          <p:spTgt spid="20"/>
                                        </p:tgtEl>
                                        <p:attrNameLst>
                                          <p:attrName>style.visibility</p:attrName>
                                        </p:attrNameLst>
                                      </p:cBhvr>
                                      <p:to>
                                        <p:strVal val="visible"/>
                                      </p:to>
                                    </p:set>
                                    <p:animEffect transition="in" filter="checkerboard(across)">
                                      <p:cBhvr>
                                        <p:cTn id="207" dur="2000"/>
                                        <p:tgtEl>
                                          <p:spTgt spid="20"/>
                                        </p:tgtEl>
                                      </p:cBhvr>
                                    </p:animEffect>
                                  </p:childTnLst>
                                </p:cTn>
                              </p:par>
                              <p:par>
                                <p:cTn id="208" presetID="5" presetClass="entr" presetSubtype="10" fill="hold" grpId="2" nodeType="withEffect">
                                  <p:stCondLst>
                                    <p:cond delay="0"/>
                                  </p:stCondLst>
                                  <p:childTnLst>
                                    <p:set>
                                      <p:cBhvr>
                                        <p:cTn id="209" dur="1" fill="hold">
                                          <p:stCondLst>
                                            <p:cond delay="0"/>
                                          </p:stCondLst>
                                        </p:cTn>
                                        <p:tgtEl>
                                          <p:spTgt spid="23"/>
                                        </p:tgtEl>
                                        <p:attrNameLst>
                                          <p:attrName>style.visibility</p:attrName>
                                        </p:attrNameLst>
                                      </p:cBhvr>
                                      <p:to>
                                        <p:strVal val="visible"/>
                                      </p:to>
                                    </p:set>
                                    <p:animEffect transition="in" filter="checkerboard(across)">
                                      <p:cBhvr>
                                        <p:cTn id="210" dur="2000"/>
                                        <p:tgtEl>
                                          <p:spTgt spid="23"/>
                                        </p:tgtEl>
                                      </p:cBhvr>
                                    </p:animEffect>
                                  </p:childTnLst>
                                </p:cTn>
                              </p:par>
                              <p:par>
                                <p:cTn id="211" presetID="5" presetClass="entr" presetSubtype="10" fill="hold" grpId="2" nodeType="withEffect">
                                  <p:stCondLst>
                                    <p:cond delay="0"/>
                                  </p:stCondLst>
                                  <p:childTnLst>
                                    <p:set>
                                      <p:cBhvr>
                                        <p:cTn id="212" dur="1" fill="hold">
                                          <p:stCondLst>
                                            <p:cond delay="0"/>
                                          </p:stCondLst>
                                        </p:cTn>
                                        <p:tgtEl>
                                          <p:spTgt spid="24"/>
                                        </p:tgtEl>
                                        <p:attrNameLst>
                                          <p:attrName>style.visibility</p:attrName>
                                        </p:attrNameLst>
                                      </p:cBhvr>
                                      <p:to>
                                        <p:strVal val="visible"/>
                                      </p:to>
                                    </p:set>
                                    <p:animEffect transition="in" filter="checkerboard(across)">
                                      <p:cBhvr>
                                        <p:cTn id="213" dur="2000"/>
                                        <p:tgtEl>
                                          <p:spTgt spid="24"/>
                                        </p:tgtEl>
                                      </p:cBhvr>
                                    </p:animEffect>
                                  </p:childTnLst>
                                </p:cTn>
                              </p:par>
                              <p:par>
                                <p:cTn id="214" presetID="5" presetClass="entr" presetSubtype="10" fill="hold" grpId="2" nodeType="withEffect">
                                  <p:stCondLst>
                                    <p:cond delay="0"/>
                                  </p:stCondLst>
                                  <p:childTnLst>
                                    <p:set>
                                      <p:cBhvr>
                                        <p:cTn id="215" dur="1" fill="hold">
                                          <p:stCondLst>
                                            <p:cond delay="0"/>
                                          </p:stCondLst>
                                        </p:cTn>
                                        <p:tgtEl>
                                          <p:spTgt spid="25"/>
                                        </p:tgtEl>
                                        <p:attrNameLst>
                                          <p:attrName>style.visibility</p:attrName>
                                        </p:attrNameLst>
                                      </p:cBhvr>
                                      <p:to>
                                        <p:strVal val="visible"/>
                                      </p:to>
                                    </p:set>
                                    <p:animEffect transition="in" filter="checkerboard(across)">
                                      <p:cBhvr>
                                        <p:cTn id="216" dur="2000"/>
                                        <p:tgtEl>
                                          <p:spTgt spid="25"/>
                                        </p:tgtEl>
                                      </p:cBhvr>
                                    </p:animEffect>
                                  </p:childTnLst>
                                </p:cTn>
                              </p:par>
                              <p:par>
                                <p:cTn id="217" presetID="5" presetClass="entr" presetSubtype="10" fill="hold" grpId="2" nodeType="withEffect">
                                  <p:stCondLst>
                                    <p:cond delay="0"/>
                                  </p:stCondLst>
                                  <p:childTnLst>
                                    <p:set>
                                      <p:cBhvr>
                                        <p:cTn id="218" dur="1" fill="hold">
                                          <p:stCondLst>
                                            <p:cond delay="0"/>
                                          </p:stCondLst>
                                        </p:cTn>
                                        <p:tgtEl>
                                          <p:spTgt spid="28"/>
                                        </p:tgtEl>
                                        <p:attrNameLst>
                                          <p:attrName>style.visibility</p:attrName>
                                        </p:attrNameLst>
                                      </p:cBhvr>
                                      <p:to>
                                        <p:strVal val="visible"/>
                                      </p:to>
                                    </p:set>
                                    <p:animEffect transition="in" filter="checkerboard(across)">
                                      <p:cBhvr>
                                        <p:cTn id="219" dur="2000"/>
                                        <p:tgtEl>
                                          <p:spTgt spid="28"/>
                                        </p:tgtEl>
                                      </p:cBhvr>
                                    </p:animEffect>
                                  </p:childTnLst>
                                </p:cTn>
                              </p:par>
                              <p:par>
                                <p:cTn id="220" presetID="5" presetClass="entr" presetSubtype="10" fill="hold" grpId="2" nodeType="withEffect">
                                  <p:stCondLst>
                                    <p:cond delay="0"/>
                                  </p:stCondLst>
                                  <p:childTnLst>
                                    <p:set>
                                      <p:cBhvr>
                                        <p:cTn id="221" dur="1" fill="hold">
                                          <p:stCondLst>
                                            <p:cond delay="0"/>
                                          </p:stCondLst>
                                        </p:cTn>
                                        <p:tgtEl>
                                          <p:spTgt spid="30"/>
                                        </p:tgtEl>
                                        <p:attrNameLst>
                                          <p:attrName>style.visibility</p:attrName>
                                        </p:attrNameLst>
                                      </p:cBhvr>
                                      <p:to>
                                        <p:strVal val="visible"/>
                                      </p:to>
                                    </p:set>
                                    <p:animEffect transition="in" filter="checkerboard(across)">
                                      <p:cBhvr>
                                        <p:cTn id="222" dur="2000"/>
                                        <p:tgtEl>
                                          <p:spTgt spid="30"/>
                                        </p:tgtEl>
                                      </p:cBhvr>
                                    </p:animEffect>
                                  </p:childTnLst>
                                </p:cTn>
                              </p:par>
                              <p:par>
                                <p:cTn id="223" presetID="5" presetClass="entr" presetSubtype="10" fill="hold" grpId="2" nodeType="withEffect">
                                  <p:stCondLst>
                                    <p:cond delay="0"/>
                                  </p:stCondLst>
                                  <p:childTnLst>
                                    <p:set>
                                      <p:cBhvr>
                                        <p:cTn id="224" dur="1" fill="hold">
                                          <p:stCondLst>
                                            <p:cond delay="0"/>
                                          </p:stCondLst>
                                        </p:cTn>
                                        <p:tgtEl>
                                          <p:spTgt spid="5"/>
                                        </p:tgtEl>
                                        <p:attrNameLst>
                                          <p:attrName>style.visibility</p:attrName>
                                        </p:attrNameLst>
                                      </p:cBhvr>
                                      <p:to>
                                        <p:strVal val="visible"/>
                                      </p:to>
                                    </p:set>
                                    <p:animEffect transition="in" filter="checkerboard(across)">
                                      <p:cBhvr>
                                        <p:cTn id="225" dur="2000"/>
                                        <p:tgtEl>
                                          <p:spTgt spid="5"/>
                                        </p:tgtEl>
                                      </p:cBhvr>
                                    </p:animEffect>
                                  </p:childTnLst>
                                </p:cTn>
                              </p:par>
                              <p:par>
                                <p:cTn id="226" presetID="5" presetClass="entr" presetSubtype="10" fill="hold" grpId="2" nodeType="withEffect">
                                  <p:stCondLst>
                                    <p:cond delay="0"/>
                                  </p:stCondLst>
                                  <p:childTnLst>
                                    <p:set>
                                      <p:cBhvr>
                                        <p:cTn id="227" dur="1" fill="hold">
                                          <p:stCondLst>
                                            <p:cond delay="0"/>
                                          </p:stCondLst>
                                        </p:cTn>
                                        <p:tgtEl>
                                          <p:spTgt spid="7"/>
                                        </p:tgtEl>
                                        <p:attrNameLst>
                                          <p:attrName>style.visibility</p:attrName>
                                        </p:attrNameLst>
                                      </p:cBhvr>
                                      <p:to>
                                        <p:strVal val="visible"/>
                                      </p:to>
                                    </p:set>
                                    <p:animEffect transition="in" filter="checkerboard(across)">
                                      <p:cBhvr>
                                        <p:cTn id="228" dur="2000"/>
                                        <p:tgtEl>
                                          <p:spTgt spid="7"/>
                                        </p:tgtEl>
                                      </p:cBhvr>
                                    </p:animEffect>
                                  </p:childTnLst>
                                </p:cTn>
                              </p:par>
                              <p:par>
                                <p:cTn id="229" presetID="5" presetClass="entr" presetSubtype="10" fill="hold" grpId="2" nodeType="withEffect">
                                  <p:stCondLst>
                                    <p:cond delay="0"/>
                                  </p:stCondLst>
                                  <p:childTnLst>
                                    <p:set>
                                      <p:cBhvr>
                                        <p:cTn id="230" dur="1" fill="hold">
                                          <p:stCondLst>
                                            <p:cond delay="0"/>
                                          </p:stCondLst>
                                        </p:cTn>
                                        <p:tgtEl>
                                          <p:spTgt spid="9"/>
                                        </p:tgtEl>
                                        <p:attrNameLst>
                                          <p:attrName>style.visibility</p:attrName>
                                        </p:attrNameLst>
                                      </p:cBhvr>
                                      <p:to>
                                        <p:strVal val="visible"/>
                                      </p:to>
                                    </p:set>
                                    <p:animEffect transition="in" filter="checkerboard(across)">
                                      <p:cBhvr>
                                        <p:cTn id="231" dur="2000"/>
                                        <p:tgtEl>
                                          <p:spTgt spid="9"/>
                                        </p:tgtEl>
                                      </p:cBhvr>
                                    </p:animEffect>
                                  </p:childTnLst>
                                </p:cTn>
                              </p:par>
                              <p:par>
                                <p:cTn id="232" presetID="5" presetClass="entr" presetSubtype="10" fill="hold" grpId="2" nodeType="withEffect">
                                  <p:stCondLst>
                                    <p:cond delay="0"/>
                                  </p:stCondLst>
                                  <p:childTnLst>
                                    <p:set>
                                      <p:cBhvr>
                                        <p:cTn id="233" dur="1" fill="hold">
                                          <p:stCondLst>
                                            <p:cond delay="0"/>
                                          </p:stCondLst>
                                        </p:cTn>
                                        <p:tgtEl>
                                          <p:spTgt spid="10"/>
                                        </p:tgtEl>
                                        <p:attrNameLst>
                                          <p:attrName>style.visibility</p:attrName>
                                        </p:attrNameLst>
                                      </p:cBhvr>
                                      <p:to>
                                        <p:strVal val="visible"/>
                                      </p:to>
                                    </p:set>
                                    <p:animEffect transition="in" filter="checkerboard(across)">
                                      <p:cBhvr>
                                        <p:cTn id="234" dur="2000"/>
                                        <p:tgtEl>
                                          <p:spTgt spid="10"/>
                                        </p:tgtEl>
                                      </p:cBhvr>
                                    </p:animEffect>
                                  </p:childTnLst>
                                </p:cTn>
                              </p:par>
                              <p:par>
                                <p:cTn id="235" presetID="5" presetClass="entr" presetSubtype="10" fill="hold" grpId="2" nodeType="withEffect">
                                  <p:stCondLst>
                                    <p:cond delay="0"/>
                                  </p:stCondLst>
                                  <p:childTnLst>
                                    <p:set>
                                      <p:cBhvr>
                                        <p:cTn id="236" dur="1" fill="hold">
                                          <p:stCondLst>
                                            <p:cond delay="0"/>
                                          </p:stCondLst>
                                        </p:cTn>
                                        <p:tgtEl>
                                          <p:spTgt spid="14"/>
                                        </p:tgtEl>
                                        <p:attrNameLst>
                                          <p:attrName>style.visibility</p:attrName>
                                        </p:attrNameLst>
                                      </p:cBhvr>
                                      <p:to>
                                        <p:strVal val="visible"/>
                                      </p:to>
                                    </p:set>
                                    <p:animEffect transition="in" filter="checkerboard(across)">
                                      <p:cBhvr>
                                        <p:cTn id="237" dur="2000"/>
                                        <p:tgtEl>
                                          <p:spTgt spid="14"/>
                                        </p:tgtEl>
                                      </p:cBhvr>
                                    </p:animEffect>
                                  </p:childTnLst>
                                </p:cTn>
                              </p:par>
                              <p:par>
                                <p:cTn id="238" presetID="5" presetClass="entr" presetSubtype="10" fill="hold" grpId="2" nodeType="withEffect">
                                  <p:stCondLst>
                                    <p:cond delay="0"/>
                                  </p:stCondLst>
                                  <p:childTnLst>
                                    <p:set>
                                      <p:cBhvr>
                                        <p:cTn id="239" dur="1" fill="hold">
                                          <p:stCondLst>
                                            <p:cond delay="0"/>
                                          </p:stCondLst>
                                        </p:cTn>
                                        <p:tgtEl>
                                          <p:spTgt spid="15"/>
                                        </p:tgtEl>
                                        <p:attrNameLst>
                                          <p:attrName>style.visibility</p:attrName>
                                        </p:attrNameLst>
                                      </p:cBhvr>
                                      <p:to>
                                        <p:strVal val="visible"/>
                                      </p:to>
                                    </p:set>
                                    <p:animEffect transition="in" filter="checkerboard(across)">
                                      <p:cBhvr>
                                        <p:cTn id="240" dur="2000"/>
                                        <p:tgtEl>
                                          <p:spTgt spid="15"/>
                                        </p:tgtEl>
                                      </p:cBhvr>
                                    </p:animEffect>
                                  </p:childTnLst>
                                </p:cTn>
                              </p:par>
                              <p:par>
                                <p:cTn id="241" presetID="5" presetClass="entr" presetSubtype="10" fill="hold" grpId="2" nodeType="withEffect">
                                  <p:stCondLst>
                                    <p:cond delay="0"/>
                                  </p:stCondLst>
                                  <p:childTnLst>
                                    <p:set>
                                      <p:cBhvr>
                                        <p:cTn id="242" dur="1" fill="hold">
                                          <p:stCondLst>
                                            <p:cond delay="0"/>
                                          </p:stCondLst>
                                        </p:cTn>
                                        <p:tgtEl>
                                          <p:spTgt spid="17"/>
                                        </p:tgtEl>
                                        <p:attrNameLst>
                                          <p:attrName>style.visibility</p:attrName>
                                        </p:attrNameLst>
                                      </p:cBhvr>
                                      <p:to>
                                        <p:strVal val="visible"/>
                                      </p:to>
                                    </p:set>
                                    <p:animEffect transition="in" filter="checkerboard(across)">
                                      <p:cBhvr>
                                        <p:cTn id="243" dur="2000"/>
                                        <p:tgtEl>
                                          <p:spTgt spid="17"/>
                                        </p:tgtEl>
                                      </p:cBhvr>
                                    </p:animEffect>
                                  </p:childTnLst>
                                </p:cTn>
                              </p:par>
                              <p:par>
                                <p:cTn id="244" presetID="5" presetClass="entr" presetSubtype="10" fill="hold" grpId="2" nodeType="withEffect">
                                  <p:stCondLst>
                                    <p:cond delay="0"/>
                                  </p:stCondLst>
                                  <p:childTnLst>
                                    <p:set>
                                      <p:cBhvr>
                                        <p:cTn id="245" dur="1" fill="hold">
                                          <p:stCondLst>
                                            <p:cond delay="0"/>
                                          </p:stCondLst>
                                        </p:cTn>
                                        <p:tgtEl>
                                          <p:spTgt spid="19"/>
                                        </p:tgtEl>
                                        <p:attrNameLst>
                                          <p:attrName>style.visibility</p:attrName>
                                        </p:attrNameLst>
                                      </p:cBhvr>
                                      <p:to>
                                        <p:strVal val="visible"/>
                                      </p:to>
                                    </p:set>
                                    <p:animEffect transition="in" filter="checkerboard(across)">
                                      <p:cBhvr>
                                        <p:cTn id="246" dur="2000"/>
                                        <p:tgtEl>
                                          <p:spTgt spid="19"/>
                                        </p:tgtEl>
                                      </p:cBhvr>
                                    </p:animEffect>
                                  </p:childTnLst>
                                </p:cTn>
                              </p:par>
                              <p:par>
                                <p:cTn id="247" presetID="5" presetClass="entr" presetSubtype="10" fill="hold" grpId="2" nodeType="withEffect">
                                  <p:stCondLst>
                                    <p:cond delay="0"/>
                                  </p:stCondLst>
                                  <p:childTnLst>
                                    <p:set>
                                      <p:cBhvr>
                                        <p:cTn id="248" dur="1" fill="hold">
                                          <p:stCondLst>
                                            <p:cond delay="0"/>
                                          </p:stCondLst>
                                        </p:cTn>
                                        <p:tgtEl>
                                          <p:spTgt spid="21"/>
                                        </p:tgtEl>
                                        <p:attrNameLst>
                                          <p:attrName>style.visibility</p:attrName>
                                        </p:attrNameLst>
                                      </p:cBhvr>
                                      <p:to>
                                        <p:strVal val="visible"/>
                                      </p:to>
                                    </p:set>
                                    <p:animEffect transition="in" filter="checkerboard(across)">
                                      <p:cBhvr>
                                        <p:cTn id="249" dur="2000"/>
                                        <p:tgtEl>
                                          <p:spTgt spid="21"/>
                                        </p:tgtEl>
                                      </p:cBhvr>
                                    </p:animEffect>
                                  </p:childTnLst>
                                </p:cTn>
                              </p:par>
                              <p:par>
                                <p:cTn id="250" presetID="5" presetClass="entr" presetSubtype="10" fill="hold" grpId="2" nodeType="withEffect">
                                  <p:stCondLst>
                                    <p:cond delay="0"/>
                                  </p:stCondLst>
                                  <p:childTnLst>
                                    <p:set>
                                      <p:cBhvr>
                                        <p:cTn id="251" dur="1" fill="hold">
                                          <p:stCondLst>
                                            <p:cond delay="0"/>
                                          </p:stCondLst>
                                        </p:cTn>
                                        <p:tgtEl>
                                          <p:spTgt spid="22"/>
                                        </p:tgtEl>
                                        <p:attrNameLst>
                                          <p:attrName>style.visibility</p:attrName>
                                        </p:attrNameLst>
                                      </p:cBhvr>
                                      <p:to>
                                        <p:strVal val="visible"/>
                                      </p:to>
                                    </p:set>
                                    <p:animEffect transition="in" filter="checkerboard(across)">
                                      <p:cBhvr>
                                        <p:cTn id="252" dur="2000"/>
                                        <p:tgtEl>
                                          <p:spTgt spid="22"/>
                                        </p:tgtEl>
                                      </p:cBhvr>
                                    </p:animEffect>
                                  </p:childTnLst>
                                </p:cTn>
                              </p:par>
                              <p:par>
                                <p:cTn id="253" presetID="5" presetClass="entr" presetSubtype="10" fill="hold" grpId="2" nodeType="withEffect">
                                  <p:stCondLst>
                                    <p:cond delay="0"/>
                                  </p:stCondLst>
                                  <p:childTnLst>
                                    <p:set>
                                      <p:cBhvr>
                                        <p:cTn id="254" dur="1" fill="hold">
                                          <p:stCondLst>
                                            <p:cond delay="0"/>
                                          </p:stCondLst>
                                        </p:cTn>
                                        <p:tgtEl>
                                          <p:spTgt spid="26"/>
                                        </p:tgtEl>
                                        <p:attrNameLst>
                                          <p:attrName>style.visibility</p:attrName>
                                        </p:attrNameLst>
                                      </p:cBhvr>
                                      <p:to>
                                        <p:strVal val="visible"/>
                                      </p:to>
                                    </p:set>
                                    <p:animEffect transition="in" filter="checkerboard(across)">
                                      <p:cBhvr>
                                        <p:cTn id="255" dur="2000"/>
                                        <p:tgtEl>
                                          <p:spTgt spid="26"/>
                                        </p:tgtEl>
                                      </p:cBhvr>
                                    </p:animEffect>
                                  </p:childTnLst>
                                </p:cTn>
                              </p:par>
                              <p:par>
                                <p:cTn id="256" presetID="5" presetClass="entr" presetSubtype="10" fill="hold" grpId="2" nodeType="withEffect">
                                  <p:stCondLst>
                                    <p:cond delay="0"/>
                                  </p:stCondLst>
                                  <p:childTnLst>
                                    <p:set>
                                      <p:cBhvr>
                                        <p:cTn id="257" dur="1" fill="hold">
                                          <p:stCondLst>
                                            <p:cond delay="0"/>
                                          </p:stCondLst>
                                        </p:cTn>
                                        <p:tgtEl>
                                          <p:spTgt spid="27"/>
                                        </p:tgtEl>
                                        <p:attrNameLst>
                                          <p:attrName>style.visibility</p:attrName>
                                        </p:attrNameLst>
                                      </p:cBhvr>
                                      <p:to>
                                        <p:strVal val="visible"/>
                                      </p:to>
                                    </p:set>
                                    <p:animEffect transition="in" filter="checkerboard(across)">
                                      <p:cBhvr>
                                        <p:cTn id="258" dur="2000"/>
                                        <p:tgtEl>
                                          <p:spTgt spid="27"/>
                                        </p:tgtEl>
                                      </p:cBhvr>
                                    </p:animEffect>
                                  </p:childTnLst>
                                </p:cTn>
                              </p:par>
                              <p:par>
                                <p:cTn id="259" presetID="5" presetClass="entr" presetSubtype="10" fill="hold" grpId="2" nodeType="withEffect">
                                  <p:stCondLst>
                                    <p:cond delay="0"/>
                                  </p:stCondLst>
                                  <p:childTnLst>
                                    <p:set>
                                      <p:cBhvr>
                                        <p:cTn id="260" dur="1" fill="hold">
                                          <p:stCondLst>
                                            <p:cond delay="0"/>
                                          </p:stCondLst>
                                        </p:cTn>
                                        <p:tgtEl>
                                          <p:spTgt spid="29"/>
                                        </p:tgtEl>
                                        <p:attrNameLst>
                                          <p:attrName>style.visibility</p:attrName>
                                        </p:attrNameLst>
                                      </p:cBhvr>
                                      <p:to>
                                        <p:strVal val="visible"/>
                                      </p:to>
                                    </p:set>
                                    <p:animEffect transition="in" filter="checkerboard(across)">
                                      <p:cBhvr>
                                        <p:cTn id="261" dur="2000"/>
                                        <p:tgtEl>
                                          <p:spTgt spid="29"/>
                                        </p:tgtEl>
                                      </p:cBhvr>
                                    </p:animEffect>
                                  </p:childTnLst>
                                </p:cTn>
                              </p:par>
                              <p:par>
                                <p:cTn id="262" presetID="5" presetClass="entr" presetSubtype="10" fill="hold" grpId="2" nodeType="withEffect">
                                  <p:stCondLst>
                                    <p:cond delay="0"/>
                                  </p:stCondLst>
                                  <p:childTnLst>
                                    <p:set>
                                      <p:cBhvr>
                                        <p:cTn id="263" dur="1" fill="hold">
                                          <p:stCondLst>
                                            <p:cond delay="0"/>
                                          </p:stCondLst>
                                        </p:cTn>
                                        <p:tgtEl>
                                          <p:spTgt spid="31"/>
                                        </p:tgtEl>
                                        <p:attrNameLst>
                                          <p:attrName>style.visibility</p:attrName>
                                        </p:attrNameLst>
                                      </p:cBhvr>
                                      <p:to>
                                        <p:strVal val="visible"/>
                                      </p:to>
                                    </p:set>
                                    <p:animEffect transition="in" filter="checkerboard(across)">
                                      <p:cBhvr>
                                        <p:cTn id="264" dur="2000"/>
                                        <p:tgtEl>
                                          <p:spTgt spid="31"/>
                                        </p:tgtEl>
                                      </p:cBhvr>
                                    </p:animEffect>
                                  </p:childTnLst>
                                </p:cTn>
                              </p:par>
                              <p:par>
                                <p:cTn id="265" presetID="5" presetClass="entr" presetSubtype="10" fill="hold" grpId="2" nodeType="withEffect">
                                  <p:stCondLst>
                                    <p:cond delay="0"/>
                                  </p:stCondLst>
                                  <p:childTnLst>
                                    <p:set>
                                      <p:cBhvr>
                                        <p:cTn id="266" dur="1" fill="hold">
                                          <p:stCondLst>
                                            <p:cond delay="0"/>
                                          </p:stCondLst>
                                        </p:cTn>
                                        <p:tgtEl>
                                          <p:spTgt spid="32"/>
                                        </p:tgtEl>
                                        <p:attrNameLst>
                                          <p:attrName>style.visibility</p:attrName>
                                        </p:attrNameLst>
                                      </p:cBhvr>
                                      <p:to>
                                        <p:strVal val="visible"/>
                                      </p:to>
                                    </p:set>
                                    <p:animEffect transition="in" filter="checkerboard(across)">
                                      <p:cBhvr>
                                        <p:cTn id="267" dur="2000"/>
                                        <p:tgtEl>
                                          <p:spTgt spid="32"/>
                                        </p:tgtEl>
                                      </p:cBhvr>
                                    </p:animEffect>
                                  </p:childTnLst>
                                </p:cTn>
                              </p:par>
                            </p:childTnLst>
                          </p:cTn>
                        </p:par>
                        <p:par>
                          <p:cTn id="268" fill="hold">
                            <p:stCondLst>
                              <p:cond delay="2000"/>
                            </p:stCondLst>
                            <p:childTnLst>
                              <p:par>
                                <p:cTn id="269" presetID="2" presetClass="exit" presetSubtype="6" fill="hold" grpId="3" nodeType="afterEffect">
                                  <p:stCondLst>
                                    <p:cond delay="0"/>
                                  </p:stCondLst>
                                  <p:childTnLst>
                                    <p:anim calcmode="lin" valueType="num">
                                      <p:cBhvr additive="base">
                                        <p:cTn id="270" dur="2000"/>
                                        <p:tgtEl>
                                          <p:spTgt spid="4"/>
                                        </p:tgtEl>
                                        <p:attrNameLst>
                                          <p:attrName>ppt_x</p:attrName>
                                        </p:attrNameLst>
                                      </p:cBhvr>
                                      <p:tavLst>
                                        <p:tav tm="0">
                                          <p:val>
                                            <p:strVal val="ppt_x"/>
                                          </p:val>
                                        </p:tav>
                                        <p:tav tm="100000">
                                          <p:val>
                                            <p:strVal val="1+ppt_w/2"/>
                                          </p:val>
                                        </p:tav>
                                      </p:tavLst>
                                    </p:anim>
                                    <p:anim calcmode="lin" valueType="num">
                                      <p:cBhvr additive="base">
                                        <p:cTn id="271" dur="2000"/>
                                        <p:tgtEl>
                                          <p:spTgt spid="4"/>
                                        </p:tgtEl>
                                        <p:attrNameLst>
                                          <p:attrName>ppt_y</p:attrName>
                                        </p:attrNameLst>
                                      </p:cBhvr>
                                      <p:tavLst>
                                        <p:tav tm="0">
                                          <p:val>
                                            <p:strVal val="ppt_y"/>
                                          </p:val>
                                        </p:tav>
                                        <p:tav tm="100000">
                                          <p:val>
                                            <p:strVal val="1+ppt_h/2"/>
                                          </p:val>
                                        </p:tav>
                                      </p:tavLst>
                                    </p:anim>
                                    <p:set>
                                      <p:cBhvr>
                                        <p:cTn id="272" dur="1" fill="hold">
                                          <p:stCondLst>
                                            <p:cond delay="1999"/>
                                          </p:stCondLst>
                                        </p:cTn>
                                        <p:tgtEl>
                                          <p:spTgt spid="4"/>
                                        </p:tgtEl>
                                        <p:attrNameLst>
                                          <p:attrName>style.visibility</p:attrName>
                                        </p:attrNameLst>
                                      </p:cBhvr>
                                      <p:to>
                                        <p:strVal val="hidden"/>
                                      </p:to>
                                    </p:set>
                                  </p:childTnLst>
                                </p:cTn>
                              </p:par>
                              <p:par>
                                <p:cTn id="273" presetID="2" presetClass="exit" presetSubtype="6" fill="hold" grpId="3" nodeType="withEffect">
                                  <p:stCondLst>
                                    <p:cond delay="0"/>
                                  </p:stCondLst>
                                  <p:childTnLst>
                                    <p:anim calcmode="lin" valueType="num">
                                      <p:cBhvr additive="base">
                                        <p:cTn id="274" dur="2000"/>
                                        <p:tgtEl>
                                          <p:spTgt spid="8"/>
                                        </p:tgtEl>
                                        <p:attrNameLst>
                                          <p:attrName>ppt_x</p:attrName>
                                        </p:attrNameLst>
                                      </p:cBhvr>
                                      <p:tavLst>
                                        <p:tav tm="0">
                                          <p:val>
                                            <p:strVal val="ppt_x"/>
                                          </p:val>
                                        </p:tav>
                                        <p:tav tm="100000">
                                          <p:val>
                                            <p:strVal val="1+ppt_w/2"/>
                                          </p:val>
                                        </p:tav>
                                      </p:tavLst>
                                    </p:anim>
                                    <p:anim calcmode="lin" valueType="num">
                                      <p:cBhvr additive="base">
                                        <p:cTn id="275" dur="2000"/>
                                        <p:tgtEl>
                                          <p:spTgt spid="8"/>
                                        </p:tgtEl>
                                        <p:attrNameLst>
                                          <p:attrName>ppt_y</p:attrName>
                                        </p:attrNameLst>
                                      </p:cBhvr>
                                      <p:tavLst>
                                        <p:tav tm="0">
                                          <p:val>
                                            <p:strVal val="ppt_y"/>
                                          </p:val>
                                        </p:tav>
                                        <p:tav tm="100000">
                                          <p:val>
                                            <p:strVal val="1+ppt_h/2"/>
                                          </p:val>
                                        </p:tav>
                                      </p:tavLst>
                                    </p:anim>
                                    <p:set>
                                      <p:cBhvr>
                                        <p:cTn id="276" dur="1" fill="hold">
                                          <p:stCondLst>
                                            <p:cond delay="1999"/>
                                          </p:stCondLst>
                                        </p:cTn>
                                        <p:tgtEl>
                                          <p:spTgt spid="8"/>
                                        </p:tgtEl>
                                        <p:attrNameLst>
                                          <p:attrName>style.visibility</p:attrName>
                                        </p:attrNameLst>
                                      </p:cBhvr>
                                      <p:to>
                                        <p:strVal val="hidden"/>
                                      </p:to>
                                    </p:set>
                                  </p:childTnLst>
                                </p:cTn>
                              </p:par>
                              <p:par>
                                <p:cTn id="277" presetID="2" presetClass="exit" presetSubtype="6" fill="hold" grpId="3" nodeType="withEffect">
                                  <p:stCondLst>
                                    <p:cond delay="0"/>
                                  </p:stCondLst>
                                  <p:childTnLst>
                                    <p:anim calcmode="lin" valueType="num">
                                      <p:cBhvr additive="base">
                                        <p:cTn id="278" dur="2000"/>
                                        <p:tgtEl>
                                          <p:spTgt spid="13"/>
                                        </p:tgtEl>
                                        <p:attrNameLst>
                                          <p:attrName>ppt_x</p:attrName>
                                        </p:attrNameLst>
                                      </p:cBhvr>
                                      <p:tavLst>
                                        <p:tav tm="0">
                                          <p:val>
                                            <p:strVal val="ppt_x"/>
                                          </p:val>
                                        </p:tav>
                                        <p:tav tm="100000">
                                          <p:val>
                                            <p:strVal val="1+ppt_w/2"/>
                                          </p:val>
                                        </p:tav>
                                      </p:tavLst>
                                    </p:anim>
                                    <p:anim calcmode="lin" valueType="num">
                                      <p:cBhvr additive="base">
                                        <p:cTn id="279" dur="2000"/>
                                        <p:tgtEl>
                                          <p:spTgt spid="13"/>
                                        </p:tgtEl>
                                        <p:attrNameLst>
                                          <p:attrName>ppt_y</p:attrName>
                                        </p:attrNameLst>
                                      </p:cBhvr>
                                      <p:tavLst>
                                        <p:tav tm="0">
                                          <p:val>
                                            <p:strVal val="ppt_y"/>
                                          </p:val>
                                        </p:tav>
                                        <p:tav tm="100000">
                                          <p:val>
                                            <p:strVal val="1+ppt_h/2"/>
                                          </p:val>
                                        </p:tav>
                                      </p:tavLst>
                                    </p:anim>
                                    <p:set>
                                      <p:cBhvr>
                                        <p:cTn id="280" dur="1" fill="hold">
                                          <p:stCondLst>
                                            <p:cond delay="1999"/>
                                          </p:stCondLst>
                                        </p:cTn>
                                        <p:tgtEl>
                                          <p:spTgt spid="13"/>
                                        </p:tgtEl>
                                        <p:attrNameLst>
                                          <p:attrName>style.visibility</p:attrName>
                                        </p:attrNameLst>
                                      </p:cBhvr>
                                      <p:to>
                                        <p:strVal val="hidden"/>
                                      </p:to>
                                    </p:set>
                                  </p:childTnLst>
                                </p:cTn>
                              </p:par>
                              <p:par>
                                <p:cTn id="281" presetID="2" presetClass="exit" presetSubtype="6" fill="hold" grpId="3" nodeType="withEffect">
                                  <p:stCondLst>
                                    <p:cond delay="0"/>
                                  </p:stCondLst>
                                  <p:childTnLst>
                                    <p:anim calcmode="lin" valueType="num">
                                      <p:cBhvr additive="base">
                                        <p:cTn id="282" dur="2000"/>
                                        <p:tgtEl>
                                          <p:spTgt spid="16"/>
                                        </p:tgtEl>
                                        <p:attrNameLst>
                                          <p:attrName>ppt_x</p:attrName>
                                        </p:attrNameLst>
                                      </p:cBhvr>
                                      <p:tavLst>
                                        <p:tav tm="0">
                                          <p:val>
                                            <p:strVal val="ppt_x"/>
                                          </p:val>
                                        </p:tav>
                                        <p:tav tm="100000">
                                          <p:val>
                                            <p:strVal val="1+ppt_w/2"/>
                                          </p:val>
                                        </p:tav>
                                      </p:tavLst>
                                    </p:anim>
                                    <p:anim calcmode="lin" valueType="num">
                                      <p:cBhvr additive="base">
                                        <p:cTn id="283" dur="2000"/>
                                        <p:tgtEl>
                                          <p:spTgt spid="16"/>
                                        </p:tgtEl>
                                        <p:attrNameLst>
                                          <p:attrName>ppt_y</p:attrName>
                                        </p:attrNameLst>
                                      </p:cBhvr>
                                      <p:tavLst>
                                        <p:tav tm="0">
                                          <p:val>
                                            <p:strVal val="ppt_y"/>
                                          </p:val>
                                        </p:tav>
                                        <p:tav tm="100000">
                                          <p:val>
                                            <p:strVal val="1+ppt_h/2"/>
                                          </p:val>
                                        </p:tav>
                                      </p:tavLst>
                                    </p:anim>
                                    <p:set>
                                      <p:cBhvr>
                                        <p:cTn id="284" dur="1" fill="hold">
                                          <p:stCondLst>
                                            <p:cond delay="1999"/>
                                          </p:stCondLst>
                                        </p:cTn>
                                        <p:tgtEl>
                                          <p:spTgt spid="16"/>
                                        </p:tgtEl>
                                        <p:attrNameLst>
                                          <p:attrName>style.visibility</p:attrName>
                                        </p:attrNameLst>
                                      </p:cBhvr>
                                      <p:to>
                                        <p:strVal val="hidden"/>
                                      </p:to>
                                    </p:set>
                                  </p:childTnLst>
                                </p:cTn>
                              </p:par>
                              <p:par>
                                <p:cTn id="285" presetID="2" presetClass="exit" presetSubtype="6" fill="hold" grpId="3" nodeType="withEffect">
                                  <p:stCondLst>
                                    <p:cond delay="0"/>
                                  </p:stCondLst>
                                  <p:childTnLst>
                                    <p:anim calcmode="lin" valueType="num">
                                      <p:cBhvr additive="base">
                                        <p:cTn id="286" dur="2000"/>
                                        <p:tgtEl>
                                          <p:spTgt spid="20"/>
                                        </p:tgtEl>
                                        <p:attrNameLst>
                                          <p:attrName>ppt_x</p:attrName>
                                        </p:attrNameLst>
                                      </p:cBhvr>
                                      <p:tavLst>
                                        <p:tav tm="0">
                                          <p:val>
                                            <p:strVal val="ppt_x"/>
                                          </p:val>
                                        </p:tav>
                                        <p:tav tm="100000">
                                          <p:val>
                                            <p:strVal val="1+ppt_w/2"/>
                                          </p:val>
                                        </p:tav>
                                      </p:tavLst>
                                    </p:anim>
                                    <p:anim calcmode="lin" valueType="num">
                                      <p:cBhvr additive="base">
                                        <p:cTn id="287" dur="2000"/>
                                        <p:tgtEl>
                                          <p:spTgt spid="20"/>
                                        </p:tgtEl>
                                        <p:attrNameLst>
                                          <p:attrName>ppt_y</p:attrName>
                                        </p:attrNameLst>
                                      </p:cBhvr>
                                      <p:tavLst>
                                        <p:tav tm="0">
                                          <p:val>
                                            <p:strVal val="ppt_y"/>
                                          </p:val>
                                        </p:tav>
                                        <p:tav tm="100000">
                                          <p:val>
                                            <p:strVal val="1+ppt_h/2"/>
                                          </p:val>
                                        </p:tav>
                                      </p:tavLst>
                                    </p:anim>
                                    <p:set>
                                      <p:cBhvr>
                                        <p:cTn id="288" dur="1" fill="hold">
                                          <p:stCondLst>
                                            <p:cond delay="1999"/>
                                          </p:stCondLst>
                                        </p:cTn>
                                        <p:tgtEl>
                                          <p:spTgt spid="20"/>
                                        </p:tgtEl>
                                        <p:attrNameLst>
                                          <p:attrName>style.visibility</p:attrName>
                                        </p:attrNameLst>
                                      </p:cBhvr>
                                      <p:to>
                                        <p:strVal val="hidden"/>
                                      </p:to>
                                    </p:set>
                                  </p:childTnLst>
                                </p:cTn>
                              </p:par>
                              <p:par>
                                <p:cTn id="289" presetID="2" presetClass="exit" presetSubtype="6" fill="hold" grpId="3" nodeType="withEffect">
                                  <p:stCondLst>
                                    <p:cond delay="0"/>
                                  </p:stCondLst>
                                  <p:childTnLst>
                                    <p:anim calcmode="lin" valueType="num">
                                      <p:cBhvr additive="base">
                                        <p:cTn id="290" dur="2000"/>
                                        <p:tgtEl>
                                          <p:spTgt spid="24"/>
                                        </p:tgtEl>
                                        <p:attrNameLst>
                                          <p:attrName>ppt_x</p:attrName>
                                        </p:attrNameLst>
                                      </p:cBhvr>
                                      <p:tavLst>
                                        <p:tav tm="0">
                                          <p:val>
                                            <p:strVal val="ppt_x"/>
                                          </p:val>
                                        </p:tav>
                                        <p:tav tm="100000">
                                          <p:val>
                                            <p:strVal val="1+ppt_w/2"/>
                                          </p:val>
                                        </p:tav>
                                      </p:tavLst>
                                    </p:anim>
                                    <p:anim calcmode="lin" valueType="num">
                                      <p:cBhvr additive="base">
                                        <p:cTn id="291" dur="2000"/>
                                        <p:tgtEl>
                                          <p:spTgt spid="24"/>
                                        </p:tgtEl>
                                        <p:attrNameLst>
                                          <p:attrName>ppt_y</p:attrName>
                                        </p:attrNameLst>
                                      </p:cBhvr>
                                      <p:tavLst>
                                        <p:tav tm="0">
                                          <p:val>
                                            <p:strVal val="ppt_y"/>
                                          </p:val>
                                        </p:tav>
                                        <p:tav tm="100000">
                                          <p:val>
                                            <p:strVal val="1+ppt_h/2"/>
                                          </p:val>
                                        </p:tav>
                                      </p:tavLst>
                                    </p:anim>
                                    <p:set>
                                      <p:cBhvr>
                                        <p:cTn id="292" dur="1" fill="hold">
                                          <p:stCondLst>
                                            <p:cond delay="1999"/>
                                          </p:stCondLst>
                                        </p:cTn>
                                        <p:tgtEl>
                                          <p:spTgt spid="24"/>
                                        </p:tgtEl>
                                        <p:attrNameLst>
                                          <p:attrName>style.visibility</p:attrName>
                                        </p:attrNameLst>
                                      </p:cBhvr>
                                      <p:to>
                                        <p:strVal val="hidden"/>
                                      </p:to>
                                    </p:set>
                                  </p:childTnLst>
                                </p:cTn>
                              </p:par>
                              <p:par>
                                <p:cTn id="293" presetID="2" presetClass="exit" presetSubtype="6" fill="hold" grpId="3" nodeType="withEffect">
                                  <p:stCondLst>
                                    <p:cond delay="0"/>
                                  </p:stCondLst>
                                  <p:childTnLst>
                                    <p:anim calcmode="lin" valueType="num">
                                      <p:cBhvr additive="base">
                                        <p:cTn id="294" dur="2000"/>
                                        <p:tgtEl>
                                          <p:spTgt spid="28"/>
                                        </p:tgtEl>
                                        <p:attrNameLst>
                                          <p:attrName>ppt_x</p:attrName>
                                        </p:attrNameLst>
                                      </p:cBhvr>
                                      <p:tavLst>
                                        <p:tav tm="0">
                                          <p:val>
                                            <p:strVal val="ppt_x"/>
                                          </p:val>
                                        </p:tav>
                                        <p:tav tm="100000">
                                          <p:val>
                                            <p:strVal val="1+ppt_w/2"/>
                                          </p:val>
                                        </p:tav>
                                      </p:tavLst>
                                    </p:anim>
                                    <p:anim calcmode="lin" valueType="num">
                                      <p:cBhvr additive="base">
                                        <p:cTn id="295" dur="2000"/>
                                        <p:tgtEl>
                                          <p:spTgt spid="28"/>
                                        </p:tgtEl>
                                        <p:attrNameLst>
                                          <p:attrName>ppt_y</p:attrName>
                                        </p:attrNameLst>
                                      </p:cBhvr>
                                      <p:tavLst>
                                        <p:tav tm="0">
                                          <p:val>
                                            <p:strVal val="ppt_y"/>
                                          </p:val>
                                        </p:tav>
                                        <p:tav tm="100000">
                                          <p:val>
                                            <p:strVal val="1+ppt_h/2"/>
                                          </p:val>
                                        </p:tav>
                                      </p:tavLst>
                                    </p:anim>
                                    <p:set>
                                      <p:cBhvr>
                                        <p:cTn id="296" dur="1" fill="hold">
                                          <p:stCondLst>
                                            <p:cond delay="1999"/>
                                          </p:stCondLst>
                                        </p:cTn>
                                        <p:tgtEl>
                                          <p:spTgt spid="28"/>
                                        </p:tgtEl>
                                        <p:attrNameLst>
                                          <p:attrName>style.visibility</p:attrName>
                                        </p:attrNameLst>
                                      </p:cBhvr>
                                      <p:to>
                                        <p:strVal val="hidden"/>
                                      </p:to>
                                    </p:set>
                                  </p:childTnLst>
                                </p:cTn>
                              </p:par>
                              <p:par>
                                <p:cTn id="297" presetID="2" presetClass="exit" presetSubtype="12" fill="hold" grpId="3" nodeType="withEffect">
                                  <p:stCondLst>
                                    <p:cond delay="0"/>
                                  </p:stCondLst>
                                  <p:childTnLst>
                                    <p:anim calcmode="lin" valueType="num">
                                      <p:cBhvr additive="base">
                                        <p:cTn id="298" dur="2000"/>
                                        <p:tgtEl>
                                          <p:spTgt spid="5"/>
                                        </p:tgtEl>
                                        <p:attrNameLst>
                                          <p:attrName>ppt_x</p:attrName>
                                        </p:attrNameLst>
                                      </p:cBhvr>
                                      <p:tavLst>
                                        <p:tav tm="0">
                                          <p:val>
                                            <p:strVal val="ppt_x"/>
                                          </p:val>
                                        </p:tav>
                                        <p:tav tm="100000">
                                          <p:val>
                                            <p:strVal val="0-ppt_w/2"/>
                                          </p:val>
                                        </p:tav>
                                      </p:tavLst>
                                    </p:anim>
                                    <p:anim calcmode="lin" valueType="num">
                                      <p:cBhvr additive="base">
                                        <p:cTn id="299" dur="2000"/>
                                        <p:tgtEl>
                                          <p:spTgt spid="5"/>
                                        </p:tgtEl>
                                        <p:attrNameLst>
                                          <p:attrName>ppt_y</p:attrName>
                                        </p:attrNameLst>
                                      </p:cBhvr>
                                      <p:tavLst>
                                        <p:tav tm="0">
                                          <p:val>
                                            <p:strVal val="ppt_y"/>
                                          </p:val>
                                        </p:tav>
                                        <p:tav tm="100000">
                                          <p:val>
                                            <p:strVal val="1+ppt_h/2"/>
                                          </p:val>
                                        </p:tav>
                                      </p:tavLst>
                                    </p:anim>
                                    <p:set>
                                      <p:cBhvr>
                                        <p:cTn id="300" dur="1" fill="hold">
                                          <p:stCondLst>
                                            <p:cond delay="1999"/>
                                          </p:stCondLst>
                                        </p:cTn>
                                        <p:tgtEl>
                                          <p:spTgt spid="5"/>
                                        </p:tgtEl>
                                        <p:attrNameLst>
                                          <p:attrName>style.visibility</p:attrName>
                                        </p:attrNameLst>
                                      </p:cBhvr>
                                      <p:to>
                                        <p:strVal val="hidden"/>
                                      </p:to>
                                    </p:set>
                                  </p:childTnLst>
                                </p:cTn>
                              </p:par>
                              <p:par>
                                <p:cTn id="301" presetID="2" presetClass="exit" presetSubtype="12" fill="hold" grpId="3" nodeType="withEffect">
                                  <p:stCondLst>
                                    <p:cond delay="0"/>
                                  </p:stCondLst>
                                  <p:childTnLst>
                                    <p:anim calcmode="lin" valueType="num">
                                      <p:cBhvr additive="base">
                                        <p:cTn id="302" dur="2000"/>
                                        <p:tgtEl>
                                          <p:spTgt spid="9"/>
                                        </p:tgtEl>
                                        <p:attrNameLst>
                                          <p:attrName>ppt_x</p:attrName>
                                        </p:attrNameLst>
                                      </p:cBhvr>
                                      <p:tavLst>
                                        <p:tav tm="0">
                                          <p:val>
                                            <p:strVal val="ppt_x"/>
                                          </p:val>
                                        </p:tav>
                                        <p:tav tm="100000">
                                          <p:val>
                                            <p:strVal val="0-ppt_w/2"/>
                                          </p:val>
                                        </p:tav>
                                      </p:tavLst>
                                    </p:anim>
                                    <p:anim calcmode="lin" valueType="num">
                                      <p:cBhvr additive="base">
                                        <p:cTn id="303" dur="2000"/>
                                        <p:tgtEl>
                                          <p:spTgt spid="9"/>
                                        </p:tgtEl>
                                        <p:attrNameLst>
                                          <p:attrName>ppt_y</p:attrName>
                                        </p:attrNameLst>
                                      </p:cBhvr>
                                      <p:tavLst>
                                        <p:tav tm="0">
                                          <p:val>
                                            <p:strVal val="ppt_y"/>
                                          </p:val>
                                        </p:tav>
                                        <p:tav tm="100000">
                                          <p:val>
                                            <p:strVal val="1+ppt_h/2"/>
                                          </p:val>
                                        </p:tav>
                                      </p:tavLst>
                                    </p:anim>
                                    <p:set>
                                      <p:cBhvr>
                                        <p:cTn id="304" dur="1" fill="hold">
                                          <p:stCondLst>
                                            <p:cond delay="1999"/>
                                          </p:stCondLst>
                                        </p:cTn>
                                        <p:tgtEl>
                                          <p:spTgt spid="9"/>
                                        </p:tgtEl>
                                        <p:attrNameLst>
                                          <p:attrName>style.visibility</p:attrName>
                                        </p:attrNameLst>
                                      </p:cBhvr>
                                      <p:to>
                                        <p:strVal val="hidden"/>
                                      </p:to>
                                    </p:set>
                                  </p:childTnLst>
                                </p:cTn>
                              </p:par>
                              <p:par>
                                <p:cTn id="305" presetID="2" presetClass="exit" presetSubtype="12" fill="hold" grpId="3" nodeType="withEffect">
                                  <p:stCondLst>
                                    <p:cond delay="0"/>
                                  </p:stCondLst>
                                  <p:childTnLst>
                                    <p:anim calcmode="lin" valueType="num">
                                      <p:cBhvr additive="base">
                                        <p:cTn id="306" dur="2000"/>
                                        <p:tgtEl>
                                          <p:spTgt spid="14"/>
                                        </p:tgtEl>
                                        <p:attrNameLst>
                                          <p:attrName>ppt_x</p:attrName>
                                        </p:attrNameLst>
                                      </p:cBhvr>
                                      <p:tavLst>
                                        <p:tav tm="0">
                                          <p:val>
                                            <p:strVal val="ppt_x"/>
                                          </p:val>
                                        </p:tav>
                                        <p:tav tm="100000">
                                          <p:val>
                                            <p:strVal val="0-ppt_w/2"/>
                                          </p:val>
                                        </p:tav>
                                      </p:tavLst>
                                    </p:anim>
                                    <p:anim calcmode="lin" valueType="num">
                                      <p:cBhvr additive="base">
                                        <p:cTn id="307" dur="2000"/>
                                        <p:tgtEl>
                                          <p:spTgt spid="14"/>
                                        </p:tgtEl>
                                        <p:attrNameLst>
                                          <p:attrName>ppt_y</p:attrName>
                                        </p:attrNameLst>
                                      </p:cBhvr>
                                      <p:tavLst>
                                        <p:tav tm="0">
                                          <p:val>
                                            <p:strVal val="ppt_y"/>
                                          </p:val>
                                        </p:tav>
                                        <p:tav tm="100000">
                                          <p:val>
                                            <p:strVal val="1+ppt_h/2"/>
                                          </p:val>
                                        </p:tav>
                                      </p:tavLst>
                                    </p:anim>
                                    <p:set>
                                      <p:cBhvr>
                                        <p:cTn id="308" dur="1" fill="hold">
                                          <p:stCondLst>
                                            <p:cond delay="1999"/>
                                          </p:stCondLst>
                                        </p:cTn>
                                        <p:tgtEl>
                                          <p:spTgt spid="14"/>
                                        </p:tgtEl>
                                        <p:attrNameLst>
                                          <p:attrName>style.visibility</p:attrName>
                                        </p:attrNameLst>
                                      </p:cBhvr>
                                      <p:to>
                                        <p:strVal val="hidden"/>
                                      </p:to>
                                    </p:set>
                                  </p:childTnLst>
                                </p:cTn>
                              </p:par>
                              <p:par>
                                <p:cTn id="309" presetID="2" presetClass="exit" presetSubtype="12" fill="hold" grpId="3" nodeType="withEffect">
                                  <p:stCondLst>
                                    <p:cond delay="0"/>
                                  </p:stCondLst>
                                  <p:childTnLst>
                                    <p:anim calcmode="lin" valueType="num">
                                      <p:cBhvr additive="base">
                                        <p:cTn id="310" dur="2000"/>
                                        <p:tgtEl>
                                          <p:spTgt spid="17"/>
                                        </p:tgtEl>
                                        <p:attrNameLst>
                                          <p:attrName>ppt_x</p:attrName>
                                        </p:attrNameLst>
                                      </p:cBhvr>
                                      <p:tavLst>
                                        <p:tav tm="0">
                                          <p:val>
                                            <p:strVal val="ppt_x"/>
                                          </p:val>
                                        </p:tav>
                                        <p:tav tm="100000">
                                          <p:val>
                                            <p:strVal val="0-ppt_w/2"/>
                                          </p:val>
                                        </p:tav>
                                      </p:tavLst>
                                    </p:anim>
                                    <p:anim calcmode="lin" valueType="num">
                                      <p:cBhvr additive="base">
                                        <p:cTn id="311" dur="2000"/>
                                        <p:tgtEl>
                                          <p:spTgt spid="17"/>
                                        </p:tgtEl>
                                        <p:attrNameLst>
                                          <p:attrName>ppt_y</p:attrName>
                                        </p:attrNameLst>
                                      </p:cBhvr>
                                      <p:tavLst>
                                        <p:tav tm="0">
                                          <p:val>
                                            <p:strVal val="ppt_y"/>
                                          </p:val>
                                        </p:tav>
                                        <p:tav tm="100000">
                                          <p:val>
                                            <p:strVal val="1+ppt_h/2"/>
                                          </p:val>
                                        </p:tav>
                                      </p:tavLst>
                                    </p:anim>
                                    <p:set>
                                      <p:cBhvr>
                                        <p:cTn id="312" dur="1" fill="hold">
                                          <p:stCondLst>
                                            <p:cond delay="1999"/>
                                          </p:stCondLst>
                                        </p:cTn>
                                        <p:tgtEl>
                                          <p:spTgt spid="17"/>
                                        </p:tgtEl>
                                        <p:attrNameLst>
                                          <p:attrName>style.visibility</p:attrName>
                                        </p:attrNameLst>
                                      </p:cBhvr>
                                      <p:to>
                                        <p:strVal val="hidden"/>
                                      </p:to>
                                    </p:set>
                                  </p:childTnLst>
                                </p:cTn>
                              </p:par>
                              <p:par>
                                <p:cTn id="313" presetID="2" presetClass="exit" presetSubtype="12" fill="hold" grpId="3" nodeType="withEffect">
                                  <p:stCondLst>
                                    <p:cond delay="0"/>
                                  </p:stCondLst>
                                  <p:childTnLst>
                                    <p:anim calcmode="lin" valueType="num">
                                      <p:cBhvr additive="base">
                                        <p:cTn id="314" dur="2000"/>
                                        <p:tgtEl>
                                          <p:spTgt spid="21"/>
                                        </p:tgtEl>
                                        <p:attrNameLst>
                                          <p:attrName>ppt_x</p:attrName>
                                        </p:attrNameLst>
                                      </p:cBhvr>
                                      <p:tavLst>
                                        <p:tav tm="0">
                                          <p:val>
                                            <p:strVal val="ppt_x"/>
                                          </p:val>
                                        </p:tav>
                                        <p:tav tm="100000">
                                          <p:val>
                                            <p:strVal val="0-ppt_w/2"/>
                                          </p:val>
                                        </p:tav>
                                      </p:tavLst>
                                    </p:anim>
                                    <p:anim calcmode="lin" valueType="num">
                                      <p:cBhvr additive="base">
                                        <p:cTn id="315" dur="2000"/>
                                        <p:tgtEl>
                                          <p:spTgt spid="21"/>
                                        </p:tgtEl>
                                        <p:attrNameLst>
                                          <p:attrName>ppt_y</p:attrName>
                                        </p:attrNameLst>
                                      </p:cBhvr>
                                      <p:tavLst>
                                        <p:tav tm="0">
                                          <p:val>
                                            <p:strVal val="ppt_y"/>
                                          </p:val>
                                        </p:tav>
                                        <p:tav tm="100000">
                                          <p:val>
                                            <p:strVal val="1+ppt_h/2"/>
                                          </p:val>
                                        </p:tav>
                                      </p:tavLst>
                                    </p:anim>
                                    <p:set>
                                      <p:cBhvr>
                                        <p:cTn id="316" dur="1" fill="hold">
                                          <p:stCondLst>
                                            <p:cond delay="1999"/>
                                          </p:stCondLst>
                                        </p:cTn>
                                        <p:tgtEl>
                                          <p:spTgt spid="21"/>
                                        </p:tgtEl>
                                        <p:attrNameLst>
                                          <p:attrName>style.visibility</p:attrName>
                                        </p:attrNameLst>
                                      </p:cBhvr>
                                      <p:to>
                                        <p:strVal val="hidden"/>
                                      </p:to>
                                    </p:set>
                                  </p:childTnLst>
                                </p:cTn>
                              </p:par>
                              <p:par>
                                <p:cTn id="317" presetID="2" presetClass="exit" presetSubtype="12" fill="hold" grpId="3" nodeType="withEffect">
                                  <p:stCondLst>
                                    <p:cond delay="0"/>
                                  </p:stCondLst>
                                  <p:childTnLst>
                                    <p:anim calcmode="lin" valueType="num">
                                      <p:cBhvr additive="base">
                                        <p:cTn id="318" dur="2000"/>
                                        <p:tgtEl>
                                          <p:spTgt spid="26"/>
                                        </p:tgtEl>
                                        <p:attrNameLst>
                                          <p:attrName>ppt_x</p:attrName>
                                        </p:attrNameLst>
                                      </p:cBhvr>
                                      <p:tavLst>
                                        <p:tav tm="0">
                                          <p:val>
                                            <p:strVal val="ppt_x"/>
                                          </p:val>
                                        </p:tav>
                                        <p:tav tm="100000">
                                          <p:val>
                                            <p:strVal val="0-ppt_w/2"/>
                                          </p:val>
                                        </p:tav>
                                      </p:tavLst>
                                    </p:anim>
                                    <p:anim calcmode="lin" valueType="num">
                                      <p:cBhvr additive="base">
                                        <p:cTn id="319" dur="2000"/>
                                        <p:tgtEl>
                                          <p:spTgt spid="26"/>
                                        </p:tgtEl>
                                        <p:attrNameLst>
                                          <p:attrName>ppt_y</p:attrName>
                                        </p:attrNameLst>
                                      </p:cBhvr>
                                      <p:tavLst>
                                        <p:tav tm="0">
                                          <p:val>
                                            <p:strVal val="ppt_y"/>
                                          </p:val>
                                        </p:tav>
                                        <p:tav tm="100000">
                                          <p:val>
                                            <p:strVal val="1+ppt_h/2"/>
                                          </p:val>
                                        </p:tav>
                                      </p:tavLst>
                                    </p:anim>
                                    <p:set>
                                      <p:cBhvr>
                                        <p:cTn id="320" dur="1" fill="hold">
                                          <p:stCondLst>
                                            <p:cond delay="1999"/>
                                          </p:stCondLst>
                                        </p:cTn>
                                        <p:tgtEl>
                                          <p:spTgt spid="26"/>
                                        </p:tgtEl>
                                        <p:attrNameLst>
                                          <p:attrName>style.visibility</p:attrName>
                                        </p:attrNameLst>
                                      </p:cBhvr>
                                      <p:to>
                                        <p:strVal val="hidden"/>
                                      </p:to>
                                    </p:set>
                                  </p:childTnLst>
                                </p:cTn>
                              </p:par>
                              <p:par>
                                <p:cTn id="321" presetID="2" presetClass="exit" presetSubtype="12" fill="hold" grpId="3" nodeType="withEffect">
                                  <p:stCondLst>
                                    <p:cond delay="0"/>
                                  </p:stCondLst>
                                  <p:childTnLst>
                                    <p:anim calcmode="lin" valueType="num">
                                      <p:cBhvr additive="base">
                                        <p:cTn id="322" dur="2000"/>
                                        <p:tgtEl>
                                          <p:spTgt spid="29"/>
                                        </p:tgtEl>
                                        <p:attrNameLst>
                                          <p:attrName>ppt_x</p:attrName>
                                        </p:attrNameLst>
                                      </p:cBhvr>
                                      <p:tavLst>
                                        <p:tav tm="0">
                                          <p:val>
                                            <p:strVal val="ppt_x"/>
                                          </p:val>
                                        </p:tav>
                                        <p:tav tm="100000">
                                          <p:val>
                                            <p:strVal val="0-ppt_w/2"/>
                                          </p:val>
                                        </p:tav>
                                      </p:tavLst>
                                    </p:anim>
                                    <p:anim calcmode="lin" valueType="num">
                                      <p:cBhvr additive="base">
                                        <p:cTn id="323" dur="2000"/>
                                        <p:tgtEl>
                                          <p:spTgt spid="29"/>
                                        </p:tgtEl>
                                        <p:attrNameLst>
                                          <p:attrName>ppt_y</p:attrName>
                                        </p:attrNameLst>
                                      </p:cBhvr>
                                      <p:tavLst>
                                        <p:tav tm="0">
                                          <p:val>
                                            <p:strVal val="ppt_y"/>
                                          </p:val>
                                        </p:tav>
                                        <p:tav tm="100000">
                                          <p:val>
                                            <p:strVal val="1+ppt_h/2"/>
                                          </p:val>
                                        </p:tav>
                                      </p:tavLst>
                                    </p:anim>
                                    <p:set>
                                      <p:cBhvr>
                                        <p:cTn id="324" dur="1" fill="hold">
                                          <p:stCondLst>
                                            <p:cond delay="1999"/>
                                          </p:stCondLst>
                                        </p:cTn>
                                        <p:tgtEl>
                                          <p:spTgt spid="29"/>
                                        </p:tgtEl>
                                        <p:attrNameLst>
                                          <p:attrName>style.visibility</p:attrName>
                                        </p:attrNameLst>
                                      </p:cBhvr>
                                      <p:to>
                                        <p:strVal val="hidden"/>
                                      </p:to>
                                    </p:set>
                                  </p:childTnLst>
                                </p:cTn>
                              </p:par>
                              <p:par>
                                <p:cTn id="325" presetID="2" presetClass="exit" presetSubtype="12" fill="hold" grpId="3" nodeType="withEffect">
                                  <p:stCondLst>
                                    <p:cond delay="0"/>
                                  </p:stCondLst>
                                  <p:childTnLst>
                                    <p:anim calcmode="lin" valueType="num">
                                      <p:cBhvr additive="base">
                                        <p:cTn id="326" dur="2000"/>
                                        <p:tgtEl>
                                          <p:spTgt spid="31"/>
                                        </p:tgtEl>
                                        <p:attrNameLst>
                                          <p:attrName>ppt_x</p:attrName>
                                        </p:attrNameLst>
                                      </p:cBhvr>
                                      <p:tavLst>
                                        <p:tav tm="0">
                                          <p:val>
                                            <p:strVal val="ppt_x"/>
                                          </p:val>
                                        </p:tav>
                                        <p:tav tm="100000">
                                          <p:val>
                                            <p:strVal val="0-ppt_w/2"/>
                                          </p:val>
                                        </p:tav>
                                      </p:tavLst>
                                    </p:anim>
                                    <p:anim calcmode="lin" valueType="num">
                                      <p:cBhvr additive="base">
                                        <p:cTn id="327" dur="2000"/>
                                        <p:tgtEl>
                                          <p:spTgt spid="31"/>
                                        </p:tgtEl>
                                        <p:attrNameLst>
                                          <p:attrName>ppt_y</p:attrName>
                                        </p:attrNameLst>
                                      </p:cBhvr>
                                      <p:tavLst>
                                        <p:tav tm="0">
                                          <p:val>
                                            <p:strVal val="ppt_y"/>
                                          </p:val>
                                        </p:tav>
                                        <p:tav tm="100000">
                                          <p:val>
                                            <p:strVal val="1+ppt_h/2"/>
                                          </p:val>
                                        </p:tav>
                                      </p:tavLst>
                                    </p:anim>
                                    <p:set>
                                      <p:cBhvr>
                                        <p:cTn id="328" dur="1" fill="hold">
                                          <p:stCondLst>
                                            <p:cond delay="1999"/>
                                          </p:stCondLst>
                                        </p:cTn>
                                        <p:tgtEl>
                                          <p:spTgt spid="31"/>
                                        </p:tgtEl>
                                        <p:attrNameLst>
                                          <p:attrName>style.visibility</p:attrName>
                                        </p:attrNameLst>
                                      </p:cBhvr>
                                      <p:to>
                                        <p:strVal val="hidden"/>
                                      </p:to>
                                    </p:set>
                                  </p:childTnLst>
                                </p:cTn>
                              </p:par>
                              <p:par>
                                <p:cTn id="329" presetID="2" presetClass="exit" presetSubtype="9" fill="hold" grpId="3" nodeType="withEffect">
                                  <p:stCondLst>
                                    <p:cond delay="0"/>
                                  </p:stCondLst>
                                  <p:childTnLst>
                                    <p:anim calcmode="lin" valueType="num">
                                      <p:cBhvr additive="base">
                                        <p:cTn id="330" dur="2000"/>
                                        <p:tgtEl>
                                          <p:spTgt spid="7"/>
                                        </p:tgtEl>
                                        <p:attrNameLst>
                                          <p:attrName>ppt_x</p:attrName>
                                        </p:attrNameLst>
                                      </p:cBhvr>
                                      <p:tavLst>
                                        <p:tav tm="0">
                                          <p:val>
                                            <p:strVal val="ppt_x"/>
                                          </p:val>
                                        </p:tav>
                                        <p:tav tm="100000">
                                          <p:val>
                                            <p:strVal val="0-ppt_w/2"/>
                                          </p:val>
                                        </p:tav>
                                      </p:tavLst>
                                    </p:anim>
                                    <p:anim calcmode="lin" valueType="num">
                                      <p:cBhvr additive="base">
                                        <p:cTn id="331" dur="2000"/>
                                        <p:tgtEl>
                                          <p:spTgt spid="7"/>
                                        </p:tgtEl>
                                        <p:attrNameLst>
                                          <p:attrName>ppt_y</p:attrName>
                                        </p:attrNameLst>
                                      </p:cBhvr>
                                      <p:tavLst>
                                        <p:tav tm="0">
                                          <p:val>
                                            <p:strVal val="ppt_y"/>
                                          </p:val>
                                        </p:tav>
                                        <p:tav tm="100000">
                                          <p:val>
                                            <p:strVal val="0-ppt_h/2"/>
                                          </p:val>
                                        </p:tav>
                                      </p:tavLst>
                                    </p:anim>
                                    <p:set>
                                      <p:cBhvr>
                                        <p:cTn id="332" dur="1" fill="hold">
                                          <p:stCondLst>
                                            <p:cond delay="1999"/>
                                          </p:stCondLst>
                                        </p:cTn>
                                        <p:tgtEl>
                                          <p:spTgt spid="7"/>
                                        </p:tgtEl>
                                        <p:attrNameLst>
                                          <p:attrName>style.visibility</p:attrName>
                                        </p:attrNameLst>
                                      </p:cBhvr>
                                      <p:to>
                                        <p:strVal val="hidden"/>
                                      </p:to>
                                    </p:set>
                                  </p:childTnLst>
                                </p:cTn>
                              </p:par>
                              <p:par>
                                <p:cTn id="333" presetID="2" presetClass="exit" presetSubtype="9" fill="hold" grpId="3" nodeType="withEffect">
                                  <p:stCondLst>
                                    <p:cond delay="0"/>
                                  </p:stCondLst>
                                  <p:childTnLst>
                                    <p:anim calcmode="lin" valueType="num">
                                      <p:cBhvr additive="base">
                                        <p:cTn id="334" dur="2000"/>
                                        <p:tgtEl>
                                          <p:spTgt spid="10"/>
                                        </p:tgtEl>
                                        <p:attrNameLst>
                                          <p:attrName>ppt_x</p:attrName>
                                        </p:attrNameLst>
                                      </p:cBhvr>
                                      <p:tavLst>
                                        <p:tav tm="0">
                                          <p:val>
                                            <p:strVal val="ppt_x"/>
                                          </p:val>
                                        </p:tav>
                                        <p:tav tm="100000">
                                          <p:val>
                                            <p:strVal val="0-ppt_w/2"/>
                                          </p:val>
                                        </p:tav>
                                      </p:tavLst>
                                    </p:anim>
                                    <p:anim calcmode="lin" valueType="num">
                                      <p:cBhvr additive="base">
                                        <p:cTn id="335" dur="2000"/>
                                        <p:tgtEl>
                                          <p:spTgt spid="10"/>
                                        </p:tgtEl>
                                        <p:attrNameLst>
                                          <p:attrName>ppt_y</p:attrName>
                                        </p:attrNameLst>
                                      </p:cBhvr>
                                      <p:tavLst>
                                        <p:tav tm="0">
                                          <p:val>
                                            <p:strVal val="ppt_y"/>
                                          </p:val>
                                        </p:tav>
                                        <p:tav tm="100000">
                                          <p:val>
                                            <p:strVal val="0-ppt_h/2"/>
                                          </p:val>
                                        </p:tav>
                                      </p:tavLst>
                                    </p:anim>
                                    <p:set>
                                      <p:cBhvr>
                                        <p:cTn id="336" dur="1" fill="hold">
                                          <p:stCondLst>
                                            <p:cond delay="1999"/>
                                          </p:stCondLst>
                                        </p:cTn>
                                        <p:tgtEl>
                                          <p:spTgt spid="10"/>
                                        </p:tgtEl>
                                        <p:attrNameLst>
                                          <p:attrName>style.visibility</p:attrName>
                                        </p:attrNameLst>
                                      </p:cBhvr>
                                      <p:to>
                                        <p:strVal val="hidden"/>
                                      </p:to>
                                    </p:set>
                                  </p:childTnLst>
                                </p:cTn>
                              </p:par>
                              <p:par>
                                <p:cTn id="337" presetID="2" presetClass="exit" presetSubtype="9" fill="hold" grpId="3" nodeType="withEffect">
                                  <p:stCondLst>
                                    <p:cond delay="0"/>
                                  </p:stCondLst>
                                  <p:childTnLst>
                                    <p:anim calcmode="lin" valueType="num">
                                      <p:cBhvr additive="base">
                                        <p:cTn id="338" dur="2000"/>
                                        <p:tgtEl>
                                          <p:spTgt spid="15"/>
                                        </p:tgtEl>
                                        <p:attrNameLst>
                                          <p:attrName>ppt_x</p:attrName>
                                        </p:attrNameLst>
                                      </p:cBhvr>
                                      <p:tavLst>
                                        <p:tav tm="0">
                                          <p:val>
                                            <p:strVal val="ppt_x"/>
                                          </p:val>
                                        </p:tav>
                                        <p:tav tm="100000">
                                          <p:val>
                                            <p:strVal val="0-ppt_w/2"/>
                                          </p:val>
                                        </p:tav>
                                      </p:tavLst>
                                    </p:anim>
                                    <p:anim calcmode="lin" valueType="num">
                                      <p:cBhvr additive="base">
                                        <p:cTn id="339" dur="2000"/>
                                        <p:tgtEl>
                                          <p:spTgt spid="15"/>
                                        </p:tgtEl>
                                        <p:attrNameLst>
                                          <p:attrName>ppt_y</p:attrName>
                                        </p:attrNameLst>
                                      </p:cBhvr>
                                      <p:tavLst>
                                        <p:tav tm="0">
                                          <p:val>
                                            <p:strVal val="ppt_y"/>
                                          </p:val>
                                        </p:tav>
                                        <p:tav tm="100000">
                                          <p:val>
                                            <p:strVal val="0-ppt_h/2"/>
                                          </p:val>
                                        </p:tav>
                                      </p:tavLst>
                                    </p:anim>
                                    <p:set>
                                      <p:cBhvr>
                                        <p:cTn id="340" dur="1" fill="hold">
                                          <p:stCondLst>
                                            <p:cond delay="1999"/>
                                          </p:stCondLst>
                                        </p:cTn>
                                        <p:tgtEl>
                                          <p:spTgt spid="15"/>
                                        </p:tgtEl>
                                        <p:attrNameLst>
                                          <p:attrName>style.visibility</p:attrName>
                                        </p:attrNameLst>
                                      </p:cBhvr>
                                      <p:to>
                                        <p:strVal val="hidden"/>
                                      </p:to>
                                    </p:set>
                                  </p:childTnLst>
                                </p:cTn>
                              </p:par>
                              <p:par>
                                <p:cTn id="341" presetID="2" presetClass="exit" presetSubtype="9" fill="hold" grpId="3" nodeType="withEffect">
                                  <p:stCondLst>
                                    <p:cond delay="0"/>
                                  </p:stCondLst>
                                  <p:childTnLst>
                                    <p:anim calcmode="lin" valueType="num">
                                      <p:cBhvr additive="base">
                                        <p:cTn id="342" dur="2000"/>
                                        <p:tgtEl>
                                          <p:spTgt spid="19"/>
                                        </p:tgtEl>
                                        <p:attrNameLst>
                                          <p:attrName>ppt_x</p:attrName>
                                        </p:attrNameLst>
                                      </p:cBhvr>
                                      <p:tavLst>
                                        <p:tav tm="0">
                                          <p:val>
                                            <p:strVal val="ppt_x"/>
                                          </p:val>
                                        </p:tav>
                                        <p:tav tm="100000">
                                          <p:val>
                                            <p:strVal val="0-ppt_w/2"/>
                                          </p:val>
                                        </p:tav>
                                      </p:tavLst>
                                    </p:anim>
                                    <p:anim calcmode="lin" valueType="num">
                                      <p:cBhvr additive="base">
                                        <p:cTn id="343" dur="2000"/>
                                        <p:tgtEl>
                                          <p:spTgt spid="19"/>
                                        </p:tgtEl>
                                        <p:attrNameLst>
                                          <p:attrName>ppt_y</p:attrName>
                                        </p:attrNameLst>
                                      </p:cBhvr>
                                      <p:tavLst>
                                        <p:tav tm="0">
                                          <p:val>
                                            <p:strVal val="ppt_y"/>
                                          </p:val>
                                        </p:tav>
                                        <p:tav tm="100000">
                                          <p:val>
                                            <p:strVal val="0-ppt_h/2"/>
                                          </p:val>
                                        </p:tav>
                                      </p:tavLst>
                                    </p:anim>
                                    <p:set>
                                      <p:cBhvr>
                                        <p:cTn id="344" dur="1" fill="hold">
                                          <p:stCondLst>
                                            <p:cond delay="1999"/>
                                          </p:stCondLst>
                                        </p:cTn>
                                        <p:tgtEl>
                                          <p:spTgt spid="19"/>
                                        </p:tgtEl>
                                        <p:attrNameLst>
                                          <p:attrName>style.visibility</p:attrName>
                                        </p:attrNameLst>
                                      </p:cBhvr>
                                      <p:to>
                                        <p:strVal val="hidden"/>
                                      </p:to>
                                    </p:set>
                                  </p:childTnLst>
                                </p:cTn>
                              </p:par>
                              <p:par>
                                <p:cTn id="345" presetID="2" presetClass="exit" presetSubtype="9" fill="hold" grpId="3" nodeType="withEffect">
                                  <p:stCondLst>
                                    <p:cond delay="0"/>
                                  </p:stCondLst>
                                  <p:childTnLst>
                                    <p:anim calcmode="lin" valueType="num">
                                      <p:cBhvr additive="base">
                                        <p:cTn id="346" dur="2000"/>
                                        <p:tgtEl>
                                          <p:spTgt spid="22"/>
                                        </p:tgtEl>
                                        <p:attrNameLst>
                                          <p:attrName>ppt_x</p:attrName>
                                        </p:attrNameLst>
                                      </p:cBhvr>
                                      <p:tavLst>
                                        <p:tav tm="0">
                                          <p:val>
                                            <p:strVal val="ppt_x"/>
                                          </p:val>
                                        </p:tav>
                                        <p:tav tm="100000">
                                          <p:val>
                                            <p:strVal val="0-ppt_w/2"/>
                                          </p:val>
                                        </p:tav>
                                      </p:tavLst>
                                    </p:anim>
                                    <p:anim calcmode="lin" valueType="num">
                                      <p:cBhvr additive="base">
                                        <p:cTn id="347" dur="2000"/>
                                        <p:tgtEl>
                                          <p:spTgt spid="22"/>
                                        </p:tgtEl>
                                        <p:attrNameLst>
                                          <p:attrName>ppt_y</p:attrName>
                                        </p:attrNameLst>
                                      </p:cBhvr>
                                      <p:tavLst>
                                        <p:tav tm="0">
                                          <p:val>
                                            <p:strVal val="ppt_y"/>
                                          </p:val>
                                        </p:tav>
                                        <p:tav tm="100000">
                                          <p:val>
                                            <p:strVal val="0-ppt_h/2"/>
                                          </p:val>
                                        </p:tav>
                                      </p:tavLst>
                                    </p:anim>
                                    <p:set>
                                      <p:cBhvr>
                                        <p:cTn id="348" dur="1" fill="hold">
                                          <p:stCondLst>
                                            <p:cond delay="1999"/>
                                          </p:stCondLst>
                                        </p:cTn>
                                        <p:tgtEl>
                                          <p:spTgt spid="22"/>
                                        </p:tgtEl>
                                        <p:attrNameLst>
                                          <p:attrName>style.visibility</p:attrName>
                                        </p:attrNameLst>
                                      </p:cBhvr>
                                      <p:to>
                                        <p:strVal val="hidden"/>
                                      </p:to>
                                    </p:set>
                                  </p:childTnLst>
                                </p:cTn>
                              </p:par>
                              <p:par>
                                <p:cTn id="349" presetID="2" presetClass="exit" presetSubtype="9" fill="hold" grpId="3" nodeType="withEffect">
                                  <p:stCondLst>
                                    <p:cond delay="0"/>
                                  </p:stCondLst>
                                  <p:childTnLst>
                                    <p:anim calcmode="lin" valueType="num">
                                      <p:cBhvr additive="base">
                                        <p:cTn id="350" dur="2000"/>
                                        <p:tgtEl>
                                          <p:spTgt spid="27"/>
                                        </p:tgtEl>
                                        <p:attrNameLst>
                                          <p:attrName>ppt_x</p:attrName>
                                        </p:attrNameLst>
                                      </p:cBhvr>
                                      <p:tavLst>
                                        <p:tav tm="0">
                                          <p:val>
                                            <p:strVal val="ppt_x"/>
                                          </p:val>
                                        </p:tav>
                                        <p:tav tm="100000">
                                          <p:val>
                                            <p:strVal val="0-ppt_w/2"/>
                                          </p:val>
                                        </p:tav>
                                      </p:tavLst>
                                    </p:anim>
                                    <p:anim calcmode="lin" valueType="num">
                                      <p:cBhvr additive="base">
                                        <p:cTn id="351" dur="2000"/>
                                        <p:tgtEl>
                                          <p:spTgt spid="27"/>
                                        </p:tgtEl>
                                        <p:attrNameLst>
                                          <p:attrName>ppt_y</p:attrName>
                                        </p:attrNameLst>
                                      </p:cBhvr>
                                      <p:tavLst>
                                        <p:tav tm="0">
                                          <p:val>
                                            <p:strVal val="ppt_y"/>
                                          </p:val>
                                        </p:tav>
                                        <p:tav tm="100000">
                                          <p:val>
                                            <p:strVal val="0-ppt_h/2"/>
                                          </p:val>
                                        </p:tav>
                                      </p:tavLst>
                                    </p:anim>
                                    <p:set>
                                      <p:cBhvr>
                                        <p:cTn id="352" dur="1" fill="hold">
                                          <p:stCondLst>
                                            <p:cond delay="1999"/>
                                          </p:stCondLst>
                                        </p:cTn>
                                        <p:tgtEl>
                                          <p:spTgt spid="27"/>
                                        </p:tgtEl>
                                        <p:attrNameLst>
                                          <p:attrName>style.visibility</p:attrName>
                                        </p:attrNameLst>
                                      </p:cBhvr>
                                      <p:to>
                                        <p:strVal val="hidden"/>
                                      </p:to>
                                    </p:set>
                                  </p:childTnLst>
                                </p:cTn>
                              </p:par>
                              <p:par>
                                <p:cTn id="353" presetID="2" presetClass="exit" presetSubtype="9" fill="hold" grpId="3" nodeType="withEffect">
                                  <p:stCondLst>
                                    <p:cond delay="0"/>
                                  </p:stCondLst>
                                  <p:childTnLst>
                                    <p:anim calcmode="lin" valueType="num">
                                      <p:cBhvr additive="base">
                                        <p:cTn id="354" dur="2000"/>
                                        <p:tgtEl>
                                          <p:spTgt spid="32"/>
                                        </p:tgtEl>
                                        <p:attrNameLst>
                                          <p:attrName>ppt_x</p:attrName>
                                        </p:attrNameLst>
                                      </p:cBhvr>
                                      <p:tavLst>
                                        <p:tav tm="0">
                                          <p:val>
                                            <p:strVal val="ppt_x"/>
                                          </p:val>
                                        </p:tav>
                                        <p:tav tm="100000">
                                          <p:val>
                                            <p:strVal val="0-ppt_w/2"/>
                                          </p:val>
                                        </p:tav>
                                      </p:tavLst>
                                    </p:anim>
                                    <p:anim calcmode="lin" valueType="num">
                                      <p:cBhvr additive="base">
                                        <p:cTn id="355" dur="2000"/>
                                        <p:tgtEl>
                                          <p:spTgt spid="32"/>
                                        </p:tgtEl>
                                        <p:attrNameLst>
                                          <p:attrName>ppt_y</p:attrName>
                                        </p:attrNameLst>
                                      </p:cBhvr>
                                      <p:tavLst>
                                        <p:tav tm="0">
                                          <p:val>
                                            <p:strVal val="ppt_y"/>
                                          </p:val>
                                        </p:tav>
                                        <p:tav tm="100000">
                                          <p:val>
                                            <p:strVal val="0-ppt_h/2"/>
                                          </p:val>
                                        </p:tav>
                                      </p:tavLst>
                                    </p:anim>
                                    <p:set>
                                      <p:cBhvr>
                                        <p:cTn id="356" dur="1" fill="hold">
                                          <p:stCondLst>
                                            <p:cond delay="1999"/>
                                          </p:stCondLst>
                                        </p:cTn>
                                        <p:tgtEl>
                                          <p:spTgt spid="32"/>
                                        </p:tgtEl>
                                        <p:attrNameLst>
                                          <p:attrName>style.visibility</p:attrName>
                                        </p:attrNameLst>
                                      </p:cBhvr>
                                      <p:to>
                                        <p:strVal val="hidden"/>
                                      </p:to>
                                    </p:set>
                                  </p:childTnLst>
                                </p:cTn>
                              </p:par>
                              <p:par>
                                <p:cTn id="357" presetID="2" presetClass="exit" presetSubtype="3" fill="hold" grpId="3" nodeType="withEffect">
                                  <p:stCondLst>
                                    <p:cond delay="0"/>
                                  </p:stCondLst>
                                  <p:childTnLst>
                                    <p:anim calcmode="lin" valueType="num">
                                      <p:cBhvr additive="base">
                                        <p:cTn id="358" dur="2000"/>
                                        <p:tgtEl>
                                          <p:spTgt spid="6"/>
                                        </p:tgtEl>
                                        <p:attrNameLst>
                                          <p:attrName>ppt_x</p:attrName>
                                        </p:attrNameLst>
                                      </p:cBhvr>
                                      <p:tavLst>
                                        <p:tav tm="0">
                                          <p:val>
                                            <p:strVal val="ppt_x"/>
                                          </p:val>
                                        </p:tav>
                                        <p:tav tm="100000">
                                          <p:val>
                                            <p:strVal val="1+ppt_w/2"/>
                                          </p:val>
                                        </p:tav>
                                      </p:tavLst>
                                    </p:anim>
                                    <p:anim calcmode="lin" valueType="num">
                                      <p:cBhvr additive="base">
                                        <p:cTn id="359" dur="2000"/>
                                        <p:tgtEl>
                                          <p:spTgt spid="6"/>
                                        </p:tgtEl>
                                        <p:attrNameLst>
                                          <p:attrName>ppt_y</p:attrName>
                                        </p:attrNameLst>
                                      </p:cBhvr>
                                      <p:tavLst>
                                        <p:tav tm="0">
                                          <p:val>
                                            <p:strVal val="ppt_y"/>
                                          </p:val>
                                        </p:tav>
                                        <p:tav tm="100000">
                                          <p:val>
                                            <p:strVal val="0-ppt_h/2"/>
                                          </p:val>
                                        </p:tav>
                                      </p:tavLst>
                                    </p:anim>
                                    <p:set>
                                      <p:cBhvr>
                                        <p:cTn id="360" dur="1" fill="hold">
                                          <p:stCondLst>
                                            <p:cond delay="1999"/>
                                          </p:stCondLst>
                                        </p:cTn>
                                        <p:tgtEl>
                                          <p:spTgt spid="6"/>
                                        </p:tgtEl>
                                        <p:attrNameLst>
                                          <p:attrName>style.visibility</p:attrName>
                                        </p:attrNameLst>
                                      </p:cBhvr>
                                      <p:to>
                                        <p:strVal val="hidden"/>
                                      </p:to>
                                    </p:set>
                                  </p:childTnLst>
                                </p:cTn>
                              </p:par>
                              <p:par>
                                <p:cTn id="361" presetID="2" presetClass="exit" presetSubtype="3" fill="hold" grpId="3" nodeType="withEffect">
                                  <p:stCondLst>
                                    <p:cond delay="0"/>
                                  </p:stCondLst>
                                  <p:childTnLst>
                                    <p:anim calcmode="lin" valueType="num">
                                      <p:cBhvr additive="base">
                                        <p:cTn id="362" dur="2000"/>
                                        <p:tgtEl>
                                          <p:spTgt spid="11"/>
                                        </p:tgtEl>
                                        <p:attrNameLst>
                                          <p:attrName>ppt_x</p:attrName>
                                        </p:attrNameLst>
                                      </p:cBhvr>
                                      <p:tavLst>
                                        <p:tav tm="0">
                                          <p:val>
                                            <p:strVal val="ppt_x"/>
                                          </p:val>
                                        </p:tav>
                                        <p:tav tm="100000">
                                          <p:val>
                                            <p:strVal val="1+ppt_w/2"/>
                                          </p:val>
                                        </p:tav>
                                      </p:tavLst>
                                    </p:anim>
                                    <p:anim calcmode="lin" valueType="num">
                                      <p:cBhvr additive="base">
                                        <p:cTn id="363" dur="2000"/>
                                        <p:tgtEl>
                                          <p:spTgt spid="11"/>
                                        </p:tgtEl>
                                        <p:attrNameLst>
                                          <p:attrName>ppt_y</p:attrName>
                                        </p:attrNameLst>
                                      </p:cBhvr>
                                      <p:tavLst>
                                        <p:tav tm="0">
                                          <p:val>
                                            <p:strVal val="ppt_y"/>
                                          </p:val>
                                        </p:tav>
                                        <p:tav tm="100000">
                                          <p:val>
                                            <p:strVal val="0-ppt_h/2"/>
                                          </p:val>
                                        </p:tav>
                                      </p:tavLst>
                                    </p:anim>
                                    <p:set>
                                      <p:cBhvr>
                                        <p:cTn id="364" dur="1" fill="hold">
                                          <p:stCondLst>
                                            <p:cond delay="1999"/>
                                          </p:stCondLst>
                                        </p:cTn>
                                        <p:tgtEl>
                                          <p:spTgt spid="11"/>
                                        </p:tgtEl>
                                        <p:attrNameLst>
                                          <p:attrName>style.visibility</p:attrName>
                                        </p:attrNameLst>
                                      </p:cBhvr>
                                      <p:to>
                                        <p:strVal val="hidden"/>
                                      </p:to>
                                    </p:set>
                                  </p:childTnLst>
                                </p:cTn>
                              </p:par>
                              <p:par>
                                <p:cTn id="365" presetID="2" presetClass="exit" presetSubtype="3" fill="hold" grpId="3" nodeType="withEffect">
                                  <p:stCondLst>
                                    <p:cond delay="0"/>
                                  </p:stCondLst>
                                  <p:childTnLst>
                                    <p:anim calcmode="lin" valueType="num">
                                      <p:cBhvr additive="base">
                                        <p:cTn id="366" dur="2000"/>
                                        <p:tgtEl>
                                          <p:spTgt spid="12"/>
                                        </p:tgtEl>
                                        <p:attrNameLst>
                                          <p:attrName>ppt_x</p:attrName>
                                        </p:attrNameLst>
                                      </p:cBhvr>
                                      <p:tavLst>
                                        <p:tav tm="0">
                                          <p:val>
                                            <p:strVal val="ppt_x"/>
                                          </p:val>
                                        </p:tav>
                                        <p:tav tm="100000">
                                          <p:val>
                                            <p:strVal val="1+ppt_w/2"/>
                                          </p:val>
                                        </p:tav>
                                      </p:tavLst>
                                    </p:anim>
                                    <p:anim calcmode="lin" valueType="num">
                                      <p:cBhvr additive="base">
                                        <p:cTn id="367" dur="2000"/>
                                        <p:tgtEl>
                                          <p:spTgt spid="12"/>
                                        </p:tgtEl>
                                        <p:attrNameLst>
                                          <p:attrName>ppt_y</p:attrName>
                                        </p:attrNameLst>
                                      </p:cBhvr>
                                      <p:tavLst>
                                        <p:tav tm="0">
                                          <p:val>
                                            <p:strVal val="ppt_y"/>
                                          </p:val>
                                        </p:tav>
                                        <p:tav tm="100000">
                                          <p:val>
                                            <p:strVal val="0-ppt_h/2"/>
                                          </p:val>
                                        </p:tav>
                                      </p:tavLst>
                                    </p:anim>
                                    <p:set>
                                      <p:cBhvr>
                                        <p:cTn id="368" dur="1" fill="hold">
                                          <p:stCondLst>
                                            <p:cond delay="1999"/>
                                          </p:stCondLst>
                                        </p:cTn>
                                        <p:tgtEl>
                                          <p:spTgt spid="12"/>
                                        </p:tgtEl>
                                        <p:attrNameLst>
                                          <p:attrName>style.visibility</p:attrName>
                                        </p:attrNameLst>
                                      </p:cBhvr>
                                      <p:to>
                                        <p:strVal val="hidden"/>
                                      </p:to>
                                    </p:set>
                                  </p:childTnLst>
                                </p:cTn>
                              </p:par>
                              <p:par>
                                <p:cTn id="369" presetID="2" presetClass="exit" presetSubtype="3" fill="hold" grpId="3" nodeType="withEffect">
                                  <p:stCondLst>
                                    <p:cond delay="0"/>
                                  </p:stCondLst>
                                  <p:childTnLst>
                                    <p:anim calcmode="lin" valueType="num">
                                      <p:cBhvr additive="base">
                                        <p:cTn id="370" dur="2000"/>
                                        <p:tgtEl>
                                          <p:spTgt spid="18"/>
                                        </p:tgtEl>
                                        <p:attrNameLst>
                                          <p:attrName>ppt_x</p:attrName>
                                        </p:attrNameLst>
                                      </p:cBhvr>
                                      <p:tavLst>
                                        <p:tav tm="0">
                                          <p:val>
                                            <p:strVal val="ppt_x"/>
                                          </p:val>
                                        </p:tav>
                                        <p:tav tm="100000">
                                          <p:val>
                                            <p:strVal val="1+ppt_w/2"/>
                                          </p:val>
                                        </p:tav>
                                      </p:tavLst>
                                    </p:anim>
                                    <p:anim calcmode="lin" valueType="num">
                                      <p:cBhvr additive="base">
                                        <p:cTn id="371" dur="2000"/>
                                        <p:tgtEl>
                                          <p:spTgt spid="18"/>
                                        </p:tgtEl>
                                        <p:attrNameLst>
                                          <p:attrName>ppt_y</p:attrName>
                                        </p:attrNameLst>
                                      </p:cBhvr>
                                      <p:tavLst>
                                        <p:tav tm="0">
                                          <p:val>
                                            <p:strVal val="ppt_y"/>
                                          </p:val>
                                        </p:tav>
                                        <p:tav tm="100000">
                                          <p:val>
                                            <p:strVal val="0-ppt_h/2"/>
                                          </p:val>
                                        </p:tav>
                                      </p:tavLst>
                                    </p:anim>
                                    <p:set>
                                      <p:cBhvr>
                                        <p:cTn id="372" dur="1" fill="hold">
                                          <p:stCondLst>
                                            <p:cond delay="1999"/>
                                          </p:stCondLst>
                                        </p:cTn>
                                        <p:tgtEl>
                                          <p:spTgt spid="18"/>
                                        </p:tgtEl>
                                        <p:attrNameLst>
                                          <p:attrName>style.visibility</p:attrName>
                                        </p:attrNameLst>
                                      </p:cBhvr>
                                      <p:to>
                                        <p:strVal val="hidden"/>
                                      </p:to>
                                    </p:set>
                                  </p:childTnLst>
                                </p:cTn>
                              </p:par>
                              <p:par>
                                <p:cTn id="373" presetID="2" presetClass="exit" presetSubtype="3" fill="hold" grpId="3" nodeType="withEffect">
                                  <p:stCondLst>
                                    <p:cond delay="0"/>
                                  </p:stCondLst>
                                  <p:childTnLst>
                                    <p:anim calcmode="lin" valueType="num">
                                      <p:cBhvr additive="base">
                                        <p:cTn id="374" dur="2000"/>
                                        <p:tgtEl>
                                          <p:spTgt spid="23"/>
                                        </p:tgtEl>
                                        <p:attrNameLst>
                                          <p:attrName>ppt_x</p:attrName>
                                        </p:attrNameLst>
                                      </p:cBhvr>
                                      <p:tavLst>
                                        <p:tav tm="0">
                                          <p:val>
                                            <p:strVal val="ppt_x"/>
                                          </p:val>
                                        </p:tav>
                                        <p:tav tm="100000">
                                          <p:val>
                                            <p:strVal val="1+ppt_w/2"/>
                                          </p:val>
                                        </p:tav>
                                      </p:tavLst>
                                    </p:anim>
                                    <p:anim calcmode="lin" valueType="num">
                                      <p:cBhvr additive="base">
                                        <p:cTn id="375" dur="2000"/>
                                        <p:tgtEl>
                                          <p:spTgt spid="23"/>
                                        </p:tgtEl>
                                        <p:attrNameLst>
                                          <p:attrName>ppt_y</p:attrName>
                                        </p:attrNameLst>
                                      </p:cBhvr>
                                      <p:tavLst>
                                        <p:tav tm="0">
                                          <p:val>
                                            <p:strVal val="ppt_y"/>
                                          </p:val>
                                        </p:tav>
                                        <p:tav tm="100000">
                                          <p:val>
                                            <p:strVal val="0-ppt_h/2"/>
                                          </p:val>
                                        </p:tav>
                                      </p:tavLst>
                                    </p:anim>
                                    <p:set>
                                      <p:cBhvr>
                                        <p:cTn id="376" dur="1" fill="hold">
                                          <p:stCondLst>
                                            <p:cond delay="1999"/>
                                          </p:stCondLst>
                                        </p:cTn>
                                        <p:tgtEl>
                                          <p:spTgt spid="23"/>
                                        </p:tgtEl>
                                        <p:attrNameLst>
                                          <p:attrName>style.visibility</p:attrName>
                                        </p:attrNameLst>
                                      </p:cBhvr>
                                      <p:to>
                                        <p:strVal val="hidden"/>
                                      </p:to>
                                    </p:set>
                                  </p:childTnLst>
                                </p:cTn>
                              </p:par>
                              <p:par>
                                <p:cTn id="377" presetID="2" presetClass="exit" presetSubtype="3" fill="hold" grpId="3" nodeType="withEffect">
                                  <p:stCondLst>
                                    <p:cond delay="0"/>
                                  </p:stCondLst>
                                  <p:childTnLst>
                                    <p:anim calcmode="lin" valueType="num">
                                      <p:cBhvr additive="base">
                                        <p:cTn id="378" dur="2000"/>
                                        <p:tgtEl>
                                          <p:spTgt spid="25"/>
                                        </p:tgtEl>
                                        <p:attrNameLst>
                                          <p:attrName>ppt_x</p:attrName>
                                        </p:attrNameLst>
                                      </p:cBhvr>
                                      <p:tavLst>
                                        <p:tav tm="0">
                                          <p:val>
                                            <p:strVal val="ppt_x"/>
                                          </p:val>
                                        </p:tav>
                                        <p:tav tm="100000">
                                          <p:val>
                                            <p:strVal val="1+ppt_w/2"/>
                                          </p:val>
                                        </p:tav>
                                      </p:tavLst>
                                    </p:anim>
                                    <p:anim calcmode="lin" valueType="num">
                                      <p:cBhvr additive="base">
                                        <p:cTn id="379" dur="2000"/>
                                        <p:tgtEl>
                                          <p:spTgt spid="25"/>
                                        </p:tgtEl>
                                        <p:attrNameLst>
                                          <p:attrName>ppt_y</p:attrName>
                                        </p:attrNameLst>
                                      </p:cBhvr>
                                      <p:tavLst>
                                        <p:tav tm="0">
                                          <p:val>
                                            <p:strVal val="ppt_y"/>
                                          </p:val>
                                        </p:tav>
                                        <p:tav tm="100000">
                                          <p:val>
                                            <p:strVal val="0-ppt_h/2"/>
                                          </p:val>
                                        </p:tav>
                                      </p:tavLst>
                                    </p:anim>
                                    <p:set>
                                      <p:cBhvr>
                                        <p:cTn id="380" dur="1" fill="hold">
                                          <p:stCondLst>
                                            <p:cond delay="1999"/>
                                          </p:stCondLst>
                                        </p:cTn>
                                        <p:tgtEl>
                                          <p:spTgt spid="25"/>
                                        </p:tgtEl>
                                        <p:attrNameLst>
                                          <p:attrName>style.visibility</p:attrName>
                                        </p:attrNameLst>
                                      </p:cBhvr>
                                      <p:to>
                                        <p:strVal val="hidden"/>
                                      </p:to>
                                    </p:set>
                                  </p:childTnLst>
                                </p:cTn>
                              </p:par>
                              <p:par>
                                <p:cTn id="381" presetID="2" presetClass="exit" presetSubtype="3" fill="hold" grpId="3" nodeType="withEffect">
                                  <p:stCondLst>
                                    <p:cond delay="0"/>
                                  </p:stCondLst>
                                  <p:childTnLst>
                                    <p:anim calcmode="lin" valueType="num">
                                      <p:cBhvr additive="base">
                                        <p:cTn id="382" dur="2000"/>
                                        <p:tgtEl>
                                          <p:spTgt spid="30"/>
                                        </p:tgtEl>
                                        <p:attrNameLst>
                                          <p:attrName>ppt_x</p:attrName>
                                        </p:attrNameLst>
                                      </p:cBhvr>
                                      <p:tavLst>
                                        <p:tav tm="0">
                                          <p:val>
                                            <p:strVal val="ppt_x"/>
                                          </p:val>
                                        </p:tav>
                                        <p:tav tm="100000">
                                          <p:val>
                                            <p:strVal val="1+ppt_w/2"/>
                                          </p:val>
                                        </p:tav>
                                      </p:tavLst>
                                    </p:anim>
                                    <p:anim calcmode="lin" valueType="num">
                                      <p:cBhvr additive="base">
                                        <p:cTn id="383" dur="2000"/>
                                        <p:tgtEl>
                                          <p:spTgt spid="30"/>
                                        </p:tgtEl>
                                        <p:attrNameLst>
                                          <p:attrName>ppt_y</p:attrName>
                                        </p:attrNameLst>
                                      </p:cBhvr>
                                      <p:tavLst>
                                        <p:tav tm="0">
                                          <p:val>
                                            <p:strVal val="ppt_y"/>
                                          </p:val>
                                        </p:tav>
                                        <p:tav tm="100000">
                                          <p:val>
                                            <p:strVal val="0-ppt_h/2"/>
                                          </p:val>
                                        </p:tav>
                                      </p:tavLst>
                                    </p:anim>
                                    <p:set>
                                      <p:cBhvr>
                                        <p:cTn id="384" dur="1" fill="hold">
                                          <p:stCondLst>
                                            <p:cond delay="1999"/>
                                          </p:stCondLst>
                                        </p:cTn>
                                        <p:tgtEl>
                                          <p:spTgt spid="30"/>
                                        </p:tgtEl>
                                        <p:attrNameLst>
                                          <p:attrName>style.visibility</p:attrName>
                                        </p:attrNameLst>
                                      </p:cBhvr>
                                      <p:to>
                                        <p:strVal val="hidden"/>
                                      </p:to>
                                    </p:set>
                                  </p:childTnLst>
                                </p:cTn>
                              </p:par>
                              <p:par>
                                <p:cTn id="385" presetID="8" presetClass="emph" presetSubtype="0" fill="hold" grpId="4" nodeType="withEffect">
                                  <p:stCondLst>
                                    <p:cond delay="0"/>
                                  </p:stCondLst>
                                  <p:childTnLst>
                                    <p:animRot by="21600000">
                                      <p:cBhvr>
                                        <p:cTn id="386" dur="2000" fill="hold"/>
                                        <p:tgtEl>
                                          <p:spTgt spid="4"/>
                                        </p:tgtEl>
                                        <p:attrNameLst>
                                          <p:attrName>r</p:attrName>
                                        </p:attrNameLst>
                                      </p:cBhvr>
                                    </p:animRot>
                                  </p:childTnLst>
                                </p:cTn>
                              </p:par>
                              <p:par>
                                <p:cTn id="387" presetID="8" presetClass="emph" presetSubtype="0" fill="hold" grpId="4" nodeType="withEffect">
                                  <p:stCondLst>
                                    <p:cond delay="0"/>
                                  </p:stCondLst>
                                  <p:childTnLst>
                                    <p:animRot by="21600000">
                                      <p:cBhvr>
                                        <p:cTn id="388" dur="2000" fill="hold"/>
                                        <p:tgtEl>
                                          <p:spTgt spid="8"/>
                                        </p:tgtEl>
                                        <p:attrNameLst>
                                          <p:attrName>r</p:attrName>
                                        </p:attrNameLst>
                                      </p:cBhvr>
                                    </p:animRot>
                                  </p:childTnLst>
                                </p:cTn>
                              </p:par>
                              <p:par>
                                <p:cTn id="389" presetID="8" presetClass="emph" presetSubtype="0" fill="hold" grpId="4" nodeType="withEffect">
                                  <p:stCondLst>
                                    <p:cond delay="0"/>
                                  </p:stCondLst>
                                  <p:childTnLst>
                                    <p:animRot by="21600000">
                                      <p:cBhvr>
                                        <p:cTn id="390" dur="2000" fill="hold"/>
                                        <p:tgtEl>
                                          <p:spTgt spid="13"/>
                                        </p:tgtEl>
                                        <p:attrNameLst>
                                          <p:attrName>r</p:attrName>
                                        </p:attrNameLst>
                                      </p:cBhvr>
                                    </p:animRot>
                                  </p:childTnLst>
                                </p:cTn>
                              </p:par>
                              <p:par>
                                <p:cTn id="391" presetID="8" presetClass="emph" presetSubtype="0" fill="hold" grpId="4" nodeType="withEffect">
                                  <p:stCondLst>
                                    <p:cond delay="0"/>
                                  </p:stCondLst>
                                  <p:childTnLst>
                                    <p:animRot by="21600000">
                                      <p:cBhvr>
                                        <p:cTn id="392" dur="2000" fill="hold"/>
                                        <p:tgtEl>
                                          <p:spTgt spid="16"/>
                                        </p:tgtEl>
                                        <p:attrNameLst>
                                          <p:attrName>r</p:attrName>
                                        </p:attrNameLst>
                                      </p:cBhvr>
                                    </p:animRot>
                                  </p:childTnLst>
                                </p:cTn>
                              </p:par>
                              <p:par>
                                <p:cTn id="393" presetID="8" presetClass="emph" presetSubtype="0" fill="hold" grpId="4" nodeType="withEffect">
                                  <p:stCondLst>
                                    <p:cond delay="0"/>
                                  </p:stCondLst>
                                  <p:childTnLst>
                                    <p:animRot by="21600000">
                                      <p:cBhvr>
                                        <p:cTn id="394" dur="2000" fill="hold"/>
                                        <p:tgtEl>
                                          <p:spTgt spid="20"/>
                                        </p:tgtEl>
                                        <p:attrNameLst>
                                          <p:attrName>r</p:attrName>
                                        </p:attrNameLst>
                                      </p:cBhvr>
                                    </p:animRot>
                                  </p:childTnLst>
                                </p:cTn>
                              </p:par>
                              <p:par>
                                <p:cTn id="395" presetID="8" presetClass="emph" presetSubtype="0" fill="hold" grpId="4" nodeType="withEffect">
                                  <p:stCondLst>
                                    <p:cond delay="0"/>
                                  </p:stCondLst>
                                  <p:childTnLst>
                                    <p:animRot by="21600000">
                                      <p:cBhvr>
                                        <p:cTn id="396" dur="2000" fill="hold"/>
                                        <p:tgtEl>
                                          <p:spTgt spid="24"/>
                                        </p:tgtEl>
                                        <p:attrNameLst>
                                          <p:attrName>r</p:attrName>
                                        </p:attrNameLst>
                                      </p:cBhvr>
                                    </p:animRot>
                                  </p:childTnLst>
                                </p:cTn>
                              </p:par>
                              <p:par>
                                <p:cTn id="397" presetID="8" presetClass="emph" presetSubtype="0" fill="hold" grpId="4" nodeType="withEffect">
                                  <p:stCondLst>
                                    <p:cond delay="0"/>
                                  </p:stCondLst>
                                  <p:childTnLst>
                                    <p:animRot by="21600000">
                                      <p:cBhvr>
                                        <p:cTn id="398" dur="2000" fill="hold"/>
                                        <p:tgtEl>
                                          <p:spTgt spid="28"/>
                                        </p:tgtEl>
                                        <p:attrNameLst>
                                          <p:attrName>r</p:attrName>
                                        </p:attrNameLst>
                                      </p:cBhvr>
                                    </p:animRot>
                                  </p:childTnLst>
                                </p:cTn>
                              </p:par>
                              <p:par>
                                <p:cTn id="399" presetID="8" presetClass="emph" presetSubtype="0" fill="hold" grpId="4" nodeType="withEffect">
                                  <p:stCondLst>
                                    <p:cond delay="0"/>
                                  </p:stCondLst>
                                  <p:childTnLst>
                                    <p:animRot by="-21600000">
                                      <p:cBhvr>
                                        <p:cTn id="400" dur="2000" fill="hold"/>
                                        <p:tgtEl>
                                          <p:spTgt spid="5"/>
                                        </p:tgtEl>
                                        <p:attrNameLst>
                                          <p:attrName>r</p:attrName>
                                        </p:attrNameLst>
                                      </p:cBhvr>
                                    </p:animRot>
                                  </p:childTnLst>
                                </p:cTn>
                              </p:par>
                              <p:par>
                                <p:cTn id="401" presetID="8" presetClass="emph" presetSubtype="0" fill="hold" grpId="4" nodeType="withEffect">
                                  <p:stCondLst>
                                    <p:cond delay="0"/>
                                  </p:stCondLst>
                                  <p:childTnLst>
                                    <p:animRot by="-21600000">
                                      <p:cBhvr>
                                        <p:cTn id="402" dur="2000" fill="hold"/>
                                        <p:tgtEl>
                                          <p:spTgt spid="9"/>
                                        </p:tgtEl>
                                        <p:attrNameLst>
                                          <p:attrName>r</p:attrName>
                                        </p:attrNameLst>
                                      </p:cBhvr>
                                    </p:animRot>
                                  </p:childTnLst>
                                </p:cTn>
                              </p:par>
                              <p:par>
                                <p:cTn id="403" presetID="8" presetClass="emph" presetSubtype="0" fill="hold" grpId="4" nodeType="withEffect">
                                  <p:stCondLst>
                                    <p:cond delay="0"/>
                                  </p:stCondLst>
                                  <p:childTnLst>
                                    <p:animRot by="-21600000">
                                      <p:cBhvr>
                                        <p:cTn id="404" dur="2000" fill="hold"/>
                                        <p:tgtEl>
                                          <p:spTgt spid="14"/>
                                        </p:tgtEl>
                                        <p:attrNameLst>
                                          <p:attrName>r</p:attrName>
                                        </p:attrNameLst>
                                      </p:cBhvr>
                                    </p:animRot>
                                  </p:childTnLst>
                                </p:cTn>
                              </p:par>
                              <p:par>
                                <p:cTn id="405" presetID="8" presetClass="emph" presetSubtype="0" fill="hold" grpId="4" nodeType="withEffect">
                                  <p:stCondLst>
                                    <p:cond delay="0"/>
                                  </p:stCondLst>
                                  <p:childTnLst>
                                    <p:animRot by="-21600000">
                                      <p:cBhvr>
                                        <p:cTn id="406" dur="2000" fill="hold"/>
                                        <p:tgtEl>
                                          <p:spTgt spid="17"/>
                                        </p:tgtEl>
                                        <p:attrNameLst>
                                          <p:attrName>r</p:attrName>
                                        </p:attrNameLst>
                                      </p:cBhvr>
                                    </p:animRot>
                                  </p:childTnLst>
                                </p:cTn>
                              </p:par>
                              <p:par>
                                <p:cTn id="407" presetID="8" presetClass="emph" presetSubtype="0" fill="hold" grpId="4" nodeType="withEffect">
                                  <p:stCondLst>
                                    <p:cond delay="0"/>
                                  </p:stCondLst>
                                  <p:childTnLst>
                                    <p:animRot by="-21600000">
                                      <p:cBhvr>
                                        <p:cTn id="408" dur="2000" fill="hold"/>
                                        <p:tgtEl>
                                          <p:spTgt spid="21"/>
                                        </p:tgtEl>
                                        <p:attrNameLst>
                                          <p:attrName>r</p:attrName>
                                        </p:attrNameLst>
                                      </p:cBhvr>
                                    </p:animRot>
                                  </p:childTnLst>
                                </p:cTn>
                              </p:par>
                              <p:par>
                                <p:cTn id="409" presetID="8" presetClass="emph" presetSubtype="0" fill="hold" grpId="4" nodeType="withEffect">
                                  <p:stCondLst>
                                    <p:cond delay="0"/>
                                  </p:stCondLst>
                                  <p:childTnLst>
                                    <p:animRot by="-21600000">
                                      <p:cBhvr>
                                        <p:cTn id="410" dur="2000" fill="hold"/>
                                        <p:tgtEl>
                                          <p:spTgt spid="26"/>
                                        </p:tgtEl>
                                        <p:attrNameLst>
                                          <p:attrName>r</p:attrName>
                                        </p:attrNameLst>
                                      </p:cBhvr>
                                    </p:animRot>
                                  </p:childTnLst>
                                </p:cTn>
                              </p:par>
                              <p:par>
                                <p:cTn id="411" presetID="8" presetClass="emph" presetSubtype="0" fill="hold" grpId="4" nodeType="withEffect">
                                  <p:stCondLst>
                                    <p:cond delay="0"/>
                                  </p:stCondLst>
                                  <p:childTnLst>
                                    <p:animRot by="-21600000">
                                      <p:cBhvr>
                                        <p:cTn id="412" dur="2000" fill="hold"/>
                                        <p:tgtEl>
                                          <p:spTgt spid="29"/>
                                        </p:tgtEl>
                                        <p:attrNameLst>
                                          <p:attrName>r</p:attrName>
                                        </p:attrNameLst>
                                      </p:cBhvr>
                                    </p:animRot>
                                  </p:childTnLst>
                                </p:cTn>
                              </p:par>
                              <p:par>
                                <p:cTn id="413" presetID="8" presetClass="emph" presetSubtype="0" fill="hold" grpId="4" nodeType="withEffect">
                                  <p:stCondLst>
                                    <p:cond delay="0"/>
                                  </p:stCondLst>
                                  <p:childTnLst>
                                    <p:animRot by="-21600000">
                                      <p:cBhvr>
                                        <p:cTn id="414" dur="2000" fill="hold"/>
                                        <p:tgtEl>
                                          <p:spTgt spid="31"/>
                                        </p:tgtEl>
                                        <p:attrNameLst>
                                          <p:attrName>r</p:attrName>
                                        </p:attrNameLst>
                                      </p:cBhvr>
                                    </p:animRot>
                                  </p:childTnLst>
                                </p:cTn>
                              </p:par>
                              <p:par>
                                <p:cTn id="415" presetID="8" presetClass="emph" presetSubtype="0" fill="hold" grpId="4" nodeType="withEffect">
                                  <p:stCondLst>
                                    <p:cond delay="0"/>
                                  </p:stCondLst>
                                  <p:childTnLst>
                                    <p:animRot by="21600000">
                                      <p:cBhvr>
                                        <p:cTn id="416" dur="2000" fill="hold"/>
                                        <p:tgtEl>
                                          <p:spTgt spid="7"/>
                                        </p:tgtEl>
                                        <p:attrNameLst>
                                          <p:attrName>r</p:attrName>
                                        </p:attrNameLst>
                                      </p:cBhvr>
                                    </p:animRot>
                                  </p:childTnLst>
                                </p:cTn>
                              </p:par>
                              <p:par>
                                <p:cTn id="417" presetID="8" presetClass="emph" presetSubtype="0" fill="hold" grpId="4" nodeType="withEffect">
                                  <p:stCondLst>
                                    <p:cond delay="0"/>
                                  </p:stCondLst>
                                  <p:childTnLst>
                                    <p:animRot by="21600000">
                                      <p:cBhvr>
                                        <p:cTn id="418" dur="2000" fill="hold"/>
                                        <p:tgtEl>
                                          <p:spTgt spid="10"/>
                                        </p:tgtEl>
                                        <p:attrNameLst>
                                          <p:attrName>r</p:attrName>
                                        </p:attrNameLst>
                                      </p:cBhvr>
                                    </p:animRot>
                                  </p:childTnLst>
                                </p:cTn>
                              </p:par>
                              <p:par>
                                <p:cTn id="419" presetID="8" presetClass="emph" presetSubtype="0" fill="hold" grpId="4" nodeType="withEffect">
                                  <p:stCondLst>
                                    <p:cond delay="0"/>
                                  </p:stCondLst>
                                  <p:childTnLst>
                                    <p:animRot by="21600000">
                                      <p:cBhvr>
                                        <p:cTn id="420" dur="2000" fill="hold"/>
                                        <p:tgtEl>
                                          <p:spTgt spid="15"/>
                                        </p:tgtEl>
                                        <p:attrNameLst>
                                          <p:attrName>r</p:attrName>
                                        </p:attrNameLst>
                                      </p:cBhvr>
                                    </p:animRot>
                                  </p:childTnLst>
                                </p:cTn>
                              </p:par>
                              <p:par>
                                <p:cTn id="421" presetID="8" presetClass="emph" presetSubtype="0" fill="hold" grpId="4" nodeType="withEffect">
                                  <p:stCondLst>
                                    <p:cond delay="0"/>
                                  </p:stCondLst>
                                  <p:childTnLst>
                                    <p:animRot by="21600000">
                                      <p:cBhvr>
                                        <p:cTn id="422" dur="2000" fill="hold"/>
                                        <p:tgtEl>
                                          <p:spTgt spid="19"/>
                                        </p:tgtEl>
                                        <p:attrNameLst>
                                          <p:attrName>r</p:attrName>
                                        </p:attrNameLst>
                                      </p:cBhvr>
                                    </p:animRot>
                                  </p:childTnLst>
                                </p:cTn>
                              </p:par>
                              <p:par>
                                <p:cTn id="423" presetID="8" presetClass="emph" presetSubtype="0" fill="hold" grpId="4" nodeType="withEffect">
                                  <p:stCondLst>
                                    <p:cond delay="0"/>
                                  </p:stCondLst>
                                  <p:childTnLst>
                                    <p:animRot by="21600000">
                                      <p:cBhvr>
                                        <p:cTn id="424" dur="2000" fill="hold"/>
                                        <p:tgtEl>
                                          <p:spTgt spid="22"/>
                                        </p:tgtEl>
                                        <p:attrNameLst>
                                          <p:attrName>r</p:attrName>
                                        </p:attrNameLst>
                                      </p:cBhvr>
                                    </p:animRot>
                                  </p:childTnLst>
                                </p:cTn>
                              </p:par>
                              <p:par>
                                <p:cTn id="425" presetID="8" presetClass="emph" presetSubtype="0" fill="hold" grpId="4" nodeType="withEffect">
                                  <p:stCondLst>
                                    <p:cond delay="0"/>
                                  </p:stCondLst>
                                  <p:childTnLst>
                                    <p:animRot by="21600000">
                                      <p:cBhvr>
                                        <p:cTn id="426" dur="2000" fill="hold"/>
                                        <p:tgtEl>
                                          <p:spTgt spid="27"/>
                                        </p:tgtEl>
                                        <p:attrNameLst>
                                          <p:attrName>r</p:attrName>
                                        </p:attrNameLst>
                                      </p:cBhvr>
                                    </p:animRot>
                                  </p:childTnLst>
                                </p:cTn>
                              </p:par>
                              <p:par>
                                <p:cTn id="427" presetID="8" presetClass="emph" presetSubtype="0" fill="hold" grpId="4" nodeType="withEffect">
                                  <p:stCondLst>
                                    <p:cond delay="0"/>
                                  </p:stCondLst>
                                  <p:childTnLst>
                                    <p:animRot by="21600000">
                                      <p:cBhvr>
                                        <p:cTn id="428" dur="2000" fill="hold"/>
                                        <p:tgtEl>
                                          <p:spTgt spid="32"/>
                                        </p:tgtEl>
                                        <p:attrNameLst>
                                          <p:attrName>r</p:attrName>
                                        </p:attrNameLst>
                                      </p:cBhvr>
                                    </p:animRot>
                                  </p:childTnLst>
                                </p:cTn>
                              </p:par>
                              <p:par>
                                <p:cTn id="429" presetID="8" presetClass="emph" presetSubtype="0" fill="hold" grpId="4" nodeType="withEffect">
                                  <p:stCondLst>
                                    <p:cond delay="0"/>
                                  </p:stCondLst>
                                  <p:childTnLst>
                                    <p:animRot by="-21600000">
                                      <p:cBhvr>
                                        <p:cTn id="430" dur="2000" fill="hold"/>
                                        <p:tgtEl>
                                          <p:spTgt spid="6"/>
                                        </p:tgtEl>
                                        <p:attrNameLst>
                                          <p:attrName>r</p:attrName>
                                        </p:attrNameLst>
                                      </p:cBhvr>
                                    </p:animRot>
                                  </p:childTnLst>
                                </p:cTn>
                              </p:par>
                              <p:par>
                                <p:cTn id="431" presetID="8" presetClass="emph" presetSubtype="0" fill="hold" grpId="4" nodeType="withEffect">
                                  <p:stCondLst>
                                    <p:cond delay="0"/>
                                  </p:stCondLst>
                                  <p:childTnLst>
                                    <p:animRot by="-21600000">
                                      <p:cBhvr>
                                        <p:cTn id="432" dur="2000" fill="hold"/>
                                        <p:tgtEl>
                                          <p:spTgt spid="11"/>
                                        </p:tgtEl>
                                        <p:attrNameLst>
                                          <p:attrName>r</p:attrName>
                                        </p:attrNameLst>
                                      </p:cBhvr>
                                    </p:animRot>
                                  </p:childTnLst>
                                </p:cTn>
                              </p:par>
                              <p:par>
                                <p:cTn id="433" presetID="8" presetClass="emph" presetSubtype="0" fill="hold" grpId="4" nodeType="withEffect">
                                  <p:stCondLst>
                                    <p:cond delay="0"/>
                                  </p:stCondLst>
                                  <p:childTnLst>
                                    <p:animRot by="-21600000">
                                      <p:cBhvr>
                                        <p:cTn id="434" dur="2000" fill="hold"/>
                                        <p:tgtEl>
                                          <p:spTgt spid="12"/>
                                        </p:tgtEl>
                                        <p:attrNameLst>
                                          <p:attrName>r</p:attrName>
                                        </p:attrNameLst>
                                      </p:cBhvr>
                                    </p:animRot>
                                  </p:childTnLst>
                                </p:cTn>
                              </p:par>
                              <p:par>
                                <p:cTn id="435" presetID="8" presetClass="emph" presetSubtype="0" fill="hold" grpId="4" nodeType="withEffect">
                                  <p:stCondLst>
                                    <p:cond delay="0"/>
                                  </p:stCondLst>
                                  <p:childTnLst>
                                    <p:animRot by="-21600000">
                                      <p:cBhvr>
                                        <p:cTn id="436" dur="2000" fill="hold"/>
                                        <p:tgtEl>
                                          <p:spTgt spid="18"/>
                                        </p:tgtEl>
                                        <p:attrNameLst>
                                          <p:attrName>r</p:attrName>
                                        </p:attrNameLst>
                                      </p:cBhvr>
                                    </p:animRot>
                                  </p:childTnLst>
                                </p:cTn>
                              </p:par>
                              <p:par>
                                <p:cTn id="437" presetID="8" presetClass="emph" presetSubtype="0" fill="hold" grpId="4" nodeType="withEffect">
                                  <p:stCondLst>
                                    <p:cond delay="0"/>
                                  </p:stCondLst>
                                  <p:childTnLst>
                                    <p:animRot by="-21600000">
                                      <p:cBhvr>
                                        <p:cTn id="438" dur="2000" fill="hold"/>
                                        <p:tgtEl>
                                          <p:spTgt spid="23"/>
                                        </p:tgtEl>
                                        <p:attrNameLst>
                                          <p:attrName>r</p:attrName>
                                        </p:attrNameLst>
                                      </p:cBhvr>
                                    </p:animRot>
                                  </p:childTnLst>
                                </p:cTn>
                              </p:par>
                              <p:par>
                                <p:cTn id="439" presetID="8" presetClass="emph" presetSubtype="0" fill="hold" grpId="4" nodeType="withEffect">
                                  <p:stCondLst>
                                    <p:cond delay="0"/>
                                  </p:stCondLst>
                                  <p:childTnLst>
                                    <p:animRot by="-21600000">
                                      <p:cBhvr>
                                        <p:cTn id="440" dur="2000" fill="hold"/>
                                        <p:tgtEl>
                                          <p:spTgt spid="25"/>
                                        </p:tgtEl>
                                        <p:attrNameLst>
                                          <p:attrName>r</p:attrName>
                                        </p:attrNameLst>
                                      </p:cBhvr>
                                    </p:animRot>
                                  </p:childTnLst>
                                </p:cTn>
                              </p:par>
                              <p:par>
                                <p:cTn id="441" presetID="8" presetClass="emph" presetSubtype="0" fill="hold" grpId="4" nodeType="withEffect">
                                  <p:stCondLst>
                                    <p:cond delay="0"/>
                                  </p:stCondLst>
                                  <p:childTnLst>
                                    <p:animRot by="-21600000">
                                      <p:cBhvr>
                                        <p:cTn id="442" dur="2000" fill="hold"/>
                                        <p:tgtEl>
                                          <p:spTgt spid="30"/>
                                        </p:tgtEl>
                                        <p:attrNameLst>
                                          <p:attrName>r</p:attrName>
                                        </p:attrNameLst>
                                      </p:cBhvr>
                                    </p:animRot>
                                  </p:childTnLst>
                                </p:cTn>
                              </p:par>
                              <p:par>
                                <p:cTn id="443" presetID="5" presetClass="exit" presetSubtype="10" fill="hold" grpId="5" nodeType="withEffect">
                                  <p:stCondLst>
                                    <p:cond delay="0"/>
                                  </p:stCondLst>
                                  <p:childTnLst>
                                    <p:animEffect transition="out" filter="checkerboard(across)">
                                      <p:cBhvr>
                                        <p:cTn id="444" dur="2000"/>
                                        <p:tgtEl>
                                          <p:spTgt spid="4"/>
                                        </p:tgtEl>
                                      </p:cBhvr>
                                    </p:animEffect>
                                    <p:set>
                                      <p:cBhvr>
                                        <p:cTn id="445" dur="1" fill="hold">
                                          <p:stCondLst>
                                            <p:cond delay="1999"/>
                                          </p:stCondLst>
                                        </p:cTn>
                                        <p:tgtEl>
                                          <p:spTgt spid="4"/>
                                        </p:tgtEl>
                                        <p:attrNameLst>
                                          <p:attrName>style.visibility</p:attrName>
                                        </p:attrNameLst>
                                      </p:cBhvr>
                                      <p:to>
                                        <p:strVal val="hidden"/>
                                      </p:to>
                                    </p:set>
                                  </p:childTnLst>
                                </p:cTn>
                              </p:par>
                              <p:par>
                                <p:cTn id="446" presetID="5" presetClass="exit" presetSubtype="10" fill="hold" grpId="5" nodeType="withEffect">
                                  <p:stCondLst>
                                    <p:cond delay="0"/>
                                  </p:stCondLst>
                                  <p:childTnLst>
                                    <p:animEffect transition="out" filter="checkerboard(across)">
                                      <p:cBhvr>
                                        <p:cTn id="447" dur="2000"/>
                                        <p:tgtEl>
                                          <p:spTgt spid="6"/>
                                        </p:tgtEl>
                                      </p:cBhvr>
                                    </p:animEffect>
                                    <p:set>
                                      <p:cBhvr>
                                        <p:cTn id="448" dur="1" fill="hold">
                                          <p:stCondLst>
                                            <p:cond delay="1999"/>
                                          </p:stCondLst>
                                        </p:cTn>
                                        <p:tgtEl>
                                          <p:spTgt spid="6"/>
                                        </p:tgtEl>
                                        <p:attrNameLst>
                                          <p:attrName>style.visibility</p:attrName>
                                        </p:attrNameLst>
                                      </p:cBhvr>
                                      <p:to>
                                        <p:strVal val="hidden"/>
                                      </p:to>
                                    </p:set>
                                  </p:childTnLst>
                                </p:cTn>
                              </p:par>
                              <p:par>
                                <p:cTn id="449" presetID="5" presetClass="exit" presetSubtype="10" fill="hold" grpId="5" nodeType="withEffect">
                                  <p:stCondLst>
                                    <p:cond delay="0"/>
                                  </p:stCondLst>
                                  <p:childTnLst>
                                    <p:animEffect transition="out" filter="checkerboard(across)">
                                      <p:cBhvr>
                                        <p:cTn id="450" dur="2000"/>
                                        <p:tgtEl>
                                          <p:spTgt spid="8"/>
                                        </p:tgtEl>
                                      </p:cBhvr>
                                    </p:animEffect>
                                    <p:set>
                                      <p:cBhvr>
                                        <p:cTn id="451" dur="1" fill="hold">
                                          <p:stCondLst>
                                            <p:cond delay="1999"/>
                                          </p:stCondLst>
                                        </p:cTn>
                                        <p:tgtEl>
                                          <p:spTgt spid="8"/>
                                        </p:tgtEl>
                                        <p:attrNameLst>
                                          <p:attrName>style.visibility</p:attrName>
                                        </p:attrNameLst>
                                      </p:cBhvr>
                                      <p:to>
                                        <p:strVal val="hidden"/>
                                      </p:to>
                                    </p:set>
                                  </p:childTnLst>
                                </p:cTn>
                              </p:par>
                              <p:par>
                                <p:cTn id="452" presetID="5" presetClass="exit" presetSubtype="10" fill="hold" grpId="5" nodeType="withEffect">
                                  <p:stCondLst>
                                    <p:cond delay="0"/>
                                  </p:stCondLst>
                                  <p:childTnLst>
                                    <p:animEffect transition="out" filter="checkerboard(across)">
                                      <p:cBhvr>
                                        <p:cTn id="453" dur="2000"/>
                                        <p:tgtEl>
                                          <p:spTgt spid="11"/>
                                        </p:tgtEl>
                                      </p:cBhvr>
                                    </p:animEffect>
                                    <p:set>
                                      <p:cBhvr>
                                        <p:cTn id="454" dur="1" fill="hold">
                                          <p:stCondLst>
                                            <p:cond delay="1999"/>
                                          </p:stCondLst>
                                        </p:cTn>
                                        <p:tgtEl>
                                          <p:spTgt spid="11"/>
                                        </p:tgtEl>
                                        <p:attrNameLst>
                                          <p:attrName>style.visibility</p:attrName>
                                        </p:attrNameLst>
                                      </p:cBhvr>
                                      <p:to>
                                        <p:strVal val="hidden"/>
                                      </p:to>
                                    </p:set>
                                  </p:childTnLst>
                                </p:cTn>
                              </p:par>
                              <p:par>
                                <p:cTn id="455" presetID="5" presetClass="exit" presetSubtype="10" fill="hold" grpId="5" nodeType="withEffect">
                                  <p:stCondLst>
                                    <p:cond delay="0"/>
                                  </p:stCondLst>
                                  <p:childTnLst>
                                    <p:animEffect transition="out" filter="checkerboard(across)">
                                      <p:cBhvr>
                                        <p:cTn id="456" dur="2000"/>
                                        <p:tgtEl>
                                          <p:spTgt spid="12"/>
                                        </p:tgtEl>
                                      </p:cBhvr>
                                    </p:animEffect>
                                    <p:set>
                                      <p:cBhvr>
                                        <p:cTn id="457" dur="1" fill="hold">
                                          <p:stCondLst>
                                            <p:cond delay="1999"/>
                                          </p:stCondLst>
                                        </p:cTn>
                                        <p:tgtEl>
                                          <p:spTgt spid="12"/>
                                        </p:tgtEl>
                                        <p:attrNameLst>
                                          <p:attrName>style.visibility</p:attrName>
                                        </p:attrNameLst>
                                      </p:cBhvr>
                                      <p:to>
                                        <p:strVal val="hidden"/>
                                      </p:to>
                                    </p:set>
                                  </p:childTnLst>
                                </p:cTn>
                              </p:par>
                              <p:par>
                                <p:cTn id="458" presetID="5" presetClass="exit" presetSubtype="10" fill="hold" grpId="5" nodeType="withEffect">
                                  <p:stCondLst>
                                    <p:cond delay="0"/>
                                  </p:stCondLst>
                                  <p:childTnLst>
                                    <p:animEffect transition="out" filter="checkerboard(across)">
                                      <p:cBhvr>
                                        <p:cTn id="459" dur="2000"/>
                                        <p:tgtEl>
                                          <p:spTgt spid="13"/>
                                        </p:tgtEl>
                                      </p:cBhvr>
                                    </p:animEffect>
                                    <p:set>
                                      <p:cBhvr>
                                        <p:cTn id="460" dur="1" fill="hold">
                                          <p:stCondLst>
                                            <p:cond delay="1999"/>
                                          </p:stCondLst>
                                        </p:cTn>
                                        <p:tgtEl>
                                          <p:spTgt spid="13"/>
                                        </p:tgtEl>
                                        <p:attrNameLst>
                                          <p:attrName>style.visibility</p:attrName>
                                        </p:attrNameLst>
                                      </p:cBhvr>
                                      <p:to>
                                        <p:strVal val="hidden"/>
                                      </p:to>
                                    </p:set>
                                  </p:childTnLst>
                                </p:cTn>
                              </p:par>
                              <p:par>
                                <p:cTn id="461" presetID="5" presetClass="exit" presetSubtype="10" fill="hold" grpId="5" nodeType="withEffect">
                                  <p:stCondLst>
                                    <p:cond delay="0"/>
                                  </p:stCondLst>
                                  <p:childTnLst>
                                    <p:animEffect transition="out" filter="checkerboard(across)">
                                      <p:cBhvr>
                                        <p:cTn id="462" dur="2000"/>
                                        <p:tgtEl>
                                          <p:spTgt spid="16"/>
                                        </p:tgtEl>
                                      </p:cBhvr>
                                    </p:animEffect>
                                    <p:set>
                                      <p:cBhvr>
                                        <p:cTn id="463" dur="1" fill="hold">
                                          <p:stCondLst>
                                            <p:cond delay="1999"/>
                                          </p:stCondLst>
                                        </p:cTn>
                                        <p:tgtEl>
                                          <p:spTgt spid="16"/>
                                        </p:tgtEl>
                                        <p:attrNameLst>
                                          <p:attrName>style.visibility</p:attrName>
                                        </p:attrNameLst>
                                      </p:cBhvr>
                                      <p:to>
                                        <p:strVal val="hidden"/>
                                      </p:to>
                                    </p:set>
                                  </p:childTnLst>
                                </p:cTn>
                              </p:par>
                              <p:par>
                                <p:cTn id="464" presetID="5" presetClass="exit" presetSubtype="10" fill="hold" grpId="5" nodeType="withEffect">
                                  <p:stCondLst>
                                    <p:cond delay="0"/>
                                  </p:stCondLst>
                                  <p:childTnLst>
                                    <p:animEffect transition="out" filter="checkerboard(across)">
                                      <p:cBhvr>
                                        <p:cTn id="465" dur="2000"/>
                                        <p:tgtEl>
                                          <p:spTgt spid="18"/>
                                        </p:tgtEl>
                                      </p:cBhvr>
                                    </p:animEffect>
                                    <p:set>
                                      <p:cBhvr>
                                        <p:cTn id="466" dur="1" fill="hold">
                                          <p:stCondLst>
                                            <p:cond delay="1999"/>
                                          </p:stCondLst>
                                        </p:cTn>
                                        <p:tgtEl>
                                          <p:spTgt spid="18"/>
                                        </p:tgtEl>
                                        <p:attrNameLst>
                                          <p:attrName>style.visibility</p:attrName>
                                        </p:attrNameLst>
                                      </p:cBhvr>
                                      <p:to>
                                        <p:strVal val="hidden"/>
                                      </p:to>
                                    </p:set>
                                  </p:childTnLst>
                                </p:cTn>
                              </p:par>
                              <p:par>
                                <p:cTn id="467" presetID="5" presetClass="exit" presetSubtype="10" fill="hold" grpId="5" nodeType="withEffect">
                                  <p:stCondLst>
                                    <p:cond delay="0"/>
                                  </p:stCondLst>
                                  <p:childTnLst>
                                    <p:animEffect transition="out" filter="checkerboard(across)">
                                      <p:cBhvr>
                                        <p:cTn id="468" dur="2000"/>
                                        <p:tgtEl>
                                          <p:spTgt spid="20"/>
                                        </p:tgtEl>
                                      </p:cBhvr>
                                    </p:animEffect>
                                    <p:set>
                                      <p:cBhvr>
                                        <p:cTn id="469" dur="1" fill="hold">
                                          <p:stCondLst>
                                            <p:cond delay="1999"/>
                                          </p:stCondLst>
                                        </p:cTn>
                                        <p:tgtEl>
                                          <p:spTgt spid="20"/>
                                        </p:tgtEl>
                                        <p:attrNameLst>
                                          <p:attrName>style.visibility</p:attrName>
                                        </p:attrNameLst>
                                      </p:cBhvr>
                                      <p:to>
                                        <p:strVal val="hidden"/>
                                      </p:to>
                                    </p:set>
                                  </p:childTnLst>
                                </p:cTn>
                              </p:par>
                              <p:par>
                                <p:cTn id="470" presetID="5" presetClass="exit" presetSubtype="10" fill="hold" grpId="5" nodeType="withEffect">
                                  <p:stCondLst>
                                    <p:cond delay="0"/>
                                  </p:stCondLst>
                                  <p:childTnLst>
                                    <p:animEffect transition="out" filter="checkerboard(across)">
                                      <p:cBhvr>
                                        <p:cTn id="471" dur="2000"/>
                                        <p:tgtEl>
                                          <p:spTgt spid="23"/>
                                        </p:tgtEl>
                                      </p:cBhvr>
                                    </p:animEffect>
                                    <p:set>
                                      <p:cBhvr>
                                        <p:cTn id="472" dur="1" fill="hold">
                                          <p:stCondLst>
                                            <p:cond delay="1999"/>
                                          </p:stCondLst>
                                        </p:cTn>
                                        <p:tgtEl>
                                          <p:spTgt spid="23"/>
                                        </p:tgtEl>
                                        <p:attrNameLst>
                                          <p:attrName>style.visibility</p:attrName>
                                        </p:attrNameLst>
                                      </p:cBhvr>
                                      <p:to>
                                        <p:strVal val="hidden"/>
                                      </p:to>
                                    </p:set>
                                  </p:childTnLst>
                                </p:cTn>
                              </p:par>
                              <p:par>
                                <p:cTn id="473" presetID="5" presetClass="exit" presetSubtype="10" fill="hold" grpId="5" nodeType="withEffect">
                                  <p:stCondLst>
                                    <p:cond delay="0"/>
                                  </p:stCondLst>
                                  <p:childTnLst>
                                    <p:animEffect transition="out" filter="checkerboard(across)">
                                      <p:cBhvr>
                                        <p:cTn id="474" dur="2000"/>
                                        <p:tgtEl>
                                          <p:spTgt spid="24"/>
                                        </p:tgtEl>
                                      </p:cBhvr>
                                    </p:animEffect>
                                    <p:set>
                                      <p:cBhvr>
                                        <p:cTn id="475" dur="1" fill="hold">
                                          <p:stCondLst>
                                            <p:cond delay="1999"/>
                                          </p:stCondLst>
                                        </p:cTn>
                                        <p:tgtEl>
                                          <p:spTgt spid="24"/>
                                        </p:tgtEl>
                                        <p:attrNameLst>
                                          <p:attrName>style.visibility</p:attrName>
                                        </p:attrNameLst>
                                      </p:cBhvr>
                                      <p:to>
                                        <p:strVal val="hidden"/>
                                      </p:to>
                                    </p:set>
                                  </p:childTnLst>
                                </p:cTn>
                              </p:par>
                              <p:par>
                                <p:cTn id="476" presetID="5" presetClass="exit" presetSubtype="10" fill="hold" grpId="5" nodeType="withEffect">
                                  <p:stCondLst>
                                    <p:cond delay="0"/>
                                  </p:stCondLst>
                                  <p:childTnLst>
                                    <p:animEffect transition="out" filter="checkerboard(across)">
                                      <p:cBhvr>
                                        <p:cTn id="477" dur="2000"/>
                                        <p:tgtEl>
                                          <p:spTgt spid="25"/>
                                        </p:tgtEl>
                                      </p:cBhvr>
                                    </p:animEffect>
                                    <p:set>
                                      <p:cBhvr>
                                        <p:cTn id="478" dur="1" fill="hold">
                                          <p:stCondLst>
                                            <p:cond delay="1999"/>
                                          </p:stCondLst>
                                        </p:cTn>
                                        <p:tgtEl>
                                          <p:spTgt spid="25"/>
                                        </p:tgtEl>
                                        <p:attrNameLst>
                                          <p:attrName>style.visibility</p:attrName>
                                        </p:attrNameLst>
                                      </p:cBhvr>
                                      <p:to>
                                        <p:strVal val="hidden"/>
                                      </p:to>
                                    </p:set>
                                  </p:childTnLst>
                                </p:cTn>
                              </p:par>
                              <p:par>
                                <p:cTn id="479" presetID="5" presetClass="exit" presetSubtype="10" fill="hold" grpId="5" nodeType="withEffect">
                                  <p:stCondLst>
                                    <p:cond delay="0"/>
                                  </p:stCondLst>
                                  <p:childTnLst>
                                    <p:animEffect transition="out" filter="checkerboard(across)">
                                      <p:cBhvr>
                                        <p:cTn id="480" dur="2000"/>
                                        <p:tgtEl>
                                          <p:spTgt spid="28"/>
                                        </p:tgtEl>
                                      </p:cBhvr>
                                    </p:animEffect>
                                    <p:set>
                                      <p:cBhvr>
                                        <p:cTn id="481" dur="1" fill="hold">
                                          <p:stCondLst>
                                            <p:cond delay="1999"/>
                                          </p:stCondLst>
                                        </p:cTn>
                                        <p:tgtEl>
                                          <p:spTgt spid="28"/>
                                        </p:tgtEl>
                                        <p:attrNameLst>
                                          <p:attrName>style.visibility</p:attrName>
                                        </p:attrNameLst>
                                      </p:cBhvr>
                                      <p:to>
                                        <p:strVal val="hidden"/>
                                      </p:to>
                                    </p:set>
                                  </p:childTnLst>
                                </p:cTn>
                              </p:par>
                              <p:par>
                                <p:cTn id="482" presetID="5" presetClass="exit" presetSubtype="10" fill="hold" grpId="5" nodeType="withEffect">
                                  <p:stCondLst>
                                    <p:cond delay="0"/>
                                  </p:stCondLst>
                                  <p:childTnLst>
                                    <p:animEffect transition="out" filter="checkerboard(across)">
                                      <p:cBhvr>
                                        <p:cTn id="483" dur="2000"/>
                                        <p:tgtEl>
                                          <p:spTgt spid="30"/>
                                        </p:tgtEl>
                                      </p:cBhvr>
                                    </p:animEffect>
                                    <p:set>
                                      <p:cBhvr>
                                        <p:cTn id="484" dur="1" fill="hold">
                                          <p:stCondLst>
                                            <p:cond delay="1999"/>
                                          </p:stCondLst>
                                        </p:cTn>
                                        <p:tgtEl>
                                          <p:spTgt spid="30"/>
                                        </p:tgtEl>
                                        <p:attrNameLst>
                                          <p:attrName>style.visibility</p:attrName>
                                        </p:attrNameLst>
                                      </p:cBhvr>
                                      <p:to>
                                        <p:strVal val="hidden"/>
                                      </p:to>
                                    </p:set>
                                  </p:childTnLst>
                                </p:cTn>
                              </p:par>
                              <p:par>
                                <p:cTn id="485" presetID="5" presetClass="exit" presetSubtype="10" fill="hold" grpId="5" nodeType="withEffect">
                                  <p:stCondLst>
                                    <p:cond delay="0"/>
                                  </p:stCondLst>
                                  <p:childTnLst>
                                    <p:animEffect transition="out" filter="checkerboard(across)">
                                      <p:cBhvr>
                                        <p:cTn id="486" dur="2000"/>
                                        <p:tgtEl>
                                          <p:spTgt spid="5"/>
                                        </p:tgtEl>
                                      </p:cBhvr>
                                    </p:animEffect>
                                    <p:set>
                                      <p:cBhvr>
                                        <p:cTn id="487" dur="1" fill="hold">
                                          <p:stCondLst>
                                            <p:cond delay="1999"/>
                                          </p:stCondLst>
                                        </p:cTn>
                                        <p:tgtEl>
                                          <p:spTgt spid="5"/>
                                        </p:tgtEl>
                                        <p:attrNameLst>
                                          <p:attrName>style.visibility</p:attrName>
                                        </p:attrNameLst>
                                      </p:cBhvr>
                                      <p:to>
                                        <p:strVal val="hidden"/>
                                      </p:to>
                                    </p:set>
                                  </p:childTnLst>
                                </p:cTn>
                              </p:par>
                              <p:par>
                                <p:cTn id="488" presetID="5" presetClass="exit" presetSubtype="10" fill="hold" grpId="5" nodeType="withEffect">
                                  <p:stCondLst>
                                    <p:cond delay="0"/>
                                  </p:stCondLst>
                                  <p:childTnLst>
                                    <p:animEffect transition="out" filter="checkerboard(across)">
                                      <p:cBhvr>
                                        <p:cTn id="489" dur="2000"/>
                                        <p:tgtEl>
                                          <p:spTgt spid="7"/>
                                        </p:tgtEl>
                                      </p:cBhvr>
                                    </p:animEffect>
                                    <p:set>
                                      <p:cBhvr>
                                        <p:cTn id="490" dur="1" fill="hold">
                                          <p:stCondLst>
                                            <p:cond delay="1999"/>
                                          </p:stCondLst>
                                        </p:cTn>
                                        <p:tgtEl>
                                          <p:spTgt spid="7"/>
                                        </p:tgtEl>
                                        <p:attrNameLst>
                                          <p:attrName>style.visibility</p:attrName>
                                        </p:attrNameLst>
                                      </p:cBhvr>
                                      <p:to>
                                        <p:strVal val="hidden"/>
                                      </p:to>
                                    </p:set>
                                  </p:childTnLst>
                                </p:cTn>
                              </p:par>
                              <p:par>
                                <p:cTn id="491" presetID="5" presetClass="exit" presetSubtype="10" fill="hold" grpId="5" nodeType="withEffect">
                                  <p:stCondLst>
                                    <p:cond delay="0"/>
                                  </p:stCondLst>
                                  <p:childTnLst>
                                    <p:animEffect transition="out" filter="checkerboard(across)">
                                      <p:cBhvr>
                                        <p:cTn id="492" dur="2000"/>
                                        <p:tgtEl>
                                          <p:spTgt spid="9"/>
                                        </p:tgtEl>
                                      </p:cBhvr>
                                    </p:animEffect>
                                    <p:set>
                                      <p:cBhvr>
                                        <p:cTn id="493" dur="1" fill="hold">
                                          <p:stCondLst>
                                            <p:cond delay="1999"/>
                                          </p:stCondLst>
                                        </p:cTn>
                                        <p:tgtEl>
                                          <p:spTgt spid="9"/>
                                        </p:tgtEl>
                                        <p:attrNameLst>
                                          <p:attrName>style.visibility</p:attrName>
                                        </p:attrNameLst>
                                      </p:cBhvr>
                                      <p:to>
                                        <p:strVal val="hidden"/>
                                      </p:to>
                                    </p:set>
                                  </p:childTnLst>
                                </p:cTn>
                              </p:par>
                              <p:par>
                                <p:cTn id="494" presetID="5" presetClass="exit" presetSubtype="10" fill="hold" grpId="5" nodeType="withEffect">
                                  <p:stCondLst>
                                    <p:cond delay="0"/>
                                  </p:stCondLst>
                                  <p:childTnLst>
                                    <p:animEffect transition="out" filter="checkerboard(across)">
                                      <p:cBhvr>
                                        <p:cTn id="495" dur="2000"/>
                                        <p:tgtEl>
                                          <p:spTgt spid="10"/>
                                        </p:tgtEl>
                                      </p:cBhvr>
                                    </p:animEffect>
                                    <p:set>
                                      <p:cBhvr>
                                        <p:cTn id="496" dur="1" fill="hold">
                                          <p:stCondLst>
                                            <p:cond delay="1999"/>
                                          </p:stCondLst>
                                        </p:cTn>
                                        <p:tgtEl>
                                          <p:spTgt spid="10"/>
                                        </p:tgtEl>
                                        <p:attrNameLst>
                                          <p:attrName>style.visibility</p:attrName>
                                        </p:attrNameLst>
                                      </p:cBhvr>
                                      <p:to>
                                        <p:strVal val="hidden"/>
                                      </p:to>
                                    </p:set>
                                  </p:childTnLst>
                                </p:cTn>
                              </p:par>
                              <p:par>
                                <p:cTn id="497" presetID="5" presetClass="exit" presetSubtype="10" fill="hold" grpId="5" nodeType="withEffect">
                                  <p:stCondLst>
                                    <p:cond delay="0"/>
                                  </p:stCondLst>
                                  <p:childTnLst>
                                    <p:animEffect transition="out" filter="checkerboard(across)">
                                      <p:cBhvr>
                                        <p:cTn id="498" dur="2000"/>
                                        <p:tgtEl>
                                          <p:spTgt spid="14"/>
                                        </p:tgtEl>
                                      </p:cBhvr>
                                    </p:animEffect>
                                    <p:set>
                                      <p:cBhvr>
                                        <p:cTn id="499" dur="1" fill="hold">
                                          <p:stCondLst>
                                            <p:cond delay="1999"/>
                                          </p:stCondLst>
                                        </p:cTn>
                                        <p:tgtEl>
                                          <p:spTgt spid="14"/>
                                        </p:tgtEl>
                                        <p:attrNameLst>
                                          <p:attrName>style.visibility</p:attrName>
                                        </p:attrNameLst>
                                      </p:cBhvr>
                                      <p:to>
                                        <p:strVal val="hidden"/>
                                      </p:to>
                                    </p:set>
                                  </p:childTnLst>
                                </p:cTn>
                              </p:par>
                              <p:par>
                                <p:cTn id="500" presetID="5" presetClass="exit" presetSubtype="10" fill="hold" grpId="5" nodeType="withEffect">
                                  <p:stCondLst>
                                    <p:cond delay="0"/>
                                  </p:stCondLst>
                                  <p:childTnLst>
                                    <p:animEffect transition="out" filter="checkerboard(across)">
                                      <p:cBhvr>
                                        <p:cTn id="501" dur="2000"/>
                                        <p:tgtEl>
                                          <p:spTgt spid="15"/>
                                        </p:tgtEl>
                                      </p:cBhvr>
                                    </p:animEffect>
                                    <p:set>
                                      <p:cBhvr>
                                        <p:cTn id="502" dur="1" fill="hold">
                                          <p:stCondLst>
                                            <p:cond delay="1999"/>
                                          </p:stCondLst>
                                        </p:cTn>
                                        <p:tgtEl>
                                          <p:spTgt spid="15"/>
                                        </p:tgtEl>
                                        <p:attrNameLst>
                                          <p:attrName>style.visibility</p:attrName>
                                        </p:attrNameLst>
                                      </p:cBhvr>
                                      <p:to>
                                        <p:strVal val="hidden"/>
                                      </p:to>
                                    </p:set>
                                  </p:childTnLst>
                                </p:cTn>
                              </p:par>
                              <p:par>
                                <p:cTn id="503" presetID="5" presetClass="exit" presetSubtype="10" fill="hold" grpId="5" nodeType="withEffect">
                                  <p:stCondLst>
                                    <p:cond delay="0"/>
                                  </p:stCondLst>
                                  <p:childTnLst>
                                    <p:animEffect transition="out" filter="checkerboard(across)">
                                      <p:cBhvr>
                                        <p:cTn id="504" dur="2000"/>
                                        <p:tgtEl>
                                          <p:spTgt spid="17"/>
                                        </p:tgtEl>
                                      </p:cBhvr>
                                    </p:animEffect>
                                    <p:set>
                                      <p:cBhvr>
                                        <p:cTn id="505" dur="1" fill="hold">
                                          <p:stCondLst>
                                            <p:cond delay="1999"/>
                                          </p:stCondLst>
                                        </p:cTn>
                                        <p:tgtEl>
                                          <p:spTgt spid="17"/>
                                        </p:tgtEl>
                                        <p:attrNameLst>
                                          <p:attrName>style.visibility</p:attrName>
                                        </p:attrNameLst>
                                      </p:cBhvr>
                                      <p:to>
                                        <p:strVal val="hidden"/>
                                      </p:to>
                                    </p:set>
                                  </p:childTnLst>
                                </p:cTn>
                              </p:par>
                              <p:par>
                                <p:cTn id="506" presetID="5" presetClass="exit" presetSubtype="10" fill="hold" grpId="5" nodeType="withEffect">
                                  <p:stCondLst>
                                    <p:cond delay="0"/>
                                  </p:stCondLst>
                                  <p:childTnLst>
                                    <p:animEffect transition="out" filter="checkerboard(across)">
                                      <p:cBhvr>
                                        <p:cTn id="507" dur="2000"/>
                                        <p:tgtEl>
                                          <p:spTgt spid="19"/>
                                        </p:tgtEl>
                                      </p:cBhvr>
                                    </p:animEffect>
                                    <p:set>
                                      <p:cBhvr>
                                        <p:cTn id="508" dur="1" fill="hold">
                                          <p:stCondLst>
                                            <p:cond delay="1999"/>
                                          </p:stCondLst>
                                        </p:cTn>
                                        <p:tgtEl>
                                          <p:spTgt spid="19"/>
                                        </p:tgtEl>
                                        <p:attrNameLst>
                                          <p:attrName>style.visibility</p:attrName>
                                        </p:attrNameLst>
                                      </p:cBhvr>
                                      <p:to>
                                        <p:strVal val="hidden"/>
                                      </p:to>
                                    </p:set>
                                  </p:childTnLst>
                                </p:cTn>
                              </p:par>
                              <p:par>
                                <p:cTn id="509" presetID="5" presetClass="exit" presetSubtype="10" fill="hold" grpId="5" nodeType="withEffect">
                                  <p:stCondLst>
                                    <p:cond delay="0"/>
                                  </p:stCondLst>
                                  <p:childTnLst>
                                    <p:animEffect transition="out" filter="checkerboard(across)">
                                      <p:cBhvr>
                                        <p:cTn id="510" dur="2000"/>
                                        <p:tgtEl>
                                          <p:spTgt spid="21"/>
                                        </p:tgtEl>
                                      </p:cBhvr>
                                    </p:animEffect>
                                    <p:set>
                                      <p:cBhvr>
                                        <p:cTn id="511" dur="1" fill="hold">
                                          <p:stCondLst>
                                            <p:cond delay="1999"/>
                                          </p:stCondLst>
                                        </p:cTn>
                                        <p:tgtEl>
                                          <p:spTgt spid="21"/>
                                        </p:tgtEl>
                                        <p:attrNameLst>
                                          <p:attrName>style.visibility</p:attrName>
                                        </p:attrNameLst>
                                      </p:cBhvr>
                                      <p:to>
                                        <p:strVal val="hidden"/>
                                      </p:to>
                                    </p:set>
                                  </p:childTnLst>
                                </p:cTn>
                              </p:par>
                              <p:par>
                                <p:cTn id="512" presetID="5" presetClass="exit" presetSubtype="10" fill="hold" grpId="5" nodeType="withEffect">
                                  <p:stCondLst>
                                    <p:cond delay="0"/>
                                  </p:stCondLst>
                                  <p:childTnLst>
                                    <p:animEffect transition="out" filter="checkerboard(across)">
                                      <p:cBhvr>
                                        <p:cTn id="513" dur="2000"/>
                                        <p:tgtEl>
                                          <p:spTgt spid="22"/>
                                        </p:tgtEl>
                                      </p:cBhvr>
                                    </p:animEffect>
                                    <p:set>
                                      <p:cBhvr>
                                        <p:cTn id="514" dur="1" fill="hold">
                                          <p:stCondLst>
                                            <p:cond delay="1999"/>
                                          </p:stCondLst>
                                        </p:cTn>
                                        <p:tgtEl>
                                          <p:spTgt spid="22"/>
                                        </p:tgtEl>
                                        <p:attrNameLst>
                                          <p:attrName>style.visibility</p:attrName>
                                        </p:attrNameLst>
                                      </p:cBhvr>
                                      <p:to>
                                        <p:strVal val="hidden"/>
                                      </p:to>
                                    </p:set>
                                  </p:childTnLst>
                                </p:cTn>
                              </p:par>
                              <p:par>
                                <p:cTn id="515" presetID="5" presetClass="exit" presetSubtype="10" fill="hold" grpId="5" nodeType="withEffect">
                                  <p:stCondLst>
                                    <p:cond delay="0"/>
                                  </p:stCondLst>
                                  <p:childTnLst>
                                    <p:animEffect transition="out" filter="checkerboard(across)">
                                      <p:cBhvr>
                                        <p:cTn id="516" dur="2000"/>
                                        <p:tgtEl>
                                          <p:spTgt spid="26"/>
                                        </p:tgtEl>
                                      </p:cBhvr>
                                    </p:animEffect>
                                    <p:set>
                                      <p:cBhvr>
                                        <p:cTn id="517" dur="1" fill="hold">
                                          <p:stCondLst>
                                            <p:cond delay="1999"/>
                                          </p:stCondLst>
                                        </p:cTn>
                                        <p:tgtEl>
                                          <p:spTgt spid="26"/>
                                        </p:tgtEl>
                                        <p:attrNameLst>
                                          <p:attrName>style.visibility</p:attrName>
                                        </p:attrNameLst>
                                      </p:cBhvr>
                                      <p:to>
                                        <p:strVal val="hidden"/>
                                      </p:to>
                                    </p:set>
                                  </p:childTnLst>
                                </p:cTn>
                              </p:par>
                              <p:par>
                                <p:cTn id="518" presetID="5" presetClass="exit" presetSubtype="10" fill="hold" grpId="5" nodeType="withEffect">
                                  <p:stCondLst>
                                    <p:cond delay="0"/>
                                  </p:stCondLst>
                                  <p:childTnLst>
                                    <p:animEffect transition="out" filter="checkerboard(across)">
                                      <p:cBhvr>
                                        <p:cTn id="519" dur="2000"/>
                                        <p:tgtEl>
                                          <p:spTgt spid="27"/>
                                        </p:tgtEl>
                                      </p:cBhvr>
                                    </p:animEffect>
                                    <p:set>
                                      <p:cBhvr>
                                        <p:cTn id="520" dur="1" fill="hold">
                                          <p:stCondLst>
                                            <p:cond delay="1999"/>
                                          </p:stCondLst>
                                        </p:cTn>
                                        <p:tgtEl>
                                          <p:spTgt spid="27"/>
                                        </p:tgtEl>
                                        <p:attrNameLst>
                                          <p:attrName>style.visibility</p:attrName>
                                        </p:attrNameLst>
                                      </p:cBhvr>
                                      <p:to>
                                        <p:strVal val="hidden"/>
                                      </p:to>
                                    </p:set>
                                  </p:childTnLst>
                                </p:cTn>
                              </p:par>
                              <p:par>
                                <p:cTn id="521" presetID="5" presetClass="exit" presetSubtype="10" fill="hold" grpId="5" nodeType="withEffect">
                                  <p:stCondLst>
                                    <p:cond delay="0"/>
                                  </p:stCondLst>
                                  <p:childTnLst>
                                    <p:animEffect transition="out" filter="checkerboard(across)">
                                      <p:cBhvr>
                                        <p:cTn id="522" dur="2000"/>
                                        <p:tgtEl>
                                          <p:spTgt spid="29"/>
                                        </p:tgtEl>
                                      </p:cBhvr>
                                    </p:animEffect>
                                    <p:set>
                                      <p:cBhvr>
                                        <p:cTn id="523" dur="1" fill="hold">
                                          <p:stCondLst>
                                            <p:cond delay="1999"/>
                                          </p:stCondLst>
                                        </p:cTn>
                                        <p:tgtEl>
                                          <p:spTgt spid="29"/>
                                        </p:tgtEl>
                                        <p:attrNameLst>
                                          <p:attrName>style.visibility</p:attrName>
                                        </p:attrNameLst>
                                      </p:cBhvr>
                                      <p:to>
                                        <p:strVal val="hidden"/>
                                      </p:to>
                                    </p:set>
                                  </p:childTnLst>
                                </p:cTn>
                              </p:par>
                              <p:par>
                                <p:cTn id="524" presetID="5" presetClass="exit" presetSubtype="10" fill="hold" grpId="5" nodeType="withEffect">
                                  <p:stCondLst>
                                    <p:cond delay="0"/>
                                  </p:stCondLst>
                                  <p:childTnLst>
                                    <p:animEffect transition="out" filter="checkerboard(across)">
                                      <p:cBhvr>
                                        <p:cTn id="525" dur="2000"/>
                                        <p:tgtEl>
                                          <p:spTgt spid="31"/>
                                        </p:tgtEl>
                                      </p:cBhvr>
                                    </p:animEffect>
                                    <p:set>
                                      <p:cBhvr>
                                        <p:cTn id="526" dur="1" fill="hold">
                                          <p:stCondLst>
                                            <p:cond delay="1999"/>
                                          </p:stCondLst>
                                        </p:cTn>
                                        <p:tgtEl>
                                          <p:spTgt spid="31"/>
                                        </p:tgtEl>
                                        <p:attrNameLst>
                                          <p:attrName>style.visibility</p:attrName>
                                        </p:attrNameLst>
                                      </p:cBhvr>
                                      <p:to>
                                        <p:strVal val="hidden"/>
                                      </p:to>
                                    </p:set>
                                  </p:childTnLst>
                                </p:cTn>
                              </p:par>
                              <p:par>
                                <p:cTn id="527" presetID="5" presetClass="exit" presetSubtype="10" fill="hold" grpId="5" nodeType="withEffect">
                                  <p:stCondLst>
                                    <p:cond delay="0"/>
                                  </p:stCondLst>
                                  <p:childTnLst>
                                    <p:animEffect transition="out" filter="checkerboard(across)">
                                      <p:cBhvr>
                                        <p:cTn id="528" dur="2000"/>
                                        <p:tgtEl>
                                          <p:spTgt spid="32"/>
                                        </p:tgtEl>
                                      </p:cBhvr>
                                    </p:animEffect>
                                    <p:set>
                                      <p:cBhvr>
                                        <p:cTn id="529" dur="1" fill="hold">
                                          <p:stCondLst>
                                            <p:cond delay="1999"/>
                                          </p:stCondLst>
                                        </p:cTn>
                                        <p:tgtEl>
                                          <p:spTgt spid="32"/>
                                        </p:tgtEl>
                                        <p:attrNameLst>
                                          <p:attrName>style.visibility</p:attrName>
                                        </p:attrNameLst>
                                      </p:cBhvr>
                                      <p:to>
                                        <p:strVal val="hidden"/>
                                      </p:to>
                                    </p:set>
                                  </p:childTnLst>
                                </p:cTn>
                              </p:par>
                              <p:par>
                                <p:cTn id="530" presetID="23" presetClass="entr" presetSubtype="272" fill="hold" nodeType="withEffect">
                                  <p:stCondLst>
                                    <p:cond delay="0"/>
                                  </p:stCondLst>
                                  <p:childTnLst>
                                    <p:set>
                                      <p:cBhvr>
                                        <p:cTn id="531" dur="1" fill="hold">
                                          <p:stCondLst>
                                            <p:cond delay="0"/>
                                          </p:stCondLst>
                                        </p:cTn>
                                        <p:tgtEl>
                                          <p:spTgt spid="2"/>
                                        </p:tgtEl>
                                        <p:attrNameLst>
                                          <p:attrName>style.visibility</p:attrName>
                                        </p:attrNameLst>
                                      </p:cBhvr>
                                      <p:to>
                                        <p:strVal val="visible"/>
                                      </p:to>
                                    </p:set>
                                    <p:anim calcmode="lin" valueType="num">
                                      <p:cBhvr>
                                        <p:cTn id="532" dur="2000" fill="hold"/>
                                        <p:tgtEl>
                                          <p:spTgt spid="2"/>
                                        </p:tgtEl>
                                        <p:attrNameLst>
                                          <p:attrName>ppt_w</p:attrName>
                                        </p:attrNameLst>
                                      </p:cBhvr>
                                      <p:tavLst>
                                        <p:tav tm="0">
                                          <p:val>
                                            <p:strVal val="2/3*#ppt_w"/>
                                          </p:val>
                                        </p:tav>
                                        <p:tav tm="100000">
                                          <p:val>
                                            <p:strVal val="#ppt_w"/>
                                          </p:val>
                                        </p:tav>
                                      </p:tavLst>
                                    </p:anim>
                                    <p:anim calcmode="lin" valueType="num">
                                      <p:cBhvr>
                                        <p:cTn id="533" dur="2000" fill="hold"/>
                                        <p:tgtEl>
                                          <p:spTgt spid="2"/>
                                        </p:tgtEl>
                                        <p:attrNameLst>
                                          <p:attrName>ppt_h</p:attrName>
                                        </p:attrNameLst>
                                      </p:cBhvr>
                                      <p:tavLst>
                                        <p:tav tm="0">
                                          <p:val>
                                            <p:strVal val="2/3*#ppt_h"/>
                                          </p:val>
                                        </p:tav>
                                        <p:tav tm="100000">
                                          <p:val>
                                            <p:strVal val="#ppt_h"/>
                                          </p:val>
                                        </p:tav>
                                      </p:tavLst>
                                    </p:anim>
                                  </p:childTnLst>
                                </p:cTn>
                              </p:par>
                              <p:par>
                                <p:cTn id="534" presetID="4" presetClass="entr" presetSubtype="32" fill="hold" nodeType="withEffect">
                                  <p:stCondLst>
                                    <p:cond delay="0"/>
                                  </p:stCondLst>
                                  <p:childTnLst>
                                    <p:set>
                                      <p:cBhvr>
                                        <p:cTn id="535" dur="1" fill="hold">
                                          <p:stCondLst>
                                            <p:cond delay="0"/>
                                          </p:stCondLst>
                                        </p:cTn>
                                        <p:tgtEl>
                                          <p:spTgt spid="2"/>
                                        </p:tgtEl>
                                        <p:attrNameLst>
                                          <p:attrName>style.visibility</p:attrName>
                                        </p:attrNameLst>
                                      </p:cBhvr>
                                      <p:to>
                                        <p:strVal val="visible"/>
                                      </p:to>
                                    </p:set>
                                    <p:animEffect transition="in" filter="box(out)">
                                      <p:cBhvr>
                                        <p:cTn id="536"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4" grpId="3" animBg="1"/>
      <p:bldP spid="4" grpId="4" animBg="1"/>
      <p:bldP spid="4" grpId="5" animBg="1"/>
      <p:bldP spid="5" grpId="0" animBg="1"/>
      <p:bldP spid="5" grpId="1" animBg="1"/>
      <p:bldP spid="5" grpId="2" animBg="1"/>
      <p:bldP spid="5" grpId="3" animBg="1"/>
      <p:bldP spid="5" grpId="4" animBg="1"/>
      <p:bldP spid="5" grpId="5" animBg="1"/>
      <p:bldP spid="6" grpId="0" animBg="1"/>
      <p:bldP spid="6" grpId="1" animBg="1"/>
      <p:bldP spid="6" grpId="2" animBg="1"/>
      <p:bldP spid="6" grpId="3" animBg="1"/>
      <p:bldP spid="6" grpId="4" animBg="1"/>
      <p:bldP spid="6" grpId="5" animBg="1"/>
      <p:bldP spid="7" grpId="0" animBg="1"/>
      <p:bldP spid="7" grpId="1" animBg="1"/>
      <p:bldP spid="7" grpId="2" animBg="1"/>
      <p:bldP spid="7" grpId="3" animBg="1"/>
      <p:bldP spid="7" grpId="4" animBg="1"/>
      <p:bldP spid="7" grpId="5" animBg="1"/>
      <p:bldP spid="8" grpId="0" animBg="1"/>
      <p:bldP spid="8" grpId="1" animBg="1"/>
      <p:bldP spid="8" grpId="2" animBg="1"/>
      <p:bldP spid="8" grpId="3" animBg="1"/>
      <p:bldP spid="8" grpId="4" animBg="1"/>
      <p:bldP spid="8" grpId="5" animBg="1"/>
      <p:bldP spid="9" grpId="0" animBg="1"/>
      <p:bldP spid="9" grpId="1" animBg="1"/>
      <p:bldP spid="9" grpId="2" animBg="1"/>
      <p:bldP spid="9" grpId="3" animBg="1"/>
      <p:bldP spid="9" grpId="4" animBg="1"/>
      <p:bldP spid="9" grpId="5" animBg="1"/>
      <p:bldP spid="10" grpId="0" animBg="1"/>
      <p:bldP spid="10" grpId="1" animBg="1"/>
      <p:bldP spid="10" grpId="2" animBg="1"/>
      <p:bldP spid="10" grpId="3" animBg="1"/>
      <p:bldP spid="10" grpId="4" animBg="1"/>
      <p:bldP spid="10" grpId="5" animBg="1"/>
      <p:bldP spid="11" grpId="0" animBg="1"/>
      <p:bldP spid="11" grpId="1" animBg="1"/>
      <p:bldP spid="11" grpId="2" animBg="1"/>
      <p:bldP spid="11" grpId="3" animBg="1"/>
      <p:bldP spid="11" grpId="4" animBg="1"/>
      <p:bldP spid="11" grpId="5" animBg="1"/>
      <p:bldP spid="12" grpId="0" animBg="1"/>
      <p:bldP spid="12" grpId="1" animBg="1"/>
      <p:bldP spid="12" grpId="2" animBg="1"/>
      <p:bldP spid="12" grpId="3" animBg="1"/>
      <p:bldP spid="12" grpId="4" animBg="1"/>
      <p:bldP spid="12" grpId="5" animBg="1"/>
      <p:bldP spid="13" grpId="0" animBg="1"/>
      <p:bldP spid="13" grpId="1" animBg="1"/>
      <p:bldP spid="13" grpId="2" animBg="1"/>
      <p:bldP spid="13" grpId="3" animBg="1"/>
      <p:bldP spid="13" grpId="4" animBg="1"/>
      <p:bldP spid="13" grpId="5" animBg="1"/>
      <p:bldP spid="14" grpId="0" animBg="1"/>
      <p:bldP spid="14" grpId="1" animBg="1"/>
      <p:bldP spid="14" grpId="2" animBg="1"/>
      <p:bldP spid="14" grpId="3" animBg="1"/>
      <p:bldP spid="14" grpId="4" animBg="1"/>
      <p:bldP spid="14" grpId="5" animBg="1"/>
      <p:bldP spid="15" grpId="0" animBg="1"/>
      <p:bldP spid="15" grpId="1" animBg="1"/>
      <p:bldP spid="15" grpId="2" animBg="1"/>
      <p:bldP spid="15" grpId="3" animBg="1"/>
      <p:bldP spid="15" grpId="4" animBg="1"/>
      <p:bldP spid="15" grpId="5" animBg="1"/>
      <p:bldP spid="16" grpId="0" animBg="1"/>
      <p:bldP spid="16" grpId="1" animBg="1"/>
      <p:bldP spid="16" grpId="2" animBg="1"/>
      <p:bldP spid="16" grpId="3" animBg="1"/>
      <p:bldP spid="16" grpId="4" animBg="1"/>
      <p:bldP spid="16" grpId="5" animBg="1"/>
      <p:bldP spid="17" grpId="0" animBg="1"/>
      <p:bldP spid="17" grpId="1" animBg="1"/>
      <p:bldP spid="17" grpId="2" animBg="1"/>
      <p:bldP spid="17" grpId="3" animBg="1"/>
      <p:bldP spid="17" grpId="4" animBg="1"/>
      <p:bldP spid="17" grpId="5" animBg="1"/>
      <p:bldP spid="18" grpId="0" animBg="1"/>
      <p:bldP spid="18" grpId="1" animBg="1"/>
      <p:bldP spid="18" grpId="2" animBg="1"/>
      <p:bldP spid="18" grpId="3" animBg="1"/>
      <p:bldP spid="18" grpId="4" animBg="1"/>
      <p:bldP spid="18" grpId="5" animBg="1"/>
      <p:bldP spid="19" grpId="0" animBg="1"/>
      <p:bldP spid="19" grpId="1" animBg="1"/>
      <p:bldP spid="19" grpId="2" animBg="1"/>
      <p:bldP spid="19" grpId="3" animBg="1"/>
      <p:bldP spid="19" grpId="4" animBg="1"/>
      <p:bldP spid="19" grpId="5" animBg="1"/>
      <p:bldP spid="20" grpId="0" animBg="1"/>
      <p:bldP spid="20" grpId="1" animBg="1"/>
      <p:bldP spid="20" grpId="2" animBg="1"/>
      <p:bldP spid="20" grpId="3" animBg="1"/>
      <p:bldP spid="20" grpId="4" animBg="1"/>
      <p:bldP spid="20" grpId="5" animBg="1"/>
      <p:bldP spid="21" grpId="0" animBg="1"/>
      <p:bldP spid="21" grpId="1" animBg="1"/>
      <p:bldP spid="21" grpId="2" animBg="1"/>
      <p:bldP spid="21" grpId="3" animBg="1"/>
      <p:bldP spid="21" grpId="4" animBg="1"/>
      <p:bldP spid="21" grpId="5" animBg="1"/>
      <p:bldP spid="22" grpId="0" animBg="1"/>
      <p:bldP spid="22" grpId="1" animBg="1"/>
      <p:bldP spid="22" grpId="2" animBg="1"/>
      <p:bldP spid="22" grpId="3" animBg="1"/>
      <p:bldP spid="22" grpId="4" animBg="1"/>
      <p:bldP spid="22" grpId="5" animBg="1"/>
      <p:bldP spid="23" grpId="0" animBg="1"/>
      <p:bldP spid="23" grpId="1" animBg="1"/>
      <p:bldP spid="23" grpId="2" animBg="1"/>
      <p:bldP spid="23" grpId="3" animBg="1"/>
      <p:bldP spid="23" grpId="4" animBg="1"/>
      <p:bldP spid="23" grpId="5" animBg="1"/>
      <p:bldP spid="24" grpId="0" animBg="1"/>
      <p:bldP spid="24" grpId="1" animBg="1"/>
      <p:bldP spid="24" grpId="2" animBg="1"/>
      <p:bldP spid="24" grpId="3" animBg="1"/>
      <p:bldP spid="24" grpId="4" animBg="1"/>
      <p:bldP spid="24" grpId="5" animBg="1"/>
      <p:bldP spid="25" grpId="0" animBg="1"/>
      <p:bldP spid="25" grpId="1" animBg="1"/>
      <p:bldP spid="25" grpId="2" animBg="1"/>
      <p:bldP spid="25" grpId="3" animBg="1"/>
      <p:bldP spid="25" grpId="4" animBg="1"/>
      <p:bldP spid="25" grpId="5" animBg="1"/>
      <p:bldP spid="26" grpId="0" animBg="1"/>
      <p:bldP spid="26" grpId="1" animBg="1"/>
      <p:bldP spid="26" grpId="2" animBg="1"/>
      <p:bldP spid="26" grpId="3" animBg="1"/>
      <p:bldP spid="26" grpId="4" animBg="1"/>
      <p:bldP spid="26" grpId="5" animBg="1"/>
      <p:bldP spid="27" grpId="0" animBg="1"/>
      <p:bldP spid="27" grpId="1" animBg="1"/>
      <p:bldP spid="27" grpId="2" animBg="1"/>
      <p:bldP spid="27" grpId="3" animBg="1"/>
      <p:bldP spid="27" grpId="4" animBg="1"/>
      <p:bldP spid="27" grpId="5" animBg="1"/>
      <p:bldP spid="28" grpId="0" animBg="1"/>
      <p:bldP spid="28" grpId="1" animBg="1"/>
      <p:bldP spid="28" grpId="2" animBg="1"/>
      <p:bldP spid="28" grpId="3" animBg="1"/>
      <p:bldP spid="28" grpId="4" animBg="1"/>
      <p:bldP spid="28" grpId="5" animBg="1"/>
      <p:bldP spid="29" grpId="0" animBg="1"/>
      <p:bldP spid="29" grpId="1" animBg="1"/>
      <p:bldP spid="29" grpId="2" animBg="1"/>
      <p:bldP spid="29" grpId="3" animBg="1"/>
      <p:bldP spid="29" grpId="4" animBg="1"/>
      <p:bldP spid="29" grpId="5" animBg="1"/>
      <p:bldP spid="30" grpId="0" animBg="1"/>
      <p:bldP spid="30" grpId="1" animBg="1"/>
      <p:bldP spid="30" grpId="2" animBg="1"/>
      <p:bldP spid="30" grpId="3" animBg="1"/>
      <p:bldP spid="30" grpId="4" animBg="1"/>
      <p:bldP spid="30" grpId="5" animBg="1"/>
      <p:bldP spid="31" grpId="0" animBg="1"/>
      <p:bldP spid="31" grpId="1" animBg="1"/>
      <p:bldP spid="31" grpId="2" animBg="1"/>
      <p:bldP spid="31" grpId="3" animBg="1"/>
      <p:bldP spid="31" grpId="4" animBg="1"/>
      <p:bldP spid="31" grpId="5" animBg="1"/>
      <p:bldP spid="32" grpId="0" animBg="1"/>
      <p:bldP spid="32" grpId="1" animBg="1"/>
      <p:bldP spid="32" grpId="2" animBg="1"/>
      <p:bldP spid="32" grpId="3" animBg="1"/>
      <p:bldP spid="32" grpId="4" animBg="1"/>
      <p:bldP spid="32" grpId="5" animBg="1"/>
      <p:bldP spid="33"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bg>
      <p:bgPr>
        <a:gradFill>
          <a:gsLst>
            <a:gs pos="0">
              <a:srgbClr val="002060"/>
            </a:gs>
            <a:gs pos="39999">
              <a:srgbClr val="85C2FF"/>
            </a:gs>
            <a:gs pos="70000">
              <a:srgbClr val="C4D6EB"/>
            </a:gs>
            <a:gs pos="100000">
              <a:srgbClr val="FFEBFA"/>
            </a:gs>
          </a:gsLst>
          <a:lin ang="5400000" scaled="0"/>
        </a:gradFill>
        <a:effectLst/>
      </p:bgPr>
    </p:bg>
    <p:spTree>
      <p:nvGrpSpPr>
        <p:cNvPr id="1" name=""/>
        <p:cNvGrpSpPr/>
        <p:nvPr/>
      </p:nvGrpSpPr>
      <p:grpSpPr>
        <a:xfrm>
          <a:off x="0" y="0"/>
          <a:ext cx="0" cy="0"/>
          <a:chOff x="0" y="0"/>
          <a:chExt cx="0" cy="0"/>
        </a:xfrm>
      </p:grpSpPr>
      <p:pic>
        <p:nvPicPr>
          <p:cNvPr id="3" name="2 Imagen" descr="cadre_pour_video_1_by_kidpaddleetcie-d97hc1z.png"/>
          <p:cNvPicPr>
            <a:picLocks noChangeAspect="1"/>
          </p:cNvPicPr>
          <p:nvPr/>
        </p:nvPicPr>
        <p:blipFill>
          <a:blip r:embed="rId2"/>
          <a:stretch>
            <a:fillRect/>
          </a:stretch>
        </p:blipFill>
        <p:spPr>
          <a:xfrm>
            <a:off x="0" y="0"/>
            <a:ext cx="9144000" cy="5143500"/>
          </a:xfrm>
          <a:prstGeom prst="rect">
            <a:avLst/>
          </a:prstGeom>
        </p:spPr>
      </p:pic>
      <p:sp>
        <p:nvSpPr>
          <p:cNvPr id="4" name="3 Rectángulo"/>
          <p:cNvSpPr/>
          <p:nvPr/>
        </p:nvSpPr>
        <p:spPr>
          <a:xfrm>
            <a:off x="1071538" y="1714494"/>
            <a:ext cx="7000924" cy="1477328"/>
          </a:xfrm>
          <a:prstGeom prst="rect">
            <a:avLst/>
          </a:prstGeom>
        </p:spPr>
        <p:txBody>
          <a:bodyPr wrap="square">
            <a:spAutoFit/>
            <a:scene3d>
              <a:camera prst="orthographicFront"/>
              <a:lightRig rig="balanced" dir="t">
                <a:rot lat="0" lon="0" rev="2100000"/>
              </a:lightRig>
            </a:scene3d>
            <a:sp3d extrusionH="57150" prstMaterial="metal">
              <a:bevelT w="38100" h="25400"/>
              <a:contourClr>
                <a:schemeClr val="bg2"/>
              </a:contourClr>
            </a:sp3d>
          </a:bodyPr>
          <a:lstStyle/>
          <a:p>
            <a:pPr algn="ctr"/>
            <a:r>
              <a:rPr lang="es-PE" b="1" dirty="0" smtClean="0">
                <a:ln w="50800"/>
                <a:solidFill>
                  <a:schemeClr val="bg1">
                    <a:shade val="50000"/>
                  </a:schemeClr>
                </a:solidFill>
                <a:effectLst>
                  <a:outerShdw blurRad="38100" dist="38100" dir="2700000" algn="tl">
                    <a:srgbClr val="000000">
                      <a:alpha val="43137"/>
                    </a:srgbClr>
                  </a:outerShdw>
                </a:effectLst>
              </a:rPr>
              <a:t>Para que nuestros sueños se cumplan tenemos que convertirnos en el tipo de persona que educa su voluntad para seguir a la decisión consciente de persistir; de continuar, por muchas, variadas e intensas que sean las tentaciones que aparezcan. Así, siempre encontraremos la manera de seguir hasta conseguir nuestro propósito.</a:t>
            </a:r>
            <a:endParaRPr lang="es-PE" b="1" dirty="0">
              <a:ln w="50800"/>
              <a:solidFill>
                <a:schemeClr val="bg1">
                  <a:shade val="50000"/>
                </a:schemeClr>
              </a:solidFill>
              <a:effectLst>
                <a:outerShdw blurRad="38100" dist="38100" dir="2700000" algn="tl">
                  <a:srgbClr val="000000">
                    <a:alpha val="43137"/>
                  </a:srgbClr>
                </a:outerShdw>
              </a:effectLst>
            </a:endParaRPr>
          </a:p>
        </p:txBody>
      </p:sp>
      <p:sp>
        <p:nvSpPr>
          <p:cNvPr id="5" name="4 CuadroTexto"/>
          <p:cNvSpPr txBox="1"/>
          <p:nvPr/>
        </p:nvSpPr>
        <p:spPr>
          <a:xfrm>
            <a:off x="6715140" y="4071948"/>
            <a:ext cx="1782860" cy="400110"/>
          </a:xfrm>
          <a:prstGeom prst="rect">
            <a:avLst/>
          </a:prstGeom>
          <a:noFill/>
        </p:spPr>
        <p:txBody>
          <a:bodyPr wrap="none" rtlCol="0">
            <a:spAutoFit/>
            <a:scene3d>
              <a:camera prst="orthographicFront"/>
              <a:lightRig rig="balanced" dir="t">
                <a:rot lat="0" lon="0" rev="2100000"/>
              </a:lightRig>
            </a:scene3d>
            <a:sp3d extrusionH="57150" prstMaterial="metal">
              <a:bevelT w="38100" h="25400"/>
              <a:contourClr>
                <a:schemeClr val="bg2"/>
              </a:contourClr>
            </a:sp3d>
          </a:bodyPr>
          <a:lstStyle/>
          <a:p>
            <a:r>
              <a:rPr lang="es-PE" sz="1000" b="1" dirty="0" smtClean="0">
                <a:ln w="50800"/>
                <a:solidFill>
                  <a:schemeClr val="bg1">
                    <a:shade val="50000"/>
                  </a:schemeClr>
                </a:solidFill>
              </a:rPr>
              <a:t>Texto : Fátima </a:t>
            </a:r>
            <a:r>
              <a:rPr lang="es-PE" sz="1000" b="1" dirty="0" err="1" smtClean="0">
                <a:ln w="50800"/>
                <a:solidFill>
                  <a:schemeClr val="bg1">
                    <a:shade val="50000"/>
                  </a:schemeClr>
                </a:solidFill>
              </a:rPr>
              <a:t>Servián</a:t>
            </a:r>
            <a:r>
              <a:rPr lang="es-PE" sz="1000" b="1" dirty="0" smtClean="0">
                <a:ln w="50800"/>
                <a:solidFill>
                  <a:schemeClr val="bg1">
                    <a:shade val="50000"/>
                  </a:schemeClr>
                </a:solidFill>
              </a:rPr>
              <a:t> Franco </a:t>
            </a:r>
          </a:p>
          <a:p>
            <a:endParaRPr lang="es-PE" sz="1000" b="1" dirty="0">
              <a:ln w="50800"/>
              <a:solidFill>
                <a:schemeClr val="bg1">
                  <a:shade val="50000"/>
                </a:schemeClr>
              </a:solidFill>
            </a:endParaRPr>
          </a:p>
        </p:txBody>
      </p:sp>
      <p:sp>
        <p:nvSpPr>
          <p:cNvPr id="6" name="5 Rectángulo"/>
          <p:cNvSpPr/>
          <p:nvPr/>
        </p:nvSpPr>
        <p:spPr>
          <a:xfrm>
            <a:off x="-285784" y="-214332"/>
            <a:ext cx="9787006" cy="5715040"/>
          </a:xfrm>
          <a:prstGeom prst="rect">
            <a:avLst/>
          </a:prstGeom>
          <a:gradFill>
            <a:gsLst>
              <a:gs pos="0">
                <a:srgbClr val="DDEBCF"/>
              </a:gs>
              <a:gs pos="50000">
                <a:srgbClr val="9CB86E"/>
              </a:gs>
              <a:gs pos="100000">
                <a:srgbClr val="156B13"/>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33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17).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Rectángulo"/>
          <p:cNvSpPr/>
          <p:nvPr/>
        </p:nvSpPr>
        <p:spPr>
          <a:xfrm rot="20637084">
            <a:off x="-3752" y="190710"/>
            <a:ext cx="1403744" cy="170766"/>
          </a:xfrm>
          <a:prstGeom prst="rect">
            <a:avLst/>
          </a:prstGeom>
          <a:blipFill>
            <a:blip r:embed="rId3">
              <a:duotone>
                <a:schemeClr val="accent6">
                  <a:shade val="45000"/>
                  <a:satMod val="135000"/>
                </a:schemeClr>
                <a:prstClr val="white"/>
              </a:duotone>
              <a:lum contrast="40000"/>
            </a:blip>
            <a:stretch>
              <a:fillRect/>
            </a:stretch>
          </a:blip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Rectángulo"/>
          <p:cNvSpPr/>
          <p:nvPr/>
        </p:nvSpPr>
        <p:spPr>
          <a:xfrm rot="20637084">
            <a:off x="639158" y="190710"/>
            <a:ext cx="1403744" cy="170766"/>
          </a:xfrm>
          <a:prstGeom prst="rect">
            <a:avLst/>
          </a:prstGeom>
          <a:blipFill>
            <a:blip r:embed="rId3">
              <a:duotone>
                <a:schemeClr val="accent6">
                  <a:shade val="45000"/>
                  <a:satMod val="135000"/>
                </a:schemeClr>
                <a:prstClr val="white"/>
              </a:duotone>
              <a:lum contrast="40000"/>
            </a:blip>
            <a:stretch>
              <a:fillRect/>
            </a:stretch>
          </a:blip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Rectángulo"/>
          <p:cNvSpPr/>
          <p:nvPr/>
        </p:nvSpPr>
        <p:spPr>
          <a:xfrm rot="20637084">
            <a:off x="1353571" y="190708"/>
            <a:ext cx="1403744" cy="170766"/>
          </a:xfrm>
          <a:prstGeom prst="rect">
            <a:avLst/>
          </a:prstGeom>
          <a:blipFill>
            <a:blip r:embed="rId3">
              <a:duotone>
                <a:schemeClr val="accent6">
                  <a:shade val="45000"/>
                  <a:satMod val="135000"/>
                </a:schemeClr>
                <a:prstClr val="white"/>
              </a:duotone>
              <a:lum contrast="40000"/>
            </a:blip>
            <a:stretch>
              <a:fillRect/>
            </a:stretch>
          </a:blip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rot="20637084">
            <a:off x="1996481" y="190708"/>
            <a:ext cx="1403744" cy="170766"/>
          </a:xfrm>
          <a:prstGeom prst="rect">
            <a:avLst/>
          </a:prstGeom>
          <a:blipFill>
            <a:blip r:embed="rId3">
              <a:duotone>
                <a:schemeClr val="accent6">
                  <a:shade val="45000"/>
                  <a:satMod val="135000"/>
                </a:schemeClr>
                <a:prstClr val="white"/>
              </a:duotone>
              <a:lum contrast="40000"/>
            </a:blip>
            <a:stretch>
              <a:fillRect/>
            </a:stretch>
          </a:blip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rot="20637084">
            <a:off x="2639453" y="190712"/>
            <a:ext cx="1403744" cy="170766"/>
          </a:xfrm>
          <a:prstGeom prst="rect">
            <a:avLst/>
          </a:prstGeom>
          <a:blipFill>
            <a:blip r:embed="rId3">
              <a:duotone>
                <a:schemeClr val="accent6">
                  <a:shade val="45000"/>
                  <a:satMod val="135000"/>
                </a:schemeClr>
                <a:prstClr val="white"/>
              </a:duotone>
              <a:lum contrast="40000"/>
            </a:blip>
            <a:stretch>
              <a:fillRect/>
            </a:stretch>
          </a:blip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rot="20637084">
            <a:off x="3282363" y="190712"/>
            <a:ext cx="1403744" cy="170766"/>
          </a:xfrm>
          <a:prstGeom prst="rect">
            <a:avLst/>
          </a:prstGeom>
          <a:blipFill>
            <a:blip r:embed="rId3">
              <a:duotone>
                <a:schemeClr val="accent6">
                  <a:shade val="45000"/>
                  <a:satMod val="135000"/>
                </a:schemeClr>
                <a:prstClr val="white"/>
              </a:duotone>
              <a:lum contrast="40000"/>
            </a:blip>
            <a:stretch>
              <a:fillRect/>
            </a:stretch>
          </a:blip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rot="20637084">
            <a:off x="3996776" y="190710"/>
            <a:ext cx="1403744" cy="170766"/>
          </a:xfrm>
          <a:prstGeom prst="rect">
            <a:avLst/>
          </a:prstGeom>
          <a:blipFill>
            <a:blip r:embed="rId3">
              <a:duotone>
                <a:schemeClr val="accent6">
                  <a:shade val="45000"/>
                  <a:satMod val="135000"/>
                </a:schemeClr>
                <a:prstClr val="white"/>
              </a:duotone>
              <a:lum contrast="40000"/>
            </a:blip>
            <a:stretch>
              <a:fillRect/>
            </a:stretch>
          </a:blip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rot="20637084">
            <a:off x="4639686" y="190710"/>
            <a:ext cx="1403744" cy="170766"/>
          </a:xfrm>
          <a:prstGeom prst="rect">
            <a:avLst/>
          </a:prstGeom>
          <a:blipFill>
            <a:blip r:embed="rId3">
              <a:duotone>
                <a:schemeClr val="accent6">
                  <a:shade val="45000"/>
                  <a:satMod val="135000"/>
                </a:schemeClr>
                <a:prstClr val="white"/>
              </a:duotone>
              <a:lum contrast="40000"/>
            </a:blip>
            <a:stretch>
              <a:fillRect/>
            </a:stretch>
          </a:blip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rot="20637084">
            <a:off x="5211222" y="190713"/>
            <a:ext cx="1403744" cy="170766"/>
          </a:xfrm>
          <a:prstGeom prst="rect">
            <a:avLst/>
          </a:prstGeom>
          <a:blipFill>
            <a:blip r:embed="rId3">
              <a:duotone>
                <a:schemeClr val="accent6">
                  <a:shade val="45000"/>
                  <a:satMod val="135000"/>
                </a:schemeClr>
                <a:prstClr val="white"/>
              </a:duotone>
              <a:lum contrast="40000"/>
            </a:blip>
            <a:stretch>
              <a:fillRect/>
            </a:stretch>
          </a:blip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rot="20637084">
            <a:off x="5854132" y="190713"/>
            <a:ext cx="1403744" cy="170766"/>
          </a:xfrm>
          <a:prstGeom prst="rect">
            <a:avLst/>
          </a:prstGeom>
          <a:blipFill>
            <a:blip r:embed="rId3">
              <a:duotone>
                <a:schemeClr val="accent6">
                  <a:shade val="45000"/>
                  <a:satMod val="135000"/>
                </a:schemeClr>
                <a:prstClr val="white"/>
              </a:duotone>
              <a:lum contrast="40000"/>
            </a:blip>
            <a:stretch>
              <a:fillRect/>
            </a:stretch>
          </a:blip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rot="20637084">
            <a:off x="6568545" y="190711"/>
            <a:ext cx="1403744" cy="170766"/>
          </a:xfrm>
          <a:prstGeom prst="rect">
            <a:avLst/>
          </a:prstGeom>
          <a:blipFill>
            <a:blip r:embed="rId3">
              <a:duotone>
                <a:schemeClr val="accent6">
                  <a:shade val="45000"/>
                  <a:satMod val="135000"/>
                </a:schemeClr>
                <a:prstClr val="white"/>
              </a:duotone>
              <a:lum contrast="40000"/>
            </a:blip>
            <a:stretch>
              <a:fillRect/>
            </a:stretch>
          </a:blip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rot="20637084">
            <a:off x="7211455" y="190711"/>
            <a:ext cx="1403744" cy="170766"/>
          </a:xfrm>
          <a:prstGeom prst="rect">
            <a:avLst/>
          </a:prstGeom>
          <a:blipFill>
            <a:blip r:embed="rId3">
              <a:duotone>
                <a:schemeClr val="accent6">
                  <a:shade val="45000"/>
                  <a:satMod val="135000"/>
                </a:schemeClr>
                <a:prstClr val="white"/>
              </a:duotone>
              <a:lum contrast="40000"/>
            </a:blip>
            <a:stretch>
              <a:fillRect/>
            </a:stretch>
          </a:blip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rot="20637084">
            <a:off x="7744004" y="190709"/>
            <a:ext cx="1403744" cy="170766"/>
          </a:xfrm>
          <a:prstGeom prst="rect">
            <a:avLst/>
          </a:prstGeom>
          <a:blipFill>
            <a:blip r:embed="rId3">
              <a:duotone>
                <a:schemeClr val="accent6">
                  <a:shade val="45000"/>
                  <a:satMod val="135000"/>
                </a:schemeClr>
                <a:prstClr val="white"/>
              </a:duotone>
              <a:lum contrast="40000"/>
            </a:blip>
            <a:stretch>
              <a:fillRect/>
            </a:stretch>
          </a:blip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rot="20637084">
            <a:off x="-3750" y="1047966"/>
            <a:ext cx="1403744" cy="170766"/>
          </a:xfrm>
          <a:prstGeom prst="rect">
            <a:avLst/>
          </a:prstGeom>
          <a:blipFill>
            <a:blip r:embed="rId3">
              <a:duotone>
                <a:schemeClr val="accent6">
                  <a:shade val="45000"/>
                  <a:satMod val="135000"/>
                </a:schemeClr>
                <a:prstClr val="white"/>
              </a:duotone>
              <a:lum contrast="40000"/>
            </a:blip>
            <a:stretch>
              <a:fillRect/>
            </a:stretch>
          </a:blip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rot="20637084">
            <a:off x="639160" y="1047966"/>
            <a:ext cx="1403744" cy="170766"/>
          </a:xfrm>
          <a:prstGeom prst="rect">
            <a:avLst/>
          </a:prstGeom>
          <a:blipFill>
            <a:blip r:embed="rId3">
              <a:duotone>
                <a:schemeClr val="accent6">
                  <a:shade val="45000"/>
                  <a:satMod val="135000"/>
                </a:schemeClr>
                <a:prstClr val="white"/>
              </a:duotone>
              <a:lum contrast="40000"/>
            </a:blip>
            <a:stretch>
              <a:fillRect/>
            </a:stretch>
          </a:blip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rot="20637084">
            <a:off x="1353573" y="1047964"/>
            <a:ext cx="1403744" cy="170766"/>
          </a:xfrm>
          <a:prstGeom prst="rect">
            <a:avLst/>
          </a:prstGeom>
          <a:blipFill>
            <a:blip r:embed="rId3">
              <a:duotone>
                <a:schemeClr val="accent6">
                  <a:shade val="45000"/>
                  <a:satMod val="135000"/>
                </a:schemeClr>
                <a:prstClr val="white"/>
              </a:duotone>
              <a:lum contrast="40000"/>
            </a:blip>
            <a:stretch>
              <a:fillRect/>
            </a:stretch>
          </a:blip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rot="20637084">
            <a:off x="1996483" y="1047964"/>
            <a:ext cx="1403744" cy="170766"/>
          </a:xfrm>
          <a:prstGeom prst="rect">
            <a:avLst/>
          </a:prstGeom>
          <a:blipFill>
            <a:blip r:embed="rId3">
              <a:duotone>
                <a:schemeClr val="accent6">
                  <a:shade val="45000"/>
                  <a:satMod val="135000"/>
                </a:schemeClr>
                <a:prstClr val="white"/>
              </a:duotone>
              <a:lum contrast="40000"/>
            </a:blip>
            <a:stretch>
              <a:fillRect/>
            </a:stretch>
          </a:blip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ectángulo"/>
          <p:cNvSpPr/>
          <p:nvPr/>
        </p:nvSpPr>
        <p:spPr>
          <a:xfrm rot="20637084">
            <a:off x="2639455" y="1047968"/>
            <a:ext cx="1403744" cy="170766"/>
          </a:xfrm>
          <a:prstGeom prst="rect">
            <a:avLst/>
          </a:prstGeom>
          <a:blipFill>
            <a:blip r:embed="rId3">
              <a:duotone>
                <a:schemeClr val="accent6">
                  <a:shade val="45000"/>
                  <a:satMod val="135000"/>
                </a:schemeClr>
                <a:prstClr val="white"/>
              </a:duotone>
              <a:lum contrast="40000"/>
            </a:blip>
            <a:stretch>
              <a:fillRect/>
            </a:stretch>
          </a:blip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ectángulo"/>
          <p:cNvSpPr/>
          <p:nvPr/>
        </p:nvSpPr>
        <p:spPr>
          <a:xfrm rot="20637084">
            <a:off x="3282365" y="1047968"/>
            <a:ext cx="1403744" cy="170766"/>
          </a:xfrm>
          <a:prstGeom prst="rect">
            <a:avLst/>
          </a:prstGeom>
          <a:blipFill>
            <a:blip r:embed="rId3">
              <a:duotone>
                <a:schemeClr val="accent6">
                  <a:shade val="45000"/>
                  <a:satMod val="135000"/>
                </a:schemeClr>
                <a:prstClr val="white"/>
              </a:duotone>
              <a:lum contrast="40000"/>
            </a:blip>
            <a:stretch>
              <a:fillRect/>
            </a:stretch>
          </a:blip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Rectángulo"/>
          <p:cNvSpPr/>
          <p:nvPr/>
        </p:nvSpPr>
        <p:spPr>
          <a:xfrm rot="20637084">
            <a:off x="3996778" y="1047966"/>
            <a:ext cx="1403744" cy="170766"/>
          </a:xfrm>
          <a:prstGeom prst="rect">
            <a:avLst/>
          </a:prstGeom>
          <a:blipFill>
            <a:blip r:embed="rId3">
              <a:duotone>
                <a:schemeClr val="accent6">
                  <a:shade val="45000"/>
                  <a:satMod val="135000"/>
                </a:schemeClr>
                <a:prstClr val="white"/>
              </a:duotone>
              <a:lum contrast="40000"/>
            </a:blip>
            <a:stretch>
              <a:fillRect/>
            </a:stretch>
          </a:blip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Rectángulo"/>
          <p:cNvSpPr/>
          <p:nvPr/>
        </p:nvSpPr>
        <p:spPr>
          <a:xfrm rot="20637084">
            <a:off x="4639688" y="1047966"/>
            <a:ext cx="1403744" cy="170766"/>
          </a:xfrm>
          <a:prstGeom prst="rect">
            <a:avLst/>
          </a:prstGeom>
          <a:blipFill>
            <a:blip r:embed="rId3">
              <a:duotone>
                <a:schemeClr val="accent6">
                  <a:shade val="45000"/>
                  <a:satMod val="135000"/>
                </a:schemeClr>
                <a:prstClr val="white"/>
              </a:duotone>
              <a:lum contrast="40000"/>
            </a:blip>
            <a:stretch>
              <a:fillRect/>
            </a:stretch>
          </a:blip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Rectángulo"/>
          <p:cNvSpPr/>
          <p:nvPr/>
        </p:nvSpPr>
        <p:spPr>
          <a:xfrm rot="20637084">
            <a:off x="5211224" y="1047969"/>
            <a:ext cx="1403744" cy="170766"/>
          </a:xfrm>
          <a:prstGeom prst="rect">
            <a:avLst/>
          </a:prstGeom>
          <a:blipFill>
            <a:blip r:embed="rId3">
              <a:duotone>
                <a:schemeClr val="accent6">
                  <a:shade val="45000"/>
                  <a:satMod val="135000"/>
                </a:schemeClr>
                <a:prstClr val="white"/>
              </a:duotone>
              <a:lum contrast="40000"/>
            </a:blip>
            <a:stretch>
              <a:fillRect/>
            </a:stretch>
          </a:blip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Rectángulo"/>
          <p:cNvSpPr/>
          <p:nvPr/>
        </p:nvSpPr>
        <p:spPr>
          <a:xfrm rot="20637084">
            <a:off x="5854134" y="1047969"/>
            <a:ext cx="1403744" cy="170766"/>
          </a:xfrm>
          <a:prstGeom prst="rect">
            <a:avLst/>
          </a:prstGeom>
          <a:blipFill>
            <a:blip r:embed="rId3">
              <a:duotone>
                <a:schemeClr val="accent6">
                  <a:shade val="45000"/>
                  <a:satMod val="135000"/>
                </a:schemeClr>
                <a:prstClr val="white"/>
              </a:duotone>
              <a:lum contrast="40000"/>
            </a:blip>
            <a:stretch>
              <a:fillRect/>
            </a:stretch>
          </a:blip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Rectángulo"/>
          <p:cNvSpPr/>
          <p:nvPr/>
        </p:nvSpPr>
        <p:spPr>
          <a:xfrm rot="20637084">
            <a:off x="6568547" y="1047967"/>
            <a:ext cx="1403744" cy="170766"/>
          </a:xfrm>
          <a:prstGeom prst="rect">
            <a:avLst/>
          </a:prstGeom>
          <a:blipFill>
            <a:blip r:embed="rId3">
              <a:duotone>
                <a:schemeClr val="accent6">
                  <a:shade val="45000"/>
                  <a:satMod val="135000"/>
                </a:schemeClr>
                <a:prstClr val="white"/>
              </a:duotone>
              <a:lum contrast="40000"/>
            </a:blip>
            <a:stretch>
              <a:fillRect/>
            </a:stretch>
          </a:blip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Rectángulo"/>
          <p:cNvSpPr/>
          <p:nvPr/>
        </p:nvSpPr>
        <p:spPr>
          <a:xfrm rot="20637084">
            <a:off x="7211457" y="1047967"/>
            <a:ext cx="1403744" cy="170766"/>
          </a:xfrm>
          <a:prstGeom prst="rect">
            <a:avLst/>
          </a:prstGeom>
          <a:blipFill>
            <a:blip r:embed="rId3">
              <a:duotone>
                <a:schemeClr val="accent6">
                  <a:shade val="45000"/>
                  <a:satMod val="135000"/>
                </a:schemeClr>
                <a:prstClr val="white"/>
              </a:duotone>
              <a:lum contrast="40000"/>
            </a:blip>
            <a:stretch>
              <a:fillRect/>
            </a:stretch>
          </a:blip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Rectángulo"/>
          <p:cNvSpPr/>
          <p:nvPr/>
        </p:nvSpPr>
        <p:spPr>
          <a:xfrm rot="20637084">
            <a:off x="7744006" y="1047965"/>
            <a:ext cx="1403744" cy="170766"/>
          </a:xfrm>
          <a:prstGeom prst="rect">
            <a:avLst/>
          </a:prstGeom>
          <a:blipFill>
            <a:blip r:embed="rId3">
              <a:duotone>
                <a:schemeClr val="accent6">
                  <a:shade val="45000"/>
                  <a:satMod val="135000"/>
                </a:schemeClr>
                <a:prstClr val="white"/>
              </a:duotone>
              <a:lum contrast="40000"/>
            </a:blip>
            <a:stretch>
              <a:fillRect/>
            </a:stretch>
          </a:blip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Rectángulo"/>
          <p:cNvSpPr/>
          <p:nvPr/>
        </p:nvSpPr>
        <p:spPr>
          <a:xfrm rot="20637084">
            <a:off x="-3751" y="1905223"/>
            <a:ext cx="1403744" cy="170766"/>
          </a:xfrm>
          <a:prstGeom prst="rect">
            <a:avLst/>
          </a:prstGeom>
          <a:blipFill>
            <a:blip r:embed="rId3">
              <a:duotone>
                <a:schemeClr val="accent6">
                  <a:shade val="45000"/>
                  <a:satMod val="135000"/>
                </a:schemeClr>
                <a:prstClr val="white"/>
              </a:duotone>
              <a:lum contrast="40000"/>
            </a:blip>
            <a:stretch>
              <a:fillRect/>
            </a:stretch>
          </a:blip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Rectángulo"/>
          <p:cNvSpPr/>
          <p:nvPr/>
        </p:nvSpPr>
        <p:spPr>
          <a:xfrm rot="20637084">
            <a:off x="639159" y="1905223"/>
            <a:ext cx="1403744" cy="170766"/>
          </a:xfrm>
          <a:prstGeom prst="rect">
            <a:avLst/>
          </a:prstGeom>
          <a:blipFill>
            <a:blip r:embed="rId3">
              <a:duotone>
                <a:schemeClr val="accent6">
                  <a:shade val="45000"/>
                  <a:satMod val="135000"/>
                </a:schemeClr>
                <a:prstClr val="white"/>
              </a:duotone>
              <a:lum contrast="40000"/>
            </a:blip>
            <a:stretch>
              <a:fillRect/>
            </a:stretch>
          </a:blip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Rectángulo"/>
          <p:cNvSpPr/>
          <p:nvPr/>
        </p:nvSpPr>
        <p:spPr>
          <a:xfrm rot="20637084">
            <a:off x="1353572" y="1905221"/>
            <a:ext cx="1403744" cy="170766"/>
          </a:xfrm>
          <a:prstGeom prst="rect">
            <a:avLst/>
          </a:prstGeom>
          <a:blipFill>
            <a:blip r:embed="rId3">
              <a:duotone>
                <a:schemeClr val="accent6">
                  <a:shade val="45000"/>
                  <a:satMod val="135000"/>
                </a:schemeClr>
                <a:prstClr val="white"/>
              </a:duotone>
              <a:lum contrast="40000"/>
            </a:blip>
            <a:stretch>
              <a:fillRect/>
            </a:stretch>
          </a:blip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Rectángulo"/>
          <p:cNvSpPr/>
          <p:nvPr/>
        </p:nvSpPr>
        <p:spPr>
          <a:xfrm rot="20637084">
            <a:off x="1996482" y="1905221"/>
            <a:ext cx="1403744" cy="170766"/>
          </a:xfrm>
          <a:prstGeom prst="rect">
            <a:avLst/>
          </a:prstGeom>
          <a:blipFill>
            <a:blip r:embed="rId3">
              <a:duotone>
                <a:schemeClr val="accent6">
                  <a:shade val="45000"/>
                  <a:satMod val="135000"/>
                </a:schemeClr>
                <a:prstClr val="white"/>
              </a:duotone>
              <a:lum contrast="40000"/>
            </a:blip>
            <a:stretch>
              <a:fillRect/>
            </a:stretch>
          </a:blip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32 Rectángulo"/>
          <p:cNvSpPr/>
          <p:nvPr/>
        </p:nvSpPr>
        <p:spPr>
          <a:xfrm rot="20637084">
            <a:off x="2639454" y="1905225"/>
            <a:ext cx="1403744" cy="170766"/>
          </a:xfrm>
          <a:prstGeom prst="rect">
            <a:avLst/>
          </a:prstGeom>
          <a:blipFill>
            <a:blip r:embed="rId3">
              <a:duotone>
                <a:schemeClr val="accent6">
                  <a:shade val="45000"/>
                  <a:satMod val="135000"/>
                </a:schemeClr>
                <a:prstClr val="white"/>
              </a:duotone>
              <a:lum contrast="40000"/>
            </a:blip>
            <a:stretch>
              <a:fillRect/>
            </a:stretch>
          </a:blip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 name="33 Rectángulo"/>
          <p:cNvSpPr/>
          <p:nvPr/>
        </p:nvSpPr>
        <p:spPr>
          <a:xfrm rot="20637084">
            <a:off x="3282364" y="1905225"/>
            <a:ext cx="1403744" cy="170766"/>
          </a:xfrm>
          <a:prstGeom prst="rect">
            <a:avLst/>
          </a:prstGeom>
          <a:blipFill>
            <a:blip r:embed="rId3">
              <a:duotone>
                <a:schemeClr val="accent6">
                  <a:shade val="45000"/>
                  <a:satMod val="135000"/>
                </a:schemeClr>
                <a:prstClr val="white"/>
              </a:duotone>
              <a:lum contrast="40000"/>
            </a:blip>
            <a:stretch>
              <a:fillRect/>
            </a:stretch>
          </a:blip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 name="34 Rectángulo"/>
          <p:cNvSpPr/>
          <p:nvPr/>
        </p:nvSpPr>
        <p:spPr>
          <a:xfrm rot="20637084">
            <a:off x="3996777" y="1905223"/>
            <a:ext cx="1403744" cy="170766"/>
          </a:xfrm>
          <a:prstGeom prst="rect">
            <a:avLst/>
          </a:prstGeom>
          <a:blipFill>
            <a:blip r:embed="rId3">
              <a:duotone>
                <a:schemeClr val="accent6">
                  <a:shade val="45000"/>
                  <a:satMod val="135000"/>
                </a:schemeClr>
                <a:prstClr val="white"/>
              </a:duotone>
              <a:lum contrast="40000"/>
            </a:blip>
            <a:stretch>
              <a:fillRect/>
            </a:stretch>
          </a:blip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6" name="35 Rectángulo"/>
          <p:cNvSpPr/>
          <p:nvPr/>
        </p:nvSpPr>
        <p:spPr>
          <a:xfrm rot="20637084">
            <a:off x="4639687" y="1905223"/>
            <a:ext cx="1403744" cy="170766"/>
          </a:xfrm>
          <a:prstGeom prst="rect">
            <a:avLst/>
          </a:prstGeom>
          <a:blipFill>
            <a:blip r:embed="rId3">
              <a:duotone>
                <a:schemeClr val="accent6">
                  <a:shade val="45000"/>
                  <a:satMod val="135000"/>
                </a:schemeClr>
                <a:prstClr val="white"/>
              </a:duotone>
              <a:lum contrast="40000"/>
            </a:blip>
            <a:stretch>
              <a:fillRect/>
            </a:stretch>
          </a:blip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7" name="36 Rectángulo"/>
          <p:cNvSpPr/>
          <p:nvPr/>
        </p:nvSpPr>
        <p:spPr>
          <a:xfrm rot="20637084">
            <a:off x="5211223" y="1905226"/>
            <a:ext cx="1403744" cy="170766"/>
          </a:xfrm>
          <a:prstGeom prst="rect">
            <a:avLst/>
          </a:prstGeom>
          <a:blipFill>
            <a:blip r:embed="rId3">
              <a:duotone>
                <a:schemeClr val="accent6">
                  <a:shade val="45000"/>
                  <a:satMod val="135000"/>
                </a:schemeClr>
                <a:prstClr val="white"/>
              </a:duotone>
              <a:lum contrast="40000"/>
            </a:blip>
            <a:stretch>
              <a:fillRect/>
            </a:stretch>
          </a:blip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8" name="37 Rectángulo"/>
          <p:cNvSpPr/>
          <p:nvPr/>
        </p:nvSpPr>
        <p:spPr>
          <a:xfrm rot="20637084">
            <a:off x="5854133" y="1905226"/>
            <a:ext cx="1403744" cy="170766"/>
          </a:xfrm>
          <a:prstGeom prst="rect">
            <a:avLst/>
          </a:prstGeom>
          <a:blipFill>
            <a:blip r:embed="rId3">
              <a:duotone>
                <a:schemeClr val="accent6">
                  <a:shade val="45000"/>
                  <a:satMod val="135000"/>
                </a:schemeClr>
                <a:prstClr val="white"/>
              </a:duotone>
              <a:lum contrast="40000"/>
            </a:blip>
            <a:stretch>
              <a:fillRect/>
            </a:stretch>
          </a:blip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9" name="38 Rectángulo"/>
          <p:cNvSpPr/>
          <p:nvPr/>
        </p:nvSpPr>
        <p:spPr>
          <a:xfrm rot="20637084">
            <a:off x="6568546" y="1905224"/>
            <a:ext cx="1403744" cy="170766"/>
          </a:xfrm>
          <a:prstGeom prst="rect">
            <a:avLst/>
          </a:prstGeom>
          <a:blipFill>
            <a:blip r:embed="rId3">
              <a:duotone>
                <a:schemeClr val="accent6">
                  <a:shade val="45000"/>
                  <a:satMod val="135000"/>
                </a:schemeClr>
                <a:prstClr val="white"/>
              </a:duotone>
              <a:lum contrast="40000"/>
            </a:blip>
            <a:stretch>
              <a:fillRect/>
            </a:stretch>
          </a:blip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0" name="39 Rectángulo"/>
          <p:cNvSpPr/>
          <p:nvPr/>
        </p:nvSpPr>
        <p:spPr>
          <a:xfrm rot="20637084">
            <a:off x="7211456" y="1905224"/>
            <a:ext cx="1403744" cy="170766"/>
          </a:xfrm>
          <a:prstGeom prst="rect">
            <a:avLst/>
          </a:prstGeom>
          <a:blipFill>
            <a:blip r:embed="rId3">
              <a:duotone>
                <a:schemeClr val="accent6">
                  <a:shade val="45000"/>
                  <a:satMod val="135000"/>
                </a:schemeClr>
                <a:prstClr val="white"/>
              </a:duotone>
              <a:lum contrast="40000"/>
            </a:blip>
            <a:stretch>
              <a:fillRect/>
            </a:stretch>
          </a:blip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1" name="40 Rectángulo"/>
          <p:cNvSpPr/>
          <p:nvPr/>
        </p:nvSpPr>
        <p:spPr>
          <a:xfrm rot="20637084">
            <a:off x="7744005" y="1905222"/>
            <a:ext cx="1403744" cy="170766"/>
          </a:xfrm>
          <a:prstGeom prst="rect">
            <a:avLst/>
          </a:prstGeom>
          <a:blipFill>
            <a:blip r:embed="rId3">
              <a:duotone>
                <a:schemeClr val="accent6">
                  <a:shade val="45000"/>
                  <a:satMod val="135000"/>
                </a:schemeClr>
                <a:prstClr val="white"/>
              </a:duotone>
              <a:lum contrast="40000"/>
            </a:blip>
            <a:stretch>
              <a:fillRect/>
            </a:stretch>
          </a:blip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2" name="41 Rectángulo"/>
          <p:cNvSpPr/>
          <p:nvPr/>
        </p:nvSpPr>
        <p:spPr>
          <a:xfrm rot="20637084">
            <a:off x="-3751" y="2905354"/>
            <a:ext cx="1403744" cy="170766"/>
          </a:xfrm>
          <a:prstGeom prst="rect">
            <a:avLst/>
          </a:prstGeom>
          <a:blipFill>
            <a:blip r:embed="rId3">
              <a:duotone>
                <a:schemeClr val="accent6">
                  <a:shade val="45000"/>
                  <a:satMod val="135000"/>
                </a:schemeClr>
                <a:prstClr val="white"/>
              </a:duotone>
              <a:lum contrast="40000"/>
            </a:blip>
            <a:stretch>
              <a:fillRect/>
            </a:stretch>
          </a:blip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3" name="42 Rectángulo"/>
          <p:cNvSpPr/>
          <p:nvPr/>
        </p:nvSpPr>
        <p:spPr>
          <a:xfrm rot="20637084">
            <a:off x="639159" y="2905354"/>
            <a:ext cx="1403744" cy="170766"/>
          </a:xfrm>
          <a:prstGeom prst="rect">
            <a:avLst/>
          </a:prstGeom>
          <a:blipFill>
            <a:blip r:embed="rId3">
              <a:duotone>
                <a:schemeClr val="accent6">
                  <a:shade val="45000"/>
                  <a:satMod val="135000"/>
                </a:schemeClr>
                <a:prstClr val="white"/>
              </a:duotone>
              <a:lum contrast="40000"/>
            </a:blip>
            <a:stretch>
              <a:fillRect/>
            </a:stretch>
          </a:blip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4" name="43 Rectángulo"/>
          <p:cNvSpPr/>
          <p:nvPr/>
        </p:nvSpPr>
        <p:spPr>
          <a:xfrm rot="20637084">
            <a:off x="1353572" y="2905352"/>
            <a:ext cx="1403744" cy="170766"/>
          </a:xfrm>
          <a:prstGeom prst="rect">
            <a:avLst/>
          </a:prstGeom>
          <a:blipFill>
            <a:blip r:embed="rId3">
              <a:duotone>
                <a:schemeClr val="accent6">
                  <a:shade val="45000"/>
                  <a:satMod val="135000"/>
                </a:schemeClr>
                <a:prstClr val="white"/>
              </a:duotone>
              <a:lum contrast="40000"/>
            </a:blip>
            <a:stretch>
              <a:fillRect/>
            </a:stretch>
          </a:blip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5" name="44 Rectángulo"/>
          <p:cNvSpPr/>
          <p:nvPr/>
        </p:nvSpPr>
        <p:spPr>
          <a:xfrm rot="20637084">
            <a:off x="1996482" y="2905352"/>
            <a:ext cx="1403744" cy="170766"/>
          </a:xfrm>
          <a:prstGeom prst="rect">
            <a:avLst/>
          </a:prstGeom>
          <a:blipFill>
            <a:blip r:embed="rId3">
              <a:duotone>
                <a:schemeClr val="accent6">
                  <a:shade val="45000"/>
                  <a:satMod val="135000"/>
                </a:schemeClr>
                <a:prstClr val="white"/>
              </a:duotone>
              <a:lum contrast="40000"/>
            </a:blip>
            <a:stretch>
              <a:fillRect/>
            </a:stretch>
          </a:blip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6" name="45 Rectángulo"/>
          <p:cNvSpPr/>
          <p:nvPr/>
        </p:nvSpPr>
        <p:spPr>
          <a:xfrm rot="20637084">
            <a:off x="2639454" y="2905356"/>
            <a:ext cx="1403744" cy="170766"/>
          </a:xfrm>
          <a:prstGeom prst="rect">
            <a:avLst/>
          </a:prstGeom>
          <a:blipFill>
            <a:blip r:embed="rId3">
              <a:duotone>
                <a:schemeClr val="accent6">
                  <a:shade val="45000"/>
                  <a:satMod val="135000"/>
                </a:schemeClr>
                <a:prstClr val="white"/>
              </a:duotone>
              <a:lum contrast="40000"/>
            </a:blip>
            <a:stretch>
              <a:fillRect/>
            </a:stretch>
          </a:blip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7" name="46 Rectángulo"/>
          <p:cNvSpPr/>
          <p:nvPr/>
        </p:nvSpPr>
        <p:spPr>
          <a:xfrm rot="20637084">
            <a:off x="3282364" y="2905356"/>
            <a:ext cx="1403744" cy="170766"/>
          </a:xfrm>
          <a:prstGeom prst="rect">
            <a:avLst/>
          </a:prstGeom>
          <a:blipFill>
            <a:blip r:embed="rId3">
              <a:duotone>
                <a:schemeClr val="accent6">
                  <a:shade val="45000"/>
                  <a:satMod val="135000"/>
                </a:schemeClr>
                <a:prstClr val="white"/>
              </a:duotone>
              <a:lum contrast="40000"/>
            </a:blip>
            <a:stretch>
              <a:fillRect/>
            </a:stretch>
          </a:blip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8" name="47 Rectángulo"/>
          <p:cNvSpPr/>
          <p:nvPr/>
        </p:nvSpPr>
        <p:spPr>
          <a:xfrm rot="20637084">
            <a:off x="3996777" y="2905354"/>
            <a:ext cx="1403744" cy="170766"/>
          </a:xfrm>
          <a:prstGeom prst="rect">
            <a:avLst/>
          </a:prstGeom>
          <a:blipFill>
            <a:blip r:embed="rId3">
              <a:duotone>
                <a:schemeClr val="accent6">
                  <a:shade val="45000"/>
                  <a:satMod val="135000"/>
                </a:schemeClr>
                <a:prstClr val="white"/>
              </a:duotone>
              <a:lum contrast="40000"/>
            </a:blip>
            <a:stretch>
              <a:fillRect/>
            </a:stretch>
          </a:blip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9" name="48 Rectángulo"/>
          <p:cNvSpPr/>
          <p:nvPr/>
        </p:nvSpPr>
        <p:spPr>
          <a:xfrm rot="20637084">
            <a:off x="4639687" y="2905354"/>
            <a:ext cx="1403744" cy="170766"/>
          </a:xfrm>
          <a:prstGeom prst="rect">
            <a:avLst/>
          </a:prstGeom>
          <a:blipFill>
            <a:blip r:embed="rId3">
              <a:duotone>
                <a:schemeClr val="accent6">
                  <a:shade val="45000"/>
                  <a:satMod val="135000"/>
                </a:schemeClr>
                <a:prstClr val="white"/>
              </a:duotone>
              <a:lum contrast="40000"/>
            </a:blip>
            <a:stretch>
              <a:fillRect/>
            </a:stretch>
          </a:blip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0" name="49 Rectángulo"/>
          <p:cNvSpPr/>
          <p:nvPr/>
        </p:nvSpPr>
        <p:spPr>
          <a:xfrm rot="20637084">
            <a:off x="5211223" y="2905357"/>
            <a:ext cx="1403744" cy="170766"/>
          </a:xfrm>
          <a:prstGeom prst="rect">
            <a:avLst/>
          </a:prstGeom>
          <a:blipFill>
            <a:blip r:embed="rId3">
              <a:duotone>
                <a:schemeClr val="accent6">
                  <a:shade val="45000"/>
                  <a:satMod val="135000"/>
                </a:schemeClr>
                <a:prstClr val="white"/>
              </a:duotone>
              <a:lum contrast="40000"/>
            </a:blip>
            <a:stretch>
              <a:fillRect/>
            </a:stretch>
          </a:blip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1" name="50 Rectángulo"/>
          <p:cNvSpPr/>
          <p:nvPr/>
        </p:nvSpPr>
        <p:spPr>
          <a:xfrm rot="20637084">
            <a:off x="5854133" y="2905357"/>
            <a:ext cx="1403744" cy="170766"/>
          </a:xfrm>
          <a:prstGeom prst="rect">
            <a:avLst/>
          </a:prstGeom>
          <a:blipFill>
            <a:blip r:embed="rId3">
              <a:duotone>
                <a:schemeClr val="accent6">
                  <a:shade val="45000"/>
                  <a:satMod val="135000"/>
                </a:schemeClr>
                <a:prstClr val="white"/>
              </a:duotone>
              <a:lum contrast="40000"/>
            </a:blip>
            <a:stretch>
              <a:fillRect/>
            </a:stretch>
          </a:blip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2" name="51 Rectángulo"/>
          <p:cNvSpPr/>
          <p:nvPr/>
        </p:nvSpPr>
        <p:spPr>
          <a:xfrm rot="20637084">
            <a:off x="6568546" y="2905355"/>
            <a:ext cx="1403744" cy="170766"/>
          </a:xfrm>
          <a:prstGeom prst="rect">
            <a:avLst/>
          </a:prstGeom>
          <a:blipFill>
            <a:blip r:embed="rId3">
              <a:duotone>
                <a:schemeClr val="accent6">
                  <a:shade val="45000"/>
                  <a:satMod val="135000"/>
                </a:schemeClr>
                <a:prstClr val="white"/>
              </a:duotone>
              <a:lum contrast="40000"/>
            </a:blip>
            <a:stretch>
              <a:fillRect/>
            </a:stretch>
          </a:blip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3" name="52 Rectángulo"/>
          <p:cNvSpPr/>
          <p:nvPr/>
        </p:nvSpPr>
        <p:spPr>
          <a:xfrm rot="20637084">
            <a:off x="7211456" y="2905355"/>
            <a:ext cx="1403744" cy="170766"/>
          </a:xfrm>
          <a:prstGeom prst="rect">
            <a:avLst/>
          </a:prstGeom>
          <a:blipFill>
            <a:blip r:embed="rId3">
              <a:duotone>
                <a:schemeClr val="accent6">
                  <a:shade val="45000"/>
                  <a:satMod val="135000"/>
                </a:schemeClr>
                <a:prstClr val="white"/>
              </a:duotone>
              <a:lum contrast="40000"/>
            </a:blip>
            <a:stretch>
              <a:fillRect/>
            </a:stretch>
          </a:blip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4" name="53 Rectángulo"/>
          <p:cNvSpPr/>
          <p:nvPr/>
        </p:nvSpPr>
        <p:spPr>
          <a:xfrm rot="20637084">
            <a:off x="7744005" y="2905353"/>
            <a:ext cx="1403744" cy="170766"/>
          </a:xfrm>
          <a:prstGeom prst="rect">
            <a:avLst/>
          </a:prstGeom>
          <a:blipFill>
            <a:blip r:embed="rId3">
              <a:duotone>
                <a:schemeClr val="accent6">
                  <a:shade val="45000"/>
                  <a:satMod val="135000"/>
                </a:schemeClr>
                <a:prstClr val="white"/>
              </a:duotone>
              <a:lum contrast="40000"/>
            </a:blip>
            <a:stretch>
              <a:fillRect/>
            </a:stretch>
          </a:blip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5" name="54 Rectángulo"/>
          <p:cNvSpPr/>
          <p:nvPr/>
        </p:nvSpPr>
        <p:spPr>
          <a:xfrm rot="20637084">
            <a:off x="-3752" y="3905488"/>
            <a:ext cx="1403744" cy="170766"/>
          </a:xfrm>
          <a:prstGeom prst="rect">
            <a:avLst/>
          </a:prstGeom>
          <a:blipFill>
            <a:blip r:embed="rId3">
              <a:duotone>
                <a:schemeClr val="accent6">
                  <a:shade val="45000"/>
                  <a:satMod val="135000"/>
                </a:schemeClr>
                <a:prstClr val="white"/>
              </a:duotone>
              <a:lum contrast="40000"/>
            </a:blip>
            <a:stretch>
              <a:fillRect/>
            </a:stretch>
          </a:blip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6" name="55 Rectángulo"/>
          <p:cNvSpPr/>
          <p:nvPr/>
        </p:nvSpPr>
        <p:spPr>
          <a:xfrm rot="20637084">
            <a:off x="639158" y="3905488"/>
            <a:ext cx="1403744" cy="170766"/>
          </a:xfrm>
          <a:prstGeom prst="rect">
            <a:avLst/>
          </a:prstGeom>
          <a:blipFill>
            <a:blip r:embed="rId3">
              <a:duotone>
                <a:schemeClr val="accent6">
                  <a:shade val="45000"/>
                  <a:satMod val="135000"/>
                </a:schemeClr>
                <a:prstClr val="white"/>
              </a:duotone>
              <a:lum contrast="40000"/>
            </a:blip>
            <a:stretch>
              <a:fillRect/>
            </a:stretch>
          </a:blip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7" name="56 Rectángulo"/>
          <p:cNvSpPr/>
          <p:nvPr/>
        </p:nvSpPr>
        <p:spPr>
          <a:xfrm rot="20637084">
            <a:off x="1353571" y="3905486"/>
            <a:ext cx="1403744" cy="170766"/>
          </a:xfrm>
          <a:prstGeom prst="rect">
            <a:avLst/>
          </a:prstGeom>
          <a:blipFill>
            <a:blip r:embed="rId3">
              <a:duotone>
                <a:schemeClr val="accent6">
                  <a:shade val="45000"/>
                  <a:satMod val="135000"/>
                </a:schemeClr>
                <a:prstClr val="white"/>
              </a:duotone>
              <a:lum contrast="40000"/>
            </a:blip>
            <a:stretch>
              <a:fillRect/>
            </a:stretch>
          </a:blip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8" name="57 Rectángulo"/>
          <p:cNvSpPr/>
          <p:nvPr/>
        </p:nvSpPr>
        <p:spPr>
          <a:xfrm rot="20637084">
            <a:off x="1996481" y="3905486"/>
            <a:ext cx="1403744" cy="170766"/>
          </a:xfrm>
          <a:prstGeom prst="rect">
            <a:avLst/>
          </a:prstGeom>
          <a:blipFill>
            <a:blip r:embed="rId3">
              <a:duotone>
                <a:schemeClr val="accent6">
                  <a:shade val="45000"/>
                  <a:satMod val="135000"/>
                </a:schemeClr>
                <a:prstClr val="white"/>
              </a:duotone>
              <a:lum contrast="40000"/>
            </a:blip>
            <a:stretch>
              <a:fillRect/>
            </a:stretch>
          </a:blip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9" name="58 Rectángulo"/>
          <p:cNvSpPr/>
          <p:nvPr/>
        </p:nvSpPr>
        <p:spPr>
          <a:xfrm rot="20637084">
            <a:off x="2639453" y="3905490"/>
            <a:ext cx="1403744" cy="170766"/>
          </a:xfrm>
          <a:prstGeom prst="rect">
            <a:avLst/>
          </a:prstGeom>
          <a:blipFill>
            <a:blip r:embed="rId3">
              <a:duotone>
                <a:schemeClr val="accent6">
                  <a:shade val="45000"/>
                  <a:satMod val="135000"/>
                </a:schemeClr>
                <a:prstClr val="white"/>
              </a:duotone>
              <a:lum contrast="40000"/>
            </a:blip>
            <a:stretch>
              <a:fillRect/>
            </a:stretch>
          </a:blip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0" name="59 Rectángulo"/>
          <p:cNvSpPr/>
          <p:nvPr/>
        </p:nvSpPr>
        <p:spPr>
          <a:xfrm rot="20637084">
            <a:off x="3282363" y="3905490"/>
            <a:ext cx="1403744" cy="170766"/>
          </a:xfrm>
          <a:prstGeom prst="rect">
            <a:avLst/>
          </a:prstGeom>
          <a:blipFill>
            <a:blip r:embed="rId3">
              <a:duotone>
                <a:schemeClr val="accent6">
                  <a:shade val="45000"/>
                  <a:satMod val="135000"/>
                </a:schemeClr>
                <a:prstClr val="white"/>
              </a:duotone>
              <a:lum contrast="40000"/>
            </a:blip>
            <a:stretch>
              <a:fillRect/>
            </a:stretch>
          </a:blip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1" name="60 Rectángulo"/>
          <p:cNvSpPr/>
          <p:nvPr/>
        </p:nvSpPr>
        <p:spPr>
          <a:xfrm rot="20637084">
            <a:off x="3996776" y="3905488"/>
            <a:ext cx="1403744" cy="170766"/>
          </a:xfrm>
          <a:prstGeom prst="rect">
            <a:avLst/>
          </a:prstGeom>
          <a:blipFill>
            <a:blip r:embed="rId3">
              <a:duotone>
                <a:schemeClr val="accent6">
                  <a:shade val="45000"/>
                  <a:satMod val="135000"/>
                </a:schemeClr>
                <a:prstClr val="white"/>
              </a:duotone>
              <a:lum contrast="40000"/>
            </a:blip>
            <a:stretch>
              <a:fillRect/>
            </a:stretch>
          </a:blip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2" name="61 Rectángulo"/>
          <p:cNvSpPr/>
          <p:nvPr/>
        </p:nvSpPr>
        <p:spPr>
          <a:xfrm rot="20637084">
            <a:off x="4639686" y="3905488"/>
            <a:ext cx="1403744" cy="170766"/>
          </a:xfrm>
          <a:prstGeom prst="rect">
            <a:avLst/>
          </a:prstGeom>
          <a:blipFill>
            <a:blip r:embed="rId3">
              <a:duotone>
                <a:schemeClr val="accent6">
                  <a:shade val="45000"/>
                  <a:satMod val="135000"/>
                </a:schemeClr>
                <a:prstClr val="white"/>
              </a:duotone>
              <a:lum contrast="40000"/>
            </a:blip>
            <a:stretch>
              <a:fillRect/>
            </a:stretch>
          </a:blip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3" name="62 Rectángulo"/>
          <p:cNvSpPr/>
          <p:nvPr/>
        </p:nvSpPr>
        <p:spPr>
          <a:xfrm rot="20637084">
            <a:off x="5211222" y="3905491"/>
            <a:ext cx="1403744" cy="170766"/>
          </a:xfrm>
          <a:prstGeom prst="rect">
            <a:avLst/>
          </a:prstGeom>
          <a:blipFill>
            <a:blip r:embed="rId3">
              <a:duotone>
                <a:schemeClr val="accent6">
                  <a:shade val="45000"/>
                  <a:satMod val="135000"/>
                </a:schemeClr>
                <a:prstClr val="white"/>
              </a:duotone>
              <a:lum contrast="40000"/>
            </a:blip>
            <a:stretch>
              <a:fillRect/>
            </a:stretch>
          </a:blip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4" name="63 Rectángulo"/>
          <p:cNvSpPr/>
          <p:nvPr/>
        </p:nvSpPr>
        <p:spPr>
          <a:xfrm rot="20637084">
            <a:off x="5854132" y="3905491"/>
            <a:ext cx="1403744" cy="170766"/>
          </a:xfrm>
          <a:prstGeom prst="rect">
            <a:avLst/>
          </a:prstGeom>
          <a:blipFill>
            <a:blip r:embed="rId3">
              <a:duotone>
                <a:schemeClr val="accent6">
                  <a:shade val="45000"/>
                  <a:satMod val="135000"/>
                </a:schemeClr>
                <a:prstClr val="white"/>
              </a:duotone>
              <a:lum contrast="40000"/>
            </a:blip>
            <a:stretch>
              <a:fillRect/>
            </a:stretch>
          </a:blip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5" name="64 Rectángulo"/>
          <p:cNvSpPr/>
          <p:nvPr/>
        </p:nvSpPr>
        <p:spPr>
          <a:xfrm rot="20637084">
            <a:off x="6568545" y="3905489"/>
            <a:ext cx="1403744" cy="170766"/>
          </a:xfrm>
          <a:prstGeom prst="rect">
            <a:avLst/>
          </a:prstGeom>
          <a:blipFill>
            <a:blip r:embed="rId3">
              <a:duotone>
                <a:schemeClr val="accent6">
                  <a:shade val="45000"/>
                  <a:satMod val="135000"/>
                </a:schemeClr>
                <a:prstClr val="white"/>
              </a:duotone>
              <a:lum contrast="40000"/>
            </a:blip>
            <a:stretch>
              <a:fillRect/>
            </a:stretch>
          </a:blip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6" name="65 Rectángulo"/>
          <p:cNvSpPr/>
          <p:nvPr/>
        </p:nvSpPr>
        <p:spPr>
          <a:xfrm rot="20637084">
            <a:off x="7211455" y="3905489"/>
            <a:ext cx="1403744" cy="170766"/>
          </a:xfrm>
          <a:prstGeom prst="rect">
            <a:avLst/>
          </a:prstGeom>
          <a:blipFill>
            <a:blip r:embed="rId3">
              <a:duotone>
                <a:schemeClr val="accent6">
                  <a:shade val="45000"/>
                  <a:satMod val="135000"/>
                </a:schemeClr>
                <a:prstClr val="white"/>
              </a:duotone>
              <a:lum contrast="40000"/>
            </a:blip>
            <a:stretch>
              <a:fillRect/>
            </a:stretch>
          </a:blip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7" name="66 Rectángulo"/>
          <p:cNvSpPr/>
          <p:nvPr/>
        </p:nvSpPr>
        <p:spPr>
          <a:xfrm rot="20637084">
            <a:off x="7744004" y="3905487"/>
            <a:ext cx="1403744" cy="170766"/>
          </a:xfrm>
          <a:prstGeom prst="rect">
            <a:avLst/>
          </a:prstGeom>
          <a:blipFill>
            <a:blip r:embed="rId3">
              <a:duotone>
                <a:schemeClr val="accent6">
                  <a:shade val="45000"/>
                  <a:satMod val="135000"/>
                </a:schemeClr>
                <a:prstClr val="white"/>
              </a:duotone>
              <a:lum contrast="40000"/>
            </a:blip>
            <a:stretch>
              <a:fillRect/>
            </a:stretch>
          </a:blip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8" name="67 Rectángulo"/>
          <p:cNvSpPr/>
          <p:nvPr/>
        </p:nvSpPr>
        <p:spPr>
          <a:xfrm>
            <a:off x="-285784" y="-214332"/>
            <a:ext cx="9787006" cy="5715040"/>
          </a:xfrm>
          <a:prstGeom prst="rect">
            <a:avLst/>
          </a:prstGeom>
          <a:gradFill>
            <a:gsLst>
              <a:gs pos="0">
                <a:srgbClr val="DDEBCF"/>
              </a:gs>
              <a:gs pos="50000">
                <a:srgbClr val="9CB86E"/>
              </a:gs>
              <a:gs pos="100000">
                <a:srgbClr val="156B13"/>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68"/>
                                        </p:tgtEl>
                                        <p:attrNameLst>
                                          <p:attrName>style.visibility</p:attrName>
                                        </p:attrNameLst>
                                      </p:cBhvr>
                                      <p:to>
                                        <p:strVal val="hidden"/>
                                      </p:to>
                                    </p:set>
                                  </p:childTnLst>
                                </p:cTn>
                              </p:par>
                              <p:par>
                                <p:cTn id="7" presetID="2" presetClass="entr" presetSubtype="4" fill="hold" grpId="0"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additive="base">
                                        <p:cTn id="9" dur="2000" fill="hold"/>
                                        <p:tgtEl>
                                          <p:spTgt spid="3"/>
                                        </p:tgtEl>
                                        <p:attrNameLst>
                                          <p:attrName>ppt_x</p:attrName>
                                        </p:attrNameLst>
                                      </p:cBhvr>
                                      <p:tavLst>
                                        <p:tav tm="0">
                                          <p:val>
                                            <p:strVal val="#ppt_x"/>
                                          </p:val>
                                        </p:tav>
                                        <p:tav tm="100000">
                                          <p:val>
                                            <p:strVal val="#ppt_x"/>
                                          </p:val>
                                        </p:tav>
                                      </p:tavLst>
                                    </p:anim>
                                    <p:anim calcmode="lin" valueType="num">
                                      <p:cBhvr additive="base">
                                        <p:cTn id="10" dur="2000" fill="hold"/>
                                        <p:tgtEl>
                                          <p:spTgt spid="3"/>
                                        </p:tgtEl>
                                        <p:attrNameLst>
                                          <p:attrName>ppt_y</p:attrName>
                                        </p:attrNameLst>
                                      </p:cBhvr>
                                      <p:tavLst>
                                        <p:tav tm="0">
                                          <p:val>
                                            <p:strVal val="1+#ppt_h/2"/>
                                          </p:val>
                                        </p:tav>
                                        <p:tav tm="100000">
                                          <p:val>
                                            <p:strVal val="#ppt_y"/>
                                          </p:val>
                                        </p:tav>
                                      </p:tavLst>
                                    </p:anim>
                                  </p:childTnLst>
                                </p:cTn>
                              </p:par>
                              <p:par>
                                <p:cTn id="11" presetID="2" presetClass="entr" presetSubtype="4" fill="hold" grpId="0"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2000" fill="hold"/>
                                        <p:tgtEl>
                                          <p:spTgt spid="4"/>
                                        </p:tgtEl>
                                        <p:attrNameLst>
                                          <p:attrName>ppt_x</p:attrName>
                                        </p:attrNameLst>
                                      </p:cBhvr>
                                      <p:tavLst>
                                        <p:tav tm="0">
                                          <p:val>
                                            <p:strVal val="#ppt_x"/>
                                          </p:val>
                                        </p:tav>
                                        <p:tav tm="100000">
                                          <p:val>
                                            <p:strVal val="#ppt_x"/>
                                          </p:val>
                                        </p:tav>
                                      </p:tavLst>
                                    </p:anim>
                                    <p:anim calcmode="lin" valueType="num">
                                      <p:cBhvr additive="base">
                                        <p:cTn id="14" dur="2000" fill="hold"/>
                                        <p:tgtEl>
                                          <p:spTgt spid="4"/>
                                        </p:tgtEl>
                                        <p:attrNameLst>
                                          <p:attrName>ppt_y</p:attrName>
                                        </p:attrNameLst>
                                      </p:cBhvr>
                                      <p:tavLst>
                                        <p:tav tm="0">
                                          <p:val>
                                            <p:strVal val="1+#ppt_h/2"/>
                                          </p:val>
                                        </p:tav>
                                        <p:tav tm="100000">
                                          <p:val>
                                            <p:strVal val="#ppt_y"/>
                                          </p:val>
                                        </p:tav>
                                      </p:tavLst>
                                    </p:anim>
                                  </p:childTnLst>
                                </p:cTn>
                              </p:par>
                              <p:par>
                                <p:cTn id="15" presetID="2" presetClass="entr" presetSubtype="4" fill="hold" grpId="0"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additive="base">
                                        <p:cTn id="17" dur="2000" fill="hold"/>
                                        <p:tgtEl>
                                          <p:spTgt spid="5"/>
                                        </p:tgtEl>
                                        <p:attrNameLst>
                                          <p:attrName>ppt_x</p:attrName>
                                        </p:attrNameLst>
                                      </p:cBhvr>
                                      <p:tavLst>
                                        <p:tav tm="0">
                                          <p:val>
                                            <p:strVal val="#ppt_x"/>
                                          </p:val>
                                        </p:tav>
                                        <p:tav tm="100000">
                                          <p:val>
                                            <p:strVal val="#ppt_x"/>
                                          </p:val>
                                        </p:tav>
                                      </p:tavLst>
                                    </p:anim>
                                    <p:anim calcmode="lin" valueType="num">
                                      <p:cBhvr additive="base">
                                        <p:cTn id="18" dur="2000" fill="hold"/>
                                        <p:tgtEl>
                                          <p:spTgt spid="5"/>
                                        </p:tgtEl>
                                        <p:attrNameLst>
                                          <p:attrName>ppt_y</p:attrName>
                                        </p:attrNameLst>
                                      </p:cBhvr>
                                      <p:tavLst>
                                        <p:tav tm="0">
                                          <p:val>
                                            <p:strVal val="1+#ppt_h/2"/>
                                          </p:val>
                                        </p:tav>
                                        <p:tav tm="100000">
                                          <p:val>
                                            <p:strVal val="#ppt_y"/>
                                          </p:val>
                                        </p:tav>
                                      </p:tavLst>
                                    </p:anim>
                                  </p:childTnLst>
                                </p:cTn>
                              </p:par>
                              <p:par>
                                <p:cTn id="19" presetID="2" presetClass="entr" presetSubtype="4" fill="hold" grpId="0" nodeType="with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additive="base">
                                        <p:cTn id="21" dur="2000" fill="hold"/>
                                        <p:tgtEl>
                                          <p:spTgt spid="6"/>
                                        </p:tgtEl>
                                        <p:attrNameLst>
                                          <p:attrName>ppt_x</p:attrName>
                                        </p:attrNameLst>
                                      </p:cBhvr>
                                      <p:tavLst>
                                        <p:tav tm="0">
                                          <p:val>
                                            <p:strVal val="#ppt_x"/>
                                          </p:val>
                                        </p:tav>
                                        <p:tav tm="100000">
                                          <p:val>
                                            <p:strVal val="#ppt_x"/>
                                          </p:val>
                                        </p:tav>
                                      </p:tavLst>
                                    </p:anim>
                                    <p:anim calcmode="lin" valueType="num">
                                      <p:cBhvr additive="base">
                                        <p:cTn id="22" dur="2000" fill="hold"/>
                                        <p:tgtEl>
                                          <p:spTgt spid="6"/>
                                        </p:tgtEl>
                                        <p:attrNameLst>
                                          <p:attrName>ppt_y</p:attrName>
                                        </p:attrNameLst>
                                      </p:cBhvr>
                                      <p:tavLst>
                                        <p:tav tm="0">
                                          <p:val>
                                            <p:strVal val="1+#ppt_h/2"/>
                                          </p:val>
                                        </p:tav>
                                        <p:tav tm="100000">
                                          <p:val>
                                            <p:strVal val="#ppt_y"/>
                                          </p:val>
                                        </p:tav>
                                      </p:tavLst>
                                    </p:anim>
                                  </p:childTnLst>
                                </p:cTn>
                              </p:par>
                              <p:par>
                                <p:cTn id="23" presetID="2" presetClass="entr" presetSubtype="4" fill="hold" grpId="0" nodeType="withEffect">
                                  <p:stCondLst>
                                    <p:cond delay="0"/>
                                  </p:stCondLst>
                                  <p:childTnLst>
                                    <p:set>
                                      <p:cBhvr>
                                        <p:cTn id="24" dur="1" fill="hold">
                                          <p:stCondLst>
                                            <p:cond delay="0"/>
                                          </p:stCondLst>
                                        </p:cTn>
                                        <p:tgtEl>
                                          <p:spTgt spid="7"/>
                                        </p:tgtEl>
                                        <p:attrNameLst>
                                          <p:attrName>style.visibility</p:attrName>
                                        </p:attrNameLst>
                                      </p:cBhvr>
                                      <p:to>
                                        <p:strVal val="visible"/>
                                      </p:to>
                                    </p:set>
                                    <p:anim calcmode="lin" valueType="num">
                                      <p:cBhvr additive="base">
                                        <p:cTn id="25" dur="2000" fill="hold"/>
                                        <p:tgtEl>
                                          <p:spTgt spid="7"/>
                                        </p:tgtEl>
                                        <p:attrNameLst>
                                          <p:attrName>ppt_x</p:attrName>
                                        </p:attrNameLst>
                                      </p:cBhvr>
                                      <p:tavLst>
                                        <p:tav tm="0">
                                          <p:val>
                                            <p:strVal val="#ppt_x"/>
                                          </p:val>
                                        </p:tav>
                                        <p:tav tm="100000">
                                          <p:val>
                                            <p:strVal val="#ppt_x"/>
                                          </p:val>
                                        </p:tav>
                                      </p:tavLst>
                                    </p:anim>
                                    <p:anim calcmode="lin" valueType="num">
                                      <p:cBhvr additive="base">
                                        <p:cTn id="26" dur="2000" fill="hold"/>
                                        <p:tgtEl>
                                          <p:spTgt spid="7"/>
                                        </p:tgtEl>
                                        <p:attrNameLst>
                                          <p:attrName>ppt_y</p:attrName>
                                        </p:attrNameLst>
                                      </p:cBhvr>
                                      <p:tavLst>
                                        <p:tav tm="0">
                                          <p:val>
                                            <p:strVal val="1+#ppt_h/2"/>
                                          </p:val>
                                        </p:tav>
                                        <p:tav tm="100000">
                                          <p:val>
                                            <p:strVal val="#ppt_y"/>
                                          </p:val>
                                        </p:tav>
                                      </p:tavLst>
                                    </p:anim>
                                  </p:childTnLst>
                                </p:cTn>
                              </p:par>
                              <p:par>
                                <p:cTn id="27" presetID="2" presetClass="entr" presetSubtype="4" fill="hold" grpId="0" nodeType="withEffect">
                                  <p:stCondLst>
                                    <p:cond delay="0"/>
                                  </p:stCondLst>
                                  <p:childTnLst>
                                    <p:set>
                                      <p:cBhvr>
                                        <p:cTn id="28" dur="1" fill="hold">
                                          <p:stCondLst>
                                            <p:cond delay="0"/>
                                          </p:stCondLst>
                                        </p:cTn>
                                        <p:tgtEl>
                                          <p:spTgt spid="8"/>
                                        </p:tgtEl>
                                        <p:attrNameLst>
                                          <p:attrName>style.visibility</p:attrName>
                                        </p:attrNameLst>
                                      </p:cBhvr>
                                      <p:to>
                                        <p:strVal val="visible"/>
                                      </p:to>
                                    </p:set>
                                    <p:anim calcmode="lin" valueType="num">
                                      <p:cBhvr additive="base">
                                        <p:cTn id="29" dur="2000" fill="hold"/>
                                        <p:tgtEl>
                                          <p:spTgt spid="8"/>
                                        </p:tgtEl>
                                        <p:attrNameLst>
                                          <p:attrName>ppt_x</p:attrName>
                                        </p:attrNameLst>
                                      </p:cBhvr>
                                      <p:tavLst>
                                        <p:tav tm="0">
                                          <p:val>
                                            <p:strVal val="#ppt_x"/>
                                          </p:val>
                                        </p:tav>
                                        <p:tav tm="100000">
                                          <p:val>
                                            <p:strVal val="#ppt_x"/>
                                          </p:val>
                                        </p:tav>
                                      </p:tavLst>
                                    </p:anim>
                                    <p:anim calcmode="lin" valueType="num">
                                      <p:cBhvr additive="base">
                                        <p:cTn id="30" dur="2000" fill="hold"/>
                                        <p:tgtEl>
                                          <p:spTgt spid="8"/>
                                        </p:tgtEl>
                                        <p:attrNameLst>
                                          <p:attrName>ppt_y</p:attrName>
                                        </p:attrNameLst>
                                      </p:cBhvr>
                                      <p:tavLst>
                                        <p:tav tm="0">
                                          <p:val>
                                            <p:strVal val="1+#ppt_h/2"/>
                                          </p:val>
                                        </p:tav>
                                        <p:tav tm="100000">
                                          <p:val>
                                            <p:strVal val="#ppt_y"/>
                                          </p:val>
                                        </p:tav>
                                      </p:tavLst>
                                    </p:anim>
                                  </p:childTnLst>
                                </p:cTn>
                              </p:par>
                              <p:par>
                                <p:cTn id="31" presetID="2" presetClass="entr" presetSubtype="4" fill="hold" grpId="0" nodeType="withEffect">
                                  <p:stCondLst>
                                    <p:cond delay="0"/>
                                  </p:stCondLst>
                                  <p:childTnLst>
                                    <p:set>
                                      <p:cBhvr>
                                        <p:cTn id="32" dur="1" fill="hold">
                                          <p:stCondLst>
                                            <p:cond delay="0"/>
                                          </p:stCondLst>
                                        </p:cTn>
                                        <p:tgtEl>
                                          <p:spTgt spid="9"/>
                                        </p:tgtEl>
                                        <p:attrNameLst>
                                          <p:attrName>style.visibility</p:attrName>
                                        </p:attrNameLst>
                                      </p:cBhvr>
                                      <p:to>
                                        <p:strVal val="visible"/>
                                      </p:to>
                                    </p:set>
                                    <p:anim calcmode="lin" valueType="num">
                                      <p:cBhvr additive="base">
                                        <p:cTn id="33" dur="2000" fill="hold"/>
                                        <p:tgtEl>
                                          <p:spTgt spid="9"/>
                                        </p:tgtEl>
                                        <p:attrNameLst>
                                          <p:attrName>ppt_x</p:attrName>
                                        </p:attrNameLst>
                                      </p:cBhvr>
                                      <p:tavLst>
                                        <p:tav tm="0">
                                          <p:val>
                                            <p:strVal val="#ppt_x"/>
                                          </p:val>
                                        </p:tav>
                                        <p:tav tm="100000">
                                          <p:val>
                                            <p:strVal val="#ppt_x"/>
                                          </p:val>
                                        </p:tav>
                                      </p:tavLst>
                                    </p:anim>
                                    <p:anim calcmode="lin" valueType="num">
                                      <p:cBhvr additive="base">
                                        <p:cTn id="34" dur="2000" fill="hold"/>
                                        <p:tgtEl>
                                          <p:spTgt spid="9"/>
                                        </p:tgtEl>
                                        <p:attrNameLst>
                                          <p:attrName>ppt_y</p:attrName>
                                        </p:attrNameLst>
                                      </p:cBhvr>
                                      <p:tavLst>
                                        <p:tav tm="0">
                                          <p:val>
                                            <p:strVal val="1+#ppt_h/2"/>
                                          </p:val>
                                        </p:tav>
                                        <p:tav tm="100000">
                                          <p:val>
                                            <p:strVal val="#ppt_y"/>
                                          </p:val>
                                        </p:tav>
                                      </p:tavLst>
                                    </p:anim>
                                  </p:childTnLst>
                                </p:cTn>
                              </p:par>
                              <p:par>
                                <p:cTn id="35" presetID="2" presetClass="entr" presetSubtype="4" fill="hold" grpId="0" nodeType="withEffect">
                                  <p:stCondLst>
                                    <p:cond delay="0"/>
                                  </p:stCondLst>
                                  <p:childTnLst>
                                    <p:set>
                                      <p:cBhvr>
                                        <p:cTn id="36" dur="1" fill="hold">
                                          <p:stCondLst>
                                            <p:cond delay="0"/>
                                          </p:stCondLst>
                                        </p:cTn>
                                        <p:tgtEl>
                                          <p:spTgt spid="10"/>
                                        </p:tgtEl>
                                        <p:attrNameLst>
                                          <p:attrName>style.visibility</p:attrName>
                                        </p:attrNameLst>
                                      </p:cBhvr>
                                      <p:to>
                                        <p:strVal val="visible"/>
                                      </p:to>
                                    </p:set>
                                    <p:anim calcmode="lin" valueType="num">
                                      <p:cBhvr additive="base">
                                        <p:cTn id="37" dur="2000" fill="hold"/>
                                        <p:tgtEl>
                                          <p:spTgt spid="10"/>
                                        </p:tgtEl>
                                        <p:attrNameLst>
                                          <p:attrName>ppt_x</p:attrName>
                                        </p:attrNameLst>
                                      </p:cBhvr>
                                      <p:tavLst>
                                        <p:tav tm="0">
                                          <p:val>
                                            <p:strVal val="#ppt_x"/>
                                          </p:val>
                                        </p:tav>
                                        <p:tav tm="100000">
                                          <p:val>
                                            <p:strVal val="#ppt_x"/>
                                          </p:val>
                                        </p:tav>
                                      </p:tavLst>
                                    </p:anim>
                                    <p:anim calcmode="lin" valueType="num">
                                      <p:cBhvr additive="base">
                                        <p:cTn id="38" dur="2000" fill="hold"/>
                                        <p:tgtEl>
                                          <p:spTgt spid="10"/>
                                        </p:tgtEl>
                                        <p:attrNameLst>
                                          <p:attrName>ppt_y</p:attrName>
                                        </p:attrNameLst>
                                      </p:cBhvr>
                                      <p:tavLst>
                                        <p:tav tm="0">
                                          <p:val>
                                            <p:strVal val="1+#ppt_h/2"/>
                                          </p:val>
                                        </p:tav>
                                        <p:tav tm="100000">
                                          <p:val>
                                            <p:strVal val="#ppt_y"/>
                                          </p:val>
                                        </p:tav>
                                      </p:tavLst>
                                    </p:anim>
                                  </p:childTnLst>
                                </p:cTn>
                              </p:par>
                              <p:par>
                                <p:cTn id="39" presetID="2" presetClass="entr" presetSubtype="4" fill="hold" grpId="0" nodeType="withEffect">
                                  <p:stCondLst>
                                    <p:cond delay="0"/>
                                  </p:stCondLst>
                                  <p:childTnLst>
                                    <p:set>
                                      <p:cBhvr>
                                        <p:cTn id="40" dur="1" fill="hold">
                                          <p:stCondLst>
                                            <p:cond delay="0"/>
                                          </p:stCondLst>
                                        </p:cTn>
                                        <p:tgtEl>
                                          <p:spTgt spid="11"/>
                                        </p:tgtEl>
                                        <p:attrNameLst>
                                          <p:attrName>style.visibility</p:attrName>
                                        </p:attrNameLst>
                                      </p:cBhvr>
                                      <p:to>
                                        <p:strVal val="visible"/>
                                      </p:to>
                                    </p:set>
                                    <p:anim calcmode="lin" valueType="num">
                                      <p:cBhvr additive="base">
                                        <p:cTn id="41" dur="2000" fill="hold"/>
                                        <p:tgtEl>
                                          <p:spTgt spid="11"/>
                                        </p:tgtEl>
                                        <p:attrNameLst>
                                          <p:attrName>ppt_x</p:attrName>
                                        </p:attrNameLst>
                                      </p:cBhvr>
                                      <p:tavLst>
                                        <p:tav tm="0">
                                          <p:val>
                                            <p:strVal val="#ppt_x"/>
                                          </p:val>
                                        </p:tav>
                                        <p:tav tm="100000">
                                          <p:val>
                                            <p:strVal val="#ppt_x"/>
                                          </p:val>
                                        </p:tav>
                                      </p:tavLst>
                                    </p:anim>
                                    <p:anim calcmode="lin" valueType="num">
                                      <p:cBhvr additive="base">
                                        <p:cTn id="42" dur="2000" fill="hold"/>
                                        <p:tgtEl>
                                          <p:spTgt spid="11"/>
                                        </p:tgtEl>
                                        <p:attrNameLst>
                                          <p:attrName>ppt_y</p:attrName>
                                        </p:attrNameLst>
                                      </p:cBhvr>
                                      <p:tavLst>
                                        <p:tav tm="0">
                                          <p:val>
                                            <p:strVal val="1+#ppt_h/2"/>
                                          </p:val>
                                        </p:tav>
                                        <p:tav tm="100000">
                                          <p:val>
                                            <p:strVal val="#ppt_y"/>
                                          </p:val>
                                        </p:tav>
                                      </p:tavLst>
                                    </p:anim>
                                  </p:childTnLst>
                                </p:cTn>
                              </p:par>
                              <p:par>
                                <p:cTn id="43" presetID="2" presetClass="entr" presetSubtype="4" fill="hold" grpId="0" nodeType="withEffect">
                                  <p:stCondLst>
                                    <p:cond delay="0"/>
                                  </p:stCondLst>
                                  <p:childTnLst>
                                    <p:set>
                                      <p:cBhvr>
                                        <p:cTn id="44" dur="1" fill="hold">
                                          <p:stCondLst>
                                            <p:cond delay="0"/>
                                          </p:stCondLst>
                                        </p:cTn>
                                        <p:tgtEl>
                                          <p:spTgt spid="12"/>
                                        </p:tgtEl>
                                        <p:attrNameLst>
                                          <p:attrName>style.visibility</p:attrName>
                                        </p:attrNameLst>
                                      </p:cBhvr>
                                      <p:to>
                                        <p:strVal val="visible"/>
                                      </p:to>
                                    </p:set>
                                    <p:anim calcmode="lin" valueType="num">
                                      <p:cBhvr additive="base">
                                        <p:cTn id="45" dur="2000" fill="hold"/>
                                        <p:tgtEl>
                                          <p:spTgt spid="12"/>
                                        </p:tgtEl>
                                        <p:attrNameLst>
                                          <p:attrName>ppt_x</p:attrName>
                                        </p:attrNameLst>
                                      </p:cBhvr>
                                      <p:tavLst>
                                        <p:tav tm="0">
                                          <p:val>
                                            <p:strVal val="#ppt_x"/>
                                          </p:val>
                                        </p:tav>
                                        <p:tav tm="100000">
                                          <p:val>
                                            <p:strVal val="#ppt_x"/>
                                          </p:val>
                                        </p:tav>
                                      </p:tavLst>
                                    </p:anim>
                                    <p:anim calcmode="lin" valueType="num">
                                      <p:cBhvr additive="base">
                                        <p:cTn id="46" dur="2000" fill="hold"/>
                                        <p:tgtEl>
                                          <p:spTgt spid="12"/>
                                        </p:tgtEl>
                                        <p:attrNameLst>
                                          <p:attrName>ppt_y</p:attrName>
                                        </p:attrNameLst>
                                      </p:cBhvr>
                                      <p:tavLst>
                                        <p:tav tm="0">
                                          <p:val>
                                            <p:strVal val="1+#ppt_h/2"/>
                                          </p:val>
                                        </p:tav>
                                        <p:tav tm="100000">
                                          <p:val>
                                            <p:strVal val="#ppt_y"/>
                                          </p:val>
                                        </p:tav>
                                      </p:tavLst>
                                    </p:anim>
                                  </p:childTnLst>
                                </p:cTn>
                              </p:par>
                              <p:par>
                                <p:cTn id="47" presetID="2" presetClass="entr" presetSubtype="4" fill="hold" grpId="0" nodeType="withEffect">
                                  <p:stCondLst>
                                    <p:cond delay="0"/>
                                  </p:stCondLst>
                                  <p:childTnLst>
                                    <p:set>
                                      <p:cBhvr>
                                        <p:cTn id="48" dur="1" fill="hold">
                                          <p:stCondLst>
                                            <p:cond delay="0"/>
                                          </p:stCondLst>
                                        </p:cTn>
                                        <p:tgtEl>
                                          <p:spTgt spid="13"/>
                                        </p:tgtEl>
                                        <p:attrNameLst>
                                          <p:attrName>style.visibility</p:attrName>
                                        </p:attrNameLst>
                                      </p:cBhvr>
                                      <p:to>
                                        <p:strVal val="visible"/>
                                      </p:to>
                                    </p:set>
                                    <p:anim calcmode="lin" valueType="num">
                                      <p:cBhvr additive="base">
                                        <p:cTn id="49" dur="2000" fill="hold"/>
                                        <p:tgtEl>
                                          <p:spTgt spid="13"/>
                                        </p:tgtEl>
                                        <p:attrNameLst>
                                          <p:attrName>ppt_x</p:attrName>
                                        </p:attrNameLst>
                                      </p:cBhvr>
                                      <p:tavLst>
                                        <p:tav tm="0">
                                          <p:val>
                                            <p:strVal val="#ppt_x"/>
                                          </p:val>
                                        </p:tav>
                                        <p:tav tm="100000">
                                          <p:val>
                                            <p:strVal val="#ppt_x"/>
                                          </p:val>
                                        </p:tav>
                                      </p:tavLst>
                                    </p:anim>
                                    <p:anim calcmode="lin" valueType="num">
                                      <p:cBhvr additive="base">
                                        <p:cTn id="50" dur="2000" fill="hold"/>
                                        <p:tgtEl>
                                          <p:spTgt spid="13"/>
                                        </p:tgtEl>
                                        <p:attrNameLst>
                                          <p:attrName>ppt_y</p:attrName>
                                        </p:attrNameLst>
                                      </p:cBhvr>
                                      <p:tavLst>
                                        <p:tav tm="0">
                                          <p:val>
                                            <p:strVal val="1+#ppt_h/2"/>
                                          </p:val>
                                        </p:tav>
                                        <p:tav tm="100000">
                                          <p:val>
                                            <p:strVal val="#ppt_y"/>
                                          </p:val>
                                        </p:tav>
                                      </p:tavLst>
                                    </p:anim>
                                  </p:childTnLst>
                                </p:cTn>
                              </p:par>
                              <p:par>
                                <p:cTn id="51" presetID="2" presetClass="entr" presetSubtype="4" fill="hold" grpId="0" nodeType="withEffect">
                                  <p:stCondLst>
                                    <p:cond delay="0"/>
                                  </p:stCondLst>
                                  <p:childTnLst>
                                    <p:set>
                                      <p:cBhvr>
                                        <p:cTn id="52" dur="1" fill="hold">
                                          <p:stCondLst>
                                            <p:cond delay="0"/>
                                          </p:stCondLst>
                                        </p:cTn>
                                        <p:tgtEl>
                                          <p:spTgt spid="14"/>
                                        </p:tgtEl>
                                        <p:attrNameLst>
                                          <p:attrName>style.visibility</p:attrName>
                                        </p:attrNameLst>
                                      </p:cBhvr>
                                      <p:to>
                                        <p:strVal val="visible"/>
                                      </p:to>
                                    </p:set>
                                    <p:anim calcmode="lin" valueType="num">
                                      <p:cBhvr additive="base">
                                        <p:cTn id="53" dur="2000" fill="hold"/>
                                        <p:tgtEl>
                                          <p:spTgt spid="14"/>
                                        </p:tgtEl>
                                        <p:attrNameLst>
                                          <p:attrName>ppt_x</p:attrName>
                                        </p:attrNameLst>
                                      </p:cBhvr>
                                      <p:tavLst>
                                        <p:tav tm="0">
                                          <p:val>
                                            <p:strVal val="#ppt_x"/>
                                          </p:val>
                                        </p:tav>
                                        <p:tav tm="100000">
                                          <p:val>
                                            <p:strVal val="#ppt_x"/>
                                          </p:val>
                                        </p:tav>
                                      </p:tavLst>
                                    </p:anim>
                                    <p:anim calcmode="lin" valueType="num">
                                      <p:cBhvr additive="base">
                                        <p:cTn id="54" dur="2000" fill="hold"/>
                                        <p:tgtEl>
                                          <p:spTgt spid="14"/>
                                        </p:tgtEl>
                                        <p:attrNameLst>
                                          <p:attrName>ppt_y</p:attrName>
                                        </p:attrNameLst>
                                      </p:cBhvr>
                                      <p:tavLst>
                                        <p:tav tm="0">
                                          <p:val>
                                            <p:strVal val="1+#ppt_h/2"/>
                                          </p:val>
                                        </p:tav>
                                        <p:tav tm="100000">
                                          <p:val>
                                            <p:strVal val="#ppt_y"/>
                                          </p:val>
                                        </p:tav>
                                      </p:tavLst>
                                    </p:anim>
                                  </p:childTnLst>
                                </p:cTn>
                              </p:par>
                              <p:par>
                                <p:cTn id="55" presetID="2" presetClass="entr" presetSubtype="4" fill="hold" grpId="0" nodeType="withEffect">
                                  <p:stCondLst>
                                    <p:cond delay="0"/>
                                  </p:stCondLst>
                                  <p:childTnLst>
                                    <p:set>
                                      <p:cBhvr>
                                        <p:cTn id="56" dur="1" fill="hold">
                                          <p:stCondLst>
                                            <p:cond delay="0"/>
                                          </p:stCondLst>
                                        </p:cTn>
                                        <p:tgtEl>
                                          <p:spTgt spid="15"/>
                                        </p:tgtEl>
                                        <p:attrNameLst>
                                          <p:attrName>style.visibility</p:attrName>
                                        </p:attrNameLst>
                                      </p:cBhvr>
                                      <p:to>
                                        <p:strVal val="visible"/>
                                      </p:to>
                                    </p:set>
                                    <p:anim calcmode="lin" valueType="num">
                                      <p:cBhvr additive="base">
                                        <p:cTn id="57" dur="2000" fill="hold"/>
                                        <p:tgtEl>
                                          <p:spTgt spid="15"/>
                                        </p:tgtEl>
                                        <p:attrNameLst>
                                          <p:attrName>ppt_x</p:attrName>
                                        </p:attrNameLst>
                                      </p:cBhvr>
                                      <p:tavLst>
                                        <p:tav tm="0">
                                          <p:val>
                                            <p:strVal val="#ppt_x"/>
                                          </p:val>
                                        </p:tav>
                                        <p:tav tm="100000">
                                          <p:val>
                                            <p:strVal val="#ppt_x"/>
                                          </p:val>
                                        </p:tav>
                                      </p:tavLst>
                                    </p:anim>
                                    <p:anim calcmode="lin" valueType="num">
                                      <p:cBhvr additive="base">
                                        <p:cTn id="58" dur="2000" fill="hold"/>
                                        <p:tgtEl>
                                          <p:spTgt spid="15"/>
                                        </p:tgtEl>
                                        <p:attrNameLst>
                                          <p:attrName>ppt_y</p:attrName>
                                        </p:attrNameLst>
                                      </p:cBhvr>
                                      <p:tavLst>
                                        <p:tav tm="0">
                                          <p:val>
                                            <p:strVal val="1+#ppt_h/2"/>
                                          </p:val>
                                        </p:tav>
                                        <p:tav tm="100000">
                                          <p:val>
                                            <p:strVal val="#ppt_y"/>
                                          </p:val>
                                        </p:tav>
                                      </p:tavLst>
                                    </p:anim>
                                  </p:childTnLst>
                                </p:cTn>
                              </p:par>
                              <p:par>
                                <p:cTn id="59" presetID="2" presetClass="entr" presetSubtype="4" fill="hold" grpId="0" nodeType="withEffect">
                                  <p:stCondLst>
                                    <p:cond delay="0"/>
                                  </p:stCondLst>
                                  <p:childTnLst>
                                    <p:set>
                                      <p:cBhvr>
                                        <p:cTn id="60" dur="1" fill="hold">
                                          <p:stCondLst>
                                            <p:cond delay="0"/>
                                          </p:stCondLst>
                                        </p:cTn>
                                        <p:tgtEl>
                                          <p:spTgt spid="16"/>
                                        </p:tgtEl>
                                        <p:attrNameLst>
                                          <p:attrName>style.visibility</p:attrName>
                                        </p:attrNameLst>
                                      </p:cBhvr>
                                      <p:to>
                                        <p:strVal val="visible"/>
                                      </p:to>
                                    </p:set>
                                    <p:anim calcmode="lin" valueType="num">
                                      <p:cBhvr additive="base">
                                        <p:cTn id="61" dur="2000" fill="hold"/>
                                        <p:tgtEl>
                                          <p:spTgt spid="16"/>
                                        </p:tgtEl>
                                        <p:attrNameLst>
                                          <p:attrName>ppt_x</p:attrName>
                                        </p:attrNameLst>
                                      </p:cBhvr>
                                      <p:tavLst>
                                        <p:tav tm="0">
                                          <p:val>
                                            <p:strVal val="#ppt_x"/>
                                          </p:val>
                                        </p:tav>
                                        <p:tav tm="100000">
                                          <p:val>
                                            <p:strVal val="#ppt_x"/>
                                          </p:val>
                                        </p:tav>
                                      </p:tavLst>
                                    </p:anim>
                                    <p:anim calcmode="lin" valueType="num">
                                      <p:cBhvr additive="base">
                                        <p:cTn id="62" dur="2000" fill="hold"/>
                                        <p:tgtEl>
                                          <p:spTgt spid="16"/>
                                        </p:tgtEl>
                                        <p:attrNameLst>
                                          <p:attrName>ppt_y</p:attrName>
                                        </p:attrNameLst>
                                      </p:cBhvr>
                                      <p:tavLst>
                                        <p:tav tm="0">
                                          <p:val>
                                            <p:strVal val="1+#ppt_h/2"/>
                                          </p:val>
                                        </p:tav>
                                        <p:tav tm="100000">
                                          <p:val>
                                            <p:strVal val="#ppt_y"/>
                                          </p:val>
                                        </p:tav>
                                      </p:tavLst>
                                    </p:anim>
                                  </p:childTnLst>
                                </p:cTn>
                              </p:par>
                              <p:par>
                                <p:cTn id="63" presetID="2" presetClass="entr" presetSubtype="4" fill="hold" grpId="0" nodeType="withEffect">
                                  <p:stCondLst>
                                    <p:cond delay="0"/>
                                  </p:stCondLst>
                                  <p:childTnLst>
                                    <p:set>
                                      <p:cBhvr>
                                        <p:cTn id="64" dur="1" fill="hold">
                                          <p:stCondLst>
                                            <p:cond delay="0"/>
                                          </p:stCondLst>
                                        </p:cTn>
                                        <p:tgtEl>
                                          <p:spTgt spid="17"/>
                                        </p:tgtEl>
                                        <p:attrNameLst>
                                          <p:attrName>style.visibility</p:attrName>
                                        </p:attrNameLst>
                                      </p:cBhvr>
                                      <p:to>
                                        <p:strVal val="visible"/>
                                      </p:to>
                                    </p:set>
                                    <p:anim calcmode="lin" valueType="num">
                                      <p:cBhvr additive="base">
                                        <p:cTn id="65" dur="2000" fill="hold"/>
                                        <p:tgtEl>
                                          <p:spTgt spid="17"/>
                                        </p:tgtEl>
                                        <p:attrNameLst>
                                          <p:attrName>ppt_x</p:attrName>
                                        </p:attrNameLst>
                                      </p:cBhvr>
                                      <p:tavLst>
                                        <p:tav tm="0">
                                          <p:val>
                                            <p:strVal val="#ppt_x"/>
                                          </p:val>
                                        </p:tav>
                                        <p:tav tm="100000">
                                          <p:val>
                                            <p:strVal val="#ppt_x"/>
                                          </p:val>
                                        </p:tav>
                                      </p:tavLst>
                                    </p:anim>
                                    <p:anim calcmode="lin" valueType="num">
                                      <p:cBhvr additive="base">
                                        <p:cTn id="66" dur="2000" fill="hold"/>
                                        <p:tgtEl>
                                          <p:spTgt spid="17"/>
                                        </p:tgtEl>
                                        <p:attrNameLst>
                                          <p:attrName>ppt_y</p:attrName>
                                        </p:attrNameLst>
                                      </p:cBhvr>
                                      <p:tavLst>
                                        <p:tav tm="0">
                                          <p:val>
                                            <p:strVal val="1+#ppt_h/2"/>
                                          </p:val>
                                        </p:tav>
                                        <p:tav tm="100000">
                                          <p:val>
                                            <p:strVal val="#ppt_y"/>
                                          </p:val>
                                        </p:tav>
                                      </p:tavLst>
                                    </p:anim>
                                  </p:childTnLst>
                                </p:cTn>
                              </p:par>
                              <p:par>
                                <p:cTn id="67" presetID="2" presetClass="entr" presetSubtype="4" fill="hold" grpId="0" nodeType="withEffect">
                                  <p:stCondLst>
                                    <p:cond delay="0"/>
                                  </p:stCondLst>
                                  <p:childTnLst>
                                    <p:set>
                                      <p:cBhvr>
                                        <p:cTn id="68" dur="1" fill="hold">
                                          <p:stCondLst>
                                            <p:cond delay="0"/>
                                          </p:stCondLst>
                                        </p:cTn>
                                        <p:tgtEl>
                                          <p:spTgt spid="18"/>
                                        </p:tgtEl>
                                        <p:attrNameLst>
                                          <p:attrName>style.visibility</p:attrName>
                                        </p:attrNameLst>
                                      </p:cBhvr>
                                      <p:to>
                                        <p:strVal val="visible"/>
                                      </p:to>
                                    </p:set>
                                    <p:anim calcmode="lin" valueType="num">
                                      <p:cBhvr additive="base">
                                        <p:cTn id="69" dur="2000" fill="hold"/>
                                        <p:tgtEl>
                                          <p:spTgt spid="18"/>
                                        </p:tgtEl>
                                        <p:attrNameLst>
                                          <p:attrName>ppt_x</p:attrName>
                                        </p:attrNameLst>
                                      </p:cBhvr>
                                      <p:tavLst>
                                        <p:tav tm="0">
                                          <p:val>
                                            <p:strVal val="#ppt_x"/>
                                          </p:val>
                                        </p:tav>
                                        <p:tav tm="100000">
                                          <p:val>
                                            <p:strVal val="#ppt_x"/>
                                          </p:val>
                                        </p:tav>
                                      </p:tavLst>
                                    </p:anim>
                                    <p:anim calcmode="lin" valueType="num">
                                      <p:cBhvr additive="base">
                                        <p:cTn id="70" dur="2000" fill="hold"/>
                                        <p:tgtEl>
                                          <p:spTgt spid="18"/>
                                        </p:tgtEl>
                                        <p:attrNameLst>
                                          <p:attrName>ppt_y</p:attrName>
                                        </p:attrNameLst>
                                      </p:cBhvr>
                                      <p:tavLst>
                                        <p:tav tm="0">
                                          <p:val>
                                            <p:strVal val="1+#ppt_h/2"/>
                                          </p:val>
                                        </p:tav>
                                        <p:tav tm="100000">
                                          <p:val>
                                            <p:strVal val="#ppt_y"/>
                                          </p:val>
                                        </p:tav>
                                      </p:tavLst>
                                    </p:anim>
                                  </p:childTnLst>
                                </p:cTn>
                              </p:par>
                              <p:par>
                                <p:cTn id="71" presetID="2" presetClass="entr" presetSubtype="4" fill="hold" grpId="0" nodeType="withEffect">
                                  <p:stCondLst>
                                    <p:cond delay="0"/>
                                  </p:stCondLst>
                                  <p:childTnLst>
                                    <p:set>
                                      <p:cBhvr>
                                        <p:cTn id="72" dur="1" fill="hold">
                                          <p:stCondLst>
                                            <p:cond delay="0"/>
                                          </p:stCondLst>
                                        </p:cTn>
                                        <p:tgtEl>
                                          <p:spTgt spid="19"/>
                                        </p:tgtEl>
                                        <p:attrNameLst>
                                          <p:attrName>style.visibility</p:attrName>
                                        </p:attrNameLst>
                                      </p:cBhvr>
                                      <p:to>
                                        <p:strVal val="visible"/>
                                      </p:to>
                                    </p:set>
                                    <p:anim calcmode="lin" valueType="num">
                                      <p:cBhvr additive="base">
                                        <p:cTn id="73" dur="2000" fill="hold"/>
                                        <p:tgtEl>
                                          <p:spTgt spid="19"/>
                                        </p:tgtEl>
                                        <p:attrNameLst>
                                          <p:attrName>ppt_x</p:attrName>
                                        </p:attrNameLst>
                                      </p:cBhvr>
                                      <p:tavLst>
                                        <p:tav tm="0">
                                          <p:val>
                                            <p:strVal val="#ppt_x"/>
                                          </p:val>
                                        </p:tav>
                                        <p:tav tm="100000">
                                          <p:val>
                                            <p:strVal val="#ppt_x"/>
                                          </p:val>
                                        </p:tav>
                                      </p:tavLst>
                                    </p:anim>
                                    <p:anim calcmode="lin" valueType="num">
                                      <p:cBhvr additive="base">
                                        <p:cTn id="74" dur="2000" fill="hold"/>
                                        <p:tgtEl>
                                          <p:spTgt spid="19"/>
                                        </p:tgtEl>
                                        <p:attrNameLst>
                                          <p:attrName>ppt_y</p:attrName>
                                        </p:attrNameLst>
                                      </p:cBhvr>
                                      <p:tavLst>
                                        <p:tav tm="0">
                                          <p:val>
                                            <p:strVal val="1+#ppt_h/2"/>
                                          </p:val>
                                        </p:tav>
                                        <p:tav tm="100000">
                                          <p:val>
                                            <p:strVal val="#ppt_y"/>
                                          </p:val>
                                        </p:tav>
                                      </p:tavLst>
                                    </p:anim>
                                  </p:childTnLst>
                                </p:cTn>
                              </p:par>
                              <p:par>
                                <p:cTn id="75" presetID="2" presetClass="entr" presetSubtype="4" fill="hold" grpId="0" nodeType="withEffect">
                                  <p:stCondLst>
                                    <p:cond delay="0"/>
                                  </p:stCondLst>
                                  <p:childTnLst>
                                    <p:set>
                                      <p:cBhvr>
                                        <p:cTn id="76" dur="1" fill="hold">
                                          <p:stCondLst>
                                            <p:cond delay="0"/>
                                          </p:stCondLst>
                                        </p:cTn>
                                        <p:tgtEl>
                                          <p:spTgt spid="20"/>
                                        </p:tgtEl>
                                        <p:attrNameLst>
                                          <p:attrName>style.visibility</p:attrName>
                                        </p:attrNameLst>
                                      </p:cBhvr>
                                      <p:to>
                                        <p:strVal val="visible"/>
                                      </p:to>
                                    </p:set>
                                    <p:anim calcmode="lin" valueType="num">
                                      <p:cBhvr additive="base">
                                        <p:cTn id="77" dur="2000" fill="hold"/>
                                        <p:tgtEl>
                                          <p:spTgt spid="20"/>
                                        </p:tgtEl>
                                        <p:attrNameLst>
                                          <p:attrName>ppt_x</p:attrName>
                                        </p:attrNameLst>
                                      </p:cBhvr>
                                      <p:tavLst>
                                        <p:tav tm="0">
                                          <p:val>
                                            <p:strVal val="#ppt_x"/>
                                          </p:val>
                                        </p:tav>
                                        <p:tav tm="100000">
                                          <p:val>
                                            <p:strVal val="#ppt_x"/>
                                          </p:val>
                                        </p:tav>
                                      </p:tavLst>
                                    </p:anim>
                                    <p:anim calcmode="lin" valueType="num">
                                      <p:cBhvr additive="base">
                                        <p:cTn id="78" dur="2000" fill="hold"/>
                                        <p:tgtEl>
                                          <p:spTgt spid="20"/>
                                        </p:tgtEl>
                                        <p:attrNameLst>
                                          <p:attrName>ppt_y</p:attrName>
                                        </p:attrNameLst>
                                      </p:cBhvr>
                                      <p:tavLst>
                                        <p:tav tm="0">
                                          <p:val>
                                            <p:strVal val="1+#ppt_h/2"/>
                                          </p:val>
                                        </p:tav>
                                        <p:tav tm="100000">
                                          <p:val>
                                            <p:strVal val="#ppt_y"/>
                                          </p:val>
                                        </p:tav>
                                      </p:tavLst>
                                    </p:anim>
                                  </p:childTnLst>
                                </p:cTn>
                              </p:par>
                              <p:par>
                                <p:cTn id="79" presetID="2" presetClass="entr" presetSubtype="4" fill="hold" grpId="0" nodeType="withEffect">
                                  <p:stCondLst>
                                    <p:cond delay="0"/>
                                  </p:stCondLst>
                                  <p:childTnLst>
                                    <p:set>
                                      <p:cBhvr>
                                        <p:cTn id="80" dur="1" fill="hold">
                                          <p:stCondLst>
                                            <p:cond delay="0"/>
                                          </p:stCondLst>
                                        </p:cTn>
                                        <p:tgtEl>
                                          <p:spTgt spid="21"/>
                                        </p:tgtEl>
                                        <p:attrNameLst>
                                          <p:attrName>style.visibility</p:attrName>
                                        </p:attrNameLst>
                                      </p:cBhvr>
                                      <p:to>
                                        <p:strVal val="visible"/>
                                      </p:to>
                                    </p:set>
                                    <p:anim calcmode="lin" valueType="num">
                                      <p:cBhvr additive="base">
                                        <p:cTn id="81" dur="2000" fill="hold"/>
                                        <p:tgtEl>
                                          <p:spTgt spid="21"/>
                                        </p:tgtEl>
                                        <p:attrNameLst>
                                          <p:attrName>ppt_x</p:attrName>
                                        </p:attrNameLst>
                                      </p:cBhvr>
                                      <p:tavLst>
                                        <p:tav tm="0">
                                          <p:val>
                                            <p:strVal val="#ppt_x"/>
                                          </p:val>
                                        </p:tav>
                                        <p:tav tm="100000">
                                          <p:val>
                                            <p:strVal val="#ppt_x"/>
                                          </p:val>
                                        </p:tav>
                                      </p:tavLst>
                                    </p:anim>
                                    <p:anim calcmode="lin" valueType="num">
                                      <p:cBhvr additive="base">
                                        <p:cTn id="82" dur="2000" fill="hold"/>
                                        <p:tgtEl>
                                          <p:spTgt spid="21"/>
                                        </p:tgtEl>
                                        <p:attrNameLst>
                                          <p:attrName>ppt_y</p:attrName>
                                        </p:attrNameLst>
                                      </p:cBhvr>
                                      <p:tavLst>
                                        <p:tav tm="0">
                                          <p:val>
                                            <p:strVal val="1+#ppt_h/2"/>
                                          </p:val>
                                        </p:tav>
                                        <p:tav tm="100000">
                                          <p:val>
                                            <p:strVal val="#ppt_y"/>
                                          </p:val>
                                        </p:tav>
                                      </p:tavLst>
                                    </p:anim>
                                  </p:childTnLst>
                                </p:cTn>
                              </p:par>
                              <p:par>
                                <p:cTn id="83" presetID="2" presetClass="entr" presetSubtype="4" fill="hold" grpId="0" nodeType="withEffect">
                                  <p:stCondLst>
                                    <p:cond delay="0"/>
                                  </p:stCondLst>
                                  <p:childTnLst>
                                    <p:set>
                                      <p:cBhvr>
                                        <p:cTn id="84" dur="1" fill="hold">
                                          <p:stCondLst>
                                            <p:cond delay="0"/>
                                          </p:stCondLst>
                                        </p:cTn>
                                        <p:tgtEl>
                                          <p:spTgt spid="22"/>
                                        </p:tgtEl>
                                        <p:attrNameLst>
                                          <p:attrName>style.visibility</p:attrName>
                                        </p:attrNameLst>
                                      </p:cBhvr>
                                      <p:to>
                                        <p:strVal val="visible"/>
                                      </p:to>
                                    </p:set>
                                    <p:anim calcmode="lin" valueType="num">
                                      <p:cBhvr additive="base">
                                        <p:cTn id="85" dur="2000" fill="hold"/>
                                        <p:tgtEl>
                                          <p:spTgt spid="22"/>
                                        </p:tgtEl>
                                        <p:attrNameLst>
                                          <p:attrName>ppt_x</p:attrName>
                                        </p:attrNameLst>
                                      </p:cBhvr>
                                      <p:tavLst>
                                        <p:tav tm="0">
                                          <p:val>
                                            <p:strVal val="#ppt_x"/>
                                          </p:val>
                                        </p:tav>
                                        <p:tav tm="100000">
                                          <p:val>
                                            <p:strVal val="#ppt_x"/>
                                          </p:val>
                                        </p:tav>
                                      </p:tavLst>
                                    </p:anim>
                                    <p:anim calcmode="lin" valueType="num">
                                      <p:cBhvr additive="base">
                                        <p:cTn id="86" dur="2000" fill="hold"/>
                                        <p:tgtEl>
                                          <p:spTgt spid="22"/>
                                        </p:tgtEl>
                                        <p:attrNameLst>
                                          <p:attrName>ppt_y</p:attrName>
                                        </p:attrNameLst>
                                      </p:cBhvr>
                                      <p:tavLst>
                                        <p:tav tm="0">
                                          <p:val>
                                            <p:strVal val="1+#ppt_h/2"/>
                                          </p:val>
                                        </p:tav>
                                        <p:tav tm="100000">
                                          <p:val>
                                            <p:strVal val="#ppt_y"/>
                                          </p:val>
                                        </p:tav>
                                      </p:tavLst>
                                    </p:anim>
                                  </p:childTnLst>
                                </p:cTn>
                              </p:par>
                              <p:par>
                                <p:cTn id="87" presetID="2" presetClass="entr" presetSubtype="4" fill="hold" grpId="0" nodeType="withEffect">
                                  <p:stCondLst>
                                    <p:cond delay="0"/>
                                  </p:stCondLst>
                                  <p:childTnLst>
                                    <p:set>
                                      <p:cBhvr>
                                        <p:cTn id="88" dur="1" fill="hold">
                                          <p:stCondLst>
                                            <p:cond delay="0"/>
                                          </p:stCondLst>
                                        </p:cTn>
                                        <p:tgtEl>
                                          <p:spTgt spid="23"/>
                                        </p:tgtEl>
                                        <p:attrNameLst>
                                          <p:attrName>style.visibility</p:attrName>
                                        </p:attrNameLst>
                                      </p:cBhvr>
                                      <p:to>
                                        <p:strVal val="visible"/>
                                      </p:to>
                                    </p:set>
                                    <p:anim calcmode="lin" valueType="num">
                                      <p:cBhvr additive="base">
                                        <p:cTn id="89" dur="2000" fill="hold"/>
                                        <p:tgtEl>
                                          <p:spTgt spid="23"/>
                                        </p:tgtEl>
                                        <p:attrNameLst>
                                          <p:attrName>ppt_x</p:attrName>
                                        </p:attrNameLst>
                                      </p:cBhvr>
                                      <p:tavLst>
                                        <p:tav tm="0">
                                          <p:val>
                                            <p:strVal val="#ppt_x"/>
                                          </p:val>
                                        </p:tav>
                                        <p:tav tm="100000">
                                          <p:val>
                                            <p:strVal val="#ppt_x"/>
                                          </p:val>
                                        </p:tav>
                                      </p:tavLst>
                                    </p:anim>
                                    <p:anim calcmode="lin" valueType="num">
                                      <p:cBhvr additive="base">
                                        <p:cTn id="90" dur="2000" fill="hold"/>
                                        <p:tgtEl>
                                          <p:spTgt spid="23"/>
                                        </p:tgtEl>
                                        <p:attrNameLst>
                                          <p:attrName>ppt_y</p:attrName>
                                        </p:attrNameLst>
                                      </p:cBhvr>
                                      <p:tavLst>
                                        <p:tav tm="0">
                                          <p:val>
                                            <p:strVal val="1+#ppt_h/2"/>
                                          </p:val>
                                        </p:tav>
                                        <p:tav tm="100000">
                                          <p:val>
                                            <p:strVal val="#ppt_y"/>
                                          </p:val>
                                        </p:tav>
                                      </p:tavLst>
                                    </p:anim>
                                  </p:childTnLst>
                                </p:cTn>
                              </p:par>
                              <p:par>
                                <p:cTn id="91" presetID="2" presetClass="entr" presetSubtype="4" fill="hold" grpId="0" nodeType="withEffect">
                                  <p:stCondLst>
                                    <p:cond delay="0"/>
                                  </p:stCondLst>
                                  <p:childTnLst>
                                    <p:set>
                                      <p:cBhvr>
                                        <p:cTn id="92" dur="1" fill="hold">
                                          <p:stCondLst>
                                            <p:cond delay="0"/>
                                          </p:stCondLst>
                                        </p:cTn>
                                        <p:tgtEl>
                                          <p:spTgt spid="24"/>
                                        </p:tgtEl>
                                        <p:attrNameLst>
                                          <p:attrName>style.visibility</p:attrName>
                                        </p:attrNameLst>
                                      </p:cBhvr>
                                      <p:to>
                                        <p:strVal val="visible"/>
                                      </p:to>
                                    </p:set>
                                    <p:anim calcmode="lin" valueType="num">
                                      <p:cBhvr additive="base">
                                        <p:cTn id="93" dur="2000" fill="hold"/>
                                        <p:tgtEl>
                                          <p:spTgt spid="24"/>
                                        </p:tgtEl>
                                        <p:attrNameLst>
                                          <p:attrName>ppt_x</p:attrName>
                                        </p:attrNameLst>
                                      </p:cBhvr>
                                      <p:tavLst>
                                        <p:tav tm="0">
                                          <p:val>
                                            <p:strVal val="#ppt_x"/>
                                          </p:val>
                                        </p:tav>
                                        <p:tav tm="100000">
                                          <p:val>
                                            <p:strVal val="#ppt_x"/>
                                          </p:val>
                                        </p:tav>
                                      </p:tavLst>
                                    </p:anim>
                                    <p:anim calcmode="lin" valueType="num">
                                      <p:cBhvr additive="base">
                                        <p:cTn id="94" dur="2000" fill="hold"/>
                                        <p:tgtEl>
                                          <p:spTgt spid="24"/>
                                        </p:tgtEl>
                                        <p:attrNameLst>
                                          <p:attrName>ppt_y</p:attrName>
                                        </p:attrNameLst>
                                      </p:cBhvr>
                                      <p:tavLst>
                                        <p:tav tm="0">
                                          <p:val>
                                            <p:strVal val="1+#ppt_h/2"/>
                                          </p:val>
                                        </p:tav>
                                        <p:tav tm="100000">
                                          <p:val>
                                            <p:strVal val="#ppt_y"/>
                                          </p:val>
                                        </p:tav>
                                      </p:tavLst>
                                    </p:anim>
                                  </p:childTnLst>
                                </p:cTn>
                              </p:par>
                              <p:par>
                                <p:cTn id="95" presetID="2" presetClass="entr" presetSubtype="4" fill="hold" grpId="0" nodeType="withEffect">
                                  <p:stCondLst>
                                    <p:cond delay="0"/>
                                  </p:stCondLst>
                                  <p:childTnLst>
                                    <p:set>
                                      <p:cBhvr>
                                        <p:cTn id="96" dur="1" fill="hold">
                                          <p:stCondLst>
                                            <p:cond delay="0"/>
                                          </p:stCondLst>
                                        </p:cTn>
                                        <p:tgtEl>
                                          <p:spTgt spid="25"/>
                                        </p:tgtEl>
                                        <p:attrNameLst>
                                          <p:attrName>style.visibility</p:attrName>
                                        </p:attrNameLst>
                                      </p:cBhvr>
                                      <p:to>
                                        <p:strVal val="visible"/>
                                      </p:to>
                                    </p:set>
                                    <p:anim calcmode="lin" valueType="num">
                                      <p:cBhvr additive="base">
                                        <p:cTn id="97" dur="2000" fill="hold"/>
                                        <p:tgtEl>
                                          <p:spTgt spid="25"/>
                                        </p:tgtEl>
                                        <p:attrNameLst>
                                          <p:attrName>ppt_x</p:attrName>
                                        </p:attrNameLst>
                                      </p:cBhvr>
                                      <p:tavLst>
                                        <p:tav tm="0">
                                          <p:val>
                                            <p:strVal val="#ppt_x"/>
                                          </p:val>
                                        </p:tav>
                                        <p:tav tm="100000">
                                          <p:val>
                                            <p:strVal val="#ppt_x"/>
                                          </p:val>
                                        </p:tav>
                                      </p:tavLst>
                                    </p:anim>
                                    <p:anim calcmode="lin" valueType="num">
                                      <p:cBhvr additive="base">
                                        <p:cTn id="98" dur="2000" fill="hold"/>
                                        <p:tgtEl>
                                          <p:spTgt spid="25"/>
                                        </p:tgtEl>
                                        <p:attrNameLst>
                                          <p:attrName>ppt_y</p:attrName>
                                        </p:attrNameLst>
                                      </p:cBhvr>
                                      <p:tavLst>
                                        <p:tav tm="0">
                                          <p:val>
                                            <p:strVal val="1+#ppt_h/2"/>
                                          </p:val>
                                        </p:tav>
                                        <p:tav tm="100000">
                                          <p:val>
                                            <p:strVal val="#ppt_y"/>
                                          </p:val>
                                        </p:tav>
                                      </p:tavLst>
                                    </p:anim>
                                  </p:childTnLst>
                                </p:cTn>
                              </p:par>
                              <p:par>
                                <p:cTn id="99" presetID="2" presetClass="entr" presetSubtype="4" fill="hold" grpId="0" nodeType="withEffect">
                                  <p:stCondLst>
                                    <p:cond delay="0"/>
                                  </p:stCondLst>
                                  <p:childTnLst>
                                    <p:set>
                                      <p:cBhvr>
                                        <p:cTn id="100" dur="1" fill="hold">
                                          <p:stCondLst>
                                            <p:cond delay="0"/>
                                          </p:stCondLst>
                                        </p:cTn>
                                        <p:tgtEl>
                                          <p:spTgt spid="26"/>
                                        </p:tgtEl>
                                        <p:attrNameLst>
                                          <p:attrName>style.visibility</p:attrName>
                                        </p:attrNameLst>
                                      </p:cBhvr>
                                      <p:to>
                                        <p:strVal val="visible"/>
                                      </p:to>
                                    </p:set>
                                    <p:anim calcmode="lin" valueType="num">
                                      <p:cBhvr additive="base">
                                        <p:cTn id="101" dur="2000" fill="hold"/>
                                        <p:tgtEl>
                                          <p:spTgt spid="26"/>
                                        </p:tgtEl>
                                        <p:attrNameLst>
                                          <p:attrName>ppt_x</p:attrName>
                                        </p:attrNameLst>
                                      </p:cBhvr>
                                      <p:tavLst>
                                        <p:tav tm="0">
                                          <p:val>
                                            <p:strVal val="#ppt_x"/>
                                          </p:val>
                                        </p:tav>
                                        <p:tav tm="100000">
                                          <p:val>
                                            <p:strVal val="#ppt_x"/>
                                          </p:val>
                                        </p:tav>
                                      </p:tavLst>
                                    </p:anim>
                                    <p:anim calcmode="lin" valueType="num">
                                      <p:cBhvr additive="base">
                                        <p:cTn id="102" dur="2000" fill="hold"/>
                                        <p:tgtEl>
                                          <p:spTgt spid="26"/>
                                        </p:tgtEl>
                                        <p:attrNameLst>
                                          <p:attrName>ppt_y</p:attrName>
                                        </p:attrNameLst>
                                      </p:cBhvr>
                                      <p:tavLst>
                                        <p:tav tm="0">
                                          <p:val>
                                            <p:strVal val="1+#ppt_h/2"/>
                                          </p:val>
                                        </p:tav>
                                        <p:tav tm="100000">
                                          <p:val>
                                            <p:strVal val="#ppt_y"/>
                                          </p:val>
                                        </p:tav>
                                      </p:tavLst>
                                    </p:anim>
                                  </p:childTnLst>
                                </p:cTn>
                              </p:par>
                              <p:par>
                                <p:cTn id="103" presetID="2" presetClass="entr" presetSubtype="4" fill="hold" grpId="0" nodeType="withEffect">
                                  <p:stCondLst>
                                    <p:cond delay="0"/>
                                  </p:stCondLst>
                                  <p:childTnLst>
                                    <p:set>
                                      <p:cBhvr>
                                        <p:cTn id="104" dur="1" fill="hold">
                                          <p:stCondLst>
                                            <p:cond delay="0"/>
                                          </p:stCondLst>
                                        </p:cTn>
                                        <p:tgtEl>
                                          <p:spTgt spid="27"/>
                                        </p:tgtEl>
                                        <p:attrNameLst>
                                          <p:attrName>style.visibility</p:attrName>
                                        </p:attrNameLst>
                                      </p:cBhvr>
                                      <p:to>
                                        <p:strVal val="visible"/>
                                      </p:to>
                                    </p:set>
                                    <p:anim calcmode="lin" valueType="num">
                                      <p:cBhvr additive="base">
                                        <p:cTn id="105" dur="2000" fill="hold"/>
                                        <p:tgtEl>
                                          <p:spTgt spid="27"/>
                                        </p:tgtEl>
                                        <p:attrNameLst>
                                          <p:attrName>ppt_x</p:attrName>
                                        </p:attrNameLst>
                                      </p:cBhvr>
                                      <p:tavLst>
                                        <p:tav tm="0">
                                          <p:val>
                                            <p:strVal val="#ppt_x"/>
                                          </p:val>
                                        </p:tav>
                                        <p:tav tm="100000">
                                          <p:val>
                                            <p:strVal val="#ppt_x"/>
                                          </p:val>
                                        </p:tav>
                                      </p:tavLst>
                                    </p:anim>
                                    <p:anim calcmode="lin" valueType="num">
                                      <p:cBhvr additive="base">
                                        <p:cTn id="106" dur="2000" fill="hold"/>
                                        <p:tgtEl>
                                          <p:spTgt spid="27"/>
                                        </p:tgtEl>
                                        <p:attrNameLst>
                                          <p:attrName>ppt_y</p:attrName>
                                        </p:attrNameLst>
                                      </p:cBhvr>
                                      <p:tavLst>
                                        <p:tav tm="0">
                                          <p:val>
                                            <p:strVal val="1+#ppt_h/2"/>
                                          </p:val>
                                        </p:tav>
                                        <p:tav tm="100000">
                                          <p:val>
                                            <p:strVal val="#ppt_y"/>
                                          </p:val>
                                        </p:tav>
                                      </p:tavLst>
                                    </p:anim>
                                  </p:childTnLst>
                                </p:cTn>
                              </p:par>
                              <p:par>
                                <p:cTn id="107" presetID="2" presetClass="entr" presetSubtype="4" fill="hold" grpId="0" nodeType="withEffect">
                                  <p:stCondLst>
                                    <p:cond delay="0"/>
                                  </p:stCondLst>
                                  <p:childTnLst>
                                    <p:set>
                                      <p:cBhvr>
                                        <p:cTn id="108" dur="1" fill="hold">
                                          <p:stCondLst>
                                            <p:cond delay="0"/>
                                          </p:stCondLst>
                                        </p:cTn>
                                        <p:tgtEl>
                                          <p:spTgt spid="28"/>
                                        </p:tgtEl>
                                        <p:attrNameLst>
                                          <p:attrName>style.visibility</p:attrName>
                                        </p:attrNameLst>
                                      </p:cBhvr>
                                      <p:to>
                                        <p:strVal val="visible"/>
                                      </p:to>
                                    </p:set>
                                    <p:anim calcmode="lin" valueType="num">
                                      <p:cBhvr additive="base">
                                        <p:cTn id="109" dur="2000" fill="hold"/>
                                        <p:tgtEl>
                                          <p:spTgt spid="28"/>
                                        </p:tgtEl>
                                        <p:attrNameLst>
                                          <p:attrName>ppt_x</p:attrName>
                                        </p:attrNameLst>
                                      </p:cBhvr>
                                      <p:tavLst>
                                        <p:tav tm="0">
                                          <p:val>
                                            <p:strVal val="#ppt_x"/>
                                          </p:val>
                                        </p:tav>
                                        <p:tav tm="100000">
                                          <p:val>
                                            <p:strVal val="#ppt_x"/>
                                          </p:val>
                                        </p:tav>
                                      </p:tavLst>
                                    </p:anim>
                                    <p:anim calcmode="lin" valueType="num">
                                      <p:cBhvr additive="base">
                                        <p:cTn id="110" dur="2000" fill="hold"/>
                                        <p:tgtEl>
                                          <p:spTgt spid="28"/>
                                        </p:tgtEl>
                                        <p:attrNameLst>
                                          <p:attrName>ppt_y</p:attrName>
                                        </p:attrNameLst>
                                      </p:cBhvr>
                                      <p:tavLst>
                                        <p:tav tm="0">
                                          <p:val>
                                            <p:strVal val="1+#ppt_h/2"/>
                                          </p:val>
                                        </p:tav>
                                        <p:tav tm="100000">
                                          <p:val>
                                            <p:strVal val="#ppt_y"/>
                                          </p:val>
                                        </p:tav>
                                      </p:tavLst>
                                    </p:anim>
                                  </p:childTnLst>
                                </p:cTn>
                              </p:par>
                              <p:par>
                                <p:cTn id="111" presetID="2" presetClass="entr" presetSubtype="4" fill="hold" grpId="0" nodeType="withEffect">
                                  <p:stCondLst>
                                    <p:cond delay="0"/>
                                  </p:stCondLst>
                                  <p:childTnLst>
                                    <p:set>
                                      <p:cBhvr>
                                        <p:cTn id="112" dur="1" fill="hold">
                                          <p:stCondLst>
                                            <p:cond delay="0"/>
                                          </p:stCondLst>
                                        </p:cTn>
                                        <p:tgtEl>
                                          <p:spTgt spid="29"/>
                                        </p:tgtEl>
                                        <p:attrNameLst>
                                          <p:attrName>style.visibility</p:attrName>
                                        </p:attrNameLst>
                                      </p:cBhvr>
                                      <p:to>
                                        <p:strVal val="visible"/>
                                      </p:to>
                                    </p:set>
                                    <p:anim calcmode="lin" valueType="num">
                                      <p:cBhvr additive="base">
                                        <p:cTn id="113" dur="2000" fill="hold"/>
                                        <p:tgtEl>
                                          <p:spTgt spid="29"/>
                                        </p:tgtEl>
                                        <p:attrNameLst>
                                          <p:attrName>ppt_x</p:attrName>
                                        </p:attrNameLst>
                                      </p:cBhvr>
                                      <p:tavLst>
                                        <p:tav tm="0">
                                          <p:val>
                                            <p:strVal val="#ppt_x"/>
                                          </p:val>
                                        </p:tav>
                                        <p:tav tm="100000">
                                          <p:val>
                                            <p:strVal val="#ppt_x"/>
                                          </p:val>
                                        </p:tav>
                                      </p:tavLst>
                                    </p:anim>
                                    <p:anim calcmode="lin" valueType="num">
                                      <p:cBhvr additive="base">
                                        <p:cTn id="114" dur="2000" fill="hold"/>
                                        <p:tgtEl>
                                          <p:spTgt spid="29"/>
                                        </p:tgtEl>
                                        <p:attrNameLst>
                                          <p:attrName>ppt_y</p:attrName>
                                        </p:attrNameLst>
                                      </p:cBhvr>
                                      <p:tavLst>
                                        <p:tav tm="0">
                                          <p:val>
                                            <p:strVal val="1+#ppt_h/2"/>
                                          </p:val>
                                        </p:tav>
                                        <p:tav tm="100000">
                                          <p:val>
                                            <p:strVal val="#ppt_y"/>
                                          </p:val>
                                        </p:tav>
                                      </p:tavLst>
                                    </p:anim>
                                  </p:childTnLst>
                                </p:cTn>
                              </p:par>
                              <p:par>
                                <p:cTn id="115" presetID="2" presetClass="entr" presetSubtype="4" fill="hold" grpId="0" nodeType="withEffect">
                                  <p:stCondLst>
                                    <p:cond delay="0"/>
                                  </p:stCondLst>
                                  <p:childTnLst>
                                    <p:set>
                                      <p:cBhvr>
                                        <p:cTn id="116" dur="1" fill="hold">
                                          <p:stCondLst>
                                            <p:cond delay="0"/>
                                          </p:stCondLst>
                                        </p:cTn>
                                        <p:tgtEl>
                                          <p:spTgt spid="30"/>
                                        </p:tgtEl>
                                        <p:attrNameLst>
                                          <p:attrName>style.visibility</p:attrName>
                                        </p:attrNameLst>
                                      </p:cBhvr>
                                      <p:to>
                                        <p:strVal val="visible"/>
                                      </p:to>
                                    </p:set>
                                    <p:anim calcmode="lin" valueType="num">
                                      <p:cBhvr additive="base">
                                        <p:cTn id="117" dur="2000" fill="hold"/>
                                        <p:tgtEl>
                                          <p:spTgt spid="30"/>
                                        </p:tgtEl>
                                        <p:attrNameLst>
                                          <p:attrName>ppt_x</p:attrName>
                                        </p:attrNameLst>
                                      </p:cBhvr>
                                      <p:tavLst>
                                        <p:tav tm="0">
                                          <p:val>
                                            <p:strVal val="#ppt_x"/>
                                          </p:val>
                                        </p:tav>
                                        <p:tav tm="100000">
                                          <p:val>
                                            <p:strVal val="#ppt_x"/>
                                          </p:val>
                                        </p:tav>
                                      </p:tavLst>
                                    </p:anim>
                                    <p:anim calcmode="lin" valueType="num">
                                      <p:cBhvr additive="base">
                                        <p:cTn id="118" dur="2000" fill="hold"/>
                                        <p:tgtEl>
                                          <p:spTgt spid="30"/>
                                        </p:tgtEl>
                                        <p:attrNameLst>
                                          <p:attrName>ppt_y</p:attrName>
                                        </p:attrNameLst>
                                      </p:cBhvr>
                                      <p:tavLst>
                                        <p:tav tm="0">
                                          <p:val>
                                            <p:strVal val="1+#ppt_h/2"/>
                                          </p:val>
                                        </p:tav>
                                        <p:tav tm="100000">
                                          <p:val>
                                            <p:strVal val="#ppt_y"/>
                                          </p:val>
                                        </p:tav>
                                      </p:tavLst>
                                    </p:anim>
                                  </p:childTnLst>
                                </p:cTn>
                              </p:par>
                              <p:par>
                                <p:cTn id="119" presetID="2" presetClass="entr" presetSubtype="4" fill="hold" grpId="0" nodeType="withEffect">
                                  <p:stCondLst>
                                    <p:cond delay="0"/>
                                  </p:stCondLst>
                                  <p:childTnLst>
                                    <p:set>
                                      <p:cBhvr>
                                        <p:cTn id="120" dur="1" fill="hold">
                                          <p:stCondLst>
                                            <p:cond delay="0"/>
                                          </p:stCondLst>
                                        </p:cTn>
                                        <p:tgtEl>
                                          <p:spTgt spid="31"/>
                                        </p:tgtEl>
                                        <p:attrNameLst>
                                          <p:attrName>style.visibility</p:attrName>
                                        </p:attrNameLst>
                                      </p:cBhvr>
                                      <p:to>
                                        <p:strVal val="visible"/>
                                      </p:to>
                                    </p:set>
                                    <p:anim calcmode="lin" valueType="num">
                                      <p:cBhvr additive="base">
                                        <p:cTn id="121" dur="2000" fill="hold"/>
                                        <p:tgtEl>
                                          <p:spTgt spid="31"/>
                                        </p:tgtEl>
                                        <p:attrNameLst>
                                          <p:attrName>ppt_x</p:attrName>
                                        </p:attrNameLst>
                                      </p:cBhvr>
                                      <p:tavLst>
                                        <p:tav tm="0">
                                          <p:val>
                                            <p:strVal val="#ppt_x"/>
                                          </p:val>
                                        </p:tav>
                                        <p:tav tm="100000">
                                          <p:val>
                                            <p:strVal val="#ppt_x"/>
                                          </p:val>
                                        </p:tav>
                                      </p:tavLst>
                                    </p:anim>
                                    <p:anim calcmode="lin" valueType="num">
                                      <p:cBhvr additive="base">
                                        <p:cTn id="122" dur="2000" fill="hold"/>
                                        <p:tgtEl>
                                          <p:spTgt spid="31"/>
                                        </p:tgtEl>
                                        <p:attrNameLst>
                                          <p:attrName>ppt_y</p:attrName>
                                        </p:attrNameLst>
                                      </p:cBhvr>
                                      <p:tavLst>
                                        <p:tav tm="0">
                                          <p:val>
                                            <p:strVal val="1+#ppt_h/2"/>
                                          </p:val>
                                        </p:tav>
                                        <p:tav tm="100000">
                                          <p:val>
                                            <p:strVal val="#ppt_y"/>
                                          </p:val>
                                        </p:tav>
                                      </p:tavLst>
                                    </p:anim>
                                  </p:childTnLst>
                                </p:cTn>
                              </p:par>
                              <p:par>
                                <p:cTn id="123" presetID="2" presetClass="entr" presetSubtype="4" fill="hold" grpId="0" nodeType="withEffect">
                                  <p:stCondLst>
                                    <p:cond delay="0"/>
                                  </p:stCondLst>
                                  <p:childTnLst>
                                    <p:set>
                                      <p:cBhvr>
                                        <p:cTn id="124" dur="1" fill="hold">
                                          <p:stCondLst>
                                            <p:cond delay="0"/>
                                          </p:stCondLst>
                                        </p:cTn>
                                        <p:tgtEl>
                                          <p:spTgt spid="32"/>
                                        </p:tgtEl>
                                        <p:attrNameLst>
                                          <p:attrName>style.visibility</p:attrName>
                                        </p:attrNameLst>
                                      </p:cBhvr>
                                      <p:to>
                                        <p:strVal val="visible"/>
                                      </p:to>
                                    </p:set>
                                    <p:anim calcmode="lin" valueType="num">
                                      <p:cBhvr additive="base">
                                        <p:cTn id="125" dur="2000" fill="hold"/>
                                        <p:tgtEl>
                                          <p:spTgt spid="32"/>
                                        </p:tgtEl>
                                        <p:attrNameLst>
                                          <p:attrName>ppt_x</p:attrName>
                                        </p:attrNameLst>
                                      </p:cBhvr>
                                      <p:tavLst>
                                        <p:tav tm="0">
                                          <p:val>
                                            <p:strVal val="#ppt_x"/>
                                          </p:val>
                                        </p:tav>
                                        <p:tav tm="100000">
                                          <p:val>
                                            <p:strVal val="#ppt_x"/>
                                          </p:val>
                                        </p:tav>
                                      </p:tavLst>
                                    </p:anim>
                                    <p:anim calcmode="lin" valueType="num">
                                      <p:cBhvr additive="base">
                                        <p:cTn id="126" dur="2000" fill="hold"/>
                                        <p:tgtEl>
                                          <p:spTgt spid="32"/>
                                        </p:tgtEl>
                                        <p:attrNameLst>
                                          <p:attrName>ppt_y</p:attrName>
                                        </p:attrNameLst>
                                      </p:cBhvr>
                                      <p:tavLst>
                                        <p:tav tm="0">
                                          <p:val>
                                            <p:strVal val="1+#ppt_h/2"/>
                                          </p:val>
                                        </p:tav>
                                        <p:tav tm="100000">
                                          <p:val>
                                            <p:strVal val="#ppt_y"/>
                                          </p:val>
                                        </p:tav>
                                      </p:tavLst>
                                    </p:anim>
                                  </p:childTnLst>
                                </p:cTn>
                              </p:par>
                              <p:par>
                                <p:cTn id="127" presetID="2" presetClass="entr" presetSubtype="4" fill="hold" grpId="0" nodeType="withEffect">
                                  <p:stCondLst>
                                    <p:cond delay="0"/>
                                  </p:stCondLst>
                                  <p:childTnLst>
                                    <p:set>
                                      <p:cBhvr>
                                        <p:cTn id="128" dur="1" fill="hold">
                                          <p:stCondLst>
                                            <p:cond delay="0"/>
                                          </p:stCondLst>
                                        </p:cTn>
                                        <p:tgtEl>
                                          <p:spTgt spid="33"/>
                                        </p:tgtEl>
                                        <p:attrNameLst>
                                          <p:attrName>style.visibility</p:attrName>
                                        </p:attrNameLst>
                                      </p:cBhvr>
                                      <p:to>
                                        <p:strVal val="visible"/>
                                      </p:to>
                                    </p:set>
                                    <p:anim calcmode="lin" valueType="num">
                                      <p:cBhvr additive="base">
                                        <p:cTn id="129" dur="2000" fill="hold"/>
                                        <p:tgtEl>
                                          <p:spTgt spid="33"/>
                                        </p:tgtEl>
                                        <p:attrNameLst>
                                          <p:attrName>ppt_x</p:attrName>
                                        </p:attrNameLst>
                                      </p:cBhvr>
                                      <p:tavLst>
                                        <p:tav tm="0">
                                          <p:val>
                                            <p:strVal val="#ppt_x"/>
                                          </p:val>
                                        </p:tav>
                                        <p:tav tm="100000">
                                          <p:val>
                                            <p:strVal val="#ppt_x"/>
                                          </p:val>
                                        </p:tav>
                                      </p:tavLst>
                                    </p:anim>
                                    <p:anim calcmode="lin" valueType="num">
                                      <p:cBhvr additive="base">
                                        <p:cTn id="130" dur="2000" fill="hold"/>
                                        <p:tgtEl>
                                          <p:spTgt spid="33"/>
                                        </p:tgtEl>
                                        <p:attrNameLst>
                                          <p:attrName>ppt_y</p:attrName>
                                        </p:attrNameLst>
                                      </p:cBhvr>
                                      <p:tavLst>
                                        <p:tav tm="0">
                                          <p:val>
                                            <p:strVal val="1+#ppt_h/2"/>
                                          </p:val>
                                        </p:tav>
                                        <p:tav tm="100000">
                                          <p:val>
                                            <p:strVal val="#ppt_y"/>
                                          </p:val>
                                        </p:tav>
                                      </p:tavLst>
                                    </p:anim>
                                  </p:childTnLst>
                                </p:cTn>
                              </p:par>
                              <p:par>
                                <p:cTn id="131" presetID="2" presetClass="entr" presetSubtype="4" fill="hold" grpId="0" nodeType="withEffect">
                                  <p:stCondLst>
                                    <p:cond delay="0"/>
                                  </p:stCondLst>
                                  <p:childTnLst>
                                    <p:set>
                                      <p:cBhvr>
                                        <p:cTn id="132" dur="1" fill="hold">
                                          <p:stCondLst>
                                            <p:cond delay="0"/>
                                          </p:stCondLst>
                                        </p:cTn>
                                        <p:tgtEl>
                                          <p:spTgt spid="34"/>
                                        </p:tgtEl>
                                        <p:attrNameLst>
                                          <p:attrName>style.visibility</p:attrName>
                                        </p:attrNameLst>
                                      </p:cBhvr>
                                      <p:to>
                                        <p:strVal val="visible"/>
                                      </p:to>
                                    </p:set>
                                    <p:anim calcmode="lin" valueType="num">
                                      <p:cBhvr additive="base">
                                        <p:cTn id="133" dur="2000" fill="hold"/>
                                        <p:tgtEl>
                                          <p:spTgt spid="34"/>
                                        </p:tgtEl>
                                        <p:attrNameLst>
                                          <p:attrName>ppt_x</p:attrName>
                                        </p:attrNameLst>
                                      </p:cBhvr>
                                      <p:tavLst>
                                        <p:tav tm="0">
                                          <p:val>
                                            <p:strVal val="#ppt_x"/>
                                          </p:val>
                                        </p:tav>
                                        <p:tav tm="100000">
                                          <p:val>
                                            <p:strVal val="#ppt_x"/>
                                          </p:val>
                                        </p:tav>
                                      </p:tavLst>
                                    </p:anim>
                                    <p:anim calcmode="lin" valueType="num">
                                      <p:cBhvr additive="base">
                                        <p:cTn id="134" dur="2000" fill="hold"/>
                                        <p:tgtEl>
                                          <p:spTgt spid="34"/>
                                        </p:tgtEl>
                                        <p:attrNameLst>
                                          <p:attrName>ppt_y</p:attrName>
                                        </p:attrNameLst>
                                      </p:cBhvr>
                                      <p:tavLst>
                                        <p:tav tm="0">
                                          <p:val>
                                            <p:strVal val="1+#ppt_h/2"/>
                                          </p:val>
                                        </p:tav>
                                        <p:tav tm="100000">
                                          <p:val>
                                            <p:strVal val="#ppt_y"/>
                                          </p:val>
                                        </p:tav>
                                      </p:tavLst>
                                    </p:anim>
                                  </p:childTnLst>
                                </p:cTn>
                              </p:par>
                              <p:par>
                                <p:cTn id="135" presetID="2" presetClass="entr" presetSubtype="4" fill="hold" grpId="0" nodeType="withEffect">
                                  <p:stCondLst>
                                    <p:cond delay="0"/>
                                  </p:stCondLst>
                                  <p:childTnLst>
                                    <p:set>
                                      <p:cBhvr>
                                        <p:cTn id="136" dur="1" fill="hold">
                                          <p:stCondLst>
                                            <p:cond delay="0"/>
                                          </p:stCondLst>
                                        </p:cTn>
                                        <p:tgtEl>
                                          <p:spTgt spid="35"/>
                                        </p:tgtEl>
                                        <p:attrNameLst>
                                          <p:attrName>style.visibility</p:attrName>
                                        </p:attrNameLst>
                                      </p:cBhvr>
                                      <p:to>
                                        <p:strVal val="visible"/>
                                      </p:to>
                                    </p:set>
                                    <p:anim calcmode="lin" valueType="num">
                                      <p:cBhvr additive="base">
                                        <p:cTn id="137" dur="2000" fill="hold"/>
                                        <p:tgtEl>
                                          <p:spTgt spid="35"/>
                                        </p:tgtEl>
                                        <p:attrNameLst>
                                          <p:attrName>ppt_x</p:attrName>
                                        </p:attrNameLst>
                                      </p:cBhvr>
                                      <p:tavLst>
                                        <p:tav tm="0">
                                          <p:val>
                                            <p:strVal val="#ppt_x"/>
                                          </p:val>
                                        </p:tav>
                                        <p:tav tm="100000">
                                          <p:val>
                                            <p:strVal val="#ppt_x"/>
                                          </p:val>
                                        </p:tav>
                                      </p:tavLst>
                                    </p:anim>
                                    <p:anim calcmode="lin" valueType="num">
                                      <p:cBhvr additive="base">
                                        <p:cTn id="138" dur="2000" fill="hold"/>
                                        <p:tgtEl>
                                          <p:spTgt spid="35"/>
                                        </p:tgtEl>
                                        <p:attrNameLst>
                                          <p:attrName>ppt_y</p:attrName>
                                        </p:attrNameLst>
                                      </p:cBhvr>
                                      <p:tavLst>
                                        <p:tav tm="0">
                                          <p:val>
                                            <p:strVal val="1+#ppt_h/2"/>
                                          </p:val>
                                        </p:tav>
                                        <p:tav tm="100000">
                                          <p:val>
                                            <p:strVal val="#ppt_y"/>
                                          </p:val>
                                        </p:tav>
                                      </p:tavLst>
                                    </p:anim>
                                  </p:childTnLst>
                                </p:cTn>
                              </p:par>
                              <p:par>
                                <p:cTn id="139" presetID="2" presetClass="entr" presetSubtype="4" fill="hold" grpId="0" nodeType="withEffect">
                                  <p:stCondLst>
                                    <p:cond delay="0"/>
                                  </p:stCondLst>
                                  <p:childTnLst>
                                    <p:set>
                                      <p:cBhvr>
                                        <p:cTn id="140" dur="1" fill="hold">
                                          <p:stCondLst>
                                            <p:cond delay="0"/>
                                          </p:stCondLst>
                                        </p:cTn>
                                        <p:tgtEl>
                                          <p:spTgt spid="36"/>
                                        </p:tgtEl>
                                        <p:attrNameLst>
                                          <p:attrName>style.visibility</p:attrName>
                                        </p:attrNameLst>
                                      </p:cBhvr>
                                      <p:to>
                                        <p:strVal val="visible"/>
                                      </p:to>
                                    </p:set>
                                    <p:anim calcmode="lin" valueType="num">
                                      <p:cBhvr additive="base">
                                        <p:cTn id="141" dur="2000" fill="hold"/>
                                        <p:tgtEl>
                                          <p:spTgt spid="36"/>
                                        </p:tgtEl>
                                        <p:attrNameLst>
                                          <p:attrName>ppt_x</p:attrName>
                                        </p:attrNameLst>
                                      </p:cBhvr>
                                      <p:tavLst>
                                        <p:tav tm="0">
                                          <p:val>
                                            <p:strVal val="#ppt_x"/>
                                          </p:val>
                                        </p:tav>
                                        <p:tav tm="100000">
                                          <p:val>
                                            <p:strVal val="#ppt_x"/>
                                          </p:val>
                                        </p:tav>
                                      </p:tavLst>
                                    </p:anim>
                                    <p:anim calcmode="lin" valueType="num">
                                      <p:cBhvr additive="base">
                                        <p:cTn id="142" dur="2000" fill="hold"/>
                                        <p:tgtEl>
                                          <p:spTgt spid="36"/>
                                        </p:tgtEl>
                                        <p:attrNameLst>
                                          <p:attrName>ppt_y</p:attrName>
                                        </p:attrNameLst>
                                      </p:cBhvr>
                                      <p:tavLst>
                                        <p:tav tm="0">
                                          <p:val>
                                            <p:strVal val="1+#ppt_h/2"/>
                                          </p:val>
                                        </p:tav>
                                        <p:tav tm="100000">
                                          <p:val>
                                            <p:strVal val="#ppt_y"/>
                                          </p:val>
                                        </p:tav>
                                      </p:tavLst>
                                    </p:anim>
                                  </p:childTnLst>
                                </p:cTn>
                              </p:par>
                              <p:par>
                                <p:cTn id="143" presetID="2" presetClass="entr" presetSubtype="4" fill="hold" grpId="0" nodeType="withEffect">
                                  <p:stCondLst>
                                    <p:cond delay="0"/>
                                  </p:stCondLst>
                                  <p:childTnLst>
                                    <p:set>
                                      <p:cBhvr>
                                        <p:cTn id="144" dur="1" fill="hold">
                                          <p:stCondLst>
                                            <p:cond delay="0"/>
                                          </p:stCondLst>
                                        </p:cTn>
                                        <p:tgtEl>
                                          <p:spTgt spid="37"/>
                                        </p:tgtEl>
                                        <p:attrNameLst>
                                          <p:attrName>style.visibility</p:attrName>
                                        </p:attrNameLst>
                                      </p:cBhvr>
                                      <p:to>
                                        <p:strVal val="visible"/>
                                      </p:to>
                                    </p:set>
                                    <p:anim calcmode="lin" valueType="num">
                                      <p:cBhvr additive="base">
                                        <p:cTn id="145" dur="2000" fill="hold"/>
                                        <p:tgtEl>
                                          <p:spTgt spid="37"/>
                                        </p:tgtEl>
                                        <p:attrNameLst>
                                          <p:attrName>ppt_x</p:attrName>
                                        </p:attrNameLst>
                                      </p:cBhvr>
                                      <p:tavLst>
                                        <p:tav tm="0">
                                          <p:val>
                                            <p:strVal val="#ppt_x"/>
                                          </p:val>
                                        </p:tav>
                                        <p:tav tm="100000">
                                          <p:val>
                                            <p:strVal val="#ppt_x"/>
                                          </p:val>
                                        </p:tav>
                                      </p:tavLst>
                                    </p:anim>
                                    <p:anim calcmode="lin" valueType="num">
                                      <p:cBhvr additive="base">
                                        <p:cTn id="146" dur="2000" fill="hold"/>
                                        <p:tgtEl>
                                          <p:spTgt spid="37"/>
                                        </p:tgtEl>
                                        <p:attrNameLst>
                                          <p:attrName>ppt_y</p:attrName>
                                        </p:attrNameLst>
                                      </p:cBhvr>
                                      <p:tavLst>
                                        <p:tav tm="0">
                                          <p:val>
                                            <p:strVal val="1+#ppt_h/2"/>
                                          </p:val>
                                        </p:tav>
                                        <p:tav tm="100000">
                                          <p:val>
                                            <p:strVal val="#ppt_y"/>
                                          </p:val>
                                        </p:tav>
                                      </p:tavLst>
                                    </p:anim>
                                  </p:childTnLst>
                                </p:cTn>
                              </p:par>
                              <p:par>
                                <p:cTn id="147" presetID="2" presetClass="entr" presetSubtype="4" fill="hold" grpId="0" nodeType="withEffect">
                                  <p:stCondLst>
                                    <p:cond delay="0"/>
                                  </p:stCondLst>
                                  <p:childTnLst>
                                    <p:set>
                                      <p:cBhvr>
                                        <p:cTn id="148" dur="1" fill="hold">
                                          <p:stCondLst>
                                            <p:cond delay="0"/>
                                          </p:stCondLst>
                                        </p:cTn>
                                        <p:tgtEl>
                                          <p:spTgt spid="38"/>
                                        </p:tgtEl>
                                        <p:attrNameLst>
                                          <p:attrName>style.visibility</p:attrName>
                                        </p:attrNameLst>
                                      </p:cBhvr>
                                      <p:to>
                                        <p:strVal val="visible"/>
                                      </p:to>
                                    </p:set>
                                    <p:anim calcmode="lin" valueType="num">
                                      <p:cBhvr additive="base">
                                        <p:cTn id="149" dur="2000" fill="hold"/>
                                        <p:tgtEl>
                                          <p:spTgt spid="38"/>
                                        </p:tgtEl>
                                        <p:attrNameLst>
                                          <p:attrName>ppt_x</p:attrName>
                                        </p:attrNameLst>
                                      </p:cBhvr>
                                      <p:tavLst>
                                        <p:tav tm="0">
                                          <p:val>
                                            <p:strVal val="#ppt_x"/>
                                          </p:val>
                                        </p:tav>
                                        <p:tav tm="100000">
                                          <p:val>
                                            <p:strVal val="#ppt_x"/>
                                          </p:val>
                                        </p:tav>
                                      </p:tavLst>
                                    </p:anim>
                                    <p:anim calcmode="lin" valueType="num">
                                      <p:cBhvr additive="base">
                                        <p:cTn id="150" dur="2000" fill="hold"/>
                                        <p:tgtEl>
                                          <p:spTgt spid="38"/>
                                        </p:tgtEl>
                                        <p:attrNameLst>
                                          <p:attrName>ppt_y</p:attrName>
                                        </p:attrNameLst>
                                      </p:cBhvr>
                                      <p:tavLst>
                                        <p:tav tm="0">
                                          <p:val>
                                            <p:strVal val="1+#ppt_h/2"/>
                                          </p:val>
                                        </p:tav>
                                        <p:tav tm="100000">
                                          <p:val>
                                            <p:strVal val="#ppt_y"/>
                                          </p:val>
                                        </p:tav>
                                      </p:tavLst>
                                    </p:anim>
                                  </p:childTnLst>
                                </p:cTn>
                              </p:par>
                              <p:par>
                                <p:cTn id="151" presetID="2" presetClass="entr" presetSubtype="4" fill="hold" grpId="0" nodeType="withEffect">
                                  <p:stCondLst>
                                    <p:cond delay="0"/>
                                  </p:stCondLst>
                                  <p:childTnLst>
                                    <p:set>
                                      <p:cBhvr>
                                        <p:cTn id="152" dur="1" fill="hold">
                                          <p:stCondLst>
                                            <p:cond delay="0"/>
                                          </p:stCondLst>
                                        </p:cTn>
                                        <p:tgtEl>
                                          <p:spTgt spid="39"/>
                                        </p:tgtEl>
                                        <p:attrNameLst>
                                          <p:attrName>style.visibility</p:attrName>
                                        </p:attrNameLst>
                                      </p:cBhvr>
                                      <p:to>
                                        <p:strVal val="visible"/>
                                      </p:to>
                                    </p:set>
                                    <p:anim calcmode="lin" valueType="num">
                                      <p:cBhvr additive="base">
                                        <p:cTn id="153" dur="2000" fill="hold"/>
                                        <p:tgtEl>
                                          <p:spTgt spid="39"/>
                                        </p:tgtEl>
                                        <p:attrNameLst>
                                          <p:attrName>ppt_x</p:attrName>
                                        </p:attrNameLst>
                                      </p:cBhvr>
                                      <p:tavLst>
                                        <p:tav tm="0">
                                          <p:val>
                                            <p:strVal val="#ppt_x"/>
                                          </p:val>
                                        </p:tav>
                                        <p:tav tm="100000">
                                          <p:val>
                                            <p:strVal val="#ppt_x"/>
                                          </p:val>
                                        </p:tav>
                                      </p:tavLst>
                                    </p:anim>
                                    <p:anim calcmode="lin" valueType="num">
                                      <p:cBhvr additive="base">
                                        <p:cTn id="154" dur="2000" fill="hold"/>
                                        <p:tgtEl>
                                          <p:spTgt spid="39"/>
                                        </p:tgtEl>
                                        <p:attrNameLst>
                                          <p:attrName>ppt_y</p:attrName>
                                        </p:attrNameLst>
                                      </p:cBhvr>
                                      <p:tavLst>
                                        <p:tav tm="0">
                                          <p:val>
                                            <p:strVal val="1+#ppt_h/2"/>
                                          </p:val>
                                        </p:tav>
                                        <p:tav tm="100000">
                                          <p:val>
                                            <p:strVal val="#ppt_y"/>
                                          </p:val>
                                        </p:tav>
                                      </p:tavLst>
                                    </p:anim>
                                  </p:childTnLst>
                                </p:cTn>
                              </p:par>
                              <p:par>
                                <p:cTn id="155" presetID="2" presetClass="entr" presetSubtype="4" fill="hold" grpId="0" nodeType="withEffect">
                                  <p:stCondLst>
                                    <p:cond delay="0"/>
                                  </p:stCondLst>
                                  <p:childTnLst>
                                    <p:set>
                                      <p:cBhvr>
                                        <p:cTn id="156" dur="1" fill="hold">
                                          <p:stCondLst>
                                            <p:cond delay="0"/>
                                          </p:stCondLst>
                                        </p:cTn>
                                        <p:tgtEl>
                                          <p:spTgt spid="40"/>
                                        </p:tgtEl>
                                        <p:attrNameLst>
                                          <p:attrName>style.visibility</p:attrName>
                                        </p:attrNameLst>
                                      </p:cBhvr>
                                      <p:to>
                                        <p:strVal val="visible"/>
                                      </p:to>
                                    </p:set>
                                    <p:anim calcmode="lin" valueType="num">
                                      <p:cBhvr additive="base">
                                        <p:cTn id="157" dur="2000" fill="hold"/>
                                        <p:tgtEl>
                                          <p:spTgt spid="40"/>
                                        </p:tgtEl>
                                        <p:attrNameLst>
                                          <p:attrName>ppt_x</p:attrName>
                                        </p:attrNameLst>
                                      </p:cBhvr>
                                      <p:tavLst>
                                        <p:tav tm="0">
                                          <p:val>
                                            <p:strVal val="#ppt_x"/>
                                          </p:val>
                                        </p:tav>
                                        <p:tav tm="100000">
                                          <p:val>
                                            <p:strVal val="#ppt_x"/>
                                          </p:val>
                                        </p:tav>
                                      </p:tavLst>
                                    </p:anim>
                                    <p:anim calcmode="lin" valueType="num">
                                      <p:cBhvr additive="base">
                                        <p:cTn id="158" dur="2000" fill="hold"/>
                                        <p:tgtEl>
                                          <p:spTgt spid="40"/>
                                        </p:tgtEl>
                                        <p:attrNameLst>
                                          <p:attrName>ppt_y</p:attrName>
                                        </p:attrNameLst>
                                      </p:cBhvr>
                                      <p:tavLst>
                                        <p:tav tm="0">
                                          <p:val>
                                            <p:strVal val="1+#ppt_h/2"/>
                                          </p:val>
                                        </p:tav>
                                        <p:tav tm="100000">
                                          <p:val>
                                            <p:strVal val="#ppt_y"/>
                                          </p:val>
                                        </p:tav>
                                      </p:tavLst>
                                    </p:anim>
                                  </p:childTnLst>
                                </p:cTn>
                              </p:par>
                              <p:par>
                                <p:cTn id="159" presetID="2" presetClass="entr" presetSubtype="4" fill="hold" grpId="0" nodeType="withEffect">
                                  <p:stCondLst>
                                    <p:cond delay="0"/>
                                  </p:stCondLst>
                                  <p:childTnLst>
                                    <p:set>
                                      <p:cBhvr>
                                        <p:cTn id="160" dur="1" fill="hold">
                                          <p:stCondLst>
                                            <p:cond delay="0"/>
                                          </p:stCondLst>
                                        </p:cTn>
                                        <p:tgtEl>
                                          <p:spTgt spid="41"/>
                                        </p:tgtEl>
                                        <p:attrNameLst>
                                          <p:attrName>style.visibility</p:attrName>
                                        </p:attrNameLst>
                                      </p:cBhvr>
                                      <p:to>
                                        <p:strVal val="visible"/>
                                      </p:to>
                                    </p:set>
                                    <p:anim calcmode="lin" valueType="num">
                                      <p:cBhvr additive="base">
                                        <p:cTn id="161" dur="2000" fill="hold"/>
                                        <p:tgtEl>
                                          <p:spTgt spid="41"/>
                                        </p:tgtEl>
                                        <p:attrNameLst>
                                          <p:attrName>ppt_x</p:attrName>
                                        </p:attrNameLst>
                                      </p:cBhvr>
                                      <p:tavLst>
                                        <p:tav tm="0">
                                          <p:val>
                                            <p:strVal val="#ppt_x"/>
                                          </p:val>
                                        </p:tav>
                                        <p:tav tm="100000">
                                          <p:val>
                                            <p:strVal val="#ppt_x"/>
                                          </p:val>
                                        </p:tav>
                                      </p:tavLst>
                                    </p:anim>
                                    <p:anim calcmode="lin" valueType="num">
                                      <p:cBhvr additive="base">
                                        <p:cTn id="162" dur="2000" fill="hold"/>
                                        <p:tgtEl>
                                          <p:spTgt spid="41"/>
                                        </p:tgtEl>
                                        <p:attrNameLst>
                                          <p:attrName>ppt_y</p:attrName>
                                        </p:attrNameLst>
                                      </p:cBhvr>
                                      <p:tavLst>
                                        <p:tav tm="0">
                                          <p:val>
                                            <p:strVal val="1+#ppt_h/2"/>
                                          </p:val>
                                        </p:tav>
                                        <p:tav tm="100000">
                                          <p:val>
                                            <p:strVal val="#ppt_y"/>
                                          </p:val>
                                        </p:tav>
                                      </p:tavLst>
                                    </p:anim>
                                  </p:childTnLst>
                                </p:cTn>
                              </p:par>
                              <p:par>
                                <p:cTn id="163" presetID="2" presetClass="entr" presetSubtype="4" fill="hold" grpId="0" nodeType="withEffect">
                                  <p:stCondLst>
                                    <p:cond delay="0"/>
                                  </p:stCondLst>
                                  <p:childTnLst>
                                    <p:set>
                                      <p:cBhvr>
                                        <p:cTn id="164" dur="1" fill="hold">
                                          <p:stCondLst>
                                            <p:cond delay="0"/>
                                          </p:stCondLst>
                                        </p:cTn>
                                        <p:tgtEl>
                                          <p:spTgt spid="42"/>
                                        </p:tgtEl>
                                        <p:attrNameLst>
                                          <p:attrName>style.visibility</p:attrName>
                                        </p:attrNameLst>
                                      </p:cBhvr>
                                      <p:to>
                                        <p:strVal val="visible"/>
                                      </p:to>
                                    </p:set>
                                    <p:anim calcmode="lin" valueType="num">
                                      <p:cBhvr additive="base">
                                        <p:cTn id="165" dur="2000" fill="hold"/>
                                        <p:tgtEl>
                                          <p:spTgt spid="42"/>
                                        </p:tgtEl>
                                        <p:attrNameLst>
                                          <p:attrName>ppt_x</p:attrName>
                                        </p:attrNameLst>
                                      </p:cBhvr>
                                      <p:tavLst>
                                        <p:tav tm="0">
                                          <p:val>
                                            <p:strVal val="#ppt_x"/>
                                          </p:val>
                                        </p:tav>
                                        <p:tav tm="100000">
                                          <p:val>
                                            <p:strVal val="#ppt_x"/>
                                          </p:val>
                                        </p:tav>
                                      </p:tavLst>
                                    </p:anim>
                                    <p:anim calcmode="lin" valueType="num">
                                      <p:cBhvr additive="base">
                                        <p:cTn id="166" dur="2000" fill="hold"/>
                                        <p:tgtEl>
                                          <p:spTgt spid="42"/>
                                        </p:tgtEl>
                                        <p:attrNameLst>
                                          <p:attrName>ppt_y</p:attrName>
                                        </p:attrNameLst>
                                      </p:cBhvr>
                                      <p:tavLst>
                                        <p:tav tm="0">
                                          <p:val>
                                            <p:strVal val="1+#ppt_h/2"/>
                                          </p:val>
                                        </p:tav>
                                        <p:tav tm="100000">
                                          <p:val>
                                            <p:strVal val="#ppt_y"/>
                                          </p:val>
                                        </p:tav>
                                      </p:tavLst>
                                    </p:anim>
                                  </p:childTnLst>
                                </p:cTn>
                              </p:par>
                              <p:par>
                                <p:cTn id="167" presetID="2" presetClass="entr" presetSubtype="4" fill="hold" grpId="0" nodeType="withEffect">
                                  <p:stCondLst>
                                    <p:cond delay="0"/>
                                  </p:stCondLst>
                                  <p:childTnLst>
                                    <p:set>
                                      <p:cBhvr>
                                        <p:cTn id="168" dur="1" fill="hold">
                                          <p:stCondLst>
                                            <p:cond delay="0"/>
                                          </p:stCondLst>
                                        </p:cTn>
                                        <p:tgtEl>
                                          <p:spTgt spid="43"/>
                                        </p:tgtEl>
                                        <p:attrNameLst>
                                          <p:attrName>style.visibility</p:attrName>
                                        </p:attrNameLst>
                                      </p:cBhvr>
                                      <p:to>
                                        <p:strVal val="visible"/>
                                      </p:to>
                                    </p:set>
                                    <p:anim calcmode="lin" valueType="num">
                                      <p:cBhvr additive="base">
                                        <p:cTn id="169" dur="2000" fill="hold"/>
                                        <p:tgtEl>
                                          <p:spTgt spid="43"/>
                                        </p:tgtEl>
                                        <p:attrNameLst>
                                          <p:attrName>ppt_x</p:attrName>
                                        </p:attrNameLst>
                                      </p:cBhvr>
                                      <p:tavLst>
                                        <p:tav tm="0">
                                          <p:val>
                                            <p:strVal val="#ppt_x"/>
                                          </p:val>
                                        </p:tav>
                                        <p:tav tm="100000">
                                          <p:val>
                                            <p:strVal val="#ppt_x"/>
                                          </p:val>
                                        </p:tav>
                                      </p:tavLst>
                                    </p:anim>
                                    <p:anim calcmode="lin" valueType="num">
                                      <p:cBhvr additive="base">
                                        <p:cTn id="170" dur="2000" fill="hold"/>
                                        <p:tgtEl>
                                          <p:spTgt spid="43"/>
                                        </p:tgtEl>
                                        <p:attrNameLst>
                                          <p:attrName>ppt_y</p:attrName>
                                        </p:attrNameLst>
                                      </p:cBhvr>
                                      <p:tavLst>
                                        <p:tav tm="0">
                                          <p:val>
                                            <p:strVal val="1+#ppt_h/2"/>
                                          </p:val>
                                        </p:tav>
                                        <p:tav tm="100000">
                                          <p:val>
                                            <p:strVal val="#ppt_y"/>
                                          </p:val>
                                        </p:tav>
                                      </p:tavLst>
                                    </p:anim>
                                  </p:childTnLst>
                                </p:cTn>
                              </p:par>
                              <p:par>
                                <p:cTn id="171" presetID="2" presetClass="entr" presetSubtype="4" fill="hold" grpId="0" nodeType="withEffect">
                                  <p:stCondLst>
                                    <p:cond delay="0"/>
                                  </p:stCondLst>
                                  <p:childTnLst>
                                    <p:set>
                                      <p:cBhvr>
                                        <p:cTn id="172" dur="1" fill="hold">
                                          <p:stCondLst>
                                            <p:cond delay="0"/>
                                          </p:stCondLst>
                                        </p:cTn>
                                        <p:tgtEl>
                                          <p:spTgt spid="44"/>
                                        </p:tgtEl>
                                        <p:attrNameLst>
                                          <p:attrName>style.visibility</p:attrName>
                                        </p:attrNameLst>
                                      </p:cBhvr>
                                      <p:to>
                                        <p:strVal val="visible"/>
                                      </p:to>
                                    </p:set>
                                    <p:anim calcmode="lin" valueType="num">
                                      <p:cBhvr additive="base">
                                        <p:cTn id="173" dur="2000" fill="hold"/>
                                        <p:tgtEl>
                                          <p:spTgt spid="44"/>
                                        </p:tgtEl>
                                        <p:attrNameLst>
                                          <p:attrName>ppt_x</p:attrName>
                                        </p:attrNameLst>
                                      </p:cBhvr>
                                      <p:tavLst>
                                        <p:tav tm="0">
                                          <p:val>
                                            <p:strVal val="#ppt_x"/>
                                          </p:val>
                                        </p:tav>
                                        <p:tav tm="100000">
                                          <p:val>
                                            <p:strVal val="#ppt_x"/>
                                          </p:val>
                                        </p:tav>
                                      </p:tavLst>
                                    </p:anim>
                                    <p:anim calcmode="lin" valueType="num">
                                      <p:cBhvr additive="base">
                                        <p:cTn id="174" dur="2000" fill="hold"/>
                                        <p:tgtEl>
                                          <p:spTgt spid="44"/>
                                        </p:tgtEl>
                                        <p:attrNameLst>
                                          <p:attrName>ppt_y</p:attrName>
                                        </p:attrNameLst>
                                      </p:cBhvr>
                                      <p:tavLst>
                                        <p:tav tm="0">
                                          <p:val>
                                            <p:strVal val="1+#ppt_h/2"/>
                                          </p:val>
                                        </p:tav>
                                        <p:tav tm="100000">
                                          <p:val>
                                            <p:strVal val="#ppt_y"/>
                                          </p:val>
                                        </p:tav>
                                      </p:tavLst>
                                    </p:anim>
                                  </p:childTnLst>
                                </p:cTn>
                              </p:par>
                              <p:par>
                                <p:cTn id="175" presetID="2" presetClass="entr" presetSubtype="4" fill="hold" grpId="0" nodeType="withEffect">
                                  <p:stCondLst>
                                    <p:cond delay="0"/>
                                  </p:stCondLst>
                                  <p:childTnLst>
                                    <p:set>
                                      <p:cBhvr>
                                        <p:cTn id="176" dur="1" fill="hold">
                                          <p:stCondLst>
                                            <p:cond delay="0"/>
                                          </p:stCondLst>
                                        </p:cTn>
                                        <p:tgtEl>
                                          <p:spTgt spid="45"/>
                                        </p:tgtEl>
                                        <p:attrNameLst>
                                          <p:attrName>style.visibility</p:attrName>
                                        </p:attrNameLst>
                                      </p:cBhvr>
                                      <p:to>
                                        <p:strVal val="visible"/>
                                      </p:to>
                                    </p:set>
                                    <p:anim calcmode="lin" valueType="num">
                                      <p:cBhvr additive="base">
                                        <p:cTn id="177" dur="2000" fill="hold"/>
                                        <p:tgtEl>
                                          <p:spTgt spid="45"/>
                                        </p:tgtEl>
                                        <p:attrNameLst>
                                          <p:attrName>ppt_x</p:attrName>
                                        </p:attrNameLst>
                                      </p:cBhvr>
                                      <p:tavLst>
                                        <p:tav tm="0">
                                          <p:val>
                                            <p:strVal val="#ppt_x"/>
                                          </p:val>
                                        </p:tav>
                                        <p:tav tm="100000">
                                          <p:val>
                                            <p:strVal val="#ppt_x"/>
                                          </p:val>
                                        </p:tav>
                                      </p:tavLst>
                                    </p:anim>
                                    <p:anim calcmode="lin" valueType="num">
                                      <p:cBhvr additive="base">
                                        <p:cTn id="178" dur="2000" fill="hold"/>
                                        <p:tgtEl>
                                          <p:spTgt spid="45"/>
                                        </p:tgtEl>
                                        <p:attrNameLst>
                                          <p:attrName>ppt_y</p:attrName>
                                        </p:attrNameLst>
                                      </p:cBhvr>
                                      <p:tavLst>
                                        <p:tav tm="0">
                                          <p:val>
                                            <p:strVal val="1+#ppt_h/2"/>
                                          </p:val>
                                        </p:tav>
                                        <p:tav tm="100000">
                                          <p:val>
                                            <p:strVal val="#ppt_y"/>
                                          </p:val>
                                        </p:tav>
                                      </p:tavLst>
                                    </p:anim>
                                  </p:childTnLst>
                                </p:cTn>
                              </p:par>
                              <p:par>
                                <p:cTn id="179" presetID="2" presetClass="entr" presetSubtype="4" fill="hold" grpId="0" nodeType="withEffect">
                                  <p:stCondLst>
                                    <p:cond delay="0"/>
                                  </p:stCondLst>
                                  <p:childTnLst>
                                    <p:set>
                                      <p:cBhvr>
                                        <p:cTn id="180" dur="1" fill="hold">
                                          <p:stCondLst>
                                            <p:cond delay="0"/>
                                          </p:stCondLst>
                                        </p:cTn>
                                        <p:tgtEl>
                                          <p:spTgt spid="46"/>
                                        </p:tgtEl>
                                        <p:attrNameLst>
                                          <p:attrName>style.visibility</p:attrName>
                                        </p:attrNameLst>
                                      </p:cBhvr>
                                      <p:to>
                                        <p:strVal val="visible"/>
                                      </p:to>
                                    </p:set>
                                    <p:anim calcmode="lin" valueType="num">
                                      <p:cBhvr additive="base">
                                        <p:cTn id="181" dur="2000" fill="hold"/>
                                        <p:tgtEl>
                                          <p:spTgt spid="46"/>
                                        </p:tgtEl>
                                        <p:attrNameLst>
                                          <p:attrName>ppt_x</p:attrName>
                                        </p:attrNameLst>
                                      </p:cBhvr>
                                      <p:tavLst>
                                        <p:tav tm="0">
                                          <p:val>
                                            <p:strVal val="#ppt_x"/>
                                          </p:val>
                                        </p:tav>
                                        <p:tav tm="100000">
                                          <p:val>
                                            <p:strVal val="#ppt_x"/>
                                          </p:val>
                                        </p:tav>
                                      </p:tavLst>
                                    </p:anim>
                                    <p:anim calcmode="lin" valueType="num">
                                      <p:cBhvr additive="base">
                                        <p:cTn id="182" dur="2000" fill="hold"/>
                                        <p:tgtEl>
                                          <p:spTgt spid="46"/>
                                        </p:tgtEl>
                                        <p:attrNameLst>
                                          <p:attrName>ppt_y</p:attrName>
                                        </p:attrNameLst>
                                      </p:cBhvr>
                                      <p:tavLst>
                                        <p:tav tm="0">
                                          <p:val>
                                            <p:strVal val="1+#ppt_h/2"/>
                                          </p:val>
                                        </p:tav>
                                        <p:tav tm="100000">
                                          <p:val>
                                            <p:strVal val="#ppt_y"/>
                                          </p:val>
                                        </p:tav>
                                      </p:tavLst>
                                    </p:anim>
                                  </p:childTnLst>
                                </p:cTn>
                              </p:par>
                              <p:par>
                                <p:cTn id="183" presetID="2" presetClass="entr" presetSubtype="4" fill="hold" grpId="0" nodeType="withEffect">
                                  <p:stCondLst>
                                    <p:cond delay="0"/>
                                  </p:stCondLst>
                                  <p:childTnLst>
                                    <p:set>
                                      <p:cBhvr>
                                        <p:cTn id="184" dur="1" fill="hold">
                                          <p:stCondLst>
                                            <p:cond delay="0"/>
                                          </p:stCondLst>
                                        </p:cTn>
                                        <p:tgtEl>
                                          <p:spTgt spid="47"/>
                                        </p:tgtEl>
                                        <p:attrNameLst>
                                          <p:attrName>style.visibility</p:attrName>
                                        </p:attrNameLst>
                                      </p:cBhvr>
                                      <p:to>
                                        <p:strVal val="visible"/>
                                      </p:to>
                                    </p:set>
                                    <p:anim calcmode="lin" valueType="num">
                                      <p:cBhvr additive="base">
                                        <p:cTn id="185" dur="2000" fill="hold"/>
                                        <p:tgtEl>
                                          <p:spTgt spid="47"/>
                                        </p:tgtEl>
                                        <p:attrNameLst>
                                          <p:attrName>ppt_x</p:attrName>
                                        </p:attrNameLst>
                                      </p:cBhvr>
                                      <p:tavLst>
                                        <p:tav tm="0">
                                          <p:val>
                                            <p:strVal val="#ppt_x"/>
                                          </p:val>
                                        </p:tav>
                                        <p:tav tm="100000">
                                          <p:val>
                                            <p:strVal val="#ppt_x"/>
                                          </p:val>
                                        </p:tav>
                                      </p:tavLst>
                                    </p:anim>
                                    <p:anim calcmode="lin" valueType="num">
                                      <p:cBhvr additive="base">
                                        <p:cTn id="186" dur="2000" fill="hold"/>
                                        <p:tgtEl>
                                          <p:spTgt spid="47"/>
                                        </p:tgtEl>
                                        <p:attrNameLst>
                                          <p:attrName>ppt_y</p:attrName>
                                        </p:attrNameLst>
                                      </p:cBhvr>
                                      <p:tavLst>
                                        <p:tav tm="0">
                                          <p:val>
                                            <p:strVal val="1+#ppt_h/2"/>
                                          </p:val>
                                        </p:tav>
                                        <p:tav tm="100000">
                                          <p:val>
                                            <p:strVal val="#ppt_y"/>
                                          </p:val>
                                        </p:tav>
                                      </p:tavLst>
                                    </p:anim>
                                  </p:childTnLst>
                                </p:cTn>
                              </p:par>
                              <p:par>
                                <p:cTn id="187" presetID="2" presetClass="entr" presetSubtype="4" fill="hold" grpId="0" nodeType="withEffect">
                                  <p:stCondLst>
                                    <p:cond delay="0"/>
                                  </p:stCondLst>
                                  <p:childTnLst>
                                    <p:set>
                                      <p:cBhvr>
                                        <p:cTn id="188" dur="1" fill="hold">
                                          <p:stCondLst>
                                            <p:cond delay="0"/>
                                          </p:stCondLst>
                                        </p:cTn>
                                        <p:tgtEl>
                                          <p:spTgt spid="48"/>
                                        </p:tgtEl>
                                        <p:attrNameLst>
                                          <p:attrName>style.visibility</p:attrName>
                                        </p:attrNameLst>
                                      </p:cBhvr>
                                      <p:to>
                                        <p:strVal val="visible"/>
                                      </p:to>
                                    </p:set>
                                    <p:anim calcmode="lin" valueType="num">
                                      <p:cBhvr additive="base">
                                        <p:cTn id="189" dur="2000" fill="hold"/>
                                        <p:tgtEl>
                                          <p:spTgt spid="48"/>
                                        </p:tgtEl>
                                        <p:attrNameLst>
                                          <p:attrName>ppt_x</p:attrName>
                                        </p:attrNameLst>
                                      </p:cBhvr>
                                      <p:tavLst>
                                        <p:tav tm="0">
                                          <p:val>
                                            <p:strVal val="#ppt_x"/>
                                          </p:val>
                                        </p:tav>
                                        <p:tav tm="100000">
                                          <p:val>
                                            <p:strVal val="#ppt_x"/>
                                          </p:val>
                                        </p:tav>
                                      </p:tavLst>
                                    </p:anim>
                                    <p:anim calcmode="lin" valueType="num">
                                      <p:cBhvr additive="base">
                                        <p:cTn id="190" dur="2000" fill="hold"/>
                                        <p:tgtEl>
                                          <p:spTgt spid="48"/>
                                        </p:tgtEl>
                                        <p:attrNameLst>
                                          <p:attrName>ppt_y</p:attrName>
                                        </p:attrNameLst>
                                      </p:cBhvr>
                                      <p:tavLst>
                                        <p:tav tm="0">
                                          <p:val>
                                            <p:strVal val="1+#ppt_h/2"/>
                                          </p:val>
                                        </p:tav>
                                        <p:tav tm="100000">
                                          <p:val>
                                            <p:strVal val="#ppt_y"/>
                                          </p:val>
                                        </p:tav>
                                      </p:tavLst>
                                    </p:anim>
                                  </p:childTnLst>
                                </p:cTn>
                              </p:par>
                              <p:par>
                                <p:cTn id="191" presetID="2" presetClass="entr" presetSubtype="4" fill="hold" grpId="0" nodeType="withEffect">
                                  <p:stCondLst>
                                    <p:cond delay="0"/>
                                  </p:stCondLst>
                                  <p:childTnLst>
                                    <p:set>
                                      <p:cBhvr>
                                        <p:cTn id="192" dur="1" fill="hold">
                                          <p:stCondLst>
                                            <p:cond delay="0"/>
                                          </p:stCondLst>
                                        </p:cTn>
                                        <p:tgtEl>
                                          <p:spTgt spid="49"/>
                                        </p:tgtEl>
                                        <p:attrNameLst>
                                          <p:attrName>style.visibility</p:attrName>
                                        </p:attrNameLst>
                                      </p:cBhvr>
                                      <p:to>
                                        <p:strVal val="visible"/>
                                      </p:to>
                                    </p:set>
                                    <p:anim calcmode="lin" valueType="num">
                                      <p:cBhvr additive="base">
                                        <p:cTn id="193" dur="2000" fill="hold"/>
                                        <p:tgtEl>
                                          <p:spTgt spid="49"/>
                                        </p:tgtEl>
                                        <p:attrNameLst>
                                          <p:attrName>ppt_x</p:attrName>
                                        </p:attrNameLst>
                                      </p:cBhvr>
                                      <p:tavLst>
                                        <p:tav tm="0">
                                          <p:val>
                                            <p:strVal val="#ppt_x"/>
                                          </p:val>
                                        </p:tav>
                                        <p:tav tm="100000">
                                          <p:val>
                                            <p:strVal val="#ppt_x"/>
                                          </p:val>
                                        </p:tav>
                                      </p:tavLst>
                                    </p:anim>
                                    <p:anim calcmode="lin" valueType="num">
                                      <p:cBhvr additive="base">
                                        <p:cTn id="194" dur="2000" fill="hold"/>
                                        <p:tgtEl>
                                          <p:spTgt spid="49"/>
                                        </p:tgtEl>
                                        <p:attrNameLst>
                                          <p:attrName>ppt_y</p:attrName>
                                        </p:attrNameLst>
                                      </p:cBhvr>
                                      <p:tavLst>
                                        <p:tav tm="0">
                                          <p:val>
                                            <p:strVal val="1+#ppt_h/2"/>
                                          </p:val>
                                        </p:tav>
                                        <p:tav tm="100000">
                                          <p:val>
                                            <p:strVal val="#ppt_y"/>
                                          </p:val>
                                        </p:tav>
                                      </p:tavLst>
                                    </p:anim>
                                  </p:childTnLst>
                                </p:cTn>
                              </p:par>
                              <p:par>
                                <p:cTn id="195" presetID="2" presetClass="entr" presetSubtype="4" fill="hold" grpId="0" nodeType="withEffect">
                                  <p:stCondLst>
                                    <p:cond delay="0"/>
                                  </p:stCondLst>
                                  <p:childTnLst>
                                    <p:set>
                                      <p:cBhvr>
                                        <p:cTn id="196" dur="1" fill="hold">
                                          <p:stCondLst>
                                            <p:cond delay="0"/>
                                          </p:stCondLst>
                                        </p:cTn>
                                        <p:tgtEl>
                                          <p:spTgt spid="50"/>
                                        </p:tgtEl>
                                        <p:attrNameLst>
                                          <p:attrName>style.visibility</p:attrName>
                                        </p:attrNameLst>
                                      </p:cBhvr>
                                      <p:to>
                                        <p:strVal val="visible"/>
                                      </p:to>
                                    </p:set>
                                    <p:anim calcmode="lin" valueType="num">
                                      <p:cBhvr additive="base">
                                        <p:cTn id="197" dur="2000" fill="hold"/>
                                        <p:tgtEl>
                                          <p:spTgt spid="50"/>
                                        </p:tgtEl>
                                        <p:attrNameLst>
                                          <p:attrName>ppt_x</p:attrName>
                                        </p:attrNameLst>
                                      </p:cBhvr>
                                      <p:tavLst>
                                        <p:tav tm="0">
                                          <p:val>
                                            <p:strVal val="#ppt_x"/>
                                          </p:val>
                                        </p:tav>
                                        <p:tav tm="100000">
                                          <p:val>
                                            <p:strVal val="#ppt_x"/>
                                          </p:val>
                                        </p:tav>
                                      </p:tavLst>
                                    </p:anim>
                                    <p:anim calcmode="lin" valueType="num">
                                      <p:cBhvr additive="base">
                                        <p:cTn id="198" dur="2000" fill="hold"/>
                                        <p:tgtEl>
                                          <p:spTgt spid="50"/>
                                        </p:tgtEl>
                                        <p:attrNameLst>
                                          <p:attrName>ppt_y</p:attrName>
                                        </p:attrNameLst>
                                      </p:cBhvr>
                                      <p:tavLst>
                                        <p:tav tm="0">
                                          <p:val>
                                            <p:strVal val="1+#ppt_h/2"/>
                                          </p:val>
                                        </p:tav>
                                        <p:tav tm="100000">
                                          <p:val>
                                            <p:strVal val="#ppt_y"/>
                                          </p:val>
                                        </p:tav>
                                      </p:tavLst>
                                    </p:anim>
                                  </p:childTnLst>
                                </p:cTn>
                              </p:par>
                              <p:par>
                                <p:cTn id="199" presetID="2" presetClass="entr" presetSubtype="4" fill="hold" grpId="0" nodeType="withEffect">
                                  <p:stCondLst>
                                    <p:cond delay="0"/>
                                  </p:stCondLst>
                                  <p:childTnLst>
                                    <p:set>
                                      <p:cBhvr>
                                        <p:cTn id="200" dur="1" fill="hold">
                                          <p:stCondLst>
                                            <p:cond delay="0"/>
                                          </p:stCondLst>
                                        </p:cTn>
                                        <p:tgtEl>
                                          <p:spTgt spid="51"/>
                                        </p:tgtEl>
                                        <p:attrNameLst>
                                          <p:attrName>style.visibility</p:attrName>
                                        </p:attrNameLst>
                                      </p:cBhvr>
                                      <p:to>
                                        <p:strVal val="visible"/>
                                      </p:to>
                                    </p:set>
                                    <p:anim calcmode="lin" valueType="num">
                                      <p:cBhvr additive="base">
                                        <p:cTn id="201" dur="2000" fill="hold"/>
                                        <p:tgtEl>
                                          <p:spTgt spid="51"/>
                                        </p:tgtEl>
                                        <p:attrNameLst>
                                          <p:attrName>ppt_x</p:attrName>
                                        </p:attrNameLst>
                                      </p:cBhvr>
                                      <p:tavLst>
                                        <p:tav tm="0">
                                          <p:val>
                                            <p:strVal val="#ppt_x"/>
                                          </p:val>
                                        </p:tav>
                                        <p:tav tm="100000">
                                          <p:val>
                                            <p:strVal val="#ppt_x"/>
                                          </p:val>
                                        </p:tav>
                                      </p:tavLst>
                                    </p:anim>
                                    <p:anim calcmode="lin" valueType="num">
                                      <p:cBhvr additive="base">
                                        <p:cTn id="202" dur="2000" fill="hold"/>
                                        <p:tgtEl>
                                          <p:spTgt spid="51"/>
                                        </p:tgtEl>
                                        <p:attrNameLst>
                                          <p:attrName>ppt_y</p:attrName>
                                        </p:attrNameLst>
                                      </p:cBhvr>
                                      <p:tavLst>
                                        <p:tav tm="0">
                                          <p:val>
                                            <p:strVal val="1+#ppt_h/2"/>
                                          </p:val>
                                        </p:tav>
                                        <p:tav tm="100000">
                                          <p:val>
                                            <p:strVal val="#ppt_y"/>
                                          </p:val>
                                        </p:tav>
                                      </p:tavLst>
                                    </p:anim>
                                  </p:childTnLst>
                                </p:cTn>
                              </p:par>
                              <p:par>
                                <p:cTn id="203" presetID="2" presetClass="entr" presetSubtype="4" fill="hold" grpId="0" nodeType="withEffect">
                                  <p:stCondLst>
                                    <p:cond delay="0"/>
                                  </p:stCondLst>
                                  <p:childTnLst>
                                    <p:set>
                                      <p:cBhvr>
                                        <p:cTn id="204" dur="1" fill="hold">
                                          <p:stCondLst>
                                            <p:cond delay="0"/>
                                          </p:stCondLst>
                                        </p:cTn>
                                        <p:tgtEl>
                                          <p:spTgt spid="52"/>
                                        </p:tgtEl>
                                        <p:attrNameLst>
                                          <p:attrName>style.visibility</p:attrName>
                                        </p:attrNameLst>
                                      </p:cBhvr>
                                      <p:to>
                                        <p:strVal val="visible"/>
                                      </p:to>
                                    </p:set>
                                    <p:anim calcmode="lin" valueType="num">
                                      <p:cBhvr additive="base">
                                        <p:cTn id="205" dur="2000" fill="hold"/>
                                        <p:tgtEl>
                                          <p:spTgt spid="52"/>
                                        </p:tgtEl>
                                        <p:attrNameLst>
                                          <p:attrName>ppt_x</p:attrName>
                                        </p:attrNameLst>
                                      </p:cBhvr>
                                      <p:tavLst>
                                        <p:tav tm="0">
                                          <p:val>
                                            <p:strVal val="#ppt_x"/>
                                          </p:val>
                                        </p:tav>
                                        <p:tav tm="100000">
                                          <p:val>
                                            <p:strVal val="#ppt_x"/>
                                          </p:val>
                                        </p:tav>
                                      </p:tavLst>
                                    </p:anim>
                                    <p:anim calcmode="lin" valueType="num">
                                      <p:cBhvr additive="base">
                                        <p:cTn id="206" dur="2000" fill="hold"/>
                                        <p:tgtEl>
                                          <p:spTgt spid="52"/>
                                        </p:tgtEl>
                                        <p:attrNameLst>
                                          <p:attrName>ppt_y</p:attrName>
                                        </p:attrNameLst>
                                      </p:cBhvr>
                                      <p:tavLst>
                                        <p:tav tm="0">
                                          <p:val>
                                            <p:strVal val="1+#ppt_h/2"/>
                                          </p:val>
                                        </p:tav>
                                        <p:tav tm="100000">
                                          <p:val>
                                            <p:strVal val="#ppt_y"/>
                                          </p:val>
                                        </p:tav>
                                      </p:tavLst>
                                    </p:anim>
                                  </p:childTnLst>
                                </p:cTn>
                              </p:par>
                              <p:par>
                                <p:cTn id="207" presetID="2" presetClass="entr" presetSubtype="4" fill="hold" grpId="0" nodeType="withEffect">
                                  <p:stCondLst>
                                    <p:cond delay="0"/>
                                  </p:stCondLst>
                                  <p:childTnLst>
                                    <p:set>
                                      <p:cBhvr>
                                        <p:cTn id="208" dur="1" fill="hold">
                                          <p:stCondLst>
                                            <p:cond delay="0"/>
                                          </p:stCondLst>
                                        </p:cTn>
                                        <p:tgtEl>
                                          <p:spTgt spid="53"/>
                                        </p:tgtEl>
                                        <p:attrNameLst>
                                          <p:attrName>style.visibility</p:attrName>
                                        </p:attrNameLst>
                                      </p:cBhvr>
                                      <p:to>
                                        <p:strVal val="visible"/>
                                      </p:to>
                                    </p:set>
                                    <p:anim calcmode="lin" valueType="num">
                                      <p:cBhvr additive="base">
                                        <p:cTn id="209" dur="2000" fill="hold"/>
                                        <p:tgtEl>
                                          <p:spTgt spid="53"/>
                                        </p:tgtEl>
                                        <p:attrNameLst>
                                          <p:attrName>ppt_x</p:attrName>
                                        </p:attrNameLst>
                                      </p:cBhvr>
                                      <p:tavLst>
                                        <p:tav tm="0">
                                          <p:val>
                                            <p:strVal val="#ppt_x"/>
                                          </p:val>
                                        </p:tav>
                                        <p:tav tm="100000">
                                          <p:val>
                                            <p:strVal val="#ppt_x"/>
                                          </p:val>
                                        </p:tav>
                                      </p:tavLst>
                                    </p:anim>
                                    <p:anim calcmode="lin" valueType="num">
                                      <p:cBhvr additive="base">
                                        <p:cTn id="210" dur="2000" fill="hold"/>
                                        <p:tgtEl>
                                          <p:spTgt spid="53"/>
                                        </p:tgtEl>
                                        <p:attrNameLst>
                                          <p:attrName>ppt_y</p:attrName>
                                        </p:attrNameLst>
                                      </p:cBhvr>
                                      <p:tavLst>
                                        <p:tav tm="0">
                                          <p:val>
                                            <p:strVal val="1+#ppt_h/2"/>
                                          </p:val>
                                        </p:tav>
                                        <p:tav tm="100000">
                                          <p:val>
                                            <p:strVal val="#ppt_y"/>
                                          </p:val>
                                        </p:tav>
                                      </p:tavLst>
                                    </p:anim>
                                  </p:childTnLst>
                                </p:cTn>
                              </p:par>
                              <p:par>
                                <p:cTn id="211" presetID="2" presetClass="entr" presetSubtype="4" fill="hold" grpId="0" nodeType="withEffect">
                                  <p:stCondLst>
                                    <p:cond delay="0"/>
                                  </p:stCondLst>
                                  <p:childTnLst>
                                    <p:set>
                                      <p:cBhvr>
                                        <p:cTn id="212" dur="1" fill="hold">
                                          <p:stCondLst>
                                            <p:cond delay="0"/>
                                          </p:stCondLst>
                                        </p:cTn>
                                        <p:tgtEl>
                                          <p:spTgt spid="54"/>
                                        </p:tgtEl>
                                        <p:attrNameLst>
                                          <p:attrName>style.visibility</p:attrName>
                                        </p:attrNameLst>
                                      </p:cBhvr>
                                      <p:to>
                                        <p:strVal val="visible"/>
                                      </p:to>
                                    </p:set>
                                    <p:anim calcmode="lin" valueType="num">
                                      <p:cBhvr additive="base">
                                        <p:cTn id="213" dur="2000" fill="hold"/>
                                        <p:tgtEl>
                                          <p:spTgt spid="54"/>
                                        </p:tgtEl>
                                        <p:attrNameLst>
                                          <p:attrName>ppt_x</p:attrName>
                                        </p:attrNameLst>
                                      </p:cBhvr>
                                      <p:tavLst>
                                        <p:tav tm="0">
                                          <p:val>
                                            <p:strVal val="#ppt_x"/>
                                          </p:val>
                                        </p:tav>
                                        <p:tav tm="100000">
                                          <p:val>
                                            <p:strVal val="#ppt_x"/>
                                          </p:val>
                                        </p:tav>
                                      </p:tavLst>
                                    </p:anim>
                                    <p:anim calcmode="lin" valueType="num">
                                      <p:cBhvr additive="base">
                                        <p:cTn id="214" dur="2000" fill="hold"/>
                                        <p:tgtEl>
                                          <p:spTgt spid="54"/>
                                        </p:tgtEl>
                                        <p:attrNameLst>
                                          <p:attrName>ppt_y</p:attrName>
                                        </p:attrNameLst>
                                      </p:cBhvr>
                                      <p:tavLst>
                                        <p:tav tm="0">
                                          <p:val>
                                            <p:strVal val="1+#ppt_h/2"/>
                                          </p:val>
                                        </p:tav>
                                        <p:tav tm="100000">
                                          <p:val>
                                            <p:strVal val="#ppt_y"/>
                                          </p:val>
                                        </p:tav>
                                      </p:tavLst>
                                    </p:anim>
                                  </p:childTnLst>
                                </p:cTn>
                              </p:par>
                              <p:par>
                                <p:cTn id="215" presetID="2" presetClass="entr" presetSubtype="4" fill="hold" grpId="0" nodeType="withEffect">
                                  <p:stCondLst>
                                    <p:cond delay="0"/>
                                  </p:stCondLst>
                                  <p:childTnLst>
                                    <p:set>
                                      <p:cBhvr>
                                        <p:cTn id="216" dur="1" fill="hold">
                                          <p:stCondLst>
                                            <p:cond delay="0"/>
                                          </p:stCondLst>
                                        </p:cTn>
                                        <p:tgtEl>
                                          <p:spTgt spid="55"/>
                                        </p:tgtEl>
                                        <p:attrNameLst>
                                          <p:attrName>style.visibility</p:attrName>
                                        </p:attrNameLst>
                                      </p:cBhvr>
                                      <p:to>
                                        <p:strVal val="visible"/>
                                      </p:to>
                                    </p:set>
                                    <p:anim calcmode="lin" valueType="num">
                                      <p:cBhvr additive="base">
                                        <p:cTn id="217" dur="2000" fill="hold"/>
                                        <p:tgtEl>
                                          <p:spTgt spid="55"/>
                                        </p:tgtEl>
                                        <p:attrNameLst>
                                          <p:attrName>ppt_x</p:attrName>
                                        </p:attrNameLst>
                                      </p:cBhvr>
                                      <p:tavLst>
                                        <p:tav tm="0">
                                          <p:val>
                                            <p:strVal val="#ppt_x"/>
                                          </p:val>
                                        </p:tav>
                                        <p:tav tm="100000">
                                          <p:val>
                                            <p:strVal val="#ppt_x"/>
                                          </p:val>
                                        </p:tav>
                                      </p:tavLst>
                                    </p:anim>
                                    <p:anim calcmode="lin" valueType="num">
                                      <p:cBhvr additive="base">
                                        <p:cTn id="218" dur="2000" fill="hold"/>
                                        <p:tgtEl>
                                          <p:spTgt spid="55"/>
                                        </p:tgtEl>
                                        <p:attrNameLst>
                                          <p:attrName>ppt_y</p:attrName>
                                        </p:attrNameLst>
                                      </p:cBhvr>
                                      <p:tavLst>
                                        <p:tav tm="0">
                                          <p:val>
                                            <p:strVal val="1+#ppt_h/2"/>
                                          </p:val>
                                        </p:tav>
                                        <p:tav tm="100000">
                                          <p:val>
                                            <p:strVal val="#ppt_y"/>
                                          </p:val>
                                        </p:tav>
                                      </p:tavLst>
                                    </p:anim>
                                  </p:childTnLst>
                                </p:cTn>
                              </p:par>
                              <p:par>
                                <p:cTn id="219" presetID="2" presetClass="entr" presetSubtype="4" fill="hold" grpId="0" nodeType="withEffect">
                                  <p:stCondLst>
                                    <p:cond delay="0"/>
                                  </p:stCondLst>
                                  <p:childTnLst>
                                    <p:set>
                                      <p:cBhvr>
                                        <p:cTn id="220" dur="1" fill="hold">
                                          <p:stCondLst>
                                            <p:cond delay="0"/>
                                          </p:stCondLst>
                                        </p:cTn>
                                        <p:tgtEl>
                                          <p:spTgt spid="56"/>
                                        </p:tgtEl>
                                        <p:attrNameLst>
                                          <p:attrName>style.visibility</p:attrName>
                                        </p:attrNameLst>
                                      </p:cBhvr>
                                      <p:to>
                                        <p:strVal val="visible"/>
                                      </p:to>
                                    </p:set>
                                    <p:anim calcmode="lin" valueType="num">
                                      <p:cBhvr additive="base">
                                        <p:cTn id="221" dur="2000" fill="hold"/>
                                        <p:tgtEl>
                                          <p:spTgt spid="56"/>
                                        </p:tgtEl>
                                        <p:attrNameLst>
                                          <p:attrName>ppt_x</p:attrName>
                                        </p:attrNameLst>
                                      </p:cBhvr>
                                      <p:tavLst>
                                        <p:tav tm="0">
                                          <p:val>
                                            <p:strVal val="#ppt_x"/>
                                          </p:val>
                                        </p:tav>
                                        <p:tav tm="100000">
                                          <p:val>
                                            <p:strVal val="#ppt_x"/>
                                          </p:val>
                                        </p:tav>
                                      </p:tavLst>
                                    </p:anim>
                                    <p:anim calcmode="lin" valueType="num">
                                      <p:cBhvr additive="base">
                                        <p:cTn id="222" dur="2000" fill="hold"/>
                                        <p:tgtEl>
                                          <p:spTgt spid="56"/>
                                        </p:tgtEl>
                                        <p:attrNameLst>
                                          <p:attrName>ppt_y</p:attrName>
                                        </p:attrNameLst>
                                      </p:cBhvr>
                                      <p:tavLst>
                                        <p:tav tm="0">
                                          <p:val>
                                            <p:strVal val="1+#ppt_h/2"/>
                                          </p:val>
                                        </p:tav>
                                        <p:tav tm="100000">
                                          <p:val>
                                            <p:strVal val="#ppt_y"/>
                                          </p:val>
                                        </p:tav>
                                      </p:tavLst>
                                    </p:anim>
                                  </p:childTnLst>
                                </p:cTn>
                              </p:par>
                              <p:par>
                                <p:cTn id="223" presetID="2" presetClass="entr" presetSubtype="4" fill="hold" grpId="0" nodeType="withEffect">
                                  <p:stCondLst>
                                    <p:cond delay="0"/>
                                  </p:stCondLst>
                                  <p:childTnLst>
                                    <p:set>
                                      <p:cBhvr>
                                        <p:cTn id="224" dur="1" fill="hold">
                                          <p:stCondLst>
                                            <p:cond delay="0"/>
                                          </p:stCondLst>
                                        </p:cTn>
                                        <p:tgtEl>
                                          <p:spTgt spid="57"/>
                                        </p:tgtEl>
                                        <p:attrNameLst>
                                          <p:attrName>style.visibility</p:attrName>
                                        </p:attrNameLst>
                                      </p:cBhvr>
                                      <p:to>
                                        <p:strVal val="visible"/>
                                      </p:to>
                                    </p:set>
                                    <p:anim calcmode="lin" valueType="num">
                                      <p:cBhvr additive="base">
                                        <p:cTn id="225" dur="2000" fill="hold"/>
                                        <p:tgtEl>
                                          <p:spTgt spid="57"/>
                                        </p:tgtEl>
                                        <p:attrNameLst>
                                          <p:attrName>ppt_x</p:attrName>
                                        </p:attrNameLst>
                                      </p:cBhvr>
                                      <p:tavLst>
                                        <p:tav tm="0">
                                          <p:val>
                                            <p:strVal val="#ppt_x"/>
                                          </p:val>
                                        </p:tav>
                                        <p:tav tm="100000">
                                          <p:val>
                                            <p:strVal val="#ppt_x"/>
                                          </p:val>
                                        </p:tav>
                                      </p:tavLst>
                                    </p:anim>
                                    <p:anim calcmode="lin" valueType="num">
                                      <p:cBhvr additive="base">
                                        <p:cTn id="226" dur="2000" fill="hold"/>
                                        <p:tgtEl>
                                          <p:spTgt spid="57"/>
                                        </p:tgtEl>
                                        <p:attrNameLst>
                                          <p:attrName>ppt_y</p:attrName>
                                        </p:attrNameLst>
                                      </p:cBhvr>
                                      <p:tavLst>
                                        <p:tav tm="0">
                                          <p:val>
                                            <p:strVal val="1+#ppt_h/2"/>
                                          </p:val>
                                        </p:tav>
                                        <p:tav tm="100000">
                                          <p:val>
                                            <p:strVal val="#ppt_y"/>
                                          </p:val>
                                        </p:tav>
                                      </p:tavLst>
                                    </p:anim>
                                  </p:childTnLst>
                                </p:cTn>
                              </p:par>
                              <p:par>
                                <p:cTn id="227" presetID="2" presetClass="entr" presetSubtype="4" fill="hold" grpId="0" nodeType="withEffect">
                                  <p:stCondLst>
                                    <p:cond delay="0"/>
                                  </p:stCondLst>
                                  <p:childTnLst>
                                    <p:set>
                                      <p:cBhvr>
                                        <p:cTn id="228" dur="1" fill="hold">
                                          <p:stCondLst>
                                            <p:cond delay="0"/>
                                          </p:stCondLst>
                                        </p:cTn>
                                        <p:tgtEl>
                                          <p:spTgt spid="58"/>
                                        </p:tgtEl>
                                        <p:attrNameLst>
                                          <p:attrName>style.visibility</p:attrName>
                                        </p:attrNameLst>
                                      </p:cBhvr>
                                      <p:to>
                                        <p:strVal val="visible"/>
                                      </p:to>
                                    </p:set>
                                    <p:anim calcmode="lin" valueType="num">
                                      <p:cBhvr additive="base">
                                        <p:cTn id="229" dur="2000" fill="hold"/>
                                        <p:tgtEl>
                                          <p:spTgt spid="58"/>
                                        </p:tgtEl>
                                        <p:attrNameLst>
                                          <p:attrName>ppt_x</p:attrName>
                                        </p:attrNameLst>
                                      </p:cBhvr>
                                      <p:tavLst>
                                        <p:tav tm="0">
                                          <p:val>
                                            <p:strVal val="#ppt_x"/>
                                          </p:val>
                                        </p:tav>
                                        <p:tav tm="100000">
                                          <p:val>
                                            <p:strVal val="#ppt_x"/>
                                          </p:val>
                                        </p:tav>
                                      </p:tavLst>
                                    </p:anim>
                                    <p:anim calcmode="lin" valueType="num">
                                      <p:cBhvr additive="base">
                                        <p:cTn id="230" dur="2000" fill="hold"/>
                                        <p:tgtEl>
                                          <p:spTgt spid="58"/>
                                        </p:tgtEl>
                                        <p:attrNameLst>
                                          <p:attrName>ppt_y</p:attrName>
                                        </p:attrNameLst>
                                      </p:cBhvr>
                                      <p:tavLst>
                                        <p:tav tm="0">
                                          <p:val>
                                            <p:strVal val="1+#ppt_h/2"/>
                                          </p:val>
                                        </p:tav>
                                        <p:tav tm="100000">
                                          <p:val>
                                            <p:strVal val="#ppt_y"/>
                                          </p:val>
                                        </p:tav>
                                      </p:tavLst>
                                    </p:anim>
                                  </p:childTnLst>
                                </p:cTn>
                              </p:par>
                              <p:par>
                                <p:cTn id="231" presetID="2" presetClass="entr" presetSubtype="4" fill="hold" grpId="0" nodeType="withEffect">
                                  <p:stCondLst>
                                    <p:cond delay="0"/>
                                  </p:stCondLst>
                                  <p:childTnLst>
                                    <p:set>
                                      <p:cBhvr>
                                        <p:cTn id="232" dur="1" fill="hold">
                                          <p:stCondLst>
                                            <p:cond delay="0"/>
                                          </p:stCondLst>
                                        </p:cTn>
                                        <p:tgtEl>
                                          <p:spTgt spid="59"/>
                                        </p:tgtEl>
                                        <p:attrNameLst>
                                          <p:attrName>style.visibility</p:attrName>
                                        </p:attrNameLst>
                                      </p:cBhvr>
                                      <p:to>
                                        <p:strVal val="visible"/>
                                      </p:to>
                                    </p:set>
                                    <p:anim calcmode="lin" valueType="num">
                                      <p:cBhvr additive="base">
                                        <p:cTn id="233" dur="2000" fill="hold"/>
                                        <p:tgtEl>
                                          <p:spTgt spid="59"/>
                                        </p:tgtEl>
                                        <p:attrNameLst>
                                          <p:attrName>ppt_x</p:attrName>
                                        </p:attrNameLst>
                                      </p:cBhvr>
                                      <p:tavLst>
                                        <p:tav tm="0">
                                          <p:val>
                                            <p:strVal val="#ppt_x"/>
                                          </p:val>
                                        </p:tav>
                                        <p:tav tm="100000">
                                          <p:val>
                                            <p:strVal val="#ppt_x"/>
                                          </p:val>
                                        </p:tav>
                                      </p:tavLst>
                                    </p:anim>
                                    <p:anim calcmode="lin" valueType="num">
                                      <p:cBhvr additive="base">
                                        <p:cTn id="234" dur="2000" fill="hold"/>
                                        <p:tgtEl>
                                          <p:spTgt spid="59"/>
                                        </p:tgtEl>
                                        <p:attrNameLst>
                                          <p:attrName>ppt_y</p:attrName>
                                        </p:attrNameLst>
                                      </p:cBhvr>
                                      <p:tavLst>
                                        <p:tav tm="0">
                                          <p:val>
                                            <p:strVal val="1+#ppt_h/2"/>
                                          </p:val>
                                        </p:tav>
                                        <p:tav tm="100000">
                                          <p:val>
                                            <p:strVal val="#ppt_y"/>
                                          </p:val>
                                        </p:tav>
                                      </p:tavLst>
                                    </p:anim>
                                  </p:childTnLst>
                                </p:cTn>
                              </p:par>
                              <p:par>
                                <p:cTn id="235" presetID="2" presetClass="entr" presetSubtype="4" fill="hold" grpId="0" nodeType="withEffect">
                                  <p:stCondLst>
                                    <p:cond delay="0"/>
                                  </p:stCondLst>
                                  <p:childTnLst>
                                    <p:set>
                                      <p:cBhvr>
                                        <p:cTn id="236" dur="1" fill="hold">
                                          <p:stCondLst>
                                            <p:cond delay="0"/>
                                          </p:stCondLst>
                                        </p:cTn>
                                        <p:tgtEl>
                                          <p:spTgt spid="60"/>
                                        </p:tgtEl>
                                        <p:attrNameLst>
                                          <p:attrName>style.visibility</p:attrName>
                                        </p:attrNameLst>
                                      </p:cBhvr>
                                      <p:to>
                                        <p:strVal val="visible"/>
                                      </p:to>
                                    </p:set>
                                    <p:anim calcmode="lin" valueType="num">
                                      <p:cBhvr additive="base">
                                        <p:cTn id="237" dur="2000" fill="hold"/>
                                        <p:tgtEl>
                                          <p:spTgt spid="60"/>
                                        </p:tgtEl>
                                        <p:attrNameLst>
                                          <p:attrName>ppt_x</p:attrName>
                                        </p:attrNameLst>
                                      </p:cBhvr>
                                      <p:tavLst>
                                        <p:tav tm="0">
                                          <p:val>
                                            <p:strVal val="#ppt_x"/>
                                          </p:val>
                                        </p:tav>
                                        <p:tav tm="100000">
                                          <p:val>
                                            <p:strVal val="#ppt_x"/>
                                          </p:val>
                                        </p:tav>
                                      </p:tavLst>
                                    </p:anim>
                                    <p:anim calcmode="lin" valueType="num">
                                      <p:cBhvr additive="base">
                                        <p:cTn id="238" dur="2000" fill="hold"/>
                                        <p:tgtEl>
                                          <p:spTgt spid="60"/>
                                        </p:tgtEl>
                                        <p:attrNameLst>
                                          <p:attrName>ppt_y</p:attrName>
                                        </p:attrNameLst>
                                      </p:cBhvr>
                                      <p:tavLst>
                                        <p:tav tm="0">
                                          <p:val>
                                            <p:strVal val="1+#ppt_h/2"/>
                                          </p:val>
                                        </p:tav>
                                        <p:tav tm="100000">
                                          <p:val>
                                            <p:strVal val="#ppt_y"/>
                                          </p:val>
                                        </p:tav>
                                      </p:tavLst>
                                    </p:anim>
                                  </p:childTnLst>
                                </p:cTn>
                              </p:par>
                              <p:par>
                                <p:cTn id="239" presetID="2" presetClass="entr" presetSubtype="4" fill="hold" grpId="0" nodeType="withEffect">
                                  <p:stCondLst>
                                    <p:cond delay="0"/>
                                  </p:stCondLst>
                                  <p:childTnLst>
                                    <p:set>
                                      <p:cBhvr>
                                        <p:cTn id="240" dur="1" fill="hold">
                                          <p:stCondLst>
                                            <p:cond delay="0"/>
                                          </p:stCondLst>
                                        </p:cTn>
                                        <p:tgtEl>
                                          <p:spTgt spid="61"/>
                                        </p:tgtEl>
                                        <p:attrNameLst>
                                          <p:attrName>style.visibility</p:attrName>
                                        </p:attrNameLst>
                                      </p:cBhvr>
                                      <p:to>
                                        <p:strVal val="visible"/>
                                      </p:to>
                                    </p:set>
                                    <p:anim calcmode="lin" valueType="num">
                                      <p:cBhvr additive="base">
                                        <p:cTn id="241" dur="2000" fill="hold"/>
                                        <p:tgtEl>
                                          <p:spTgt spid="61"/>
                                        </p:tgtEl>
                                        <p:attrNameLst>
                                          <p:attrName>ppt_x</p:attrName>
                                        </p:attrNameLst>
                                      </p:cBhvr>
                                      <p:tavLst>
                                        <p:tav tm="0">
                                          <p:val>
                                            <p:strVal val="#ppt_x"/>
                                          </p:val>
                                        </p:tav>
                                        <p:tav tm="100000">
                                          <p:val>
                                            <p:strVal val="#ppt_x"/>
                                          </p:val>
                                        </p:tav>
                                      </p:tavLst>
                                    </p:anim>
                                    <p:anim calcmode="lin" valueType="num">
                                      <p:cBhvr additive="base">
                                        <p:cTn id="242" dur="2000" fill="hold"/>
                                        <p:tgtEl>
                                          <p:spTgt spid="61"/>
                                        </p:tgtEl>
                                        <p:attrNameLst>
                                          <p:attrName>ppt_y</p:attrName>
                                        </p:attrNameLst>
                                      </p:cBhvr>
                                      <p:tavLst>
                                        <p:tav tm="0">
                                          <p:val>
                                            <p:strVal val="1+#ppt_h/2"/>
                                          </p:val>
                                        </p:tav>
                                        <p:tav tm="100000">
                                          <p:val>
                                            <p:strVal val="#ppt_y"/>
                                          </p:val>
                                        </p:tav>
                                      </p:tavLst>
                                    </p:anim>
                                  </p:childTnLst>
                                </p:cTn>
                              </p:par>
                              <p:par>
                                <p:cTn id="243" presetID="2" presetClass="entr" presetSubtype="4" fill="hold" grpId="0" nodeType="withEffect">
                                  <p:stCondLst>
                                    <p:cond delay="0"/>
                                  </p:stCondLst>
                                  <p:childTnLst>
                                    <p:set>
                                      <p:cBhvr>
                                        <p:cTn id="244" dur="1" fill="hold">
                                          <p:stCondLst>
                                            <p:cond delay="0"/>
                                          </p:stCondLst>
                                        </p:cTn>
                                        <p:tgtEl>
                                          <p:spTgt spid="62"/>
                                        </p:tgtEl>
                                        <p:attrNameLst>
                                          <p:attrName>style.visibility</p:attrName>
                                        </p:attrNameLst>
                                      </p:cBhvr>
                                      <p:to>
                                        <p:strVal val="visible"/>
                                      </p:to>
                                    </p:set>
                                    <p:anim calcmode="lin" valueType="num">
                                      <p:cBhvr additive="base">
                                        <p:cTn id="245" dur="2000" fill="hold"/>
                                        <p:tgtEl>
                                          <p:spTgt spid="62"/>
                                        </p:tgtEl>
                                        <p:attrNameLst>
                                          <p:attrName>ppt_x</p:attrName>
                                        </p:attrNameLst>
                                      </p:cBhvr>
                                      <p:tavLst>
                                        <p:tav tm="0">
                                          <p:val>
                                            <p:strVal val="#ppt_x"/>
                                          </p:val>
                                        </p:tav>
                                        <p:tav tm="100000">
                                          <p:val>
                                            <p:strVal val="#ppt_x"/>
                                          </p:val>
                                        </p:tav>
                                      </p:tavLst>
                                    </p:anim>
                                    <p:anim calcmode="lin" valueType="num">
                                      <p:cBhvr additive="base">
                                        <p:cTn id="246" dur="2000" fill="hold"/>
                                        <p:tgtEl>
                                          <p:spTgt spid="62"/>
                                        </p:tgtEl>
                                        <p:attrNameLst>
                                          <p:attrName>ppt_y</p:attrName>
                                        </p:attrNameLst>
                                      </p:cBhvr>
                                      <p:tavLst>
                                        <p:tav tm="0">
                                          <p:val>
                                            <p:strVal val="1+#ppt_h/2"/>
                                          </p:val>
                                        </p:tav>
                                        <p:tav tm="100000">
                                          <p:val>
                                            <p:strVal val="#ppt_y"/>
                                          </p:val>
                                        </p:tav>
                                      </p:tavLst>
                                    </p:anim>
                                  </p:childTnLst>
                                </p:cTn>
                              </p:par>
                              <p:par>
                                <p:cTn id="247" presetID="2" presetClass="entr" presetSubtype="4" fill="hold" grpId="0" nodeType="withEffect">
                                  <p:stCondLst>
                                    <p:cond delay="0"/>
                                  </p:stCondLst>
                                  <p:childTnLst>
                                    <p:set>
                                      <p:cBhvr>
                                        <p:cTn id="248" dur="1" fill="hold">
                                          <p:stCondLst>
                                            <p:cond delay="0"/>
                                          </p:stCondLst>
                                        </p:cTn>
                                        <p:tgtEl>
                                          <p:spTgt spid="63"/>
                                        </p:tgtEl>
                                        <p:attrNameLst>
                                          <p:attrName>style.visibility</p:attrName>
                                        </p:attrNameLst>
                                      </p:cBhvr>
                                      <p:to>
                                        <p:strVal val="visible"/>
                                      </p:to>
                                    </p:set>
                                    <p:anim calcmode="lin" valueType="num">
                                      <p:cBhvr additive="base">
                                        <p:cTn id="249" dur="2000" fill="hold"/>
                                        <p:tgtEl>
                                          <p:spTgt spid="63"/>
                                        </p:tgtEl>
                                        <p:attrNameLst>
                                          <p:attrName>ppt_x</p:attrName>
                                        </p:attrNameLst>
                                      </p:cBhvr>
                                      <p:tavLst>
                                        <p:tav tm="0">
                                          <p:val>
                                            <p:strVal val="#ppt_x"/>
                                          </p:val>
                                        </p:tav>
                                        <p:tav tm="100000">
                                          <p:val>
                                            <p:strVal val="#ppt_x"/>
                                          </p:val>
                                        </p:tav>
                                      </p:tavLst>
                                    </p:anim>
                                    <p:anim calcmode="lin" valueType="num">
                                      <p:cBhvr additive="base">
                                        <p:cTn id="250" dur="2000" fill="hold"/>
                                        <p:tgtEl>
                                          <p:spTgt spid="63"/>
                                        </p:tgtEl>
                                        <p:attrNameLst>
                                          <p:attrName>ppt_y</p:attrName>
                                        </p:attrNameLst>
                                      </p:cBhvr>
                                      <p:tavLst>
                                        <p:tav tm="0">
                                          <p:val>
                                            <p:strVal val="1+#ppt_h/2"/>
                                          </p:val>
                                        </p:tav>
                                        <p:tav tm="100000">
                                          <p:val>
                                            <p:strVal val="#ppt_y"/>
                                          </p:val>
                                        </p:tav>
                                      </p:tavLst>
                                    </p:anim>
                                  </p:childTnLst>
                                </p:cTn>
                              </p:par>
                              <p:par>
                                <p:cTn id="251" presetID="2" presetClass="entr" presetSubtype="4" fill="hold" grpId="0" nodeType="withEffect">
                                  <p:stCondLst>
                                    <p:cond delay="0"/>
                                  </p:stCondLst>
                                  <p:childTnLst>
                                    <p:set>
                                      <p:cBhvr>
                                        <p:cTn id="252" dur="1" fill="hold">
                                          <p:stCondLst>
                                            <p:cond delay="0"/>
                                          </p:stCondLst>
                                        </p:cTn>
                                        <p:tgtEl>
                                          <p:spTgt spid="64"/>
                                        </p:tgtEl>
                                        <p:attrNameLst>
                                          <p:attrName>style.visibility</p:attrName>
                                        </p:attrNameLst>
                                      </p:cBhvr>
                                      <p:to>
                                        <p:strVal val="visible"/>
                                      </p:to>
                                    </p:set>
                                    <p:anim calcmode="lin" valueType="num">
                                      <p:cBhvr additive="base">
                                        <p:cTn id="253" dur="2000" fill="hold"/>
                                        <p:tgtEl>
                                          <p:spTgt spid="64"/>
                                        </p:tgtEl>
                                        <p:attrNameLst>
                                          <p:attrName>ppt_x</p:attrName>
                                        </p:attrNameLst>
                                      </p:cBhvr>
                                      <p:tavLst>
                                        <p:tav tm="0">
                                          <p:val>
                                            <p:strVal val="#ppt_x"/>
                                          </p:val>
                                        </p:tav>
                                        <p:tav tm="100000">
                                          <p:val>
                                            <p:strVal val="#ppt_x"/>
                                          </p:val>
                                        </p:tav>
                                      </p:tavLst>
                                    </p:anim>
                                    <p:anim calcmode="lin" valueType="num">
                                      <p:cBhvr additive="base">
                                        <p:cTn id="254" dur="2000" fill="hold"/>
                                        <p:tgtEl>
                                          <p:spTgt spid="64"/>
                                        </p:tgtEl>
                                        <p:attrNameLst>
                                          <p:attrName>ppt_y</p:attrName>
                                        </p:attrNameLst>
                                      </p:cBhvr>
                                      <p:tavLst>
                                        <p:tav tm="0">
                                          <p:val>
                                            <p:strVal val="1+#ppt_h/2"/>
                                          </p:val>
                                        </p:tav>
                                        <p:tav tm="100000">
                                          <p:val>
                                            <p:strVal val="#ppt_y"/>
                                          </p:val>
                                        </p:tav>
                                      </p:tavLst>
                                    </p:anim>
                                  </p:childTnLst>
                                </p:cTn>
                              </p:par>
                              <p:par>
                                <p:cTn id="255" presetID="2" presetClass="entr" presetSubtype="4" fill="hold" grpId="0" nodeType="withEffect">
                                  <p:stCondLst>
                                    <p:cond delay="0"/>
                                  </p:stCondLst>
                                  <p:childTnLst>
                                    <p:set>
                                      <p:cBhvr>
                                        <p:cTn id="256" dur="1" fill="hold">
                                          <p:stCondLst>
                                            <p:cond delay="0"/>
                                          </p:stCondLst>
                                        </p:cTn>
                                        <p:tgtEl>
                                          <p:spTgt spid="65"/>
                                        </p:tgtEl>
                                        <p:attrNameLst>
                                          <p:attrName>style.visibility</p:attrName>
                                        </p:attrNameLst>
                                      </p:cBhvr>
                                      <p:to>
                                        <p:strVal val="visible"/>
                                      </p:to>
                                    </p:set>
                                    <p:anim calcmode="lin" valueType="num">
                                      <p:cBhvr additive="base">
                                        <p:cTn id="257" dur="2000" fill="hold"/>
                                        <p:tgtEl>
                                          <p:spTgt spid="65"/>
                                        </p:tgtEl>
                                        <p:attrNameLst>
                                          <p:attrName>ppt_x</p:attrName>
                                        </p:attrNameLst>
                                      </p:cBhvr>
                                      <p:tavLst>
                                        <p:tav tm="0">
                                          <p:val>
                                            <p:strVal val="#ppt_x"/>
                                          </p:val>
                                        </p:tav>
                                        <p:tav tm="100000">
                                          <p:val>
                                            <p:strVal val="#ppt_x"/>
                                          </p:val>
                                        </p:tav>
                                      </p:tavLst>
                                    </p:anim>
                                    <p:anim calcmode="lin" valueType="num">
                                      <p:cBhvr additive="base">
                                        <p:cTn id="258" dur="2000" fill="hold"/>
                                        <p:tgtEl>
                                          <p:spTgt spid="65"/>
                                        </p:tgtEl>
                                        <p:attrNameLst>
                                          <p:attrName>ppt_y</p:attrName>
                                        </p:attrNameLst>
                                      </p:cBhvr>
                                      <p:tavLst>
                                        <p:tav tm="0">
                                          <p:val>
                                            <p:strVal val="1+#ppt_h/2"/>
                                          </p:val>
                                        </p:tav>
                                        <p:tav tm="100000">
                                          <p:val>
                                            <p:strVal val="#ppt_y"/>
                                          </p:val>
                                        </p:tav>
                                      </p:tavLst>
                                    </p:anim>
                                  </p:childTnLst>
                                </p:cTn>
                              </p:par>
                              <p:par>
                                <p:cTn id="259" presetID="2" presetClass="entr" presetSubtype="4" fill="hold" grpId="0" nodeType="withEffect">
                                  <p:stCondLst>
                                    <p:cond delay="0"/>
                                  </p:stCondLst>
                                  <p:childTnLst>
                                    <p:set>
                                      <p:cBhvr>
                                        <p:cTn id="260" dur="1" fill="hold">
                                          <p:stCondLst>
                                            <p:cond delay="0"/>
                                          </p:stCondLst>
                                        </p:cTn>
                                        <p:tgtEl>
                                          <p:spTgt spid="66"/>
                                        </p:tgtEl>
                                        <p:attrNameLst>
                                          <p:attrName>style.visibility</p:attrName>
                                        </p:attrNameLst>
                                      </p:cBhvr>
                                      <p:to>
                                        <p:strVal val="visible"/>
                                      </p:to>
                                    </p:set>
                                    <p:anim calcmode="lin" valueType="num">
                                      <p:cBhvr additive="base">
                                        <p:cTn id="261" dur="2000" fill="hold"/>
                                        <p:tgtEl>
                                          <p:spTgt spid="66"/>
                                        </p:tgtEl>
                                        <p:attrNameLst>
                                          <p:attrName>ppt_x</p:attrName>
                                        </p:attrNameLst>
                                      </p:cBhvr>
                                      <p:tavLst>
                                        <p:tav tm="0">
                                          <p:val>
                                            <p:strVal val="#ppt_x"/>
                                          </p:val>
                                        </p:tav>
                                        <p:tav tm="100000">
                                          <p:val>
                                            <p:strVal val="#ppt_x"/>
                                          </p:val>
                                        </p:tav>
                                      </p:tavLst>
                                    </p:anim>
                                    <p:anim calcmode="lin" valueType="num">
                                      <p:cBhvr additive="base">
                                        <p:cTn id="262" dur="2000" fill="hold"/>
                                        <p:tgtEl>
                                          <p:spTgt spid="66"/>
                                        </p:tgtEl>
                                        <p:attrNameLst>
                                          <p:attrName>ppt_y</p:attrName>
                                        </p:attrNameLst>
                                      </p:cBhvr>
                                      <p:tavLst>
                                        <p:tav tm="0">
                                          <p:val>
                                            <p:strVal val="1+#ppt_h/2"/>
                                          </p:val>
                                        </p:tav>
                                        <p:tav tm="100000">
                                          <p:val>
                                            <p:strVal val="#ppt_y"/>
                                          </p:val>
                                        </p:tav>
                                      </p:tavLst>
                                    </p:anim>
                                  </p:childTnLst>
                                </p:cTn>
                              </p:par>
                              <p:par>
                                <p:cTn id="263" presetID="2" presetClass="entr" presetSubtype="4" fill="hold" grpId="0" nodeType="withEffect">
                                  <p:stCondLst>
                                    <p:cond delay="0"/>
                                  </p:stCondLst>
                                  <p:childTnLst>
                                    <p:set>
                                      <p:cBhvr>
                                        <p:cTn id="264" dur="1" fill="hold">
                                          <p:stCondLst>
                                            <p:cond delay="0"/>
                                          </p:stCondLst>
                                        </p:cTn>
                                        <p:tgtEl>
                                          <p:spTgt spid="67"/>
                                        </p:tgtEl>
                                        <p:attrNameLst>
                                          <p:attrName>style.visibility</p:attrName>
                                        </p:attrNameLst>
                                      </p:cBhvr>
                                      <p:to>
                                        <p:strVal val="visible"/>
                                      </p:to>
                                    </p:set>
                                    <p:anim calcmode="lin" valueType="num">
                                      <p:cBhvr additive="base">
                                        <p:cTn id="265" dur="2000" fill="hold"/>
                                        <p:tgtEl>
                                          <p:spTgt spid="67"/>
                                        </p:tgtEl>
                                        <p:attrNameLst>
                                          <p:attrName>ppt_x</p:attrName>
                                        </p:attrNameLst>
                                      </p:cBhvr>
                                      <p:tavLst>
                                        <p:tav tm="0">
                                          <p:val>
                                            <p:strVal val="#ppt_x"/>
                                          </p:val>
                                        </p:tav>
                                        <p:tav tm="100000">
                                          <p:val>
                                            <p:strVal val="#ppt_x"/>
                                          </p:val>
                                        </p:tav>
                                      </p:tavLst>
                                    </p:anim>
                                    <p:anim calcmode="lin" valueType="num">
                                      <p:cBhvr additive="base">
                                        <p:cTn id="266" dur="2000" fill="hold"/>
                                        <p:tgtEl>
                                          <p:spTgt spid="67"/>
                                        </p:tgtEl>
                                        <p:attrNameLst>
                                          <p:attrName>ppt_y</p:attrName>
                                        </p:attrNameLst>
                                      </p:cBhvr>
                                      <p:tavLst>
                                        <p:tav tm="0">
                                          <p:val>
                                            <p:strVal val="1+#ppt_h/2"/>
                                          </p:val>
                                        </p:tav>
                                        <p:tav tm="100000">
                                          <p:val>
                                            <p:strVal val="#ppt_y"/>
                                          </p:val>
                                        </p:tav>
                                      </p:tavLst>
                                    </p:anim>
                                  </p:childTnLst>
                                </p:cTn>
                              </p:par>
                              <p:par>
                                <p:cTn id="267" presetID="3" presetClass="entr" presetSubtype="5" fill="hold" grpId="1" nodeType="withEffect">
                                  <p:stCondLst>
                                    <p:cond delay="0"/>
                                  </p:stCondLst>
                                  <p:childTnLst>
                                    <p:set>
                                      <p:cBhvr>
                                        <p:cTn id="268" dur="1" fill="hold">
                                          <p:stCondLst>
                                            <p:cond delay="0"/>
                                          </p:stCondLst>
                                        </p:cTn>
                                        <p:tgtEl>
                                          <p:spTgt spid="3"/>
                                        </p:tgtEl>
                                        <p:attrNameLst>
                                          <p:attrName>style.visibility</p:attrName>
                                        </p:attrNameLst>
                                      </p:cBhvr>
                                      <p:to>
                                        <p:strVal val="visible"/>
                                      </p:to>
                                    </p:set>
                                    <p:animEffect transition="in" filter="blinds(vertical)">
                                      <p:cBhvr>
                                        <p:cTn id="269" dur="2000"/>
                                        <p:tgtEl>
                                          <p:spTgt spid="3"/>
                                        </p:tgtEl>
                                      </p:cBhvr>
                                    </p:animEffect>
                                  </p:childTnLst>
                                </p:cTn>
                              </p:par>
                              <p:par>
                                <p:cTn id="270" presetID="3" presetClass="entr" presetSubtype="5" fill="hold" grpId="1" nodeType="withEffect">
                                  <p:stCondLst>
                                    <p:cond delay="0"/>
                                  </p:stCondLst>
                                  <p:childTnLst>
                                    <p:set>
                                      <p:cBhvr>
                                        <p:cTn id="271" dur="1" fill="hold">
                                          <p:stCondLst>
                                            <p:cond delay="0"/>
                                          </p:stCondLst>
                                        </p:cTn>
                                        <p:tgtEl>
                                          <p:spTgt spid="4"/>
                                        </p:tgtEl>
                                        <p:attrNameLst>
                                          <p:attrName>style.visibility</p:attrName>
                                        </p:attrNameLst>
                                      </p:cBhvr>
                                      <p:to>
                                        <p:strVal val="visible"/>
                                      </p:to>
                                    </p:set>
                                    <p:animEffect transition="in" filter="blinds(vertical)">
                                      <p:cBhvr>
                                        <p:cTn id="272" dur="2000"/>
                                        <p:tgtEl>
                                          <p:spTgt spid="4"/>
                                        </p:tgtEl>
                                      </p:cBhvr>
                                    </p:animEffect>
                                  </p:childTnLst>
                                </p:cTn>
                              </p:par>
                              <p:par>
                                <p:cTn id="273" presetID="3" presetClass="entr" presetSubtype="5" fill="hold" grpId="1" nodeType="withEffect">
                                  <p:stCondLst>
                                    <p:cond delay="0"/>
                                  </p:stCondLst>
                                  <p:childTnLst>
                                    <p:set>
                                      <p:cBhvr>
                                        <p:cTn id="274" dur="1" fill="hold">
                                          <p:stCondLst>
                                            <p:cond delay="0"/>
                                          </p:stCondLst>
                                        </p:cTn>
                                        <p:tgtEl>
                                          <p:spTgt spid="5"/>
                                        </p:tgtEl>
                                        <p:attrNameLst>
                                          <p:attrName>style.visibility</p:attrName>
                                        </p:attrNameLst>
                                      </p:cBhvr>
                                      <p:to>
                                        <p:strVal val="visible"/>
                                      </p:to>
                                    </p:set>
                                    <p:animEffect transition="in" filter="blinds(vertical)">
                                      <p:cBhvr>
                                        <p:cTn id="275" dur="2000"/>
                                        <p:tgtEl>
                                          <p:spTgt spid="5"/>
                                        </p:tgtEl>
                                      </p:cBhvr>
                                    </p:animEffect>
                                  </p:childTnLst>
                                </p:cTn>
                              </p:par>
                              <p:par>
                                <p:cTn id="276" presetID="3" presetClass="entr" presetSubtype="5" fill="hold" grpId="1" nodeType="withEffect">
                                  <p:stCondLst>
                                    <p:cond delay="0"/>
                                  </p:stCondLst>
                                  <p:childTnLst>
                                    <p:set>
                                      <p:cBhvr>
                                        <p:cTn id="277" dur="1" fill="hold">
                                          <p:stCondLst>
                                            <p:cond delay="0"/>
                                          </p:stCondLst>
                                        </p:cTn>
                                        <p:tgtEl>
                                          <p:spTgt spid="6"/>
                                        </p:tgtEl>
                                        <p:attrNameLst>
                                          <p:attrName>style.visibility</p:attrName>
                                        </p:attrNameLst>
                                      </p:cBhvr>
                                      <p:to>
                                        <p:strVal val="visible"/>
                                      </p:to>
                                    </p:set>
                                    <p:animEffect transition="in" filter="blinds(vertical)">
                                      <p:cBhvr>
                                        <p:cTn id="278" dur="2000"/>
                                        <p:tgtEl>
                                          <p:spTgt spid="6"/>
                                        </p:tgtEl>
                                      </p:cBhvr>
                                    </p:animEffect>
                                  </p:childTnLst>
                                </p:cTn>
                              </p:par>
                              <p:par>
                                <p:cTn id="279" presetID="3" presetClass="entr" presetSubtype="5" fill="hold" grpId="1" nodeType="withEffect">
                                  <p:stCondLst>
                                    <p:cond delay="0"/>
                                  </p:stCondLst>
                                  <p:childTnLst>
                                    <p:set>
                                      <p:cBhvr>
                                        <p:cTn id="280" dur="1" fill="hold">
                                          <p:stCondLst>
                                            <p:cond delay="0"/>
                                          </p:stCondLst>
                                        </p:cTn>
                                        <p:tgtEl>
                                          <p:spTgt spid="7"/>
                                        </p:tgtEl>
                                        <p:attrNameLst>
                                          <p:attrName>style.visibility</p:attrName>
                                        </p:attrNameLst>
                                      </p:cBhvr>
                                      <p:to>
                                        <p:strVal val="visible"/>
                                      </p:to>
                                    </p:set>
                                    <p:animEffect transition="in" filter="blinds(vertical)">
                                      <p:cBhvr>
                                        <p:cTn id="281" dur="2000"/>
                                        <p:tgtEl>
                                          <p:spTgt spid="7"/>
                                        </p:tgtEl>
                                      </p:cBhvr>
                                    </p:animEffect>
                                  </p:childTnLst>
                                </p:cTn>
                              </p:par>
                              <p:par>
                                <p:cTn id="282" presetID="3" presetClass="entr" presetSubtype="5" fill="hold" grpId="1" nodeType="withEffect">
                                  <p:stCondLst>
                                    <p:cond delay="0"/>
                                  </p:stCondLst>
                                  <p:childTnLst>
                                    <p:set>
                                      <p:cBhvr>
                                        <p:cTn id="283" dur="1" fill="hold">
                                          <p:stCondLst>
                                            <p:cond delay="0"/>
                                          </p:stCondLst>
                                        </p:cTn>
                                        <p:tgtEl>
                                          <p:spTgt spid="8"/>
                                        </p:tgtEl>
                                        <p:attrNameLst>
                                          <p:attrName>style.visibility</p:attrName>
                                        </p:attrNameLst>
                                      </p:cBhvr>
                                      <p:to>
                                        <p:strVal val="visible"/>
                                      </p:to>
                                    </p:set>
                                    <p:animEffect transition="in" filter="blinds(vertical)">
                                      <p:cBhvr>
                                        <p:cTn id="284" dur="2000"/>
                                        <p:tgtEl>
                                          <p:spTgt spid="8"/>
                                        </p:tgtEl>
                                      </p:cBhvr>
                                    </p:animEffect>
                                  </p:childTnLst>
                                </p:cTn>
                              </p:par>
                              <p:par>
                                <p:cTn id="285" presetID="3" presetClass="entr" presetSubtype="5" fill="hold" grpId="1" nodeType="withEffect">
                                  <p:stCondLst>
                                    <p:cond delay="0"/>
                                  </p:stCondLst>
                                  <p:childTnLst>
                                    <p:set>
                                      <p:cBhvr>
                                        <p:cTn id="286" dur="1" fill="hold">
                                          <p:stCondLst>
                                            <p:cond delay="0"/>
                                          </p:stCondLst>
                                        </p:cTn>
                                        <p:tgtEl>
                                          <p:spTgt spid="9"/>
                                        </p:tgtEl>
                                        <p:attrNameLst>
                                          <p:attrName>style.visibility</p:attrName>
                                        </p:attrNameLst>
                                      </p:cBhvr>
                                      <p:to>
                                        <p:strVal val="visible"/>
                                      </p:to>
                                    </p:set>
                                    <p:animEffect transition="in" filter="blinds(vertical)">
                                      <p:cBhvr>
                                        <p:cTn id="287" dur="2000"/>
                                        <p:tgtEl>
                                          <p:spTgt spid="9"/>
                                        </p:tgtEl>
                                      </p:cBhvr>
                                    </p:animEffect>
                                  </p:childTnLst>
                                </p:cTn>
                              </p:par>
                              <p:par>
                                <p:cTn id="288" presetID="3" presetClass="entr" presetSubtype="5" fill="hold" grpId="1" nodeType="withEffect">
                                  <p:stCondLst>
                                    <p:cond delay="0"/>
                                  </p:stCondLst>
                                  <p:childTnLst>
                                    <p:set>
                                      <p:cBhvr>
                                        <p:cTn id="289" dur="1" fill="hold">
                                          <p:stCondLst>
                                            <p:cond delay="0"/>
                                          </p:stCondLst>
                                        </p:cTn>
                                        <p:tgtEl>
                                          <p:spTgt spid="10"/>
                                        </p:tgtEl>
                                        <p:attrNameLst>
                                          <p:attrName>style.visibility</p:attrName>
                                        </p:attrNameLst>
                                      </p:cBhvr>
                                      <p:to>
                                        <p:strVal val="visible"/>
                                      </p:to>
                                    </p:set>
                                    <p:animEffect transition="in" filter="blinds(vertical)">
                                      <p:cBhvr>
                                        <p:cTn id="290" dur="2000"/>
                                        <p:tgtEl>
                                          <p:spTgt spid="10"/>
                                        </p:tgtEl>
                                      </p:cBhvr>
                                    </p:animEffect>
                                  </p:childTnLst>
                                </p:cTn>
                              </p:par>
                              <p:par>
                                <p:cTn id="291" presetID="3" presetClass="entr" presetSubtype="5" fill="hold" grpId="1" nodeType="withEffect">
                                  <p:stCondLst>
                                    <p:cond delay="0"/>
                                  </p:stCondLst>
                                  <p:childTnLst>
                                    <p:set>
                                      <p:cBhvr>
                                        <p:cTn id="292" dur="1" fill="hold">
                                          <p:stCondLst>
                                            <p:cond delay="0"/>
                                          </p:stCondLst>
                                        </p:cTn>
                                        <p:tgtEl>
                                          <p:spTgt spid="11"/>
                                        </p:tgtEl>
                                        <p:attrNameLst>
                                          <p:attrName>style.visibility</p:attrName>
                                        </p:attrNameLst>
                                      </p:cBhvr>
                                      <p:to>
                                        <p:strVal val="visible"/>
                                      </p:to>
                                    </p:set>
                                    <p:animEffect transition="in" filter="blinds(vertical)">
                                      <p:cBhvr>
                                        <p:cTn id="293" dur="2000"/>
                                        <p:tgtEl>
                                          <p:spTgt spid="11"/>
                                        </p:tgtEl>
                                      </p:cBhvr>
                                    </p:animEffect>
                                  </p:childTnLst>
                                </p:cTn>
                              </p:par>
                              <p:par>
                                <p:cTn id="294" presetID="3" presetClass="entr" presetSubtype="5" fill="hold" grpId="1" nodeType="withEffect">
                                  <p:stCondLst>
                                    <p:cond delay="0"/>
                                  </p:stCondLst>
                                  <p:childTnLst>
                                    <p:set>
                                      <p:cBhvr>
                                        <p:cTn id="295" dur="1" fill="hold">
                                          <p:stCondLst>
                                            <p:cond delay="0"/>
                                          </p:stCondLst>
                                        </p:cTn>
                                        <p:tgtEl>
                                          <p:spTgt spid="12"/>
                                        </p:tgtEl>
                                        <p:attrNameLst>
                                          <p:attrName>style.visibility</p:attrName>
                                        </p:attrNameLst>
                                      </p:cBhvr>
                                      <p:to>
                                        <p:strVal val="visible"/>
                                      </p:to>
                                    </p:set>
                                    <p:animEffect transition="in" filter="blinds(vertical)">
                                      <p:cBhvr>
                                        <p:cTn id="296" dur="2000"/>
                                        <p:tgtEl>
                                          <p:spTgt spid="12"/>
                                        </p:tgtEl>
                                      </p:cBhvr>
                                    </p:animEffect>
                                  </p:childTnLst>
                                </p:cTn>
                              </p:par>
                              <p:par>
                                <p:cTn id="297" presetID="3" presetClass="entr" presetSubtype="5" fill="hold" grpId="1" nodeType="withEffect">
                                  <p:stCondLst>
                                    <p:cond delay="0"/>
                                  </p:stCondLst>
                                  <p:childTnLst>
                                    <p:set>
                                      <p:cBhvr>
                                        <p:cTn id="298" dur="1" fill="hold">
                                          <p:stCondLst>
                                            <p:cond delay="0"/>
                                          </p:stCondLst>
                                        </p:cTn>
                                        <p:tgtEl>
                                          <p:spTgt spid="13"/>
                                        </p:tgtEl>
                                        <p:attrNameLst>
                                          <p:attrName>style.visibility</p:attrName>
                                        </p:attrNameLst>
                                      </p:cBhvr>
                                      <p:to>
                                        <p:strVal val="visible"/>
                                      </p:to>
                                    </p:set>
                                    <p:animEffect transition="in" filter="blinds(vertical)">
                                      <p:cBhvr>
                                        <p:cTn id="299" dur="2000"/>
                                        <p:tgtEl>
                                          <p:spTgt spid="13"/>
                                        </p:tgtEl>
                                      </p:cBhvr>
                                    </p:animEffect>
                                  </p:childTnLst>
                                </p:cTn>
                              </p:par>
                              <p:par>
                                <p:cTn id="300" presetID="3" presetClass="entr" presetSubtype="5" fill="hold" grpId="1" nodeType="withEffect">
                                  <p:stCondLst>
                                    <p:cond delay="0"/>
                                  </p:stCondLst>
                                  <p:childTnLst>
                                    <p:set>
                                      <p:cBhvr>
                                        <p:cTn id="301" dur="1" fill="hold">
                                          <p:stCondLst>
                                            <p:cond delay="0"/>
                                          </p:stCondLst>
                                        </p:cTn>
                                        <p:tgtEl>
                                          <p:spTgt spid="14"/>
                                        </p:tgtEl>
                                        <p:attrNameLst>
                                          <p:attrName>style.visibility</p:attrName>
                                        </p:attrNameLst>
                                      </p:cBhvr>
                                      <p:to>
                                        <p:strVal val="visible"/>
                                      </p:to>
                                    </p:set>
                                    <p:animEffect transition="in" filter="blinds(vertical)">
                                      <p:cBhvr>
                                        <p:cTn id="302" dur="2000"/>
                                        <p:tgtEl>
                                          <p:spTgt spid="14"/>
                                        </p:tgtEl>
                                      </p:cBhvr>
                                    </p:animEffect>
                                  </p:childTnLst>
                                </p:cTn>
                              </p:par>
                              <p:par>
                                <p:cTn id="303" presetID="3" presetClass="entr" presetSubtype="5" fill="hold" grpId="1" nodeType="withEffect">
                                  <p:stCondLst>
                                    <p:cond delay="0"/>
                                  </p:stCondLst>
                                  <p:childTnLst>
                                    <p:set>
                                      <p:cBhvr>
                                        <p:cTn id="304" dur="1" fill="hold">
                                          <p:stCondLst>
                                            <p:cond delay="0"/>
                                          </p:stCondLst>
                                        </p:cTn>
                                        <p:tgtEl>
                                          <p:spTgt spid="15"/>
                                        </p:tgtEl>
                                        <p:attrNameLst>
                                          <p:attrName>style.visibility</p:attrName>
                                        </p:attrNameLst>
                                      </p:cBhvr>
                                      <p:to>
                                        <p:strVal val="visible"/>
                                      </p:to>
                                    </p:set>
                                    <p:animEffect transition="in" filter="blinds(vertical)">
                                      <p:cBhvr>
                                        <p:cTn id="305" dur="2000"/>
                                        <p:tgtEl>
                                          <p:spTgt spid="15"/>
                                        </p:tgtEl>
                                      </p:cBhvr>
                                    </p:animEffect>
                                  </p:childTnLst>
                                </p:cTn>
                              </p:par>
                              <p:par>
                                <p:cTn id="306" presetID="3" presetClass="entr" presetSubtype="5" fill="hold" grpId="1" nodeType="withEffect">
                                  <p:stCondLst>
                                    <p:cond delay="0"/>
                                  </p:stCondLst>
                                  <p:childTnLst>
                                    <p:set>
                                      <p:cBhvr>
                                        <p:cTn id="307" dur="1" fill="hold">
                                          <p:stCondLst>
                                            <p:cond delay="0"/>
                                          </p:stCondLst>
                                        </p:cTn>
                                        <p:tgtEl>
                                          <p:spTgt spid="16"/>
                                        </p:tgtEl>
                                        <p:attrNameLst>
                                          <p:attrName>style.visibility</p:attrName>
                                        </p:attrNameLst>
                                      </p:cBhvr>
                                      <p:to>
                                        <p:strVal val="visible"/>
                                      </p:to>
                                    </p:set>
                                    <p:animEffect transition="in" filter="blinds(vertical)">
                                      <p:cBhvr>
                                        <p:cTn id="308" dur="2000"/>
                                        <p:tgtEl>
                                          <p:spTgt spid="16"/>
                                        </p:tgtEl>
                                      </p:cBhvr>
                                    </p:animEffect>
                                  </p:childTnLst>
                                </p:cTn>
                              </p:par>
                              <p:par>
                                <p:cTn id="309" presetID="3" presetClass="entr" presetSubtype="5" fill="hold" grpId="1" nodeType="withEffect">
                                  <p:stCondLst>
                                    <p:cond delay="0"/>
                                  </p:stCondLst>
                                  <p:childTnLst>
                                    <p:set>
                                      <p:cBhvr>
                                        <p:cTn id="310" dur="1" fill="hold">
                                          <p:stCondLst>
                                            <p:cond delay="0"/>
                                          </p:stCondLst>
                                        </p:cTn>
                                        <p:tgtEl>
                                          <p:spTgt spid="17"/>
                                        </p:tgtEl>
                                        <p:attrNameLst>
                                          <p:attrName>style.visibility</p:attrName>
                                        </p:attrNameLst>
                                      </p:cBhvr>
                                      <p:to>
                                        <p:strVal val="visible"/>
                                      </p:to>
                                    </p:set>
                                    <p:animEffect transition="in" filter="blinds(vertical)">
                                      <p:cBhvr>
                                        <p:cTn id="311" dur="2000"/>
                                        <p:tgtEl>
                                          <p:spTgt spid="17"/>
                                        </p:tgtEl>
                                      </p:cBhvr>
                                    </p:animEffect>
                                  </p:childTnLst>
                                </p:cTn>
                              </p:par>
                              <p:par>
                                <p:cTn id="312" presetID="3" presetClass="entr" presetSubtype="5" fill="hold" grpId="1" nodeType="withEffect">
                                  <p:stCondLst>
                                    <p:cond delay="0"/>
                                  </p:stCondLst>
                                  <p:childTnLst>
                                    <p:set>
                                      <p:cBhvr>
                                        <p:cTn id="313" dur="1" fill="hold">
                                          <p:stCondLst>
                                            <p:cond delay="0"/>
                                          </p:stCondLst>
                                        </p:cTn>
                                        <p:tgtEl>
                                          <p:spTgt spid="18"/>
                                        </p:tgtEl>
                                        <p:attrNameLst>
                                          <p:attrName>style.visibility</p:attrName>
                                        </p:attrNameLst>
                                      </p:cBhvr>
                                      <p:to>
                                        <p:strVal val="visible"/>
                                      </p:to>
                                    </p:set>
                                    <p:animEffect transition="in" filter="blinds(vertical)">
                                      <p:cBhvr>
                                        <p:cTn id="314" dur="2000"/>
                                        <p:tgtEl>
                                          <p:spTgt spid="18"/>
                                        </p:tgtEl>
                                      </p:cBhvr>
                                    </p:animEffect>
                                  </p:childTnLst>
                                </p:cTn>
                              </p:par>
                              <p:par>
                                <p:cTn id="315" presetID="3" presetClass="entr" presetSubtype="5" fill="hold" grpId="1" nodeType="withEffect">
                                  <p:stCondLst>
                                    <p:cond delay="0"/>
                                  </p:stCondLst>
                                  <p:childTnLst>
                                    <p:set>
                                      <p:cBhvr>
                                        <p:cTn id="316" dur="1" fill="hold">
                                          <p:stCondLst>
                                            <p:cond delay="0"/>
                                          </p:stCondLst>
                                        </p:cTn>
                                        <p:tgtEl>
                                          <p:spTgt spid="19"/>
                                        </p:tgtEl>
                                        <p:attrNameLst>
                                          <p:attrName>style.visibility</p:attrName>
                                        </p:attrNameLst>
                                      </p:cBhvr>
                                      <p:to>
                                        <p:strVal val="visible"/>
                                      </p:to>
                                    </p:set>
                                    <p:animEffect transition="in" filter="blinds(vertical)">
                                      <p:cBhvr>
                                        <p:cTn id="317" dur="2000"/>
                                        <p:tgtEl>
                                          <p:spTgt spid="19"/>
                                        </p:tgtEl>
                                      </p:cBhvr>
                                    </p:animEffect>
                                  </p:childTnLst>
                                </p:cTn>
                              </p:par>
                              <p:par>
                                <p:cTn id="318" presetID="3" presetClass="entr" presetSubtype="5" fill="hold" grpId="1" nodeType="withEffect">
                                  <p:stCondLst>
                                    <p:cond delay="0"/>
                                  </p:stCondLst>
                                  <p:childTnLst>
                                    <p:set>
                                      <p:cBhvr>
                                        <p:cTn id="319" dur="1" fill="hold">
                                          <p:stCondLst>
                                            <p:cond delay="0"/>
                                          </p:stCondLst>
                                        </p:cTn>
                                        <p:tgtEl>
                                          <p:spTgt spid="20"/>
                                        </p:tgtEl>
                                        <p:attrNameLst>
                                          <p:attrName>style.visibility</p:attrName>
                                        </p:attrNameLst>
                                      </p:cBhvr>
                                      <p:to>
                                        <p:strVal val="visible"/>
                                      </p:to>
                                    </p:set>
                                    <p:animEffect transition="in" filter="blinds(vertical)">
                                      <p:cBhvr>
                                        <p:cTn id="320" dur="2000"/>
                                        <p:tgtEl>
                                          <p:spTgt spid="20"/>
                                        </p:tgtEl>
                                      </p:cBhvr>
                                    </p:animEffect>
                                  </p:childTnLst>
                                </p:cTn>
                              </p:par>
                              <p:par>
                                <p:cTn id="321" presetID="3" presetClass="entr" presetSubtype="5" fill="hold" grpId="1" nodeType="withEffect">
                                  <p:stCondLst>
                                    <p:cond delay="0"/>
                                  </p:stCondLst>
                                  <p:childTnLst>
                                    <p:set>
                                      <p:cBhvr>
                                        <p:cTn id="322" dur="1" fill="hold">
                                          <p:stCondLst>
                                            <p:cond delay="0"/>
                                          </p:stCondLst>
                                        </p:cTn>
                                        <p:tgtEl>
                                          <p:spTgt spid="21"/>
                                        </p:tgtEl>
                                        <p:attrNameLst>
                                          <p:attrName>style.visibility</p:attrName>
                                        </p:attrNameLst>
                                      </p:cBhvr>
                                      <p:to>
                                        <p:strVal val="visible"/>
                                      </p:to>
                                    </p:set>
                                    <p:animEffect transition="in" filter="blinds(vertical)">
                                      <p:cBhvr>
                                        <p:cTn id="323" dur="2000"/>
                                        <p:tgtEl>
                                          <p:spTgt spid="21"/>
                                        </p:tgtEl>
                                      </p:cBhvr>
                                    </p:animEffect>
                                  </p:childTnLst>
                                </p:cTn>
                              </p:par>
                              <p:par>
                                <p:cTn id="324" presetID="3" presetClass="entr" presetSubtype="5" fill="hold" grpId="1" nodeType="withEffect">
                                  <p:stCondLst>
                                    <p:cond delay="0"/>
                                  </p:stCondLst>
                                  <p:childTnLst>
                                    <p:set>
                                      <p:cBhvr>
                                        <p:cTn id="325" dur="1" fill="hold">
                                          <p:stCondLst>
                                            <p:cond delay="0"/>
                                          </p:stCondLst>
                                        </p:cTn>
                                        <p:tgtEl>
                                          <p:spTgt spid="22"/>
                                        </p:tgtEl>
                                        <p:attrNameLst>
                                          <p:attrName>style.visibility</p:attrName>
                                        </p:attrNameLst>
                                      </p:cBhvr>
                                      <p:to>
                                        <p:strVal val="visible"/>
                                      </p:to>
                                    </p:set>
                                    <p:animEffect transition="in" filter="blinds(vertical)">
                                      <p:cBhvr>
                                        <p:cTn id="326" dur="2000"/>
                                        <p:tgtEl>
                                          <p:spTgt spid="22"/>
                                        </p:tgtEl>
                                      </p:cBhvr>
                                    </p:animEffect>
                                  </p:childTnLst>
                                </p:cTn>
                              </p:par>
                              <p:par>
                                <p:cTn id="327" presetID="3" presetClass="entr" presetSubtype="5" fill="hold" grpId="1" nodeType="withEffect">
                                  <p:stCondLst>
                                    <p:cond delay="0"/>
                                  </p:stCondLst>
                                  <p:childTnLst>
                                    <p:set>
                                      <p:cBhvr>
                                        <p:cTn id="328" dur="1" fill="hold">
                                          <p:stCondLst>
                                            <p:cond delay="0"/>
                                          </p:stCondLst>
                                        </p:cTn>
                                        <p:tgtEl>
                                          <p:spTgt spid="23"/>
                                        </p:tgtEl>
                                        <p:attrNameLst>
                                          <p:attrName>style.visibility</p:attrName>
                                        </p:attrNameLst>
                                      </p:cBhvr>
                                      <p:to>
                                        <p:strVal val="visible"/>
                                      </p:to>
                                    </p:set>
                                    <p:animEffect transition="in" filter="blinds(vertical)">
                                      <p:cBhvr>
                                        <p:cTn id="329" dur="2000"/>
                                        <p:tgtEl>
                                          <p:spTgt spid="23"/>
                                        </p:tgtEl>
                                      </p:cBhvr>
                                    </p:animEffect>
                                  </p:childTnLst>
                                </p:cTn>
                              </p:par>
                              <p:par>
                                <p:cTn id="330" presetID="3" presetClass="entr" presetSubtype="5" fill="hold" grpId="1" nodeType="withEffect">
                                  <p:stCondLst>
                                    <p:cond delay="0"/>
                                  </p:stCondLst>
                                  <p:childTnLst>
                                    <p:set>
                                      <p:cBhvr>
                                        <p:cTn id="331" dur="1" fill="hold">
                                          <p:stCondLst>
                                            <p:cond delay="0"/>
                                          </p:stCondLst>
                                        </p:cTn>
                                        <p:tgtEl>
                                          <p:spTgt spid="24"/>
                                        </p:tgtEl>
                                        <p:attrNameLst>
                                          <p:attrName>style.visibility</p:attrName>
                                        </p:attrNameLst>
                                      </p:cBhvr>
                                      <p:to>
                                        <p:strVal val="visible"/>
                                      </p:to>
                                    </p:set>
                                    <p:animEffect transition="in" filter="blinds(vertical)">
                                      <p:cBhvr>
                                        <p:cTn id="332" dur="2000"/>
                                        <p:tgtEl>
                                          <p:spTgt spid="24"/>
                                        </p:tgtEl>
                                      </p:cBhvr>
                                    </p:animEffect>
                                  </p:childTnLst>
                                </p:cTn>
                              </p:par>
                              <p:par>
                                <p:cTn id="333" presetID="3" presetClass="entr" presetSubtype="5" fill="hold" grpId="1" nodeType="withEffect">
                                  <p:stCondLst>
                                    <p:cond delay="0"/>
                                  </p:stCondLst>
                                  <p:childTnLst>
                                    <p:set>
                                      <p:cBhvr>
                                        <p:cTn id="334" dur="1" fill="hold">
                                          <p:stCondLst>
                                            <p:cond delay="0"/>
                                          </p:stCondLst>
                                        </p:cTn>
                                        <p:tgtEl>
                                          <p:spTgt spid="25"/>
                                        </p:tgtEl>
                                        <p:attrNameLst>
                                          <p:attrName>style.visibility</p:attrName>
                                        </p:attrNameLst>
                                      </p:cBhvr>
                                      <p:to>
                                        <p:strVal val="visible"/>
                                      </p:to>
                                    </p:set>
                                    <p:animEffect transition="in" filter="blinds(vertical)">
                                      <p:cBhvr>
                                        <p:cTn id="335" dur="2000"/>
                                        <p:tgtEl>
                                          <p:spTgt spid="25"/>
                                        </p:tgtEl>
                                      </p:cBhvr>
                                    </p:animEffect>
                                  </p:childTnLst>
                                </p:cTn>
                              </p:par>
                              <p:par>
                                <p:cTn id="336" presetID="3" presetClass="entr" presetSubtype="5" fill="hold" grpId="1" nodeType="withEffect">
                                  <p:stCondLst>
                                    <p:cond delay="0"/>
                                  </p:stCondLst>
                                  <p:childTnLst>
                                    <p:set>
                                      <p:cBhvr>
                                        <p:cTn id="337" dur="1" fill="hold">
                                          <p:stCondLst>
                                            <p:cond delay="0"/>
                                          </p:stCondLst>
                                        </p:cTn>
                                        <p:tgtEl>
                                          <p:spTgt spid="26"/>
                                        </p:tgtEl>
                                        <p:attrNameLst>
                                          <p:attrName>style.visibility</p:attrName>
                                        </p:attrNameLst>
                                      </p:cBhvr>
                                      <p:to>
                                        <p:strVal val="visible"/>
                                      </p:to>
                                    </p:set>
                                    <p:animEffect transition="in" filter="blinds(vertical)">
                                      <p:cBhvr>
                                        <p:cTn id="338" dur="2000"/>
                                        <p:tgtEl>
                                          <p:spTgt spid="26"/>
                                        </p:tgtEl>
                                      </p:cBhvr>
                                    </p:animEffect>
                                  </p:childTnLst>
                                </p:cTn>
                              </p:par>
                              <p:par>
                                <p:cTn id="339" presetID="3" presetClass="entr" presetSubtype="5" fill="hold" grpId="1" nodeType="withEffect">
                                  <p:stCondLst>
                                    <p:cond delay="0"/>
                                  </p:stCondLst>
                                  <p:childTnLst>
                                    <p:set>
                                      <p:cBhvr>
                                        <p:cTn id="340" dur="1" fill="hold">
                                          <p:stCondLst>
                                            <p:cond delay="0"/>
                                          </p:stCondLst>
                                        </p:cTn>
                                        <p:tgtEl>
                                          <p:spTgt spid="27"/>
                                        </p:tgtEl>
                                        <p:attrNameLst>
                                          <p:attrName>style.visibility</p:attrName>
                                        </p:attrNameLst>
                                      </p:cBhvr>
                                      <p:to>
                                        <p:strVal val="visible"/>
                                      </p:to>
                                    </p:set>
                                    <p:animEffect transition="in" filter="blinds(vertical)">
                                      <p:cBhvr>
                                        <p:cTn id="341" dur="2000"/>
                                        <p:tgtEl>
                                          <p:spTgt spid="27"/>
                                        </p:tgtEl>
                                      </p:cBhvr>
                                    </p:animEffect>
                                  </p:childTnLst>
                                </p:cTn>
                              </p:par>
                              <p:par>
                                <p:cTn id="342" presetID="3" presetClass="entr" presetSubtype="5" fill="hold" grpId="1" nodeType="withEffect">
                                  <p:stCondLst>
                                    <p:cond delay="0"/>
                                  </p:stCondLst>
                                  <p:childTnLst>
                                    <p:set>
                                      <p:cBhvr>
                                        <p:cTn id="343" dur="1" fill="hold">
                                          <p:stCondLst>
                                            <p:cond delay="0"/>
                                          </p:stCondLst>
                                        </p:cTn>
                                        <p:tgtEl>
                                          <p:spTgt spid="28"/>
                                        </p:tgtEl>
                                        <p:attrNameLst>
                                          <p:attrName>style.visibility</p:attrName>
                                        </p:attrNameLst>
                                      </p:cBhvr>
                                      <p:to>
                                        <p:strVal val="visible"/>
                                      </p:to>
                                    </p:set>
                                    <p:animEffect transition="in" filter="blinds(vertical)">
                                      <p:cBhvr>
                                        <p:cTn id="344" dur="2000"/>
                                        <p:tgtEl>
                                          <p:spTgt spid="28"/>
                                        </p:tgtEl>
                                      </p:cBhvr>
                                    </p:animEffect>
                                  </p:childTnLst>
                                </p:cTn>
                              </p:par>
                              <p:par>
                                <p:cTn id="345" presetID="3" presetClass="entr" presetSubtype="5" fill="hold" grpId="1" nodeType="withEffect">
                                  <p:stCondLst>
                                    <p:cond delay="0"/>
                                  </p:stCondLst>
                                  <p:childTnLst>
                                    <p:set>
                                      <p:cBhvr>
                                        <p:cTn id="346" dur="1" fill="hold">
                                          <p:stCondLst>
                                            <p:cond delay="0"/>
                                          </p:stCondLst>
                                        </p:cTn>
                                        <p:tgtEl>
                                          <p:spTgt spid="29"/>
                                        </p:tgtEl>
                                        <p:attrNameLst>
                                          <p:attrName>style.visibility</p:attrName>
                                        </p:attrNameLst>
                                      </p:cBhvr>
                                      <p:to>
                                        <p:strVal val="visible"/>
                                      </p:to>
                                    </p:set>
                                    <p:animEffect transition="in" filter="blinds(vertical)">
                                      <p:cBhvr>
                                        <p:cTn id="347" dur="2000"/>
                                        <p:tgtEl>
                                          <p:spTgt spid="29"/>
                                        </p:tgtEl>
                                      </p:cBhvr>
                                    </p:animEffect>
                                  </p:childTnLst>
                                </p:cTn>
                              </p:par>
                              <p:par>
                                <p:cTn id="348" presetID="3" presetClass="entr" presetSubtype="5" fill="hold" grpId="1" nodeType="withEffect">
                                  <p:stCondLst>
                                    <p:cond delay="0"/>
                                  </p:stCondLst>
                                  <p:childTnLst>
                                    <p:set>
                                      <p:cBhvr>
                                        <p:cTn id="349" dur="1" fill="hold">
                                          <p:stCondLst>
                                            <p:cond delay="0"/>
                                          </p:stCondLst>
                                        </p:cTn>
                                        <p:tgtEl>
                                          <p:spTgt spid="30"/>
                                        </p:tgtEl>
                                        <p:attrNameLst>
                                          <p:attrName>style.visibility</p:attrName>
                                        </p:attrNameLst>
                                      </p:cBhvr>
                                      <p:to>
                                        <p:strVal val="visible"/>
                                      </p:to>
                                    </p:set>
                                    <p:animEffect transition="in" filter="blinds(vertical)">
                                      <p:cBhvr>
                                        <p:cTn id="350" dur="2000"/>
                                        <p:tgtEl>
                                          <p:spTgt spid="30"/>
                                        </p:tgtEl>
                                      </p:cBhvr>
                                    </p:animEffect>
                                  </p:childTnLst>
                                </p:cTn>
                              </p:par>
                              <p:par>
                                <p:cTn id="351" presetID="3" presetClass="entr" presetSubtype="5" fill="hold" grpId="1" nodeType="withEffect">
                                  <p:stCondLst>
                                    <p:cond delay="0"/>
                                  </p:stCondLst>
                                  <p:childTnLst>
                                    <p:set>
                                      <p:cBhvr>
                                        <p:cTn id="352" dur="1" fill="hold">
                                          <p:stCondLst>
                                            <p:cond delay="0"/>
                                          </p:stCondLst>
                                        </p:cTn>
                                        <p:tgtEl>
                                          <p:spTgt spid="31"/>
                                        </p:tgtEl>
                                        <p:attrNameLst>
                                          <p:attrName>style.visibility</p:attrName>
                                        </p:attrNameLst>
                                      </p:cBhvr>
                                      <p:to>
                                        <p:strVal val="visible"/>
                                      </p:to>
                                    </p:set>
                                    <p:animEffect transition="in" filter="blinds(vertical)">
                                      <p:cBhvr>
                                        <p:cTn id="353" dur="2000"/>
                                        <p:tgtEl>
                                          <p:spTgt spid="31"/>
                                        </p:tgtEl>
                                      </p:cBhvr>
                                    </p:animEffect>
                                  </p:childTnLst>
                                </p:cTn>
                              </p:par>
                              <p:par>
                                <p:cTn id="354" presetID="3" presetClass="entr" presetSubtype="5" fill="hold" grpId="1" nodeType="withEffect">
                                  <p:stCondLst>
                                    <p:cond delay="0"/>
                                  </p:stCondLst>
                                  <p:childTnLst>
                                    <p:set>
                                      <p:cBhvr>
                                        <p:cTn id="355" dur="1" fill="hold">
                                          <p:stCondLst>
                                            <p:cond delay="0"/>
                                          </p:stCondLst>
                                        </p:cTn>
                                        <p:tgtEl>
                                          <p:spTgt spid="32"/>
                                        </p:tgtEl>
                                        <p:attrNameLst>
                                          <p:attrName>style.visibility</p:attrName>
                                        </p:attrNameLst>
                                      </p:cBhvr>
                                      <p:to>
                                        <p:strVal val="visible"/>
                                      </p:to>
                                    </p:set>
                                    <p:animEffect transition="in" filter="blinds(vertical)">
                                      <p:cBhvr>
                                        <p:cTn id="356" dur="2000"/>
                                        <p:tgtEl>
                                          <p:spTgt spid="32"/>
                                        </p:tgtEl>
                                      </p:cBhvr>
                                    </p:animEffect>
                                  </p:childTnLst>
                                </p:cTn>
                              </p:par>
                              <p:par>
                                <p:cTn id="357" presetID="3" presetClass="entr" presetSubtype="5" fill="hold" grpId="1" nodeType="withEffect">
                                  <p:stCondLst>
                                    <p:cond delay="0"/>
                                  </p:stCondLst>
                                  <p:childTnLst>
                                    <p:set>
                                      <p:cBhvr>
                                        <p:cTn id="358" dur="1" fill="hold">
                                          <p:stCondLst>
                                            <p:cond delay="0"/>
                                          </p:stCondLst>
                                        </p:cTn>
                                        <p:tgtEl>
                                          <p:spTgt spid="33"/>
                                        </p:tgtEl>
                                        <p:attrNameLst>
                                          <p:attrName>style.visibility</p:attrName>
                                        </p:attrNameLst>
                                      </p:cBhvr>
                                      <p:to>
                                        <p:strVal val="visible"/>
                                      </p:to>
                                    </p:set>
                                    <p:animEffect transition="in" filter="blinds(vertical)">
                                      <p:cBhvr>
                                        <p:cTn id="359" dur="2000"/>
                                        <p:tgtEl>
                                          <p:spTgt spid="33"/>
                                        </p:tgtEl>
                                      </p:cBhvr>
                                    </p:animEffect>
                                  </p:childTnLst>
                                </p:cTn>
                              </p:par>
                              <p:par>
                                <p:cTn id="360" presetID="3" presetClass="entr" presetSubtype="5" fill="hold" grpId="1" nodeType="withEffect">
                                  <p:stCondLst>
                                    <p:cond delay="0"/>
                                  </p:stCondLst>
                                  <p:childTnLst>
                                    <p:set>
                                      <p:cBhvr>
                                        <p:cTn id="361" dur="1" fill="hold">
                                          <p:stCondLst>
                                            <p:cond delay="0"/>
                                          </p:stCondLst>
                                        </p:cTn>
                                        <p:tgtEl>
                                          <p:spTgt spid="34"/>
                                        </p:tgtEl>
                                        <p:attrNameLst>
                                          <p:attrName>style.visibility</p:attrName>
                                        </p:attrNameLst>
                                      </p:cBhvr>
                                      <p:to>
                                        <p:strVal val="visible"/>
                                      </p:to>
                                    </p:set>
                                    <p:animEffect transition="in" filter="blinds(vertical)">
                                      <p:cBhvr>
                                        <p:cTn id="362" dur="2000"/>
                                        <p:tgtEl>
                                          <p:spTgt spid="34"/>
                                        </p:tgtEl>
                                      </p:cBhvr>
                                    </p:animEffect>
                                  </p:childTnLst>
                                </p:cTn>
                              </p:par>
                              <p:par>
                                <p:cTn id="363" presetID="3" presetClass="entr" presetSubtype="5" fill="hold" grpId="1" nodeType="withEffect">
                                  <p:stCondLst>
                                    <p:cond delay="0"/>
                                  </p:stCondLst>
                                  <p:childTnLst>
                                    <p:set>
                                      <p:cBhvr>
                                        <p:cTn id="364" dur="1" fill="hold">
                                          <p:stCondLst>
                                            <p:cond delay="0"/>
                                          </p:stCondLst>
                                        </p:cTn>
                                        <p:tgtEl>
                                          <p:spTgt spid="35"/>
                                        </p:tgtEl>
                                        <p:attrNameLst>
                                          <p:attrName>style.visibility</p:attrName>
                                        </p:attrNameLst>
                                      </p:cBhvr>
                                      <p:to>
                                        <p:strVal val="visible"/>
                                      </p:to>
                                    </p:set>
                                    <p:animEffect transition="in" filter="blinds(vertical)">
                                      <p:cBhvr>
                                        <p:cTn id="365" dur="2000"/>
                                        <p:tgtEl>
                                          <p:spTgt spid="35"/>
                                        </p:tgtEl>
                                      </p:cBhvr>
                                    </p:animEffect>
                                  </p:childTnLst>
                                </p:cTn>
                              </p:par>
                              <p:par>
                                <p:cTn id="366" presetID="3" presetClass="entr" presetSubtype="5" fill="hold" grpId="1" nodeType="withEffect">
                                  <p:stCondLst>
                                    <p:cond delay="0"/>
                                  </p:stCondLst>
                                  <p:childTnLst>
                                    <p:set>
                                      <p:cBhvr>
                                        <p:cTn id="367" dur="1" fill="hold">
                                          <p:stCondLst>
                                            <p:cond delay="0"/>
                                          </p:stCondLst>
                                        </p:cTn>
                                        <p:tgtEl>
                                          <p:spTgt spid="36"/>
                                        </p:tgtEl>
                                        <p:attrNameLst>
                                          <p:attrName>style.visibility</p:attrName>
                                        </p:attrNameLst>
                                      </p:cBhvr>
                                      <p:to>
                                        <p:strVal val="visible"/>
                                      </p:to>
                                    </p:set>
                                    <p:animEffect transition="in" filter="blinds(vertical)">
                                      <p:cBhvr>
                                        <p:cTn id="368" dur="2000"/>
                                        <p:tgtEl>
                                          <p:spTgt spid="36"/>
                                        </p:tgtEl>
                                      </p:cBhvr>
                                    </p:animEffect>
                                  </p:childTnLst>
                                </p:cTn>
                              </p:par>
                              <p:par>
                                <p:cTn id="369" presetID="3" presetClass="entr" presetSubtype="5" fill="hold" grpId="1" nodeType="withEffect">
                                  <p:stCondLst>
                                    <p:cond delay="0"/>
                                  </p:stCondLst>
                                  <p:childTnLst>
                                    <p:set>
                                      <p:cBhvr>
                                        <p:cTn id="370" dur="1" fill="hold">
                                          <p:stCondLst>
                                            <p:cond delay="0"/>
                                          </p:stCondLst>
                                        </p:cTn>
                                        <p:tgtEl>
                                          <p:spTgt spid="37"/>
                                        </p:tgtEl>
                                        <p:attrNameLst>
                                          <p:attrName>style.visibility</p:attrName>
                                        </p:attrNameLst>
                                      </p:cBhvr>
                                      <p:to>
                                        <p:strVal val="visible"/>
                                      </p:to>
                                    </p:set>
                                    <p:animEffect transition="in" filter="blinds(vertical)">
                                      <p:cBhvr>
                                        <p:cTn id="371" dur="2000"/>
                                        <p:tgtEl>
                                          <p:spTgt spid="37"/>
                                        </p:tgtEl>
                                      </p:cBhvr>
                                    </p:animEffect>
                                  </p:childTnLst>
                                </p:cTn>
                              </p:par>
                              <p:par>
                                <p:cTn id="372" presetID="3" presetClass="entr" presetSubtype="5" fill="hold" grpId="1" nodeType="withEffect">
                                  <p:stCondLst>
                                    <p:cond delay="0"/>
                                  </p:stCondLst>
                                  <p:childTnLst>
                                    <p:set>
                                      <p:cBhvr>
                                        <p:cTn id="373" dur="1" fill="hold">
                                          <p:stCondLst>
                                            <p:cond delay="0"/>
                                          </p:stCondLst>
                                        </p:cTn>
                                        <p:tgtEl>
                                          <p:spTgt spid="38"/>
                                        </p:tgtEl>
                                        <p:attrNameLst>
                                          <p:attrName>style.visibility</p:attrName>
                                        </p:attrNameLst>
                                      </p:cBhvr>
                                      <p:to>
                                        <p:strVal val="visible"/>
                                      </p:to>
                                    </p:set>
                                    <p:animEffect transition="in" filter="blinds(vertical)">
                                      <p:cBhvr>
                                        <p:cTn id="374" dur="2000"/>
                                        <p:tgtEl>
                                          <p:spTgt spid="38"/>
                                        </p:tgtEl>
                                      </p:cBhvr>
                                    </p:animEffect>
                                  </p:childTnLst>
                                </p:cTn>
                              </p:par>
                              <p:par>
                                <p:cTn id="375" presetID="3" presetClass="entr" presetSubtype="5" fill="hold" grpId="1" nodeType="withEffect">
                                  <p:stCondLst>
                                    <p:cond delay="0"/>
                                  </p:stCondLst>
                                  <p:childTnLst>
                                    <p:set>
                                      <p:cBhvr>
                                        <p:cTn id="376" dur="1" fill="hold">
                                          <p:stCondLst>
                                            <p:cond delay="0"/>
                                          </p:stCondLst>
                                        </p:cTn>
                                        <p:tgtEl>
                                          <p:spTgt spid="39"/>
                                        </p:tgtEl>
                                        <p:attrNameLst>
                                          <p:attrName>style.visibility</p:attrName>
                                        </p:attrNameLst>
                                      </p:cBhvr>
                                      <p:to>
                                        <p:strVal val="visible"/>
                                      </p:to>
                                    </p:set>
                                    <p:animEffect transition="in" filter="blinds(vertical)">
                                      <p:cBhvr>
                                        <p:cTn id="377" dur="2000"/>
                                        <p:tgtEl>
                                          <p:spTgt spid="39"/>
                                        </p:tgtEl>
                                      </p:cBhvr>
                                    </p:animEffect>
                                  </p:childTnLst>
                                </p:cTn>
                              </p:par>
                              <p:par>
                                <p:cTn id="378" presetID="3" presetClass="entr" presetSubtype="5" fill="hold" grpId="1" nodeType="withEffect">
                                  <p:stCondLst>
                                    <p:cond delay="0"/>
                                  </p:stCondLst>
                                  <p:childTnLst>
                                    <p:set>
                                      <p:cBhvr>
                                        <p:cTn id="379" dur="1" fill="hold">
                                          <p:stCondLst>
                                            <p:cond delay="0"/>
                                          </p:stCondLst>
                                        </p:cTn>
                                        <p:tgtEl>
                                          <p:spTgt spid="40"/>
                                        </p:tgtEl>
                                        <p:attrNameLst>
                                          <p:attrName>style.visibility</p:attrName>
                                        </p:attrNameLst>
                                      </p:cBhvr>
                                      <p:to>
                                        <p:strVal val="visible"/>
                                      </p:to>
                                    </p:set>
                                    <p:animEffect transition="in" filter="blinds(vertical)">
                                      <p:cBhvr>
                                        <p:cTn id="380" dur="2000"/>
                                        <p:tgtEl>
                                          <p:spTgt spid="40"/>
                                        </p:tgtEl>
                                      </p:cBhvr>
                                    </p:animEffect>
                                  </p:childTnLst>
                                </p:cTn>
                              </p:par>
                              <p:par>
                                <p:cTn id="381" presetID="3" presetClass="entr" presetSubtype="5" fill="hold" grpId="1" nodeType="withEffect">
                                  <p:stCondLst>
                                    <p:cond delay="0"/>
                                  </p:stCondLst>
                                  <p:childTnLst>
                                    <p:set>
                                      <p:cBhvr>
                                        <p:cTn id="382" dur="1" fill="hold">
                                          <p:stCondLst>
                                            <p:cond delay="0"/>
                                          </p:stCondLst>
                                        </p:cTn>
                                        <p:tgtEl>
                                          <p:spTgt spid="41"/>
                                        </p:tgtEl>
                                        <p:attrNameLst>
                                          <p:attrName>style.visibility</p:attrName>
                                        </p:attrNameLst>
                                      </p:cBhvr>
                                      <p:to>
                                        <p:strVal val="visible"/>
                                      </p:to>
                                    </p:set>
                                    <p:animEffect transition="in" filter="blinds(vertical)">
                                      <p:cBhvr>
                                        <p:cTn id="383" dur="2000"/>
                                        <p:tgtEl>
                                          <p:spTgt spid="41"/>
                                        </p:tgtEl>
                                      </p:cBhvr>
                                    </p:animEffect>
                                  </p:childTnLst>
                                </p:cTn>
                              </p:par>
                              <p:par>
                                <p:cTn id="384" presetID="3" presetClass="entr" presetSubtype="5" fill="hold" grpId="1" nodeType="withEffect">
                                  <p:stCondLst>
                                    <p:cond delay="0"/>
                                  </p:stCondLst>
                                  <p:childTnLst>
                                    <p:set>
                                      <p:cBhvr>
                                        <p:cTn id="385" dur="1" fill="hold">
                                          <p:stCondLst>
                                            <p:cond delay="0"/>
                                          </p:stCondLst>
                                        </p:cTn>
                                        <p:tgtEl>
                                          <p:spTgt spid="42"/>
                                        </p:tgtEl>
                                        <p:attrNameLst>
                                          <p:attrName>style.visibility</p:attrName>
                                        </p:attrNameLst>
                                      </p:cBhvr>
                                      <p:to>
                                        <p:strVal val="visible"/>
                                      </p:to>
                                    </p:set>
                                    <p:animEffect transition="in" filter="blinds(vertical)">
                                      <p:cBhvr>
                                        <p:cTn id="386" dur="2000"/>
                                        <p:tgtEl>
                                          <p:spTgt spid="42"/>
                                        </p:tgtEl>
                                      </p:cBhvr>
                                    </p:animEffect>
                                  </p:childTnLst>
                                </p:cTn>
                              </p:par>
                              <p:par>
                                <p:cTn id="387" presetID="3" presetClass="entr" presetSubtype="5" fill="hold" grpId="1" nodeType="withEffect">
                                  <p:stCondLst>
                                    <p:cond delay="0"/>
                                  </p:stCondLst>
                                  <p:childTnLst>
                                    <p:set>
                                      <p:cBhvr>
                                        <p:cTn id="388" dur="1" fill="hold">
                                          <p:stCondLst>
                                            <p:cond delay="0"/>
                                          </p:stCondLst>
                                        </p:cTn>
                                        <p:tgtEl>
                                          <p:spTgt spid="43"/>
                                        </p:tgtEl>
                                        <p:attrNameLst>
                                          <p:attrName>style.visibility</p:attrName>
                                        </p:attrNameLst>
                                      </p:cBhvr>
                                      <p:to>
                                        <p:strVal val="visible"/>
                                      </p:to>
                                    </p:set>
                                    <p:animEffect transition="in" filter="blinds(vertical)">
                                      <p:cBhvr>
                                        <p:cTn id="389" dur="2000"/>
                                        <p:tgtEl>
                                          <p:spTgt spid="43"/>
                                        </p:tgtEl>
                                      </p:cBhvr>
                                    </p:animEffect>
                                  </p:childTnLst>
                                </p:cTn>
                              </p:par>
                              <p:par>
                                <p:cTn id="390" presetID="3" presetClass="entr" presetSubtype="5" fill="hold" grpId="1" nodeType="withEffect">
                                  <p:stCondLst>
                                    <p:cond delay="0"/>
                                  </p:stCondLst>
                                  <p:childTnLst>
                                    <p:set>
                                      <p:cBhvr>
                                        <p:cTn id="391" dur="1" fill="hold">
                                          <p:stCondLst>
                                            <p:cond delay="0"/>
                                          </p:stCondLst>
                                        </p:cTn>
                                        <p:tgtEl>
                                          <p:spTgt spid="44"/>
                                        </p:tgtEl>
                                        <p:attrNameLst>
                                          <p:attrName>style.visibility</p:attrName>
                                        </p:attrNameLst>
                                      </p:cBhvr>
                                      <p:to>
                                        <p:strVal val="visible"/>
                                      </p:to>
                                    </p:set>
                                    <p:animEffect transition="in" filter="blinds(vertical)">
                                      <p:cBhvr>
                                        <p:cTn id="392" dur="2000"/>
                                        <p:tgtEl>
                                          <p:spTgt spid="44"/>
                                        </p:tgtEl>
                                      </p:cBhvr>
                                    </p:animEffect>
                                  </p:childTnLst>
                                </p:cTn>
                              </p:par>
                              <p:par>
                                <p:cTn id="393" presetID="3" presetClass="entr" presetSubtype="5" fill="hold" grpId="1" nodeType="withEffect">
                                  <p:stCondLst>
                                    <p:cond delay="0"/>
                                  </p:stCondLst>
                                  <p:childTnLst>
                                    <p:set>
                                      <p:cBhvr>
                                        <p:cTn id="394" dur="1" fill="hold">
                                          <p:stCondLst>
                                            <p:cond delay="0"/>
                                          </p:stCondLst>
                                        </p:cTn>
                                        <p:tgtEl>
                                          <p:spTgt spid="45"/>
                                        </p:tgtEl>
                                        <p:attrNameLst>
                                          <p:attrName>style.visibility</p:attrName>
                                        </p:attrNameLst>
                                      </p:cBhvr>
                                      <p:to>
                                        <p:strVal val="visible"/>
                                      </p:to>
                                    </p:set>
                                    <p:animEffect transition="in" filter="blinds(vertical)">
                                      <p:cBhvr>
                                        <p:cTn id="395" dur="2000"/>
                                        <p:tgtEl>
                                          <p:spTgt spid="45"/>
                                        </p:tgtEl>
                                      </p:cBhvr>
                                    </p:animEffect>
                                  </p:childTnLst>
                                </p:cTn>
                              </p:par>
                              <p:par>
                                <p:cTn id="396" presetID="3" presetClass="entr" presetSubtype="5" fill="hold" grpId="1" nodeType="withEffect">
                                  <p:stCondLst>
                                    <p:cond delay="0"/>
                                  </p:stCondLst>
                                  <p:childTnLst>
                                    <p:set>
                                      <p:cBhvr>
                                        <p:cTn id="397" dur="1" fill="hold">
                                          <p:stCondLst>
                                            <p:cond delay="0"/>
                                          </p:stCondLst>
                                        </p:cTn>
                                        <p:tgtEl>
                                          <p:spTgt spid="46"/>
                                        </p:tgtEl>
                                        <p:attrNameLst>
                                          <p:attrName>style.visibility</p:attrName>
                                        </p:attrNameLst>
                                      </p:cBhvr>
                                      <p:to>
                                        <p:strVal val="visible"/>
                                      </p:to>
                                    </p:set>
                                    <p:animEffect transition="in" filter="blinds(vertical)">
                                      <p:cBhvr>
                                        <p:cTn id="398" dur="2000"/>
                                        <p:tgtEl>
                                          <p:spTgt spid="46"/>
                                        </p:tgtEl>
                                      </p:cBhvr>
                                    </p:animEffect>
                                  </p:childTnLst>
                                </p:cTn>
                              </p:par>
                              <p:par>
                                <p:cTn id="399" presetID="3" presetClass="entr" presetSubtype="5" fill="hold" grpId="1" nodeType="withEffect">
                                  <p:stCondLst>
                                    <p:cond delay="0"/>
                                  </p:stCondLst>
                                  <p:childTnLst>
                                    <p:set>
                                      <p:cBhvr>
                                        <p:cTn id="400" dur="1" fill="hold">
                                          <p:stCondLst>
                                            <p:cond delay="0"/>
                                          </p:stCondLst>
                                        </p:cTn>
                                        <p:tgtEl>
                                          <p:spTgt spid="47"/>
                                        </p:tgtEl>
                                        <p:attrNameLst>
                                          <p:attrName>style.visibility</p:attrName>
                                        </p:attrNameLst>
                                      </p:cBhvr>
                                      <p:to>
                                        <p:strVal val="visible"/>
                                      </p:to>
                                    </p:set>
                                    <p:animEffect transition="in" filter="blinds(vertical)">
                                      <p:cBhvr>
                                        <p:cTn id="401" dur="2000"/>
                                        <p:tgtEl>
                                          <p:spTgt spid="47"/>
                                        </p:tgtEl>
                                      </p:cBhvr>
                                    </p:animEffect>
                                  </p:childTnLst>
                                </p:cTn>
                              </p:par>
                              <p:par>
                                <p:cTn id="402" presetID="3" presetClass="entr" presetSubtype="5" fill="hold" grpId="1" nodeType="withEffect">
                                  <p:stCondLst>
                                    <p:cond delay="0"/>
                                  </p:stCondLst>
                                  <p:childTnLst>
                                    <p:set>
                                      <p:cBhvr>
                                        <p:cTn id="403" dur="1" fill="hold">
                                          <p:stCondLst>
                                            <p:cond delay="0"/>
                                          </p:stCondLst>
                                        </p:cTn>
                                        <p:tgtEl>
                                          <p:spTgt spid="48"/>
                                        </p:tgtEl>
                                        <p:attrNameLst>
                                          <p:attrName>style.visibility</p:attrName>
                                        </p:attrNameLst>
                                      </p:cBhvr>
                                      <p:to>
                                        <p:strVal val="visible"/>
                                      </p:to>
                                    </p:set>
                                    <p:animEffect transition="in" filter="blinds(vertical)">
                                      <p:cBhvr>
                                        <p:cTn id="404" dur="2000"/>
                                        <p:tgtEl>
                                          <p:spTgt spid="48"/>
                                        </p:tgtEl>
                                      </p:cBhvr>
                                    </p:animEffect>
                                  </p:childTnLst>
                                </p:cTn>
                              </p:par>
                              <p:par>
                                <p:cTn id="405" presetID="3" presetClass="entr" presetSubtype="5" fill="hold" grpId="1" nodeType="withEffect">
                                  <p:stCondLst>
                                    <p:cond delay="0"/>
                                  </p:stCondLst>
                                  <p:childTnLst>
                                    <p:set>
                                      <p:cBhvr>
                                        <p:cTn id="406" dur="1" fill="hold">
                                          <p:stCondLst>
                                            <p:cond delay="0"/>
                                          </p:stCondLst>
                                        </p:cTn>
                                        <p:tgtEl>
                                          <p:spTgt spid="49"/>
                                        </p:tgtEl>
                                        <p:attrNameLst>
                                          <p:attrName>style.visibility</p:attrName>
                                        </p:attrNameLst>
                                      </p:cBhvr>
                                      <p:to>
                                        <p:strVal val="visible"/>
                                      </p:to>
                                    </p:set>
                                    <p:animEffect transition="in" filter="blinds(vertical)">
                                      <p:cBhvr>
                                        <p:cTn id="407" dur="2000"/>
                                        <p:tgtEl>
                                          <p:spTgt spid="49"/>
                                        </p:tgtEl>
                                      </p:cBhvr>
                                    </p:animEffect>
                                  </p:childTnLst>
                                </p:cTn>
                              </p:par>
                              <p:par>
                                <p:cTn id="408" presetID="3" presetClass="entr" presetSubtype="5" fill="hold" grpId="1" nodeType="withEffect">
                                  <p:stCondLst>
                                    <p:cond delay="0"/>
                                  </p:stCondLst>
                                  <p:childTnLst>
                                    <p:set>
                                      <p:cBhvr>
                                        <p:cTn id="409" dur="1" fill="hold">
                                          <p:stCondLst>
                                            <p:cond delay="0"/>
                                          </p:stCondLst>
                                        </p:cTn>
                                        <p:tgtEl>
                                          <p:spTgt spid="50"/>
                                        </p:tgtEl>
                                        <p:attrNameLst>
                                          <p:attrName>style.visibility</p:attrName>
                                        </p:attrNameLst>
                                      </p:cBhvr>
                                      <p:to>
                                        <p:strVal val="visible"/>
                                      </p:to>
                                    </p:set>
                                    <p:animEffect transition="in" filter="blinds(vertical)">
                                      <p:cBhvr>
                                        <p:cTn id="410" dur="2000"/>
                                        <p:tgtEl>
                                          <p:spTgt spid="50"/>
                                        </p:tgtEl>
                                      </p:cBhvr>
                                    </p:animEffect>
                                  </p:childTnLst>
                                </p:cTn>
                              </p:par>
                              <p:par>
                                <p:cTn id="411" presetID="3" presetClass="entr" presetSubtype="5" fill="hold" grpId="1" nodeType="withEffect">
                                  <p:stCondLst>
                                    <p:cond delay="0"/>
                                  </p:stCondLst>
                                  <p:childTnLst>
                                    <p:set>
                                      <p:cBhvr>
                                        <p:cTn id="412" dur="1" fill="hold">
                                          <p:stCondLst>
                                            <p:cond delay="0"/>
                                          </p:stCondLst>
                                        </p:cTn>
                                        <p:tgtEl>
                                          <p:spTgt spid="51"/>
                                        </p:tgtEl>
                                        <p:attrNameLst>
                                          <p:attrName>style.visibility</p:attrName>
                                        </p:attrNameLst>
                                      </p:cBhvr>
                                      <p:to>
                                        <p:strVal val="visible"/>
                                      </p:to>
                                    </p:set>
                                    <p:animEffect transition="in" filter="blinds(vertical)">
                                      <p:cBhvr>
                                        <p:cTn id="413" dur="2000"/>
                                        <p:tgtEl>
                                          <p:spTgt spid="51"/>
                                        </p:tgtEl>
                                      </p:cBhvr>
                                    </p:animEffect>
                                  </p:childTnLst>
                                </p:cTn>
                              </p:par>
                              <p:par>
                                <p:cTn id="414" presetID="3" presetClass="entr" presetSubtype="5" fill="hold" grpId="1" nodeType="withEffect">
                                  <p:stCondLst>
                                    <p:cond delay="0"/>
                                  </p:stCondLst>
                                  <p:childTnLst>
                                    <p:set>
                                      <p:cBhvr>
                                        <p:cTn id="415" dur="1" fill="hold">
                                          <p:stCondLst>
                                            <p:cond delay="0"/>
                                          </p:stCondLst>
                                        </p:cTn>
                                        <p:tgtEl>
                                          <p:spTgt spid="52"/>
                                        </p:tgtEl>
                                        <p:attrNameLst>
                                          <p:attrName>style.visibility</p:attrName>
                                        </p:attrNameLst>
                                      </p:cBhvr>
                                      <p:to>
                                        <p:strVal val="visible"/>
                                      </p:to>
                                    </p:set>
                                    <p:animEffect transition="in" filter="blinds(vertical)">
                                      <p:cBhvr>
                                        <p:cTn id="416" dur="2000"/>
                                        <p:tgtEl>
                                          <p:spTgt spid="52"/>
                                        </p:tgtEl>
                                      </p:cBhvr>
                                    </p:animEffect>
                                  </p:childTnLst>
                                </p:cTn>
                              </p:par>
                              <p:par>
                                <p:cTn id="417" presetID="3" presetClass="entr" presetSubtype="5" fill="hold" grpId="1" nodeType="withEffect">
                                  <p:stCondLst>
                                    <p:cond delay="0"/>
                                  </p:stCondLst>
                                  <p:childTnLst>
                                    <p:set>
                                      <p:cBhvr>
                                        <p:cTn id="418" dur="1" fill="hold">
                                          <p:stCondLst>
                                            <p:cond delay="0"/>
                                          </p:stCondLst>
                                        </p:cTn>
                                        <p:tgtEl>
                                          <p:spTgt spid="53"/>
                                        </p:tgtEl>
                                        <p:attrNameLst>
                                          <p:attrName>style.visibility</p:attrName>
                                        </p:attrNameLst>
                                      </p:cBhvr>
                                      <p:to>
                                        <p:strVal val="visible"/>
                                      </p:to>
                                    </p:set>
                                    <p:animEffect transition="in" filter="blinds(vertical)">
                                      <p:cBhvr>
                                        <p:cTn id="419" dur="2000"/>
                                        <p:tgtEl>
                                          <p:spTgt spid="53"/>
                                        </p:tgtEl>
                                      </p:cBhvr>
                                    </p:animEffect>
                                  </p:childTnLst>
                                </p:cTn>
                              </p:par>
                              <p:par>
                                <p:cTn id="420" presetID="3" presetClass="entr" presetSubtype="5" fill="hold" grpId="1" nodeType="withEffect">
                                  <p:stCondLst>
                                    <p:cond delay="0"/>
                                  </p:stCondLst>
                                  <p:childTnLst>
                                    <p:set>
                                      <p:cBhvr>
                                        <p:cTn id="421" dur="1" fill="hold">
                                          <p:stCondLst>
                                            <p:cond delay="0"/>
                                          </p:stCondLst>
                                        </p:cTn>
                                        <p:tgtEl>
                                          <p:spTgt spid="54"/>
                                        </p:tgtEl>
                                        <p:attrNameLst>
                                          <p:attrName>style.visibility</p:attrName>
                                        </p:attrNameLst>
                                      </p:cBhvr>
                                      <p:to>
                                        <p:strVal val="visible"/>
                                      </p:to>
                                    </p:set>
                                    <p:animEffect transition="in" filter="blinds(vertical)">
                                      <p:cBhvr>
                                        <p:cTn id="422" dur="2000"/>
                                        <p:tgtEl>
                                          <p:spTgt spid="54"/>
                                        </p:tgtEl>
                                      </p:cBhvr>
                                    </p:animEffect>
                                  </p:childTnLst>
                                </p:cTn>
                              </p:par>
                              <p:par>
                                <p:cTn id="423" presetID="3" presetClass="entr" presetSubtype="5" fill="hold" grpId="1" nodeType="withEffect">
                                  <p:stCondLst>
                                    <p:cond delay="0"/>
                                  </p:stCondLst>
                                  <p:childTnLst>
                                    <p:set>
                                      <p:cBhvr>
                                        <p:cTn id="424" dur="1" fill="hold">
                                          <p:stCondLst>
                                            <p:cond delay="0"/>
                                          </p:stCondLst>
                                        </p:cTn>
                                        <p:tgtEl>
                                          <p:spTgt spid="55"/>
                                        </p:tgtEl>
                                        <p:attrNameLst>
                                          <p:attrName>style.visibility</p:attrName>
                                        </p:attrNameLst>
                                      </p:cBhvr>
                                      <p:to>
                                        <p:strVal val="visible"/>
                                      </p:to>
                                    </p:set>
                                    <p:animEffect transition="in" filter="blinds(vertical)">
                                      <p:cBhvr>
                                        <p:cTn id="425" dur="2000"/>
                                        <p:tgtEl>
                                          <p:spTgt spid="55"/>
                                        </p:tgtEl>
                                      </p:cBhvr>
                                    </p:animEffect>
                                  </p:childTnLst>
                                </p:cTn>
                              </p:par>
                              <p:par>
                                <p:cTn id="426" presetID="3" presetClass="entr" presetSubtype="5" fill="hold" grpId="1" nodeType="withEffect">
                                  <p:stCondLst>
                                    <p:cond delay="0"/>
                                  </p:stCondLst>
                                  <p:childTnLst>
                                    <p:set>
                                      <p:cBhvr>
                                        <p:cTn id="427" dur="1" fill="hold">
                                          <p:stCondLst>
                                            <p:cond delay="0"/>
                                          </p:stCondLst>
                                        </p:cTn>
                                        <p:tgtEl>
                                          <p:spTgt spid="56"/>
                                        </p:tgtEl>
                                        <p:attrNameLst>
                                          <p:attrName>style.visibility</p:attrName>
                                        </p:attrNameLst>
                                      </p:cBhvr>
                                      <p:to>
                                        <p:strVal val="visible"/>
                                      </p:to>
                                    </p:set>
                                    <p:animEffect transition="in" filter="blinds(vertical)">
                                      <p:cBhvr>
                                        <p:cTn id="428" dur="2000"/>
                                        <p:tgtEl>
                                          <p:spTgt spid="56"/>
                                        </p:tgtEl>
                                      </p:cBhvr>
                                    </p:animEffect>
                                  </p:childTnLst>
                                </p:cTn>
                              </p:par>
                              <p:par>
                                <p:cTn id="429" presetID="3" presetClass="entr" presetSubtype="5" fill="hold" grpId="1" nodeType="withEffect">
                                  <p:stCondLst>
                                    <p:cond delay="0"/>
                                  </p:stCondLst>
                                  <p:childTnLst>
                                    <p:set>
                                      <p:cBhvr>
                                        <p:cTn id="430" dur="1" fill="hold">
                                          <p:stCondLst>
                                            <p:cond delay="0"/>
                                          </p:stCondLst>
                                        </p:cTn>
                                        <p:tgtEl>
                                          <p:spTgt spid="57"/>
                                        </p:tgtEl>
                                        <p:attrNameLst>
                                          <p:attrName>style.visibility</p:attrName>
                                        </p:attrNameLst>
                                      </p:cBhvr>
                                      <p:to>
                                        <p:strVal val="visible"/>
                                      </p:to>
                                    </p:set>
                                    <p:animEffect transition="in" filter="blinds(vertical)">
                                      <p:cBhvr>
                                        <p:cTn id="431" dur="2000"/>
                                        <p:tgtEl>
                                          <p:spTgt spid="57"/>
                                        </p:tgtEl>
                                      </p:cBhvr>
                                    </p:animEffect>
                                  </p:childTnLst>
                                </p:cTn>
                              </p:par>
                              <p:par>
                                <p:cTn id="432" presetID="3" presetClass="entr" presetSubtype="5" fill="hold" grpId="1" nodeType="withEffect">
                                  <p:stCondLst>
                                    <p:cond delay="0"/>
                                  </p:stCondLst>
                                  <p:childTnLst>
                                    <p:set>
                                      <p:cBhvr>
                                        <p:cTn id="433" dur="1" fill="hold">
                                          <p:stCondLst>
                                            <p:cond delay="0"/>
                                          </p:stCondLst>
                                        </p:cTn>
                                        <p:tgtEl>
                                          <p:spTgt spid="58"/>
                                        </p:tgtEl>
                                        <p:attrNameLst>
                                          <p:attrName>style.visibility</p:attrName>
                                        </p:attrNameLst>
                                      </p:cBhvr>
                                      <p:to>
                                        <p:strVal val="visible"/>
                                      </p:to>
                                    </p:set>
                                    <p:animEffect transition="in" filter="blinds(vertical)">
                                      <p:cBhvr>
                                        <p:cTn id="434" dur="2000"/>
                                        <p:tgtEl>
                                          <p:spTgt spid="58"/>
                                        </p:tgtEl>
                                      </p:cBhvr>
                                    </p:animEffect>
                                  </p:childTnLst>
                                </p:cTn>
                              </p:par>
                              <p:par>
                                <p:cTn id="435" presetID="3" presetClass="entr" presetSubtype="5" fill="hold" grpId="1" nodeType="withEffect">
                                  <p:stCondLst>
                                    <p:cond delay="0"/>
                                  </p:stCondLst>
                                  <p:childTnLst>
                                    <p:set>
                                      <p:cBhvr>
                                        <p:cTn id="436" dur="1" fill="hold">
                                          <p:stCondLst>
                                            <p:cond delay="0"/>
                                          </p:stCondLst>
                                        </p:cTn>
                                        <p:tgtEl>
                                          <p:spTgt spid="59"/>
                                        </p:tgtEl>
                                        <p:attrNameLst>
                                          <p:attrName>style.visibility</p:attrName>
                                        </p:attrNameLst>
                                      </p:cBhvr>
                                      <p:to>
                                        <p:strVal val="visible"/>
                                      </p:to>
                                    </p:set>
                                    <p:animEffect transition="in" filter="blinds(vertical)">
                                      <p:cBhvr>
                                        <p:cTn id="437" dur="2000"/>
                                        <p:tgtEl>
                                          <p:spTgt spid="59"/>
                                        </p:tgtEl>
                                      </p:cBhvr>
                                    </p:animEffect>
                                  </p:childTnLst>
                                </p:cTn>
                              </p:par>
                              <p:par>
                                <p:cTn id="438" presetID="3" presetClass="entr" presetSubtype="5" fill="hold" grpId="1" nodeType="withEffect">
                                  <p:stCondLst>
                                    <p:cond delay="0"/>
                                  </p:stCondLst>
                                  <p:childTnLst>
                                    <p:set>
                                      <p:cBhvr>
                                        <p:cTn id="439" dur="1" fill="hold">
                                          <p:stCondLst>
                                            <p:cond delay="0"/>
                                          </p:stCondLst>
                                        </p:cTn>
                                        <p:tgtEl>
                                          <p:spTgt spid="60"/>
                                        </p:tgtEl>
                                        <p:attrNameLst>
                                          <p:attrName>style.visibility</p:attrName>
                                        </p:attrNameLst>
                                      </p:cBhvr>
                                      <p:to>
                                        <p:strVal val="visible"/>
                                      </p:to>
                                    </p:set>
                                    <p:animEffect transition="in" filter="blinds(vertical)">
                                      <p:cBhvr>
                                        <p:cTn id="440" dur="2000"/>
                                        <p:tgtEl>
                                          <p:spTgt spid="60"/>
                                        </p:tgtEl>
                                      </p:cBhvr>
                                    </p:animEffect>
                                  </p:childTnLst>
                                </p:cTn>
                              </p:par>
                              <p:par>
                                <p:cTn id="441" presetID="3" presetClass="entr" presetSubtype="5" fill="hold" grpId="1" nodeType="withEffect">
                                  <p:stCondLst>
                                    <p:cond delay="0"/>
                                  </p:stCondLst>
                                  <p:childTnLst>
                                    <p:set>
                                      <p:cBhvr>
                                        <p:cTn id="442" dur="1" fill="hold">
                                          <p:stCondLst>
                                            <p:cond delay="0"/>
                                          </p:stCondLst>
                                        </p:cTn>
                                        <p:tgtEl>
                                          <p:spTgt spid="61"/>
                                        </p:tgtEl>
                                        <p:attrNameLst>
                                          <p:attrName>style.visibility</p:attrName>
                                        </p:attrNameLst>
                                      </p:cBhvr>
                                      <p:to>
                                        <p:strVal val="visible"/>
                                      </p:to>
                                    </p:set>
                                    <p:animEffect transition="in" filter="blinds(vertical)">
                                      <p:cBhvr>
                                        <p:cTn id="443" dur="2000"/>
                                        <p:tgtEl>
                                          <p:spTgt spid="61"/>
                                        </p:tgtEl>
                                      </p:cBhvr>
                                    </p:animEffect>
                                  </p:childTnLst>
                                </p:cTn>
                              </p:par>
                              <p:par>
                                <p:cTn id="444" presetID="3" presetClass="entr" presetSubtype="5" fill="hold" grpId="1" nodeType="withEffect">
                                  <p:stCondLst>
                                    <p:cond delay="0"/>
                                  </p:stCondLst>
                                  <p:childTnLst>
                                    <p:set>
                                      <p:cBhvr>
                                        <p:cTn id="445" dur="1" fill="hold">
                                          <p:stCondLst>
                                            <p:cond delay="0"/>
                                          </p:stCondLst>
                                        </p:cTn>
                                        <p:tgtEl>
                                          <p:spTgt spid="62"/>
                                        </p:tgtEl>
                                        <p:attrNameLst>
                                          <p:attrName>style.visibility</p:attrName>
                                        </p:attrNameLst>
                                      </p:cBhvr>
                                      <p:to>
                                        <p:strVal val="visible"/>
                                      </p:to>
                                    </p:set>
                                    <p:animEffect transition="in" filter="blinds(vertical)">
                                      <p:cBhvr>
                                        <p:cTn id="446" dur="2000"/>
                                        <p:tgtEl>
                                          <p:spTgt spid="62"/>
                                        </p:tgtEl>
                                      </p:cBhvr>
                                    </p:animEffect>
                                  </p:childTnLst>
                                </p:cTn>
                              </p:par>
                              <p:par>
                                <p:cTn id="447" presetID="3" presetClass="entr" presetSubtype="5" fill="hold" grpId="1" nodeType="withEffect">
                                  <p:stCondLst>
                                    <p:cond delay="0"/>
                                  </p:stCondLst>
                                  <p:childTnLst>
                                    <p:set>
                                      <p:cBhvr>
                                        <p:cTn id="448" dur="1" fill="hold">
                                          <p:stCondLst>
                                            <p:cond delay="0"/>
                                          </p:stCondLst>
                                        </p:cTn>
                                        <p:tgtEl>
                                          <p:spTgt spid="63"/>
                                        </p:tgtEl>
                                        <p:attrNameLst>
                                          <p:attrName>style.visibility</p:attrName>
                                        </p:attrNameLst>
                                      </p:cBhvr>
                                      <p:to>
                                        <p:strVal val="visible"/>
                                      </p:to>
                                    </p:set>
                                    <p:animEffect transition="in" filter="blinds(vertical)">
                                      <p:cBhvr>
                                        <p:cTn id="449" dur="2000"/>
                                        <p:tgtEl>
                                          <p:spTgt spid="63"/>
                                        </p:tgtEl>
                                      </p:cBhvr>
                                    </p:animEffect>
                                  </p:childTnLst>
                                </p:cTn>
                              </p:par>
                              <p:par>
                                <p:cTn id="450" presetID="3" presetClass="entr" presetSubtype="5" fill="hold" grpId="1" nodeType="withEffect">
                                  <p:stCondLst>
                                    <p:cond delay="0"/>
                                  </p:stCondLst>
                                  <p:childTnLst>
                                    <p:set>
                                      <p:cBhvr>
                                        <p:cTn id="451" dur="1" fill="hold">
                                          <p:stCondLst>
                                            <p:cond delay="0"/>
                                          </p:stCondLst>
                                        </p:cTn>
                                        <p:tgtEl>
                                          <p:spTgt spid="64"/>
                                        </p:tgtEl>
                                        <p:attrNameLst>
                                          <p:attrName>style.visibility</p:attrName>
                                        </p:attrNameLst>
                                      </p:cBhvr>
                                      <p:to>
                                        <p:strVal val="visible"/>
                                      </p:to>
                                    </p:set>
                                    <p:animEffect transition="in" filter="blinds(vertical)">
                                      <p:cBhvr>
                                        <p:cTn id="452" dur="2000"/>
                                        <p:tgtEl>
                                          <p:spTgt spid="64"/>
                                        </p:tgtEl>
                                      </p:cBhvr>
                                    </p:animEffect>
                                  </p:childTnLst>
                                </p:cTn>
                              </p:par>
                              <p:par>
                                <p:cTn id="453" presetID="3" presetClass="entr" presetSubtype="5" fill="hold" grpId="1" nodeType="withEffect">
                                  <p:stCondLst>
                                    <p:cond delay="0"/>
                                  </p:stCondLst>
                                  <p:childTnLst>
                                    <p:set>
                                      <p:cBhvr>
                                        <p:cTn id="454" dur="1" fill="hold">
                                          <p:stCondLst>
                                            <p:cond delay="0"/>
                                          </p:stCondLst>
                                        </p:cTn>
                                        <p:tgtEl>
                                          <p:spTgt spid="65"/>
                                        </p:tgtEl>
                                        <p:attrNameLst>
                                          <p:attrName>style.visibility</p:attrName>
                                        </p:attrNameLst>
                                      </p:cBhvr>
                                      <p:to>
                                        <p:strVal val="visible"/>
                                      </p:to>
                                    </p:set>
                                    <p:animEffect transition="in" filter="blinds(vertical)">
                                      <p:cBhvr>
                                        <p:cTn id="455" dur="2000"/>
                                        <p:tgtEl>
                                          <p:spTgt spid="65"/>
                                        </p:tgtEl>
                                      </p:cBhvr>
                                    </p:animEffect>
                                  </p:childTnLst>
                                </p:cTn>
                              </p:par>
                              <p:par>
                                <p:cTn id="456" presetID="3" presetClass="entr" presetSubtype="5" fill="hold" grpId="1" nodeType="withEffect">
                                  <p:stCondLst>
                                    <p:cond delay="0"/>
                                  </p:stCondLst>
                                  <p:childTnLst>
                                    <p:set>
                                      <p:cBhvr>
                                        <p:cTn id="457" dur="1" fill="hold">
                                          <p:stCondLst>
                                            <p:cond delay="0"/>
                                          </p:stCondLst>
                                        </p:cTn>
                                        <p:tgtEl>
                                          <p:spTgt spid="66"/>
                                        </p:tgtEl>
                                        <p:attrNameLst>
                                          <p:attrName>style.visibility</p:attrName>
                                        </p:attrNameLst>
                                      </p:cBhvr>
                                      <p:to>
                                        <p:strVal val="visible"/>
                                      </p:to>
                                    </p:set>
                                    <p:animEffect transition="in" filter="blinds(vertical)">
                                      <p:cBhvr>
                                        <p:cTn id="458" dur="2000"/>
                                        <p:tgtEl>
                                          <p:spTgt spid="66"/>
                                        </p:tgtEl>
                                      </p:cBhvr>
                                    </p:animEffect>
                                  </p:childTnLst>
                                </p:cTn>
                              </p:par>
                              <p:par>
                                <p:cTn id="459" presetID="3" presetClass="entr" presetSubtype="5" fill="hold" grpId="1" nodeType="withEffect">
                                  <p:stCondLst>
                                    <p:cond delay="0"/>
                                  </p:stCondLst>
                                  <p:childTnLst>
                                    <p:set>
                                      <p:cBhvr>
                                        <p:cTn id="460" dur="1" fill="hold">
                                          <p:stCondLst>
                                            <p:cond delay="0"/>
                                          </p:stCondLst>
                                        </p:cTn>
                                        <p:tgtEl>
                                          <p:spTgt spid="67"/>
                                        </p:tgtEl>
                                        <p:attrNameLst>
                                          <p:attrName>style.visibility</p:attrName>
                                        </p:attrNameLst>
                                      </p:cBhvr>
                                      <p:to>
                                        <p:strVal val="visible"/>
                                      </p:to>
                                    </p:set>
                                    <p:animEffect transition="in" filter="blinds(vertical)">
                                      <p:cBhvr>
                                        <p:cTn id="461" dur="2000"/>
                                        <p:tgtEl>
                                          <p:spTgt spid="67"/>
                                        </p:tgtEl>
                                      </p:cBhvr>
                                    </p:animEffect>
                                  </p:childTnLst>
                                </p:cTn>
                              </p:par>
                              <p:par>
                                <p:cTn id="462" presetID="8" presetClass="emph" presetSubtype="0" fill="hold" grpId="2" nodeType="withEffect">
                                  <p:stCondLst>
                                    <p:cond delay="0"/>
                                  </p:stCondLst>
                                  <p:childTnLst>
                                    <p:animRot by="21600000">
                                      <p:cBhvr>
                                        <p:cTn id="463" dur="2000" fill="hold"/>
                                        <p:tgtEl>
                                          <p:spTgt spid="3"/>
                                        </p:tgtEl>
                                        <p:attrNameLst>
                                          <p:attrName>r</p:attrName>
                                        </p:attrNameLst>
                                      </p:cBhvr>
                                    </p:animRot>
                                  </p:childTnLst>
                                </p:cTn>
                              </p:par>
                              <p:par>
                                <p:cTn id="464" presetID="8" presetClass="emph" presetSubtype="0" fill="hold" grpId="2" nodeType="withEffect">
                                  <p:stCondLst>
                                    <p:cond delay="0"/>
                                  </p:stCondLst>
                                  <p:childTnLst>
                                    <p:animRot by="-21600000">
                                      <p:cBhvr>
                                        <p:cTn id="465" dur="2000" fill="hold"/>
                                        <p:tgtEl>
                                          <p:spTgt spid="4"/>
                                        </p:tgtEl>
                                        <p:attrNameLst>
                                          <p:attrName>r</p:attrName>
                                        </p:attrNameLst>
                                      </p:cBhvr>
                                    </p:animRot>
                                  </p:childTnLst>
                                </p:cTn>
                              </p:par>
                              <p:par>
                                <p:cTn id="466" presetID="8" presetClass="emph" presetSubtype="0" fill="hold" grpId="2" nodeType="withEffect">
                                  <p:stCondLst>
                                    <p:cond delay="0"/>
                                  </p:stCondLst>
                                  <p:childTnLst>
                                    <p:animRot by="21600000">
                                      <p:cBhvr>
                                        <p:cTn id="467" dur="2000" fill="hold"/>
                                        <p:tgtEl>
                                          <p:spTgt spid="5"/>
                                        </p:tgtEl>
                                        <p:attrNameLst>
                                          <p:attrName>r</p:attrName>
                                        </p:attrNameLst>
                                      </p:cBhvr>
                                    </p:animRot>
                                  </p:childTnLst>
                                </p:cTn>
                              </p:par>
                              <p:par>
                                <p:cTn id="468" presetID="8" presetClass="emph" presetSubtype="0" fill="hold" grpId="2" nodeType="withEffect">
                                  <p:stCondLst>
                                    <p:cond delay="0"/>
                                  </p:stCondLst>
                                  <p:childTnLst>
                                    <p:animRot by="-21600000">
                                      <p:cBhvr>
                                        <p:cTn id="469" dur="2000" fill="hold"/>
                                        <p:tgtEl>
                                          <p:spTgt spid="6"/>
                                        </p:tgtEl>
                                        <p:attrNameLst>
                                          <p:attrName>r</p:attrName>
                                        </p:attrNameLst>
                                      </p:cBhvr>
                                    </p:animRot>
                                  </p:childTnLst>
                                </p:cTn>
                              </p:par>
                              <p:par>
                                <p:cTn id="470" presetID="8" presetClass="emph" presetSubtype="0" fill="hold" grpId="2" nodeType="withEffect">
                                  <p:stCondLst>
                                    <p:cond delay="0"/>
                                  </p:stCondLst>
                                  <p:childTnLst>
                                    <p:animRot by="21600000">
                                      <p:cBhvr>
                                        <p:cTn id="471" dur="2000" fill="hold"/>
                                        <p:tgtEl>
                                          <p:spTgt spid="7"/>
                                        </p:tgtEl>
                                        <p:attrNameLst>
                                          <p:attrName>r</p:attrName>
                                        </p:attrNameLst>
                                      </p:cBhvr>
                                    </p:animRot>
                                  </p:childTnLst>
                                </p:cTn>
                              </p:par>
                              <p:par>
                                <p:cTn id="472" presetID="8" presetClass="emph" presetSubtype="0" fill="hold" grpId="2" nodeType="withEffect">
                                  <p:stCondLst>
                                    <p:cond delay="0"/>
                                  </p:stCondLst>
                                  <p:childTnLst>
                                    <p:animRot by="-21600000">
                                      <p:cBhvr>
                                        <p:cTn id="473" dur="2000" fill="hold"/>
                                        <p:tgtEl>
                                          <p:spTgt spid="8"/>
                                        </p:tgtEl>
                                        <p:attrNameLst>
                                          <p:attrName>r</p:attrName>
                                        </p:attrNameLst>
                                      </p:cBhvr>
                                    </p:animRot>
                                  </p:childTnLst>
                                </p:cTn>
                              </p:par>
                              <p:par>
                                <p:cTn id="474" presetID="8" presetClass="emph" presetSubtype="0" fill="hold" grpId="2" nodeType="withEffect">
                                  <p:stCondLst>
                                    <p:cond delay="0"/>
                                  </p:stCondLst>
                                  <p:childTnLst>
                                    <p:animRot by="21600000">
                                      <p:cBhvr>
                                        <p:cTn id="475" dur="2000" fill="hold"/>
                                        <p:tgtEl>
                                          <p:spTgt spid="9"/>
                                        </p:tgtEl>
                                        <p:attrNameLst>
                                          <p:attrName>r</p:attrName>
                                        </p:attrNameLst>
                                      </p:cBhvr>
                                    </p:animRot>
                                  </p:childTnLst>
                                </p:cTn>
                              </p:par>
                              <p:par>
                                <p:cTn id="476" presetID="8" presetClass="emph" presetSubtype="0" fill="hold" grpId="2" nodeType="withEffect">
                                  <p:stCondLst>
                                    <p:cond delay="0"/>
                                  </p:stCondLst>
                                  <p:childTnLst>
                                    <p:animRot by="-21600000">
                                      <p:cBhvr>
                                        <p:cTn id="477" dur="2000" fill="hold"/>
                                        <p:tgtEl>
                                          <p:spTgt spid="10"/>
                                        </p:tgtEl>
                                        <p:attrNameLst>
                                          <p:attrName>r</p:attrName>
                                        </p:attrNameLst>
                                      </p:cBhvr>
                                    </p:animRot>
                                  </p:childTnLst>
                                </p:cTn>
                              </p:par>
                              <p:par>
                                <p:cTn id="478" presetID="8" presetClass="emph" presetSubtype="0" fill="hold" grpId="2" nodeType="withEffect">
                                  <p:stCondLst>
                                    <p:cond delay="0"/>
                                  </p:stCondLst>
                                  <p:childTnLst>
                                    <p:animRot by="21600000">
                                      <p:cBhvr>
                                        <p:cTn id="479" dur="2000" fill="hold"/>
                                        <p:tgtEl>
                                          <p:spTgt spid="11"/>
                                        </p:tgtEl>
                                        <p:attrNameLst>
                                          <p:attrName>r</p:attrName>
                                        </p:attrNameLst>
                                      </p:cBhvr>
                                    </p:animRot>
                                  </p:childTnLst>
                                </p:cTn>
                              </p:par>
                              <p:par>
                                <p:cTn id="480" presetID="8" presetClass="emph" presetSubtype="0" fill="hold" grpId="2" nodeType="withEffect">
                                  <p:stCondLst>
                                    <p:cond delay="0"/>
                                  </p:stCondLst>
                                  <p:childTnLst>
                                    <p:animRot by="-21600000">
                                      <p:cBhvr>
                                        <p:cTn id="481" dur="2000" fill="hold"/>
                                        <p:tgtEl>
                                          <p:spTgt spid="12"/>
                                        </p:tgtEl>
                                        <p:attrNameLst>
                                          <p:attrName>r</p:attrName>
                                        </p:attrNameLst>
                                      </p:cBhvr>
                                    </p:animRot>
                                  </p:childTnLst>
                                </p:cTn>
                              </p:par>
                              <p:par>
                                <p:cTn id="482" presetID="8" presetClass="emph" presetSubtype="0" fill="hold" grpId="2" nodeType="withEffect">
                                  <p:stCondLst>
                                    <p:cond delay="0"/>
                                  </p:stCondLst>
                                  <p:childTnLst>
                                    <p:animRot by="21600000">
                                      <p:cBhvr>
                                        <p:cTn id="483" dur="2000" fill="hold"/>
                                        <p:tgtEl>
                                          <p:spTgt spid="13"/>
                                        </p:tgtEl>
                                        <p:attrNameLst>
                                          <p:attrName>r</p:attrName>
                                        </p:attrNameLst>
                                      </p:cBhvr>
                                    </p:animRot>
                                  </p:childTnLst>
                                </p:cTn>
                              </p:par>
                              <p:par>
                                <p:cTn id="484" presetID="8" presetClass="emph" presetSubtype="0" fill="hold" grpId="2" nodeType="withEffect">
                                  <p:stCondLst>
                                    <p:cond delay="0"/>
                                  </p:stCondLst>
                                  <p:childTnLst>
                                    <p:animRot by="-21600000">
                                      <p:cBhvr>
                                        <p:cTn id="485" dur="2000" fill="hold"/>
                                        <p:tgtEl>
                                          <p:spTgt spid="14"/>
                                        </p:tgtEl>
                                        <p:attrNameLst>
                                          <p:attrName>r</p:attrName>
                                        </p:attrNameLst>
                                      </p:cBhvr>
                                    </p:animRot>
                                  </p:childTnLst>
                                </p:cTn>
                              </p:par>
                              <p:par>
                                <p:cTn id="486" presetID="8" presetClass="emph" presetSubtype="0" fill="hold" grpId="2" nodeType="withEffect">
                                  <p:stCondLst>
                                    <p:cond delay="0"/>
                                  </p:stCondLst>
                                  <p:childTnLst>
                                    <p:animRot by="21600000">
                                      <p:cBhvr>
                                        <p:cTn id="487" dur="2000" fill="hold"/>
                                        <p:tgtEl>
                                          <p:spTgt spid="15"/>
                                        </p:tgtEl>
                                        <p:attrNameLst>
                                          <p:attrName>r</p:attrName>
                                        </p:attrNameLst>
                                      </p:cBhvr>
                                    </p:animRot>
                                  </p:childTnLst>
                                </p:cTn>
                              </p:par>
                              <p:par>
                                <p:cTn id="488" presetID="8" presetClass="emph" presetSubtype="0" fill="hold" grpId="2" nodeType="withEffect">
                                  <p:stCondLst>
                                    <p:cond delay="0"/>
                                  </p:stCondLst>
                                  <p:childTnLst>
                                    <p:animRot by="21600000">
                                      <p:cBhvr>
                                        <p:cTn id="489" dur="2000" fill="hold"/>
                                        <p:tgtEl>
                                          <p:spTgt spid="16"/>
                                        </p:tgtEl>
                                        <p:attrNameLst>
                                          <p:attrName>r</p:attrName>
                                        </p:attrNameLst>
                                      </p:cBhvr>
                                    </p:animRot>
                                  </p:childTnLst>
                                </p:cTn>
                              </p:par>
                              <p:par>
                                <p:cTn id="490" presetID="8" presetClass="emph" presetSubtype="0" fill="hold" grpId="2" nodeType="withEffect">
                                  <p:stCondLst>
                                    <p:cond delay="0"/>
                                  </p:stCondLst>
                                  <p:childTnLst>
                                    <p:animRot by="-21600000">
                                      <p:cBhvr>
                                        <p:cTn id="491" dur="2000" fill="hold"/>
                                        <p:tgtEl>
                                          <p:spTgt spid="17"/>
                                        </p:tgtEl>
                                        <p:attrNameLst>
                                          <p:attrName>r</p:attrName>
                                        </p:attrNameLst>
                                      </p:cBhvr>
                                    </p:animRot>
                                  </p:childTnLst>
                                </p:cTn>
                              </p:par>
                              <p:par>
                                <p:cTn id="492" presetID="8" presetClass="emph" presetSubtype="0" fill="hold" grpId="2" nodeType="withEffect">
                                  <p:stCondLst>
                                    <p:cond delay="0"/>
                                  </p:stCondLst>
                                  <p:childTnLst>
                                    <p:animRot by="21600000">
                                      <p:cBhvr>
                                        <p:cTn id="493" dur="2000" fill="hold"/>
                                        <p:tgtEl>
                                          <p:spTgt spid="18"/>
                                        </p:tgtEl>
                                        <p:attrNameLst>
                                          <p:attrName>r</p:attrName>
                                        </p:attrNameLst>
                                      </p:cBhvr>
                                    </p:animRot>
                                  </p:childTnLst>
                                </p:cTn>
                              </p:par>
                              <p:par>
                                <p:cTn id="494" presetID="8" presetClass="emph" presetSubtype="0" fill="hold" grpId="2" nodeType="withEffect">
                                  <p:stCondLst>
                                    <p:cond delay="0"/>
                                  </p:stCondLst>
                                  <p:childTnLst>
                                    <p:animRot by="-21600000">
                                      <p:cBhvr>
                                        <p:cTn id="495" dur="2000" fill="hold"/>
                                        <p:tgtEl>
                                          <p:spTgt spid="19"/>
                                        </p:tgtEl>
                                        <p:attrNameLst>
                                          <p:attrName>r</p:attrName>
                                        </p:attrNameLst>
                                      </p:cBhvr>
                                    </p:animRot>
                                  </p:childTnLst>
                                </p:cTn>
                              </p:par>
                              <p:par>
                                <p:cTn id="496" presetID="8" presetClass="emph" presetSubtype="0" fill="hold" grpId="2" nodeType="withEffect">
                                  <p:stCondLst>
                                    <p:cond delay="0"/>
                                  </p:stCondLst>
                                  <p:childTnLst>
                                    <p:animRot by="21600000">
                                      <p:cBhvr>
                                        <p:cTn id="497" dur="2000" fill="hold"/>
                                        <p:tgtEl>
                                          <p:spTgt spid="20"/>
                                        </p:tgtEl>
                                        <p:attrNameLst>
                                          <p:attrName>r</p:attrName>
                                        </p:attrNameLst>
                                      </p:cBhvr>
                                    </p:animRot>
                                  </p:childTnLst>
                                </p:cTn>
                              </p:par>
                              <p:par>
                                <p:cTn id="498" presetID="8" presetClass="emph" presetSubtype="0" fill="hold" grpId="2" nodeType="withEffect">
                                  <p:stCondLst>
                                    <p:cond delay="0"/>
                                  </p:stCondLst>
                                  <p:childTnLst>
                                    <p:animRot by="-21600000">
                                      <p:cBhvr>
                                        <p:cTn id="499" dur="2000" fill="hold"/>
                                        <p:tgtEl>
                                          <p:spTgt spid="21"/>
                                        </p:tgtEl>
                                        <p:attrNameLst>
                                          <p:attrName>r</p:attrName>
                                        </p:attrNameLst>
                                      </p:cBhvr>
                                    </p:animRot>
                                  </p:childTnLst>
                                </p:cTn>
                              </p:par>
                              <p:par>
                                <p:cTn id="500" presetID="8" presetClass="emph" presetSubtype="0" fill="hold" grpId="2" nodeType="withEffect">
                                  <p:stCondLst>
                                    <p:cond delay="0"/>
                                  </p:stCondLst>
                                  <p:childTnLst>
                                    <p:animRot by="21600000">
                                      <p:cBhvr>
                                        <p:cTn id="501" dur="2000" fill="hold"/>
                                        <p:tgtEl>
                                          <p:spTgt spid="22"/>
                                        </p:tgtEl>
                                        <p:attrNameLst>
                                          <p:attrName>r</p:attrName>
                                        </p:attrNameLst>
                                      </p:cBhvr>
                                    </p:animRot>
                                  </p:childTnLst>
                                </p:cTn>
                              </p:par>
                              <p:par>
                                <p:cTn id="502" presetID="8" presetClass="emph" presetSubtype="0" fill="hold" grpId="2" nodeType="withEffect">
                                  <p:stCondLst>
                                    <p:cond delay="0"/>
                                  </p:stCondLst>
                                  <p:childTnLst>
                                    <p:animRot by="-21600000">
                                      <p:cBhvr>
                                        <p:cTn id="503" dur="2000" fill="hold"/>
                                        <p:tgtEl>
                                          <p:spTgt spid="23"/>
                                        </p:tgtEl>
                                        <p:attrNameLst>
                                          <p:attrName>r</p:attrName>
                                        </p:attrNameLst>
                                      </p:cBhvr>
                                    </p:animRot>
                                  </p:childTnLst>
                                </p:cTn>
                              </p:par>
                              <p:par>
                                <p:cTn id="504" presetID="8" presetClass="emph" presetSubtype="0" fill="hold" grpId="2" nodeType="withEffect">
                                  <p:stCondLst>
                                    <p:cond delay="0"/>
                                  </p:stCondLst>
                                  <p:childTnLst>
                                    <p:animRot by="21600000">
                                      <p:cBhvr>
                                        <p:cTn id="505" dur="2000" fill="hold"/>
                                        <p:tgtEl>
                                          <p:spTgt spid="24"/>
                                        </p:tgtEl>
                                        <p:attrNameLst>
                                          <p:attrName>r</p:attrName>
                                        </p:attrNameLst>
                                      </p:cBhvr>
                                    </p:animRot>
                                  </p:childTnLst>
                                </p:cTn>
                              </p:par>
                              <p:par>
                                <p:cTn id="506" presetID="8" presetClass="emph" presetSubtype="0" fill="hold" grpId="2" nodeType="withEffect">
                                  <p:stCondLst>
                                    <p:cond delay="0"/>
                                  </p:stCondLst>
                                  <p:childTnLst>
                                    <p:animRot by="-21600000">
                                      <p:cBhvr>
                                        <p:cTn id="507" dur="2000" fill="hold"/>
                                        <p:tgtEl>
                                          <p:spTgt spid="25"/>
                                        </p:tgtEl>
                                        <p:attrNameLst>
                                          <p:attrName>r</p:attrName>
                                        </p:attrNameLst>
                                      </p:cBhvr>
                                    </p:animRot>
                                  </p:childTnLst>
                                </p:cTn>
                              </p:par>
                              <p:par>
                                <p:cTn id="508" presetID="8" presetClass="emph" presetSubtype="0" fill="hold" grpId="2" nodeType="withEffect">
                                  <p:stCondLst>
                                    <p:cond delay="0"/>
                                  </p:stCondLst>
                                  <p:childTnLst>
                                    <p:animRot by="21600000">
                                      <p:cBhvr>
                                        <p:cTn id="509" dur="2000" fill="hold"/>
                                        <p:tgtEl>
                                          <p:spTgt spid="26"/>
                                        </p:tgtEl>
                                        <p:attrNameLst>
                                          <p:attrName>r</p:attrName>
                                        </p:attrNameLst>
                                      </p:cBhvr>
                                    </p:animRot>
                                  </p:childTnLst>
                                </p:cTn>
                              </p:par>
                              <p:par>
                                <p:cTn id="510" presetID="8" presetClass="emph" presetSubtype="0" fill="hold" grpId="2" nodeType="withEffect">
                                  <p:stCondLst>
                                    <p:cond delay="0"/>
                                  </p:stCondLst>
                                  <p:childTnLst>
                                    <p:animRot by="-21600000">
                                      <p:cBhvr>
                                        <p:cTn id="511" dur="2000" fill="hold"/>
                                        <p:tgtEl>
                                          <p:spTgt spid="27"/>
                                        </p:tgtEl>
                                        <p:attrNameLst>
                                          <p:attrName>r</p:attrName>
                                        </p:attrNameLst>
                                      </p:cBhvr>
                                    </p:animRot>
                                  </p:childTnLst>
                                </p:cTn>
                              </p:par>
                              <p:par>
                                <p:cTn id="512" presetID="8" presetClass="emph" presetSubtype="0" fill="hold" grpId="2" nodeType="withEffect">
                                  <p:stCondLst>
                                    <p:cond delay="0"/>
                                  </p:stCondLst>
                                  <p:childTnLst>
                                    <p:animRot by="21600000">
                                      <p:cBhvr>
                                        <p:cTn id="513" dur="2000" fill="hold"/>
                                        <p:tgtEl>
                                          <p:spTgt spid="28"/>
                                        </p:tgtEl>
                                        <p:attrNameLst>
                                          <p:attrName>r</p:attrName>
                                        </p:attrNameLst>
                                      </p:cBhvr>
                                    </p:animRot>
                                  </p:childTnLst>
                                </p:cTn>
                              </p:par>
                              <p:par>
                                <p:cTn id="514" presetID="8" presetClass="emph" presetSubtype="0" fill="hold" grpId="2" nodeType="withEffect">
                                  <p:stCondLst>
                                    <p:cond delay="0"/>
                                  </p:stCondLst>
                                  <p:childTnLst>
                                    <p:animRot by="21600000">
                                      <p:cBhvr>
                                        <p:cTn id="515" dur="2000" fill="hold"/>
                                        <p:tgtEl>
                                          <p:spTgt spid="29"/>
                                        </p:tgtEl>
                                        <p:attrNameLst>
                                          <p:attrName>r</p:attrName>
                                        </p:attrNameLst>
                                      </p:cBhvr>
                                    </p:animRot>
                                  </p:childTnLst>
                                </p:cTn>
                              </p:par>
                              <p:par>
                                <p:cTn id="516" presetID="8" presetClass="emph" presetSubtype="0" fill="hold" grpId="2" nodeType="withEffect">
                                  <p:stCondLst>
                                    <p:cond delay="0"/>
                                  </p:stCondLst>
                                  <p:childTnLst>
                                    <p:animRot by="-21600000">
                                      <p:cBhvr>
                                        <p:cTn id="517" dur="2000" fill="hold"/>
                                        <p:tgtEl>
                                          <p:spTgt spid="30"/>
                                        </p:tgtEl>
                                        <p:attrNameLst>
                                          <p:attrName>r</p:attrName>
                                        </p:attrNameLst>
                                      </p:cBhvr>
                                    </p:animRot>
                                  </p:childTnLst>
                                </p:cTn>
                              </p:par>
                              <p:par>
                                <p:cTn id="518" presetID="8" presetClass="emph" presetSubtype="0" fill="hold" grpId="2" nodeType="withEffect">
                                  <p:stCondLst>
                                    <p:cond delay="0"/>
                                  </p:stCondLst>
                                  <p:childTnLst>
                                    <p:animRot by="21600000">
                                      <p:cBhvr>
                                        <p:cTn id="519" dur="2000" fill="hold"/>
                                        <p:tgtEl>
                                          <p:spTgt spid="31"/>
                                        </p:tgtEl>
                                        <p:attrNameLst>
                                          <p:attrName>r</p:attrName>
                                        </p:attrNameLst>
                                      </p:cBhvr>
                                    </p:animRot>
                                  </p:childTnLst>
                                </p:cTn>
                              </p:par>
                              <p:par>
                                <p:cTn id="520" presetID="8" presetClass="emph" presetSubtype="0" fill="hold" grpId="2" nodeType="withEffect">
                                  <p:stCondLst>
                                    <p:cond delay="0"/>
                                  </p:stCondLst>
                                  <p:childTnLst>
                                    <p:animRot by="-21600000">
                                      <p:cBhvr>
                                        <p:cTn id="521" dur="2000" fill="hold"/>
                                        <p:tgtEl>
                                          <p:spTgt spid="32"/>
                                        </p:tgtEl>
                                        <p:attrNameLst>
                                          <p:attrName>r</p:attrName>
                                        </p:attrNameLst>
                                      </p:cBhvr>
                                    </p:animRot>
                                  </p:childTnLst>
                                </p:cTn>
                              </p:par>
                              <p:par>
                                <p:cTn id="522" presetID="8" presetClass="emph" presetSubtype="0" fill="hold" grpId="2" nodeType="withEffect">
                                  <p:stCondLst>
                                    <p:cond delay="0"/>
                                  </p:stCondLst>
                                  <p:childTnLst>
                                    <p:animRot by="21600000">
                                      <p:cBhvr>
                                        <p:cTn id="523" dur="2000" fill="hold"/>
                                        <p:tgtEl>
                                          <p:spTgt spid="33"/>
                                        </p:tgtEl>
                                        <p:attrNameLst>
                                          <p:attrName>r</p:attrName>
                                        </p:attrNameLst>
                                      </p:cBhvr>
                                    </p:animRot>
                                  </p:childTnLst>
                                </p:cTn>
                              </p:par>
                              <p:par>
                                <p:cTn id="524" presetID="8" presetClass="emph" presetSubtype="0" fill="hold" grpId="2" nodeType="withEffect">
                                  <p:stCondLst>
                                    <p:cond delay="0"/>
                                  </p:stCondLst>
                                  <p:childTnLst>
                                    <p:animRot by="-21600000">
                                      <p:cBhvr>
                                        <p:cTn id="525" dur="2000" fill="hold"/>
                                        <p:tgtEl>
                                          <p:spTgt spid="34"/>
                                        </p:tgtEl>
                                        <p:attrNameLst>
                                          <p:attrName>r</p:attrName>
                                        </p:attrNameLst>
                                      </p:cBhvr>
                                    </p:animRot>
                                  </p:childTnLst>
                                </p:cTn>
                              </p:par>
                              <p:par>
                                <p:cTn id="526" presetID="8" presetClass="emph" presetSubtype="0" fill="hold" grpId="2" nodeType="withEffect">
                                  <p:stCondLst>
                                    <p:cond delay="0"/>
                                  </p:stCondLst>
                                  <p:childTnLst>
                                    <p:animRot by="21600000">
                                      <p:cBhvr>
                                        <p:cTn id="527" dur="2000" fill="hold"/>
                                        <p:tgtEl>
                                          <p:spTgt spid="35"/>
                                        </p:tgtEl>
                                        <p:attrNameLst>
                                          <p:attrName>r</p:attrName>
                                        </p:attrNameLst>
                                      </p:cBhvr>
                                    </p:animRot>
                                  </p:childTnLst>
                                </p:cTn>
                              </p:par>
                              <p:par>
                                <p:cTn id="528" presetID="8" presetClass="emph" presetSubtype="0" fill="hold" grpId="2" nodeType="withEffect">
                                  <p:stCondLst>
                                    <p:cond delay="0"/>
                                  </p:stCondLst>
                                  <p:childTnLst>
                                    <p:animRot by="-21600000">
                                      <p:cBhvr>
                                        <p:cTn id="529" dur="2000" fill="hold"/>
                                        <p:tgtEl>
                                          <p:spTgt spid="36"/>
                                        </p:tgtEl>
                                        <p:attrNameLst>
                                          <p:attrName>r</p:attrName>
                                        </p:attrNameLst>
                                      </p:cBhvr>
                                    </p:animRot>
                                  </p:childTnLst>
                                </p:cTn>
                              </p:par>
                              <p:par>
                                <p:cTn id="530" presetID="8" presetClass="emph" presetSubtype="0" fill="hold" grpId="2" nodeType="withEffect">
                                  <p:stCondLst>
                                    <p:cond delay="0"/>
                                  </p:stCondLst>
                                  <p:childTnLst>
                                    <p:animRot by="21600000">
                                      <p:cBhvr>
                                        <p:cTn id="531" dur="2000" fill="hold"/>
                                        <p:tgtEl>
                                          <p:spTgt spid="37"/>
                                        </p:tgtEl>
                                        <p:attrNameLst>
                                          <p:attrName>r</p:attrName>
                                        </p:attrNameLst>
                                      </p:cBhvr>
                                    </p:animRot>
                                  </p:childTnLst>
                                </p:cTn>
                              </p:par>
                              <p:par>
                                <p:cTn id="532" presetID="8" presetClass="emph" presetSubtype="0" fill="hold" grpId="2" nodeType="withEffect">
                                  <p:stCondLst>
                                    <p:cond delay="0"/>
                                  </p:stCondLst>
                                  <p:childTnLst>
                                    <p:animRot by="-21600000">
                                      <p:cBhvr>
                                        <p:cTn id="533" dur="2000" fill="hold"/>
                                        <p:tgtEl>
                                          <p:spTgt spid="38"/>
                                        </p:tgtEl>
                                        <p:attrNameLst>
                                          <p:attrName>r</p:attrName>
                                        </p:attrNameLst>
                                      </p:cBhvr>
                                    </p:animRot>
                                  </p:childTnLst>
                                </p:cTn>
                              </p:par>
                              <p:par>
                                <p:cTn id="534" presetID="8" presetClass="emph" presetSubtype="0" fill="hold" grpId="2" nodeType="withEffect">
                                  <p:stCondLst>
                                    <p:cond delay="0"/>
                                  </p:stCondLst>
                                  <p:childTnLst>
                                    <p:animRot by="21600000">
                                      <p:cBhvr>
                                        <p:cTn id="535" dur="2000" fill="hold"/>
                                        <p:tgtEl>
                                          <p:spTgt spid="39"/>
                                        </p:tgtEl>
                                        <p:attrNameLst>
                                          <p:attrName>r</p:attrName>
                                        </p:attrNameLst>
                                      </p:cBhvr>
                                    </p:animRot>
                                  </p:childTnLst>
                                </p:cTn>
                              </p:par>
                              <p:par>
                                <p:cTn id="536" presetID="8" presetClass="emph" presetSubtype="0" fill="hold" grpId="2" nodeType="withEffect">
                                  <p:stCondLst>
                                    <p:cond delay="0"/>
                                  </p:stCondLst>
                                  <p:childTnLst>
                                    <p:animRot by="-21600000">
                                      <p:cBhvr>
                                        <p:cTn id="537" dur="2000" fill="hold"/>
                                        <p:tgtEl>
                                          <p:spTgt spid="40"/>
                                        </p:tgtEl>
                                        <p:attrNameLst>
                                          <p:attrName>r</p:attrName>
                                        </p:attrNameLst>
                                      </p:cBhvr>
                                    </p:animRot>
                                  </p:childTnLst>
                                </p:cTn>
                              </p:par>
                              <p:par>
                                <p:cTn id="538" presetID="8" presetClass="emph" presetSubtype="0" fill="hold" grpId="2" nodeType="withEffect">
                                  <p:stCondLst>
                                    <p:cond delay="0"/>
                                  </p:stCondLst>
                                  <p:childTnLst>
                                    <p:animRot by="21600000">
                                      <p:cBhvr>
                                        <p:cTn id="539" dur="2000" fill="hold"/>
                                        <p:tgtEl>
                                          <p:spTgt spid="41"/>
                                        </p:tgtEl>
                                        <p:attrNameLst>
                                          <p:attrName>r</p:attrName>
                                        </p:attrNameLst>
                                      </p:cBhvr>
                                    </p:animRot>
                                  </p:childTnLst>
                                </p:cTn>
                              </p:par>
                              <p:par>
                                <p:cTn id="540" presetID="8" presetClass="emph" presetSubtype="0" fill="hold" grpId="2" nodeType="withEffect">
                                  <p:stCondLst>
                                    <p:cond delay="0"/>
                                  </p:stCondLst>
                                  <p:childTnLst>
                                    <p:animRot by="21600000">
                                      <p:cBhvr>
                                        <p:cTn id="541" dur="2000" fill="hold"/>
                                        <p:tgtEl>
                                          <p:spTgt spid="42"/>
                                        </p:tgtEl>
                                        <p:attrNameLst>
                                          <p:attrName>r</p:attrName>
                                        </p:attrNameLst>
                                      </p:cBhvr>
                                    </p:animRot>
                                  </p:childTnLst>
                                </p:cTn>
                              </p:par>
                              <p:par>
                                <p:cTn id="542" presetID="8" presetClass="emph" presetSubtype="0" fill="hold" grpId="2" nodeType="withEffect">
                                  <p:stCondLst>
                                    <p:cond delay="0"/>
                                  </p:stCondLst>
                                  <p:childTnLst>
                                    <p:animRot by="-21600000">
                                      <p:cBhvr>
                                        <p:cTn id="543" dur="2000" fill="hold"/>
                                        <p:tgtEl>
                                          <p:spTgt spid="43"/>
                                        </p:tgtEl>
                                        <p:attrNameLst>
                                          <p:attrName>r</p:attrName>
                                        </p:attrNameLst>
                                      </p:cBhvr>
                                    </p:animRot>
                                  </p:childTnLst>
                                </p:cTn>
                              </p:par>
                              <p:par>
                                <p:cTn id="544" presetID="8" presetClass="emph" presetSubtype="0" fill="hold" grpId="2" nodeType="withEffect">
                                  <p:stCondLst>
                                    <p:cond delay="0"/>
                                  </p:stCondLst>
                                  <p:childTnLst>
                                    <p:animRot by="21600000">
                                      <p:cBhvr>
                                        <p:cTn id="545" dur="2000" fill="hold"/>
                                        <p:tgtEl>
                                          <p:spTgt spid="44"/>
                                        </p:tgtEl>
                                        <p:attrNameLst>
                                          <p:attrName>r</p:attrName>
                                        </p:attrNameLst>
                                      </p:cBhvr>
                                    </p:animRot>
                                  </p:childTnLst>
                                </p:cTn>
                              </p:par>
                              <p:par>
                                <p:cTn id="546" presetID="8" presetClass="emph" presetSubtype="0" fill="hold" grpId="2" nodeType="withEffect">
                                  <p:stCondLst>
                                    <p:cond delay="0"/>
                                  </p:stCondLst>
                                  <p:childTnLst>
                                    <p:animRot by="-21600000">
                                      <p:cBhvr>
                                        <p:cTn id="547" dur="2000" fill="hold"/>
                                        <p:tgtEl>
                                          <p:spTgt spid="45"/>
                                        </p:tgtEl>
                                        <p:attrNameLst>
                                          <p:attrName>r</p:attrName>
                                        </p:attrNameLst>
                                      </p:cBhvr>
                                    </p:animRot>
                                  </p:childTnLst>
                                </p:cTn>
                              </p:par>
                              <p:par>
                                <p:cTn id="548" presetID="8" presetClass="emph" presetSubtype="0" fill="hold" grpId="2" nodeType="withEffect">
                                  <p:stCondLst>
                                    <p:cond delay="0"/>
                                  </p:stCondLst>
                                  <p:childTnLst>
                                    <p:animRot by="21600000">
                                      <p:cBhvr>
                                        <p:cTn id="549" dur="2000" fill="hold"/>
                                        <p:tgtEl>
                                          <p:spTgt spid="46"/>
                                        </p:tgtEl>
                                        <p:attrNameLst>
                                          <p:attrName>r</p:attrName>
                                        </p:attrNameLst>
                                      </p:cBhvr>
                                    </p:animRot>
                                  </p:childTnLst>
                                </p:cTn>
                              </p:par>
                              <p:par>
                                <p:cTn id="550" presetID="8" presetClass="emph" presetSubtype="0" fill="hold" grpId="2" nodeType="withEffect">
                                  <p:stCondLst>
                                    <p:cond delay="0"/>
                                  </p:stCondLst>
                                  <p:childTnLst>
                                    <p:animRot by="-21600000">
                                      <p:cBhvr>
                                        <p:cTn id="551" dur="2000" fill="hold"/>
                                        <p:tgtEl>
                                          <p:spTgt spid="47"/>
                                        </p:tgtEl>
                                        <p:attrNameLst>
                                          <p:attrName>r</p:attrName>
                                        </p:attrNameLst>
                                      </p:cBhvr>
                                    </p:animRot>
                                  </p:childTnLst>
                                </p:cTn>
                              </p:par>
                              <p:par>
                                <p:cTn id="552" presetID="8" presetClass="emph" presetSubtype="0" fill="hold" grpId="2" nodeType="withEffect">
                                  <p:stCondLst>
                                    <p:cond delay="0"/>
                                  </p:stCondLst>
                                  <p:childTnLst>
                                    <p:animRot by="21600000">
                                      <p:cBhvr>
                                        <p:cTn id="553" dur="2000" fill="hold"/>
                                        <p:tgtEl>
                                          <p:spTgt spid="48"/>
                                        </p:tgtEl>
                                        <p:attrNameLst>
                                          <p:attrName>r</p:attrName>
                                        </p:attrNameLst>
                                      </p:cBhvr>
                                    </p:animRot>
                                  </p:childTnLst>
                                </p:cTn>
                              </p:par>
                              <p:par>
                                <p:cTn id="554" presetID="8" presetClass="emph" presetSubtype="0" fill="hold" grpId="2" nodeType="withEffect">
                                  <p:stCondLst>
                                    <p:cond delay="0"/>
                                  </p:stCondLst>
                                  <p:childTnLst>
                                    <p:animRot by="-21600000">
                                      <p:cBhvr>
                                        <p:cTn id="555" dur="2000" fill="hold"/>
                                        <p:tgtEl>
                                          <p:spTgt spid="49"/>
                                        </p:tgtEl>
                                        <p:attrNameLst>
                                          <p:attrName>r</p:attrName>
                                        </p:attrNameLst>
                                      </p:cBhvr>
                                    </p:animRot>
                                  </p:childTnLst>
                                </p:cTn>
                              </p:par>
                              <p:par>
                                <p:cTn id="556" presetID="8" presetClass="emph" presetSubtype="0" fill="hold" grpId="2" nodeType="withEffect">
                                  <p:stCondLst>
                                    <p:cond delay="0"/>
                                  </p:stCondLst>
                                  <p:childTnLst>
                                    <p:animRot by="21600000">
                                      <p:cBhvr>
                                        <p:cTn id="557" dur="2000" fill="hold"/>
                                        <p:tgtEl>
                                          <p:spTgt spid="50"/>
                                        </p:tgtEl>
                                        <p:attrNameLst>
                                          <p:attrName>r</p:attrName>
                                        </p:attrNameLst>
                                      </p:cBhvr>
                                    </p:animRot>
                                  </p:childTnLst>
                                </p:cTn>
                              </p:par>
                              <p:par>
                                <p:cTn id="558" presetID="8" presetClass="emph" presetSubtype="0" fill="hold" grpId="2" nodeType="withEffect">
                                  <p:stCondLst>
                                    <p:cond delay="0"/>
                                  </p:stCondLst>
                                  <p:childTnLst>
                                    <p:animRot by="-21600000">
                                      <p:cBhvr>
                                        <p:cTn id="559" dur="2000" fill="hold"/>
                                        <p:tgtEl>
                                          <p:spTgt spid="51"/>
                                        </p:tgtEl>
                                        <p:attrNameLst>
                                          <p:attrName>r</p:attrName>
                                        </p:attrNameLst>
                                      </p:cBhvr>
                                    </p:animRot>
                                  </p:childTnLst>
                                </p:cTn>
                              </p:par>
                              <p:par>
                                <p:cTn id="560" presetID="8" presetClass="emph" presetSubtype="0" fill="hold" grpId="2" nodeType="withEffect">
                                  <p:stCondLst>
                                    <p:cond delay="0"/>
                                  </p:stCondLst>
                                  <p:childTnLst>
                                    <p:animRot by="21600000">
                                      <p:cBhvr>
                                        <p:cTn id="561" dur="2000" fill="hold"/>
                                        <p:tgtEl>
                                          <p:spTgt spid="52"/>
                                        </p:tgtEl>
                                        <p:attrNameLst>
                                          <p:attrName>r</p:attrName>
                                        </p:attrNameLst>
                                      </p:cBhvr>
                                    </p:animRot>
                                  </p:childTnLst>
                                </p:cTn>
                              </p:par>
                              <p:par>
                                <p:cTn id="562" presetID="8" presetClass="emph" presetSubtype="0" fill="hold" grpId="2" nodeType="withEffect">
                                  <p:stCondLst>
                                    <p:cond delay="0"/>
                                  </p:stCondLst>
                                  <p:childTnLst>
                                    <p:animRot by="-21600000">
                                      <p:cBhvr>
                                        <p:cTn id="563" dur="2000" fill="hold"/>
                                        <p:tgtEl>
                                          <p:spTgt spid="53"/>
                                        </p:tgtEl>
                                        <p:attrNameLst>
                                          <p:attrName>r</p:attrName>
                                        </p:attrNameLst>
                                      </p:cBhvr>
                                    </p:animRot>
                                  </p:childTnLst>
                                </p:cTn>
                              </p:par>
                              <p:par>
                                <p:cTn id="564" presetID="8" presetClass="emph" presetSubtype="0" fill="hold" grpId="2" nodeType="withEffect">
                                  <p:stCondLst>
                                    <p:cond delay="0"/>
                                  </p:stCondLst>
                                  <p:childTnLst>
                                    <p:animRot by="21600000">
                                      <p:cBhvr>
                                        <p:cTn id="565" dur="2000" fill="hold"/>
                                        <p:tgtEl>
                                          <p:spTgt spid="54"/>
                                        </p:tgtEl>
                                        <p:attrNameLst>
                                          <p:attrName>r</p:attrName>
                                        </p:attrNameLst>
                                      </p:cBhvr>
                                    </p:animRot>
                                  </p:childTnLst>
                                </p:cTn>
                              </p:par>
                              <p:par>
                                <p:cTn id="566" presetID="8" presetClass="emph" presetSubtype="0" fill="hold" grpId="2" nodeType="withEffect">
                                  <p:stCondLst>
                                    <p:cond delay="0"/>
                                  </p:stCondLst>
                                  <p:childTnLst>
                                    <p:animRot by="21600000">
                                      <p:cBhvr>
                                        <p:cTn id="567" dur="2000" fill="hold"/>
                                        <p:tgtEl>
                                          <p:spTgt spid="55"/>
                                        </p:tgtEl>
                                        <p:attrNameLst>
                                          <p:attrName>r</p:attrName>
                                        </p:attrNameLst>
                                      </p:cBhvr>
                                    </p:animRot>
                                  </p:childTnLst>
                                </p:cTn>
                              </p:par>
                              <p:par>
                                <p:cTn id="568" presetID="8" presetClass="emph" presetSubtype="0" fill="hold" grpId="2" nodeType="withEffect">
                                  <p:stCondLst>
                                    <p:cond delay="0"/>
                                  </p:stCondLst>
                                  <p:childTnLst>
                                    <p:animRot by="-21600000">
                                      <p:cBhvr>
                                        <p:cTn id="569" dur="2000" fill="hold"/>
                                        <p:tgtEl>
                                          <p:spTgt spid="56"/>
                                        </p:tgtEl>
                                        <p:attrNameLst>
                                          <p:attrName>r</p:attrName>
                                        </p:attrNameLst>
                                      </p:cBhvr>
                                    </p:animRot>
                                  </p:childTnLst>
                                </p:cTn>
                              </p:par>
                              <p:par>
                                <p:cTn id="570" presetID="8" presetClass="emph" presetSubtype="0" fill="hold" grpId="2" nodeType="withEffect">
                                  <p:stCondLst>
                                    <p:cond delay="0"/>
                                  </p:stCondLst>
                                  <p:childTnLst>
                                    <p:animRot by="21600000">
                                      <p:cBhvr>
                                        <p:cTn id="571" dur="2000" fill="hold"/>
                                        <p:tgtEl>
                                          <p:spTgt spid="57"/>
                                        </p:tgtEl>
                                        <p:attrNameLst>
                                          <p:attrName>r</p:attrName>
                                        </p:attrNameLst>
                                      </p:cBhvr>
                                    </p:animRot>
                                  </p:childTnLst>
                                </p:cTn>
                              </p:par>
                              <p:par>
                                <p:cTn id="572" presetID="8" presetClass="emph" presetSubtype="0" fill="hold" grpId="2" nodeType="withEffect">
                                  <p:stCondLst>
                                    <p:cond delay="0"/>
                                  </p:stCondLst>
                                  <p:childTnLst>
                                    <p:animRot by="-21600000">
                                      <p:cBhvr>
                                        <p:cTn id="573" dur="2000" fill="hold"/>
                                        <p:tgtEl>
                                          <p:spTgt spid="58"/>
                                        </p:tgtEl>
                                        <p:attrNameLst>
                                          <p:attrName>r</p:attrName>
                                        </p:attrNameLst>
                                      </p:cBhvr>
                                    </p:animRot>
                                  </p:childTnLst>
                                </p:cTn>
                              </p:par>
                              <p:par>
                                <p:cTn id="574" presetID="8" presetClass="emph" presetSubtype="0" fill="hold" grpId="2" nodeType="withEffect">
                                  <p:stCondLst>
                                    <p:cond delay="0"/>
                                  </p:stCondLst>
                                  <p:childTnLst>
                                    <p:animRot by="21600000">
                                      <p:cBhvr>
                                        <p:cTn id="575" dur="2000" fill="hold"/>
                                        <p:tgtEl>
                                          <p:spTgt spid="59"/>
                                        </p:tgtEl>
                                        <p:attrNameLst>
                                          <p:attrName>r</p:attrName>
                                        </p:attrNameLst>
                                      </p:cBhvr>
                                    </p:animRot>
                                  </p:childTnLst>
                                </p:cTn>
                              </p:par>
                              <p:par>
                                <p:cTn id="576" presetID="8" presetClass="emph" presetSubtype="0" fill="hold" grpId="2" nodeType="withEffect">
                                  <p:stCondLst>
                                    <p:cond delay="0"/>
                                  </p:stCondLst>
                                  <p:childTnLst>
                                    <p:animRot by="-21600000">
                                      <p:cBhvr>
                                        <p:cTn id="577" dur="2000" fill="hold"/>
                                        <p:tgtEl>
                                          <p:spTgt spid="60"/>
                                        </p:tgtEl>
                                        <p:attrNameLst>
                                          <p:attrName>r</p:attrName>
                                        </p:attrNameLst>
                                      </p:cBhvr>
                                    </p:animRot>
                                  </p:childTnLst>
                                </p:cTn>
                              </p:par>
                              <p:par>
                                <p:cTn id="578" presetID="8" presetClass="emph" presetSubtype="0" fill="hold" grpId="2" nodeType="withEffect">
                                  <p:stCondLst>
                                    <p:cond delay="0"/>
                                  </p:stCondLst>
                                  <p:childTnLst>
                                    <p:animRot by="21600000">
                                      <p:cBhvr>
                                        <p:cTn id="579" dur="2000" fill="hold"/>
                                        <p:tgtEl>
                                          <p:spTgt spid="61"/>
                                        </p:tgtEl>
                                        <p:attrNameLst>
                                          <p:attrName>r</p:attrName>
                                        </p:attrNameLst>
                                      </p:cBhvr>
                                    </p:animRot>
                                  </p:childTnLst>
                                </p:cTn>
                              </p:par>
                              <p:par>
                                <p:cTn id="580" presetID="8" presetClass="emph" presetSubtype="0" fill="hold" grpId="2" nodeType="withEffect">
                                  <p:stCondLst>
                                    <p:cond delay="0"/>
                                  </p:stCondLst>
                                  <p:childTnLst>
                                    <p:animRot by="-21600000">
                                      <p:cBhvr>
                                        <p:cTn id="581" dur="2000" fill="hold"/>
                                        <p:tgtEl>
                                          <p:spTgt spid="62"/>
                                        </p:tgtEl>
                                        <p:attrNameLst>
                                          <p:attrName>r</p:attrName>
                                        </p:attrNameLst>
                                      </p:cBhvr>
                                    </p:animRot>
                                  </p:childTnLst>
                                </p:cTn>
                              </p:par>
                              <p:par>
                                <p:cTn id="582" presetID="8" presetClass="emph" presetSubtype="0" fill="hold" grpId="2" nodeType="withEffect">
                                  <p:stCondLst>
                                    <p:cond delay="0"/>
                                  </p:stCondLst>
                                  <p:childTnLst>
                                    <p:animRot by="21600000">
                                      <p:cBhvr>
                                        <p:cTn id="583" dur="2000" fill="hold"/>
                                        <p:tgtEl>
                                          <p:spTgt spid="63"/>
                                        </p:tgtEl>
                                        <p:attrNameLst>
                                          <p:attrName>r</p:attrName>
                                        </p:attrNameLst>
                                      </p:cBhvr>
                                    </p:animRot>
                                  </p:childTnLst>
                                </p:cTn>
                              </p:par>
                              <p:par>
                                <p:cTn id="584" presetID="8" presetClass="emph" presetSubtype="0" fill="hold" grpId="2" nodeType="withEffect">
                                  <p:stCondLst>
                                    <p:cond delay="0"/>
                                  </p:stCondLst>
                                  <p:childTnLst>
                                    <p:animRot by="-21600000">
                                      <p:cBhvr>
                                        <p:cTn id="585" dur="2000" fill="hold"/>
                                        <p:tgtEl>
                                          <p:spTgt spid="64"/>
                                        </p:tgtEl>
                                        <p:attrNameLst>
                                          <p:attrName>r</p:attrName>
                                        </p:attrNameLst>
                                      </p:cBhvr>
                                    </p:animRot>
                                  </p:childTnLst>
                                </p:cTn>
                              </p:par>
                              <p:par>
                                <p:cTn id="586" presetID="8" presetClass="emph" presetSubtype="0" fill="hold" grpId="2" nodeType="withEffect">
                                  <p:stCondLst>
                                    <p:cond delay="0"/>
                                  </p:stCondLst>
                                  <p:childTnLst>
                                    <p:animRot by="21600000">
                                      <p:cBhvr>
                                        <p:cTn id="587" dur="2000" fill="hold"/>
                                        <p:tgtEl>
                                          <p:spTgt spid="65"/>
                                        </p:tgtEl>
                                        <p:attrNameLst>
                                          <p:attrName>r</p:attrName>
                                        </p:attrNameLst>
                                      </p:cBhvr>
                                    </p:animRot>
                                  </p:childTnLst>
                                </p:cTn>
                              </p:par>
                              <p:par>
                                <p:cTn id="588" presetID="8" presetClass="emph" presetSubtype="0" fill="hold" grpId="2" nodeType="withEffect">
                                  <p:stCondLst>
                                    <p:cond delay="0"/>
                                  </p:stCondLst>
                                  <p:childTnLst>
                                    <p:animRot by="-21600000">
                                      <p:cBhvr>
                                        <p:cTn id="589" dur="2000" fill="hold"/>
                                        <p:tgtEl>
                                          <p:spTgt spid="66"/>
                                        </p:tgtEl>
                                        <p:attrNameLst>
                                          <p:attrName>r</p:attrName>
                                        </p:attrNameLst>
                                      </p:cBhvr>
                                    </p:animRot>
                                  </p:childTnLst>
                                </p:cTn>
                              </p:par>
                              <p:par>
                                <p:cTn id="590" presetID="8" presetClass="emph" presetSubtype="0" fill="hold" grpId="2" nodeType="withEffect">
                                  <p:stCondLst>
                                    <p:cond delay="0"/>
                                  </p:stCondLst>
                                  <p:childTnLst>
                                    <p:animRot by="21600000">
                                      <p:cBhvr>
                                        <p:cTn id="591" dur="2000" fill="hold"/>
                                        <p:tgtEl>
                                          <p:spTgt spid="67"/>
                                        </p:tgtEl>
                                        <p:attrNameLst>
                                          <p:attrName>r</p:attrName>
                                        </p:attrNameLst>
                                      </p:cBhvr>
                                    </p:animRot>
                                  </p:childTnLst>
                                </p:cTn>
                              </p:par>
                            </p:childTnLst>
                          </p:cTn>
                        </p:par>
                        <p:par>
                          <p:cTn id="592" fill="hold">
                            <p:stCondLst>
                              <p:cond delay="2000"/>
                            </p:stCondLst>
                            <p:childTnLst>
                              <p:par>
                                <p:cTn id="593" presetID="2" presetClass="exit" presetSubtype="4" fill="hold" grpId="3" nodeType="afterEffect">
                                  <p:stCondLst>
                                    <p:cond delay="0"/>
                                  </p:stCondLst>
                                  <p:childTnLst>
                                    <p:anim calcmode="lin" valueType="num">
                                      <p:cBhvr additive="base">
                                        <p:cTn id="594" dur="2000"/>
                                        <p:tgtEl>
                                          <p:spTgt spid="3"/>
                                        </p:tgtEl>
                                        <p:attrNameLst>
                                          <p:attrName>ppt_x</p:attrName>
                                        </p:attrNameLst>
                                      </p:cBhvr>
                                      <p:tavLst>
                                        <p:tav tm="0">
                                          <p:val>
                                            <p:strVal val="ppt_x"/>
                                          </p:val>
                                        </p:tav>
                                        <p:tav tm="100000">
                                          <p:val>
                                            <p:strVal val="ppt_x"/>
                                          </p:val>
                                        </p:tav>
                                      </p:tavLst>
                                    </p:anim>
                                    <p:anim calcmode="lin" valueType="num">
                                      <p:cBhvr additive="base">
                                        <p:cTn id="595" dur="2000"/>
                                        <p:tgtEl>
                                          <p:spTgt spid="3"/>
                                        </p:tgtEl>
                                        <p:attrNameLst>
                                          <p:attrName>ppt_y</p:attrName>
                                        </p:attrNameLst>
                                      </p:cBhvr>
                                      <p:tavLst>
                                        <p:tav tm="0">
                                          <p:val>
                                            <p:strVal val="ppt_y"/>
                                          </p:val>
                                        </p:tav>
                                        <p:tav tm="100000">
                                          <p:val>
                                            <p:strVal val="1+ppt_h/2"/>
                                          </p:val>
                                        </p:tav>
                                      </p:tavLst>
                                    </p:anim>
                                    <p:set>
                                      <p:cBhvr>
                                        <p:cTn id="596" dur="1" fill="hold">
                                          <p:stCondLst>
                                            <p:cond delay="1999"/>
                                          </p:stCondLst>
                                        </p:cTn>
                                        <p:tgtEl>
                                          <p:spTgt spid="3"/>
                                        </p:tgtEl>
                                        <p:attrNameLst>
                                          <p:attrName>style.visibility</p:attrName>
                                        </p:attrNameLst>
                                      </p:cBhvr>
                                      <p:to>
                                        <p:strVal val="hidden"/>
                                      </p:to>
                                    </p:set>
                                  </p:childTnLst>
                                </p:cTn>
                              </p:par>
                              <p:par>
                                <p:cTn id="597" presetID="2" presetClass="exit" presetSubtype="4" fill="hold" grpId="3" nodeType="withEffect">
                                  <p:stCondLst>
                                    <p:cond delay="0"/>
                                  </p:stCondLst>
                                  <p:childTnLst>
                                    <p:anim calcmode="lin" valueType="num">
                                      <p:cBhvr additive="base">
                                        <p:cTn id="598" dur="2000"/>
                                        <p:tgtEl>
                                          <p:spTgt spid="4"/>
                                        </p:tgtEl>
                                        <p:attrNameLst>
                                          <p:attrName>ppt_x</p:attrName>
                                        </p:attrNameLst>
                                      </p:cBhvr>
                                      <p:tavLst>
                                        <p:tav tm="0">
                                          <p:val>
                                            <p:strVal val="ppt_x"/>
                                          </p:val>
                                        </p:tav>
                                        <p:tav tm="100000">
                                          <p:val>
                                            <p:strVal val="ppt_x"/>
                                          </p:val>
                                        </p:tav>
                                      </p:tavLst>
                                    </p:anim>
                                    <p:anim calcmode="lin" valueType="num">
                                      <p:cBhvr additive="base">
                                        <p:cTn id="599" dur="2000"/>
                                        <p:tgtEl>
                                          <p:spTgt spid="4"/>
                                        </p:tgtEl>
                                        <p:attrNameLst>
                                          <p:attrName>ppt_y</p:attrName>
                                        </p:attrNameLst>
                                      </p:cBhvr>
                                      <p:tavLst>
                                        <p:tav tm="0">
                                          <p:val>
                                            <p:strVal val="ppt_y"/>
                                          </p:val>
                                        </p:tav>
                                        <p:tav tm="100000">
                                          <p:val>
                                            <p:strVal val="1+ppt_h/2"/>
                                          </p:val>
                                        </p:tav>
                                      </p:tavLst>
                                    </p:anim>
                                    <p:set>
                                      <p:cBhvr>
                                        <p:cTn id="600" dur="1" fill="hold">
                                          <p:stCondLst>
                                            <p:cond delay="1999"/>
                                          </p:stCondLst>
                                        </p:cTn>
                                        <p:tgtEl>
                                          <p:spTgt spid="4"/>
                                        </p:tgtEl>
                                        <p:attrNameLst>
                                          <p:attrName>style.visibility</p:attrName>
                                        </p:attrNameLst>
                                      </p:cBhvr>
                                      <p:to>
                                        <p:strVal val="hidden"/>
                                      </p:to>
                                    </p:set>
                                  </p:childTnLst>
                                </p:cTn>
                              </p:par>
                              <p:par>
                                <p:cTn id="601" presetID="2" presetClass="exit" presetSubtype="4" fill="hold" grpId="3" nodeType="withEffect">
                                  <p:stCondLst>
                                    <p:cond delay="0"/>
                                  </p:stCondLst>
                                  <p:childTnLst>
                                    <p:anim calcmode="lin" valueType="num">
                                      <p:cBhvr additive="base">
                                        <p:cTn id="602" dur="2000"/>
                                        <p:tgtEl>
                                          <p:spTgt spid="5"/>
                                        </p:tgtEl>
                                        <p:attrNameLst>
                                          <p:attrName>ppt_x</p:attrName>
                                        </p:attrNameLst>
                                      </p:cBhvr>
                                      <p:tavLst>
                                        <p:tav tm="0">
                                          <p:val>
                                            <p:strVal val="ppt_x"/>
                                          </p:val>
                                        </p:tav>
                                        <p:tav tm="100000">
                                          <p:val>
                                            <p:strVal val="ppt_x"/>
                                          </p:val>
                                        </p:tav>
                                      </p:tavLst>
                                    </p:anim>
                                    <p:anim calcmode="lin" valueType="num">
                                      <p:cBhvr additive="base">
                                        <p:cTn id="603" dur="2000"/>
                                        <p:tgtEl>
                                          <p:spTgt spid="5"/>
                                        </p:tgtEl>
                                        <p:attrNameLst>
                                          <p:attrName>ppt_y</p:attrName>
                                        </p:attrNameLst>
                                      </p:cBhvr>
                                      <p:tavLst>
                                        <p:tav tm="0">
                                          <p:val>
                                            <p:strVal val="ppt_y"/>
                                          </p:val>
                                        </p:tav>
                                        <p:tav tm="100000">
                                          <p:val>
                                            <p:strVal val="1+ppt_h/2"/>
                                          </p:val>
                                        </p:tav>
                                      </p:tavLst>
                                    </p:anim>
                                    <p:set>
                                      <p:cBhvr>
                                        <p:cTn id="604" dur="1" fill="hold">
                                          <p:stCondLst>
                                            <p:cond delay="1999"/>
                                          </p:stCondLst>
                                        </p:cTn>
                                        <p:tgtEl>
                                          <p:spTgt spid="5"/>
                                        </p:tgtEl>
                                        <p:attrNameLst>
                                          <p:attrName>style.visibility</p:attrName>
                                        </p:attrNameLst>
                                      </p:cBhvr>
                                      <p:to>
                                        <p:strVal val="hidden"/>
                                      </p:to>
                                    </p:set>
                                  </p:childTnLst>
                                </p:cTn>
                              </p:par>
                              <p:par>
                                <p:cTn id="605" presetID="2" presetClass="exit" presetSubtype="4" fill="hold" grpId="3" nodeType="withEffect">
                                  <p:stCondLst>
                                    <p:cond delay="0"/>
                                  </p:stCondLst>
                                  <p:childTnLst>
                                    <p:anim calcmode="lin" valueType="num">
                                      <p:cBhvr additive="base">
                                        <p:cTn id="606" dur="2000"/>
                                        <p:tgtEl>
                                          <p:spTgt spid="6"/>
                                        </p:tgtEl>
                                        <p:attrNameLst>
                                          <p:attrName>ppt_x</p:attrName>
                                        </p:attrNameLst>
                                      </p:cBhvr>
                                      <p:tavLst>
                                        <p:tav tm="0">
                                          <p:val>
                                            <p:strVal val="ppt_x"/>
                                          </p:val>
                                        </p:tav>
                                        <p:tav tm="100000">
                                          <p:val>
                                            <p:strVal val="ppt_x"/>
                                          </p:val>
                                        </p:tav>
                                      </p:tavLst>
                                    </p:anim>
                                    <p:anim calcmode="lin" valueType="num">
                                      <p:cBhvr additive="base">
                                        <p:cTn id="607" dur="2000"/>
                                        <p:tgtEl>
                                          <p:spTgt spid="6"/>
                                        </p:tgtEl>
                                        <p:attrNameLst>
                                          <p:attrName>ppt_y</p:attrName>
                                        </p:attrNameLst>
                                      </p:cBhvr>
                                      <p:tavLst>
                                        <p:tav tm="0">
                                          <p:val>
                                            <p:strVal val="ppt_y"/>
                                          </p:val>
                                        </p:tav>
                                        <p:tav tm="100000">
                                          <p:val>
                                            <p:strVal val="1+ppt_h/2"/>
                                          </p:val>
                                        </p:tav>
                                      </p:tavLst>
                                    </p:anim>
                                    <p:set>
                                      <p:cBhvr>
                                        <p:cTn id="608" dur="1" fill="hold">
                                          <p:stCondLst>
                                            <p:cond delay="1999"/>
                                          </p:stCondLst>
                                        </p:cTn>
                                        <p:tgtEl>
                                          <p:spTgt spid="6"/>
                                        </p:tgtEl>
                                        <p:attrNameLst>
                                          <p:attrName>style.visibility</p:attrName>
                                        </p:attrNameLst>
                                      </p:cBhvr>
                                      <p:to>
                                        <p:strVal val="hidden"/>
                                      </p:to>
                                    </p:set>
                                  </p:childTnLst>
                                </p:cTn>
                              </p:par>
                              <p:par>
                                <p:cTn id="609" presetID="2" presetClass="exit" presetSubtype="4" fill="hold" grpId="3" nodeType="withEffect">
                                  <p:stCondLst>
                                    <p:cond delay="0"/>
                                  </p:stCondLst>
                                  <p:childTnLst>
                                    <p:anim calcmode="lin" valueType="num">
                                      <p:cBhvr additive="base">
                                        <p:cTn id="610" dur="2000"/>
                                        <p:tgtEl>
                                          <p:spTgt spid="7"/>
                                        </p:tgtEl>
                                        <p:attrNameLst>
                                          <p:attrName>ppt_x</p:attrName>
                                        </p:attrNameLst>
                                      </p:cBhvr>
                                      <p:tavLst>
                                        <p:tav tm="0">
                                          <p:val>
                                            <p:strVal val="ppt_x"/>
                                          </p:val>
                                        </p:tav>
                                        <p:tav tm="100000">
                                          <p:val>
                                            <p:strVal val="ppt_x"/>
                                          </p:val>
                                        </p:tav>
                                      </p:tavLst>
                                    </p:anim>
                                    <p:anim calcmode="lin" valueType="num">
                                      <p:cBhvr additive="base">
                                        <p:cTn id="611" dur="2000"/>
                                        <p:tgtEl>
                                          <p:spTgt spid="7"/>
                                        </p:tgtEl>
                                        <p:attrNameLst>
                                          <p:attrName>ppt_y</p:attrName>
                                        </p:attrNameLst>
                                      </p:cBhvr>
                                      <p:tavLst>
                                        <p:tav tm="0">
                                          <p:val>
                                            <p:strVal val="ppt_y"/>
                                          </p:val>
                                        </p:tav>
                                        <p:tav tm="100000">
                                          <p:val>
                                            <p:strVal val="1+ppt_h/2"/>
                                          </p:val>
                                        </p:tav>
                                      </p:tavLst>
                                    </p:anim>
                                    <p:set>
                                      <p:cBhvr>
                                        <p:cTn id="612" dur="1" fill="hold">
                                          <p:stCondLst>
                                            <p:cond delay="1999"/>
                                          </p:stCondLst>
                                        </p:cTn>
                                        <p:tgtEl>
                                          <p:spTgt spid="7"/>
                                        </p:tgtEl>
                                        <p:attrNameLst>
                                          <p:attrName>style.visibility</p:attrName>
                                        </p:attrNameLst>
                                      </p:cBhvr>
                                      <p:to>
                                        <p:strVal val="hidden"/>
                                      </p:to>
                                    </p:set>
                                  </p:childTnLst>
                                </p:cTn>
                              </p:par>
                              <p:par>
                                <p:cTn id="613" presetID="2" presetClass="exit" presetSubtype="4" fill="hold" grpId="3" nodeType="withEffect">
                                  <p:stCondLst>
                                    <p:cond delay="0"/>
                                  </p:stCondLst>
                                  <p:childTnLst>
                                    <p:anim calcmode="lin" valueType="num">
                                      <p:cBhvr additive="base">
                                        <p:cTn id="614" dur="2000"/>
                                        <p:tgtEl>
                                          <p:spTgt spid="8"/>
                                        </p:tgtEl>
                                        <p:attrNameLst>
                                          <p:attrName>ppt_x</p:attrName>
                                        </p:attrNameLst>
                                      </p:cBhvr>
                                      <p:tavLst>
                                        <p:tav tm="0">
                                          <p:val>
                                            <p:strVal val="ppt_x"/>
                                          </p:val>
                                        </p:tav>
                                        <p:tav tm="100000">
                                          <p:val>
                                            <p:strVal val="ppt_x"/>
                                          </p:val>
                                        </p:tav>
                                      </p:tavLst>
                                    </p:anim>
                                    <p:anim calcmode="lin" valueType="num">
                                      <p:cBhvr additive="base">
                                        <p:cTn id="615" dur="2000"/>
                                        <p:tgtEl>
                                          <p:spTgt spid="8"/>
                                        </p:tgtEl>
                                        <p:attrNameLst>
                                          <p:attrName>ppt_y</p:attrName>
                                        </p:attrNameLst>
                                      </p:cBhvr>
                                      <p:tavLst>
                                        <p:tav tm="0">
                                          <p:val>
                                            <p:strVal val="ppt_y"/>
                                          </p:val>
                                        </p:tav>
                                        <p:tav tm="100000">
                                          <p:val>
                                            <p:strVal val="1+ppt_h/2"/>
                                          </p:val>
                                        </p:tav>
                                      </p:tavLst>
                                    </p:anim>
                                    <p:set>
                                      <p:cBhvr>
                                        <p:cTn id="616" dur="1" fill="hold">
                                          <p:stCondLst>
                                            <p:cond delay="1999"/>
                                          </p:stCondLst>
                                        </p:cTn>
                                        <p:tgtEl>
                                          <p:spTgt spid="8"/>
                                        </p:tgtEl>
                                        <p:attrNameLst>
                                          <p:attrName>style.visibility</p:attrName>
                                        </p:attrNameLst>
                                      </p:cBhvr>
                                      <p:to>
                                        <p:strVal val="hidden"/>
                                      </p:to>
                                    </p:set>
                                  </p:childTnLst>
                                </p:cTn>
                              </p:par>
                              <p:par>
                                <p:cTn id="617" presetID="2" presetClass="exit" presetSubtype="4" fill="hold" grpId="3" nodeType="withEffect">
                                  <p:stCondLst>
                                    <p:cond delay="0"/>
                                  </p:stCondLst>
                                  <p:childTnLst>
                                    <p:anim calcmode="lin" valueType="num">
                                      <p:cBhvr additive="base">
                                        <p:cTn id="618" dur="2000"/>
                                        <p:tgtEl>
                                          <p:spTgt spid="9"/>
                                        </p:tgtEl>
                                        <p:attrNameLst>
                                          <p:attrName>ppt_x</p:attrName>
                                        </p:attrNameLst>
                                      </p:cBhvr>
                                      <p:tavLst>
                                        <p:tav tm="0">
                                          <p:val>
                                            <p:strVal val="ppt_x"/>
                                          </p:val>
                                        </p:tav>
                                        <p:tav tm="100000">
                                          <p:val>
                                            <p:strVal val="ppt_x"/>
                                          </p:val>
                                        </p:tav>
                                      </p:tavLst>
                                    </p:anim>
                                    <p:anim calcmode="lin" valueType="num">
                                      <p:cBhvr additive="base">
                                        <p:cTn id="619" dur="2000"/>
                                        <p:tgtEl>
                                          <p:spTgt spid="9"/>
                                        </p:tgtEl>
                                        <p:attrNameLst>
                                          <p:attrName>ppt_y</p:attrName>
                                        </p:attrNameLst>
                                      </p:cBhvr>
                                      <p:tavLst>
                                        <p:tav tm="0">
                                          <p:val>
                                            <p:strVal val="ppt_y"/>
                                          </p:val>
                                        </p:tav>
                                        <p:tav tm="100000">
                                          <p:val>
                                            <p:strVal val="1+ppt_h/2"/>
                                          </p:val>
                                        </p:tav>
                                      </p:tavLst>
                                    </p:anim>
                                    <p:set>
                                      <p:cBhvr>
                                        <p:cTn id="620" dur="1" fill="hold">
                                          <p:stCondLst>
                                            <p:cond delay="1999"/>
                                          </p:stCondLst>
                                        </p:cTn>
                                        <p:tgtEl>
                                          <p:spTgt spid="9"/>
                                        </p:tgtEl>
                                        <p:attrNameLst>
                                          <p:attrName>style.visibility</p:attrName>
                                        </p:attrNameLst>
                                      </p:cBhvr>
                                      <p:to>
                                        <p:strVal val="hidden"/>
                                      </p:to>
                                    </p:set>
                                  </p:childTnLst>
                                </p:cTn>
                              </p:par>
                              <p:par>
                                <p:cTn id="621" presetID="2" presetClass="exit" presetSubtype="4" fill="hold" grpId="3" nodeType="withEffect">
                                  <p:stCondLst>
                                    <p:cond delay="0"/>
                                  </p:stCondLst>
                                  <p:childTnLst>
                                    <p:anim calcmode="lin" valueType="num">
                                      <p:cBhvr additive="base">
                                        <p:cTn id="622" dur="2000"/>
                                        <p:tgtEl>
                                          <p:spTgt spid="10"/>
                                        </p:tgtEl>
                                        <p:attrNameLst>
                                          <p:attrName>ppt_x</p:attrName>
                                        </p:attrNameLst>
                                      </p:cBhvr>
                                      <p:tavLst>
                                        <p:tav tm="0">
                                          <p:val>
                                            <p:strVal val="ppt_x"/>
                                          </p:val>
                                        </p:tav>
                                        <p:tav tm="100000">
                                          <p:val>
                                            <p:strVal val="ppt_x"/>
                                          </p:val>
                                        </p:tav>
                                      </p:tavLst>
                                    </p:anim>
                                    <p:anim calcmode="lin" valueType="num">
                                      <p:cBhvr additive="base">
                                        <p:cTn id="623" dur="2000"/>
                                        <p:tgtEl>
                                          <p:spTgt spid="10"/>
                                        </p:tgtEl>
                                        <p:attrNameLst>
                                          <p:attrName>ppt_y</p:attrName>
                                        </p:attrNameLst>
                                      </p:cBhvr>
                                      <p:tavLst>
                                        <p:tav tm="0">
                                          <p:val>
                                            <p:strVal val="ppt_y"/>
                                          </p:val>
                                        </p:tav>
                                        <p:tav tm="100000">
                                          <p:val>
                                            <p:strVal val="1+ppt_h/2"/>
                                          </p:val>
                                        </p:tav>
                                      </p:tavLst>
                                    </p:anim>
                                    <p:set>
                                      <p:cBhvr>
                                        <p:cTn id="624" dur="1" fill="hold">
                                          <p:stCondLst>
                                            <p:cond delay="1999"/>
                                          </p:stCondLst>
                                        </p:cTn>
                                        <p:tgtEl>
                                          <p:spTgt spid="10"/>
                                        </p:tgtEl>
                                        <p:attrNameLst>
                                          <p:attrName>style.visibility</p:attrName>
                                        </p:attrNameLst>
                                      </p:cBhvr>
                                      <p:to>
                                        <p:strVal val="hidden"/>
                                      </p:to>
                                    </p:set>
                                  </p:childTnLst>
                                </p:cTn>
                              </p:par>
                              <p:par>
                                <p:cTn id="625" presetID="2" presetClass="exit" presetSubtype="4" fill="hold" grpId="3" nodeType="withEffect">
                                  <p:stCondLst>
                                    <p:cond delay="0"/>
                                  </p:stCondLst>
                                  <p:childTnLst>
                                    <p:anim calcmode="lin" valueType="num">
                                      <p:cBhvr additive="base">
                                        <p:cTn id="626" dur="2000"/>
                                        <p:tgtEl>
                                          <p:spTgt spid="11"/>
                                        </p:tgtEl>
                                        <p:attrNameLst>
                                          <p:attrName>ppt_x</p:attrName>
                                        </p:attrNameLst>
                                      </p:cBhvr>
                                      <p:tavLst>
                                        <p:tav tm="0">
                                          <p:val>
                                            <p:strVal val="ppt_x"/>
                                          </p:val>
                                        </p:tav>
                                        <p:tav tm="100000">
                                          <p:val>
                                            <p:strVal val="ppt_x"/>
                                          </p:val>
                                        </p:tav>
                                      </p:tavLst>
                                    </p:anim>
                                    <p:anim calcmode="lin" valueType="num">
                                      <p:cBhvr additive="base">
                                        <p:cTn id="627" dur="2000"/>
                                        <p:tgtEl>
                                          <p:spTgt spid="11"/>
                                        </p:tgtEl>
                                        <p:attrNameLst>
                                          <p:attrName>ppt_y</p:attrName>
                                        </p:attrNameLst>
                                      </p:cBhvr>
                                      <p:tavLst>
                                        <p:tav tm="0">
                                          <p:val>
                                            <p:strVal val="ppt_y"/>
                                          </p:val>
                                        </p:tav>
                                        <p:tav tm="100000">
                                          <p:val>
                                            <p:strVal val="1+ppt_h/2"/>
                                          </p:val>
                                        </p:tav>
                                      </p:tavLst>
                                    </p:anim>
                                    <p:set>
                                      <p:cBhvr>
                                        <p:cTn id="628" dur="1" fill="hold">
                                          <p:stCondLst>
                                            <p:cond delay="1999"/>
                                          </p:stCondLst>
                                        </p:cTn>
                                        <p:tgtEl>
                                          <p:spTgt spid="11"/>
                                        </p:tgtEl>
                                        <p:attrNameLst>
                                          <p:attrName>style.visibility</p:attrName>
                                        </p:attrNameLst>
                                      </p:cBhvr>
                                      <p:to>
                                        <p:strVal val="hidden"/>
                                      </p:to>
                                    </p:set>
                                  </p:childTnLst>
                                </p:cTn>
                              </p:par>
                              <p:par>
                                <p:cTn id="629" presetID="2" presetClass="exit" presetSubtype="4" fill="hold" grpId="3" nodeType="withEffect">
                                  <p:stCondLst>
                                    <p:cond delay="0"/>
                                  </p:stCondLst>
                                  <p:childTnLst>
                                    <p:anim calcmode="lin" valueType="num">
                                      <p:cBhvr additive="base">
                                        <p:cTn id="630" dur="2000"/>
                                        <p:tgtEl>
                                          <p:spTgt spid="12"/>
                                        </p:tgtEl>
                                        <p:attrNameLst>
                                          <p:attrName>ppt_x</p:attrName>
                                        </p:attrNameLst>
                                      </p:cBhvr>
                                      <p:tavLst>
                                        <p:tav tm="0">
                                          <p:val>
                                            <p:strVal val="ppt_x"/>
                                          </p:val>
                                        </p:tav>
                                        <p:tav tm="100000">
                                          <p:val>
                                            <p:strVal val="ppt_x"/>
                                          </p:val>
                                        </p:tav>
                                      </p:tavLst>
                                    </p:anim>
                                    <p:anim calcmode="lin" valueType="num">
                                      <p:cBhvr additive="base">
                                        <p:cTn id="631" dur="2000"/>
                                        <p:tgtEl>
                                          <p:spTgt spid="12"/>
                                        </p:tgtEl>
                                        <p:attrNameLst>
                                          <p:attrName>ppt_y</p:attrName>
                                        </p:attrNameLst>
                                      </p:cBhvr>
                                      <p:tavLst>
                                        <p:tav tm="0">
                                          <p:val>
                                            <p:strVal val="ppt_y"/>
                                          </p:val>
                                        </p:tav>
                                        <p:tav tm="100000">
                                          <p:val>
                                            <p:strVal val="1+ppt_h/2"/>
                                          </p:val>
                                        </p:tav>
                                      </p:tavLst>
                                    </p:anim>
                                    <p:set>
                                      <p:cBhvr>
                                        <p:cTn id="632" dur="1" fill="hold">
                                          <p:stCondLst>
                                            <p:cond delay="1999"/>
                                          </p:stCondLst>
                                        </p:cTn>
                                        <p:tgtEl>
                                          <p:spTgt spid="12"/>
                                        </p:tgtEl>
                                        <p:attrNameLst>
                                          <p:attrName>style.visibility</p:attrName>
                                        </p:attrNameLst>
                                      </p:cBhvr>
                                      <p:to>
                                        <p:strVal val="hidden"/>
                                      </p:to>
                                    </p:set>
                                  </p:childTnLst>
                                </p:cTn>
                              </p:par>
                              <p:par>
                                <p:cTn id="633" presetID="2" presetClass="exit" presetSubtype="4" fill="hold" grpId="3" nodeType="withEffect">
                                  <p:stCondLst>
                                    <p:cond delay="0"/>
                                  </p:stCondLst>
                                  <p:childTnLst>
                                    <p:anim calcmode="lin" valueType="num">
                                      <p:cBhvr additive="base">
                                        <p:cTn id="634" dur="2000"/>
                                        <p:tgtEl>
                                          <p:spTgt spid="13"/>
                                        </p:tgtEl>
                                        <p:attrNameLst>
                                          <p:attrName>ppt_x</p:attrName>
                                        </p:attrNameLst>
                                      </p:cBhvr>
                                      <p:tavLst>
                                        <p:tav tm="0">
                                          <p:val>
                                            <p:strVal val="ppt_x"/>
                                          </p:val>
                                        </p:tav>
                                        <p:tav tm="100000">
                                          <p:val>
                                            <p:strVal val="ppt_x"/>
                                          </p:val>
                                        </p:tav>
                                      </p:tavLst>
                                    </p:anim>
                                    <p:anim calcmode="lin" valueType="num">
                                      <p:cBhvr additive="base">
                                        <p:cTn id="635" dur="2000"/>
                                        <p:tgtEl>
                                          <p:spTgt spid="13"/>
                                        </p:tgtEl>
                                        <p:attrNameLst>
                                          <p:attrName>ppt_y</p:attrName>
                                        </p:attrNameLst>
                                      </p:cBhvr>
                                      <p:tavLst>
                                        <p:tav tm="0">
                                          <p:val>
                                            <p:strVal val="ppt_y"/>
                                          </p:val>
                                        </p:tav>
                                        <p:tav tm="100000">
                                          <p:val>
                                            <p:strVal val="1+ppt_h/2"/>
                                          </p:val>
                                        </p:tav>
                                      </p:tavLst>
                                    </p:anim>
                                    <p:set>
                                      <p:cBhvr>
                                        <p:cTn id="636" dur="1" fill="hold">
                                          <p:stCondLst>
                                            <p:cond delay="1999"/>
                                          </p:stCondLst>
                                        </p:cTn>
                                        <p:tgtEl>
                                          <p:spTgt spid="13"/>
                                        </p:tgtEl>
                                        <p:attrNameLst>
                                          <p:attrName>style.visibility</p:attrName>
                                        </p:attrNameLst>
                                      </p:cBhvr>
                                      <p:to>
                                        <p:strVal val="hidden"/>
                                      </p:to>
                                    </p:set>
                                  </p:childTnLst>
                                </p:cTn>
                              </p:par>
                              <p:par>
                                <p:cTn id="637" presetID="2" presetClass="exit" presetSubtype="4" fill="hold" grpId="3" nodeType="withEffect">
                                  <p:stCondLst>
                                    <p:cond delay="0"/>
                                  </p:stCondLst>
                                  <p:childTnLst>
                                    <p:anim calcmode="lin" valueType="num">
                                      <p:cBhvr additive="base">
                                        <p:cTn id="638" dur="2000"/>
                                        <p:tgtEl>
                                          <p:spTgt spid="14"/>
                                        </p:tgtEl>
                                        <p:attrNameLst>
                                          <p:attrName>ppt_x</p:attrName>
                                        </p:attrNameLst>
                                      </p:cBhvr>
                                      <p:tavLst>
                                        <p:tav tm="0">
                                          <p:val>
                                            <p:strVal val="ppt_x"/>
                                          </p:val>
                                        </p:tav>
                                        <p:tav tm="100000">
                                          <p:val>
                                            <p:strVal val="ppt_x"/>
                                          </p:val>
                                        </p:tav>
                                      </p:tavLst>
                                    </p:anim>
                                    <p:anim calcmode="lin" valueType="num">
                                      <p:cBhvr additive="base">
                                        <p:cTn id="639" dur="2000"/>
                                        <p:tgtEl>
                                          <p:spTgt spid="14"/>
                                        </p:tgtEl>
                                        <p:attrNameLst>
                                          <p:attrName>ppt_y</p:attrName>
                                        </p:attrNameLst>
                                      </p:cBhvr>
                                      <p:tavLst>
                                        <p:tav tm="0">
                                          <p:val>
                                            <p:strVal val="ppt_y"/>
                                          </p:val>
                                        </p:tav>
                                        <p:tav tm="100000">
                                          <p:val>
                                            <p:strVal val="1+ppt_h/2"/>
                                          </p:val>
                                        </p:tav>
                                      </p:tavLst>
                                    </p:anim>
                                    <p:set>
                                      <p:cBhvr>
                                        <p:cTn id="640" dur="1" fill="hold">
                                          <p:stCondLst>
                                            <p:cond delay="1999"/>
                                          </p:stCondLst>
                                        </p:cTn>
                                        <p:tgtEl>
                                          <p:spTgt spid="14"/>
                                        </p:tgtEl>
                                        <p:attrNameLst>
                                          <p:attrName>style.visibility</p:attrName>
                                        </p:attrNameLst>
                                      </p:cBhvr>
                                      <p:to>
                                        <p:strVal val="hidden"/>
                                      </p:to>
                                    </p:set>
                                  </p:childTnLst>
                                </p:cTn>
                              </p:par>
                              <p:par>
                                <p:cTn id="641" presetID="2" presetClass="exit" presetSubtype="4" fill="hold" grpId="3" nodeType="withEffect">
                                  <p:stCondLst>
                                    <p:cond delay="0"/>
                                  </p:stCondLst>
                                  <p:childTnLst>
                                    <p:anim calcmode="lin" valueType="num">
                                      <p:cBhvr additive="base">
                                        <p:cTn id="642" dur="2000"/>
                                        <p:tgtEl>
                                          <p:spTgt spid="15"/>
                                        </p:tgtEl>
                                        <p:attrNameLst>
                                          <p:attrName>ppt_x</p:attrName>
                                        </p:attrNameLst>
                                      </p:cBhvr>
                                      <p:tavLst>
                                        <p:tav tm="0">
                                          <p:val>
                                            <p:strVal val="ppt_x"/>
                                          </p:val>
                                        </p:tav>
                                        <p:tav tm="100000">
                                          <p:val>
                                            <p:strVal val="ppt_x"/>
                                          </p:val>
                                        </p:tav>
                                      </p:tavLst>
                                    </p:anim>
                                    <p:anim calcmode="lin" valueType="num">
                                      <p:cBhvr additive="base">
                                        <p:cTn id="643" dur="2000"/>
                                        <p:tgtEl>
                                          <p:spTgt spid="15"/>
                                        </p:tgtEl>
                                        <p:attrNameLst>
                                          <p:attrName>ppt_y</p:attrName>
                                        </p:attrNameLst>
                                      </p:cBhvr>
                                      <p:tavLst>
                                        <p:tav tm="0">
                                          <p:val>
                                            <p:strVal val="ppt_y"/>
                                          </p:val>
                                        </p:tav>
                                        <p:tav tm="100000">
                                          <p:val>
                                            <p:strVal val="1+ppt_h/2"/>
                                          </p:val>
                                        </p:tav>
                                      </p:tavLst>
                                    </p:anim>
                                    <p:set>
                                      <p:cBhvr>
                                        <p:cTn id="644" dur="1" fill="hold">
                                          <p:stCondLst>
                                            <p:cond delay="1999"/>
                                          </p:stCondLst>
                                        </p:cTn>
                                        <p:tgtEl>
                                          <p:spTgt spid="15"/>
                                        </p:tgtEl>
                                        <p:attrNameLst>
                                          <p:attrName>style.visibility</p:attrName>
                                        </p:attrNameLst>
                                      </p:cBhvr>
                                      <p:to>
                                        <p:strVal val="hidden"/>
                                      </p:to>
                                    </p:set>
                                  </p:childTnLst>
                                </p:cTn>
                              </p:par>
                              <p:par>
                                <p:cTn id="645" presetID="2" presetClass="exit" presetSubtype="4" fill="hold" grpId="3" nodeType="withEffect">
                                  <p:stCondLst>
                                    <p:cond delay="0"/>
                                  </p:stCondLst>
                                  <p:childTnLst>
                                    <p:anim calcmode="lin" valueType="num">
                                      <p:cBhvr additive="base">
                                        <p:cTn id="646" dur="2000"/>
                                        <p:tgtEl>
                                          <p:spTgt spid="16"/>
                                        </p:tgtEl>
                                        <p:attrNameLst>
                                          <p:attrName>ppt_x</p:attrName>
                                        </p:attrNameLst>
                                      </p:cBhvr>
                                      <p:tavLst>
                                        <p:tav tm="0">
                                          <p:val>
                                            <p:strVal val="ppt_x"/>
                                          </p:val>
                                        </p:tav>
                                        <p:tav tm="100000">
                                          <p:val>
                                            <p:strVal val="ppt_x"/>
                                          </p:val>
                                        </p:tav>
                                      </p:tavLst>
                                    </p:anim>
                                    <p:anim calcmode="lin" valueType="num">
                                      <p:cBhvr additive="base">
                                        <p:cTn id="647" dur="2000"/>
                                        <p:tgtEl>
                                          <p:spTgt spid="16"/>
                                        </p:tgtEl>
                                        <p:attrNameLst>
                                          <p:attrName>ppt_y</p:attrName>
                                        </p:attrNameLst>
                                      </p:cBhvr>
                                      <p:tavLst>
                                        <p:tav tm="0">
                                          <p:val>
                                            <p:strVal val="ppt_y"/>
                                          </p:val>
                                        </p:tav>
                                        <p:tav tm="100000">
                                          <p:val>
                                            <p:strVal val="1+ppt_h/2"/>
                                          </p:val>
                                        </p:tav>
                                      </p:tavLst>
                                    </p:anim>
                                    <p:set>
                                      <p:cBhvr>
                                        <p:cTn id="648" dur="1" fill="hold">
                                          <p:stCondLst>
                                            <p:cond delay="1999"/>
                                          </p:stCondLst>
                                        </p:cTn>
                                        <p:tgtEl>
                                          <p:spTgt spid="16"/>
                                        </p:tgtEl>
                                        <p:attrNameLst>
                                          <p:attrName>style.visibility</p:attrName>
                                        </p:attrNameLst>
                                      </p:cBhvr>
                                      <p:to>
                                        <p:strVal val="hidden"/>
                                      </p:to>
                                    </p:set>
                                  </p:childTnLst>
                                </p:cTn>
                              </p:par>
                              <p:par>
                                <p:cTn id="649" presetID="2" presetClass="exit" presetSubtype="4" fill="hold" grpId="3" nodeType="withEffect">
                                  <p:stCondLst>
                                    <p:cond delay="0"/>
                                  </p:stCondLst>
                                  <p:childTnLst>
                                    <p:anim calcmode="lin" valueType="num">
                                      <p:cBhvr additive="base">
                                        <p:cTn id="650" dur="2000"/>
                                        <p:tgtEl>
                                          <p:spTgt spid="17"/>
                                        </p:tgtEl>
                                        <p:attrNameLst>
                                          <p:attrName>ppt_x</p:attrName>
                                        </p:attrNameLst>
                                      </p:cBhvr>
                                      <p:tavLst>
                                        <p:tav tm="0">
                                          <p:val>
                                            <p:strVal val="ppt_x"/>
                                          </p:val>
                                        </p:tav>
                                        <p:tav tm="100000">
                                          <p:val>
                                            <p:strVal val="ppt_x"/>
                                          </p:val>
                                        </p:tav>
                                      </p:tavLst>
                                    </p:anim>
                                    <p:anim calcmode="lin" valueType="num">
                                      <p:cBhvr additive="base">
                                        <p:cTn id="651" dur="2000"/>
                                        <p:tgtEl>
                                          <p:spTgt spid="17"/>
                                        </p:tgtEl>
                                        <p:attrNameLst>
                                          <p:attrName>ppt_y</p:attrName>
                                        </p:attrNameLst>
                                      </p:cBhvr>
                                      <p:tavLst>
                                        <p:tav tm="0">
                                          <p:val>
                                            <p:strVal val="ppt_y"/>
                                          </p:val>
                                        </p:tav>
                                        <p:tav tm="100000">
                                          <p:val>
                                            <p:strVal val="1+ppt_h/2"/>
                                          </p:val>
                                        </p:tav>
                                      </p:tavLst>
                                    </p:anim>
                                    <p:set>
                                      <p:cBhvr>
                                        <p:cTn id="652" dur="1" fill="hold">
                                          <p:stCondLst>
                                            <p:cond delay="1999"/>
                                          </p:stCondLst>
                                        </p:cTn>
                                        <p:tgtEl>
                                          <p:spTgt spid="17"/>
                                        </p:tgtEl>
                                        <p:attrNameLst>
                                          <p:attrName>style.visibility</p:attrName>
                                        </p:attrNameLst>
                                      </p:cBhvr>
                                      <p:to>
                                        <p:strVal val="hidden"/>
                                      </p:to>
                                    </p:set>
                                  </p:childTnLst>
                                </p:cTn>
                              </p:par>
                              <p:par>
                                <p:cTn id="653" presetID="2" presetClass="exit" presetSubtype="4" fill="hold" grpId="3" nodeType="withEffect">
                                  <p:stCondLst>
                                    <p:cond delay="0"/>
                                  </p:stCondLst>
                                  <p:childTnLst>
                                    <p:anim calcmode="lin" valueType="num">
                                      <p:cBhvr additive="base">
                                        <p:cTn id="654" dur="2000"/>
                                        <p:tgtEl>
                                          <p:spTgt spid="18"/>
                                        </p:tgtEl>
                                        <p:attrNameLst>
                                          <p:attrName>ppt_x</p:attrName>
                                        </p:attrNameLst>
                                      </p:cBhvr>
                                      <p:tavLst>
                                        <p:tav tm="0">
                                          <p:val>
                                            <p:strVal val="ppt_x"/>
                                          </p:val>
                                        </p:tav>
                                        <p:tav tm="100000">
                                          <p:val>
                                            <p:strVal val="ppt_x"/>
                                          </p:val>
                                        </p:tav>
                                      </p:tavLst>
                                    </p:anim>
                                    <p:anim calcmode="lin" valueType="num">
                                      <p:cBhvr additive="base">
                                        <p:cTn id="655" dur="2000"/>
                                        <p:tgtEl>
                                          <p:spTgt spid="18"/>
                                        </p:tgtEl>
                                        <p:attrNameLst>
                                          <p:attrName>ppt_y</p:attrName>
                                        </p:attrNameLst>
                                      </p:cBhvr>
                                      <p:tavLst>
                                        <p:tav tm="0">
                                          <p:val>
                                            <p:strVal val="ppt_y"/>
                                          </p:val>
                                        </p:tav>
                                        <p:tav tm="100000">
                                          <p:val>
                                            <p:strVal val="1+ppt_h/2"/>
                                          </p:val>
                                        </p:tav>
                                      </p:tavLst>
                                    </p:anim>
                                    <p:set>
                                      <p:cBhvr>
                                        <p:cTn id="656" dur="1" fill="hold">
                                          <p:stCondLst>
                                            <p:cond delay="1999"/>
                                          </p:stCondLst>
                                        </p:cTn>
                                        <p:tgtEl>
                                          <p:spTgt spid="18"/>
                                        </p:tgtEl>
                                        <p:attrNameLst>
                                          <p:attrName>style.visibility</p:attrName>
                                        </p:attrNameLst>
                                      </p:cBhvr>
                                      <p:to>
                                        <p:strVal val="hidden"/>
                                      </p:to>
                                    </p:set>
                                  </p:childTnLst>
                                </p:cTn>
                              </p:par>
                              <p:par>
                                <p:cTn id="657" presetID="2" presetClass="exit" presetSubtype="4" fill="hold" grpId="3" nodeType="withEffect">
                                  <p:stCondLst>
                                    <p:cond delay="0"/>
                                  </p:stCondLst>
                                  <p:childTnLst>
                                    <p:anim calcmode="lin" valueType="num">
                                      <p:cBhvr additive="base">
                                        <p:cTn id="658" dur="2000"/>
                                        <p:tgtEl>
                                          <p:spTgt spid="19"/>
                                        </p:tgtEl>
                                        <p:attrNameLst>
                                          <p:attrName>ppt_x</p:attrName>
                                        </p:attrNameLst>
                                      </p:cBhvr>
                                      <p:tavLst>
                                        <p:tav tm="0">
                                          <p:val>
                                            <p:strVal val="ppt_x"/>
                                          </p:val>
                                        </p:tav>
                                        <p:tav tm="100000">
                                          <p:val>
                                            <p:strVal val="ppt_x"/>
                                          </p:val>
                                        </p:tav>
                                      </p:tavLst>
                                    </p:anim>
                                    <p:anim calcmode="lin" valueType="num">
                                      <p:cBhvr additive="base">
                                        <p:cTn id="659" dur="2000"/>
                                        <p:tgtEl>
                                          <p:spTgt spid="19"/>
                                        </p:tgtEl>
                                        <p:attrNameLst>
                                          <p:attrName>ppt_y</p:attrName>
                                        </p:attrNameLst>
                                      </p:cBhvr>
                                      <p:tavLst>
                                        <p:tav tm="0">
                                          <p:val>
                                            <p:strVal val="ppt_y"/>
                                          </p:val>
                                        </p:tav>
                                        <p:tav tm="100000">
                                          <p:val>
                                            <p:strVal val="1+ppt_h/2"/>
                                          </p:val>
                                        </p:tav>
                                      </p:tavLst>
                                    </p:anim>
                                    <p:set>
                                      <p:cBhvr>
                                        <p:cTn id="660" dur="1" fill="hold">
                                          <p:stCondLst>
                                            <p:cond delay="1999"/>
                                          </p:stCondLst>
                                        </p:cTn>
                                        <p:tgtEl>
                                          <p:spTgt spid="19"/>
                                        </p:tgtEl>
                                        <p:attrNameLst>
                                          <p:attrName>style.visibility</p:attrName>
                                        </p:attrNameLst>
                                      </p:cBhvr>
                                      <p:to>
                                        <p:strVal val="hidden"/>
                                      </p:to>
                                    </p:set>
                                  </p:childTnLst>
                                </p:cTn>
                              </p:par>
                              <p:par>
                                <p:cTn id="661" presetID="2" presetClass="exit" presetSubtype="4" fill="hold" grpId="3" nodeType="withEffect">
                                  <p:stCondLst>
                                    <p:cond delay="0"/>
                                  </p:stCondLst>
                                  <p:childTnLst>
                                    <p:anim calcmode="lin" valueType="num">
                                      <p:cBhvr additive="base">
                                        <p:cTn id="662" dur="2000"/>
                                        <p:tgtEl>
                                          <p:spTgt spid="20"/>
                                        </p:tgtEl>
                                        <p:attrNameLst>
                                          <p:attrName>ppt_x</p:attrName>
                                        </p:attrNameLst>
                                      </p:cBhvr>
                                      <p:tavLst>
                                        <p:tav tm="0">
                                          <p:val>
                                            <p:strVal val="ppt_x"/>
                                          </p:val>
                                        </p:tav>
                                        <p:tav tm="100000">
                                          <p:val>
                                            <p:strVal val="ppt_x"/>
                                          </p:val>
                                        </p:tav>
                                      </p:tavLst>
                                    </p:anim>
                                    <p:anim calcmode="lin" valueType="num">
                                      <p:cBhvr additive="base">
                                        <p:cTn id="663" dur="2000"/>
                                        <p:tgtEl>
                                          <p:spTgt spid="20"/>
                                        </p:tgtEl>
                                        <p:attrNameLst>
                                          <p:attrName>ppt_y</p:attrName>
                                        </p:attrNameLst>
                                      </p:cBhvr>
                                      <p:tavLst>
                                        <p:tav tm="0">
                                          <p:val>
                                            <p:strVal val="ppt_y"/>
                                          </p:val>
                                        </p:tav>
                                        <p:tav tm="100000">
                                          <p:val>
                                            <p:strVal val="1+ppt_h/2"/>
                                          </p:val>
                                        </p:tav>
                                      </p:tavLst>
                                    </p:anim>
                                    <p:set>
                                      <p:cBhvr>
                                        <p:cTn id="664" dur="1" fill="hold">
                                          <p:stCondLst>
                                            <p:cond delay="1999"/>
                                          </p:stCondLst>
                                        </p:cTn>
                                        <p:tgtEl>
                                          <p:spTgt spid="20"/>
                                        </p:tgtEl>
                                        <p:attrNameLst>
                                          <p:attrName>style.visibility</p:attrName>
                                        </p:attrNameLst>
                                      </p:cBhvr>
                                      <p:to>
                                        <p:strVal val="hidden"/>
                                      </p:to>
                                    </p:set>
                                  </p:childTnLst>
                                </p:cTn>
                              </p:par>
                              <p:par>
                                <p:cTn id="665" presetID="2" presetClass="exit" presetSubtype="4" fill="hold" grpId="3" nodeType="withEffect">
                                  <p:stCondLst>
                                    <p:cond delay="0"/>
                                  </p:stCondLst>
                                  <p:childTnLst>
                                    <p:anim calcmode="lin" valueType="num">
                                      <p:cBhvr additive="base">
                                        <p:cTn id="666" dur="2000"/>
                                        <p:tgtEl>
                                          <p:spTgt spid="21"/>
                                        </p:tgtEl>
                                        <p:attrNameLst>
                                          <p:attrName>ppt_x</p:attrName>
                                        </p:attrNameLst>
                                      </p:cBhvr>
                                      <p:tavLst>
                                        <p:tav tm="0">
                                          <p:val>
                                            <p:strVal val="ppt_x"/>
                                          </p:val>
                                        </p:tav>
                                        <p:tav tm="100000">
                                          <p:val>
                                            <p:strVal val="ppt_x"/>
                                          </p:val>
                                        </p:tav>
                                      </p:tavLst>
                                    </p:anim>
                                    <p:anim calcmode="lin" valueType="num">
                                      <p:cBhvr additive="base">
                                        <p:cTn id="667" dur="2000"/>
                                        <p:tgtEl>
                                          <p:spTgt spid="21"/>
                                        </p:tgtEl>
                                        <p:attrNameLst>
                                          <p:attrName>ppt_y</p:attrName>
                                        </p:attrNameLst>
                                      </p:cBhvr>
                                      <p:tavLst>
                                        <p:tav tm="0">
                                          <p:val>
                                            <p:strVal val="ppt_y"/>
                                          </p:val>
                                        </p:tav>
                                        <p:tav tm="100000">
                                          <p:val>
                                            <p:strVal val="1+ppt_h/2"/>
                                          </p:val>
                                        </p:tav>
                                      </p:tavLst>
                                    </p:anim>
                                    <p:set>
                                      <p:cBhvr>
                                        <p:cTn id="668" dur="1" fill="hold">
                                          <p:stCondLst>
                                            <p:cond delay="1999"/>
                                          </p:stCondLst>
                                        </p:cTn>
                                        <p:tgtEl>
                                          <p:spTgt spid="21"/>
                                        </p:tgtEl>
                                        <p:attrNameLst>
                                          <p:attrName>style.visibility</p:attrName>
                                        </p:attrNameLst>
                                      </p:cBhvr>
                                      <p:to>
                                        <p:strVal val="hidden"/>
                                      </p:to>
                                    </p:set>
                                  </p:childTnLst>
                                </p:cTn>
                              </p:par>
                              <p:par>
                                <p:cTn id="669" presetID="2" presetClass="exit" presetSubtype="4" fill="hold" grpId="3" nodeType="withEffect">
                                  <p:stCondLst>
                                    <p:cond delay="0"/>
                                  </p:stCondLst>
                                  <p:childTnLst>
                                    <p:anim calcmode="lin" valueType="num">
                                      <p:cBhvr additive="base">
                                        <p:cTn id="670" dur="2000"/>
                                        <p:tgtEl>
                                          <p:spTgt spid="22"/>
                                        </p:tgtEl>
                                        <p:attrNameLst>
                                          <p:attrName>ppt_x</p:attrName>
                                        </p:attrNameLst>
                                      </p:cBhvr>
                                      <p:tavLst>
                                        <p:tav tm="0">
                                          <p:val>
                                            <p:strVal val="ppt_x"/>
                                          </p:val>
                                        </p:tav>
                                        <p:tav tm="100000">
                                          <p:val>
                                            <p:strVal val="ppt_x"/>
                                          </p:val>
                                        </p:tav>
                                      </p:tavLst>
                                    </p:anim>
                                    <p:anim calcmode="lin" valueType="num">
                                      <p:cBhvr additive="base">
                                        <p:cTn id="671" dur="2000"/>
                                        <p:tgtEl>
                                          <p:spTgt spid="22"/>
                                        </p:tgtEl>
                                        <p:attrNameLst>
                                          <p:attrName>ppt_y</p:attrName>
                                        </p:attrNameLst>
                                      </p:cBhvr>
                                      <p:tavLst>
                                        <p:tav tm="0">
                                          <p:val>
                                            <p:strVal val="ppt_y"/>
                                          </p:val>
                                        </p:tav>
                                        <p:tav tm="100000">
                                          <p:val>
                                            <p:strVal val="1+ppt_h/2"/>
                                          </p:val>
                                        </p:tav>
                                      </p:tavLst>
                                    </p:anim>
                                    <p:set>
                                      <p:cBhvr>
                                        <p:cTn id="672" dur="1" fill="hold">
                                          <p:stCondLst>
                                            <p:cond delay="1999"/>
                                          </p:stCondLst>
                                        </p:cTn>
                                        <p:tgtEl>
                                          <p:spTgt spid="22"/>
                                        </p:tgtEl>
                                        <p:attrNameLst>
                                          <p:attrName>style.visibility</p:attrName>
                                        </p:attrNameLst>
                                      </p:cBhvr>
                                      <p:to>
                                        <p:strVal val="hidden"/>
                                      </p:to>
                                    </p:set>
                                  </p:childTnLst>
                                </p:cTn>
                              </p:par>
                              <p:par>
                                <p:cTn id="673" presetID="2" presetClass="exit" presetSubtype="4" fill="hold" grpId="3" nodeType="withEffect">
                                  <p:stCondLst>
                                    <p:cond delay="0"/>
                                  </p:stCondLst>
                                  <p:childTnLst>
                                    <p:anim calcmode="lin" valueType="num">
                                      <p:cBhvr additive="base">
                                        <p:cTn id="674" dur="2000"/>
                                        <p:tgtEl>
                                          <p:spTgt spid="23"/>
                                        </p:tgtEl>
                                        <p:attrNameLst>
                                          <p:attrName>ppt_x</p:attrName>
                                        </p:attrNameLst>
                                      </p:cBhvr>
                                      <p:tavLst>
                                        <p:tav tm="0">
                                          <p:val>
                                            <p:strVal val="ppt_x"/>
                                          </p:val>
                                        </p:tav>
                                        <p:tav tm="100000">
                                          <p:val>
                                            <p:strVal val="ppt_x"/>
                                          </p:val>
                                        </p:tav>
                                      </p:tavLst>
                                    </p:anim>
                                    <p:anim calcmode="lin" valueType="num">
                                      <p:cBhvr additive="base">
                                        <p:cTn id="675" dur="2000"/>
                                        <p:tgtEl>
                                          <p:spTgt spid="23"/>
                                        </p:tgtEl>
                                        <p:attrNameLst>
                                          <p:attrName>ppt_y</p:attrName>
                                        </p:attrNameLst>
                                      </p:cBhvr>
                                      <p:tavLst>
                                        <p:tav tm="0">
                                          <p:val>
                                            <p:strVal val="ppt_y"/>
                                          </p:val>
                                        </p:tav>
                                        <p:tav tm="100000">
                                          <p:val>
                                            <p:strVal val="1+ppt_h/2"/>
                                          </p:val>
                                        </p:tav>
                                      </p:tavLst>
                                    </p:anim>
                                    <p:set>
                                      <p:cBhvr>
                                        <p:cTn id="676" dur="1" fill="hold">
                                          <p:stCondLst>
                                            <p:cond delay="1999"/>
                                          </p:stCondLst>
                                        </p:cTn>
                                        <p:tgtEl>
                                          <p:spTgt spid="23"/>
                                        </p:tgtEl>
                                        <p:attrNameLst>
                                          <p:attrName>style.visibility</p:attrName>
                                        </p:attrNameLst>
                                      </p:cBhvr>
                                      <p:to>
                                        <p:strVal val="hidden"/>
                                      </p:to>
                                    </p:set>
                                  </p:childTnLst>
                                </p:cTn>
                              </p:par>
                              <p:par>
                                <p:cTn id="677" presetID="2" presetClass="exit" presetSubtype="4" fill="hold" grpId="3" nodeType="withEffect">
                                  <p:stCondLst>
                                    <p:cond delay="0"/>
                                  </p:stCondLst>
                                  <p:childTnLst>
                                    <p:anim calcmode="lin" valueType="num">
                                      <p:cBhvr additive="base">
                                        <p:cTn id="678" dur="2000"/>
                                        <p:tgtEl>
                                          <p:spTgt spid="24"/>
                                        </p:tgtEl>
                                        <p:attrNameLst>
                                          <p:attrName>ppt_x</p:attrName>
                                        </p:attrNameLst>
                                      </p:cBhvr>
                                      <p:tavLst>
                                        <p:tav tm="0">
                                          <p:val>
                                            <p:strVal val="ppt_x"/>
                                          </p:val>
                                        </p:tav>
                                        <p:tav tm="100000">
                                          <p:val>
                                            <p:strVal val="ppt_x"/>
                                          </p:val>
                                        </p:tav>
                                      </p:tavLst>
                                    </p:anim>
                                    <p:anim calcmode="lin" valueType="num">
                                      <p:cBhvr additive="base">
                                        <p:cTn id="679" dur="2000"/>
                                        <p:tgtEl>
                                          <p:spTgt spid="24"/>
                                        </p:tgtEl>
                                        <p:attrNameLst>
                                          <p:attrName>ppt_y</p:attrName>
                                        </p:attrNameLst>
                                      </p:cBhvr>
                                      <p:tavLst>
                                        <p:tav tm="0">
                                          <p:val>
                                            <p:strVal val="ppt_y"/>
                                          </p:val>
                                        </p:tav>
                                        <p:tav tm="100000">
                                          <p:val>
                                            <p:strVal val="1+ppt_h/2"/>
                                          </p:val>
                                        </p:tav>
                                      </p:tavLst>
                                    </p:anim>
                                    <p:set>
                                      <p:cBhvr>
                                        <p:cTn id="680" dur="1" fill="hold">
                                          <p:stCondLst>
                                            <p:cond delay="1999"/>
                                          </p:stCondLst>
                                        </p:cTn>
                                        <p:tgtEl>
                                          <p:spTgt spid="24"/>
                                        </p:tgtEl>
                                        <p:attrNameLst>
                                          <p:attrName>style.visibility</p:attrName>
                                        </p:attrNameLst>
                                      </p:cBhvr>
                                      <p:to>
                                        <p:strVal val="hidden"/>
                                      </p:to>
                                    </p:set>
                                  </p:childTnLst>
                                </p:cTn>
                              </p:par>
                              <p:par>
                                <p:cTn id="681" presetID="2" presetClass="exit" presetSubtype="4" fill="hold" grpId="3" nodeType="withEffect">
                                  <p:stCondLst>
                                    <p:cond delay="0"/>
                                  </p:stCondLst>
                                  <p:childTnLst>
                                    <p:anim calcmode="lin" valueType="num">
                                      <p:cBhvr additive="base">
                                        <p:cTn id="682" dur="2000"/>
                                        <p:tgtEl>
                                          <p:spTgt spid="25"/>
                                        </p:tgtEl>
                                        <p:attrNameLst>
                                          <p:attrName>ppt_x</p:attrName>
                                        </p:attrNameLst>
                                      </p:cBhvr>
                                      <p:tavLst>
                                        <p:tav tm="0">
                                          <p:val>
                                            <p:strVal val="ppt_x"/>
                                          </p:val>
                                        </p:tav>
                                        <p:tav tm="100000">
                                          <p:val>
                                            <p:strVal val="ppt_x"/>
                                          </p:val>
                                        </p:tav>
                                      </p:tavLst>
                                    </p:anim>
                                    <p:anim calcmode="lin" valueType="num">
                                      <p:cBhvr additive="base">
                                        <p:cTn id="683" dur="2000"/>
                                        <p:tgtEl>
                                          <p:spTgt spid="25"/>
                                        </p:tgtEl>
                                        <p:attrNameLst>
                                          <p:attrName>ppt_y</p:attrName>
                                        </p:attrNameLst>
                                      </p:cBhvr>
                                      <p:tavLst>
                                        <p:tav tm="0">
                                          <p:val>
                                            <p:strVal val="ppt_y"/>
                                          </p:val>
                                        </p:tav>
                                        <p:tav tm="100000">
                                          <p:val>
                                            <p:strVal val="1+ppt_h/2"/>
                                          </p:val>
                                        </p:tav>
                                      </p:tavLst>
                                    </p:anim>
                                    <p:set>
                                      <p:cBhvr>
                                        <p:cTn id="684" dur="1" fill="hold">
                                          <p:stCondLst>
                                            <p:cond delay="1999"/>
                                          </p:stCondLst>
                                        </p:cTn>
                                        <p:tgtEl>
                                          <p:spTgt spid="25"/>
                                        </p:tgtEl>
                                        <p:attrNameLst>
                                          <p:attrName>style.visibility</p:attrName>
                                        </p:attrNameLst>
                                      </p:cBhvr>
                                      <p:to>
                                        <p:strVal val="hidden"/>
                                      </p:to>
                                    </p:set>
                                  </p:childTnLst>
                                </p:cTn>
                              </p:par>
                              <p:par>
                                <p:cTn id="685" presetID="2" presetClass="exit" presetSubtype="4" fill="hold" grpId="3" nodeType="withEffect">
                                  <p:stCondLst>
                                    <p:cond delay="0"/>
                                  </p:stCondLst>
                                  <p:childTnLst>
                                    <p:anim calcmode="lin" valueType="num">
                                      <p:cBhvr additive="base">
                                        <p:cTn id="686" dur="2000"/>
                                        <p:tgtEl>
                                          <p:spTgt spid="26"/>
                                        </p:tgtEl>
                                        <p:attrNameLst>
                                          <p:attrName>ppt_x</p:attrName>
                                        </p:attrNameLst>
                                      </p:cBhvr>
                                      <p:tavLst>
                                        <p:tav tm="0">
                                          <p:val>
                                            <p:strVal val="ppt_x"/>
                                          </p:val>
                                        </p:tav>
                                        <p:tav tm="100000">
                                          <p:val>
                                            <p:strVal val="ppt_x"/>
                                          </p:val>
                                        </p:tav>
                                      </p:tavLst>
                                    </p:anim>
                                    <p:anim calcmode="lin" valueType="num">
                                      <p:cBhvr additive="base">
                                        <p:cTn id="687" dur="2000"/>
                                        <p:tgtEl>
                                          <p:spTgt spid="26"/>
                                        </p:tgtEl>
                                        <p:attrNameLst>
                                          <p:attrName>ppt_y</p:attrName>
                                        </p:attrNameLst>
                                      </p:cBhvr>
                                      <p:tavLst>
                                        <p:tav tm="0">
                                          <p:val>
                                            <p:strVal val="ppt_y"/>
                                          </p:val>
                                        </p:tav>
                                        <p:tav tm="100000">
                                          <p:val>
                                            <p:strVal val="1+ppt_h/2"/>
                                          </p:val>
                                        </p:tav>
                                      </p:tavLst>
                                    </p:anim>
                                    <p:set>
                                      <p:cBhvr>
                                        <p:cTn id="688" dur="1" fill="hold">
                                          <p:stCondLst>
                                            <p:cond delay="1999"/>
                                          </p:stCondLst>
                                        </p:cTn>
                                        <p:tgtEl>
                                          <p:spTgt spid="26"/>
                                        </p:tgtEl>
                                        <p:attrNameLst>
                                          <p:attrName>style.visibility</p:attrName>
                                        </p:attrNameLst>
                                      </p:cBhvr>
                                      <p:to>
                                        <p:strVal val="hidden"/>
                                      </p:to>
                                    </p:set>
                                  </p:childTnLst>
                                </p:cTn>
                              </p:par>
                              <p:par>
                                <p:cTn id="689" presetID="2" presetClass="exit" presetSubtype="4" fill="hold" grpId="3" nodeType="withEffect">
                                  <p:stCondLst>
                                    <p:cond delay="0"/>
                                  </p:stCondLst>
                                  <p:childTnLst>
                                    <p:anim calcmode="lin" valueType="num">
                                      <p:cBhvr additive="base">
                                        <p:cTn id="690" dur="2000"/>
                                        <p:tgtEl>
                                          <p:spTgt spid="27"/>
                                        </p:tgtEl>
                                        <p:attrNameLst>
                                          <p:attrName>ppt_x</p:attrName>
                                        </p:attrNameLst>
                                      </p:cBhvr>
                                      <p:tavLst>
                                        <p:tav tm="0">
                                          <p:val>
                                            <p:strVal val="ppt_x"/>
                                          </p:val>
                                        </p:tav>
                                        <p:tav tm="100000">
                                          <p:val>
                                            <p:strVal val="ppt_x"/>
                                          </p:val>
                                        </p:tav>
                                      </p:tavLst>
                                    </p:anim>
                                    <p:anim calcmode="lin" valueType="num">
                                      <p:cBhvr additive="base">
                                        <p:cTn id="691" dur="2000"/>
                                        <p:tgtEl>
                                          <p:spTgt spid="27"/>
                                        </p:tgtEl>
                                        <p:attrNameLst>
                                          <p:attrName>ppt_y</p:attrName>
                                        </p:attrNameLst>
                                      </p:cBhvr>
                                      <p:tavLst>
                                        <p:tav tm="0">
                                          <p:val>
                                            <p:strVal val="ppt_y"/>
                                          </p:val>
                                        </p:tav>
                                        <p:tav tm="100000">
                                          <p:val>
                                            <p:strVal val="1+ppt_h/2"/>
                                          </p:val>
                                        </p:tav>
                                      </p:tavLst>
                                    </p:anim>
                                    <p:set>
                                      <p:cBhvr>
                                        <p:cTn id="692" dur="1" fill="hold">
                                          <p:stCondLst>
                                            <p:cond delay="1999"/>
                                          </p:stCondLst>
                                        </p:cTn>
                                        <p:tgtEl>
                                          <p:spTgt spid="27"/>
                                        </p:tgtEl>
                                        <p:attrNameLst>
                                          <p:attrName>style.visibility</p:attrName>
                                        </p:attrNameLst>
                                      </p:cBhvr>
                                      <p:to>
                                        <p:strVal val="hidden"/>
                                      </p:to>
                                    </p:set>
                                  </p:childTnLst>
                                </p:cTn>
                              </p:par>
                              <p:par>
                                <p:cTn id="693" presetID="2" presetClass="exit" presetSubtype="4" fill="hold" grpId="3" nodeType="withEffect">
                                  <p:stCondLst>
                                    <p:cond delay="0"/>
                                  </p:stCondLst>
                                  <p:childTnLst>
                                    <p:anim calcmode="lin" valueType="num">
                                      <p:cBhvr additive="base">
                                        <p:cTn id="694" dur="2000"/>
                                        <p:tgtEl>
                                          <p:spTgt spid="28"/>
                                        </p:tgtEl>
                                        <p:attrNameLst>
                                          <p:attrName>ppt_x</p:attrName>
                                        </p:attrNameLst>
                                      </p:cBhvr>
                                      <p:tavLst>
                                        <p:tav tm="0">
                                          <p:val>
                                            <p:strVal val="ppt_x"/>
                                          </p:val>
                                        </p:tav>
                                        <p:tav tm="100000">
                                          <p:val>
                                            <p:strVal val="ppt_x"/>
                                          </p:val>
                                        </p:tav>
                                      </p:tavLst>
                                    </p:anim>
                                    <p:anim calcmode="lin" valueType="num">
                                      <p:cBhvr additive="base">
                                        <p:cTn id="695" dur="2000"/>
                                        <p:tgtEl>
                                          <p:spTgt spid="28"/>
                                        </p:tgtEl>
                                        <p:attrNameLst>
                                          <p:attrName>ppt_y</p:attrName>
                                        </p:attrNameLst>
                                      </p:cBhvr>
                                      <p:tavLst>
                                        <p:tav tm="0">
                                          <p:val>
                                            <p:strVal val="ppt_y"/>
                                          </p:val>
                                        </p:tav>
                                        <p:tav tm="100000">
                                          <p:val>
                                            <p:strVal val="1+ppt_h/2"/>
                                          </p:val>
                                        </p:tav>
                                      </p:tavLst>
                                    </p:anim>
                                    <p:set>
                                      <p:cBhvr>
                                        <p:cTn id="696" dur="1" fill="hold">
                                          <p:stCondLst>
                                            <p:cond delay="1999"/>
                                          </p:stCondLst>
                                        </p:cTn>
                                        <p:tgtEl>
                                          <p:spTgt spid="28"/>
                                        </p:tgtEl>
                                        <p:attrNameLst>
                                          <p:attrName>style.visibility</p:attrName>
                                        </p:attrNameLst>
                                      </p:cBhvr>
                                      <p:to>
                                        <p:strVal val="hidden"/>
                                      </p:to>
                                    </p:set>
                                  </p:childTnLst>
                                </p:cTn>
                              </p:par>
                              <p:par>
                                <p:cTn id="697" presetID="2" presetClass="exit" presetSubtype="4" fill="hold" grpId="3" nodeType="withEffect">
                                  <p:stCondLst>
                                    <p:cond delay="0"/>
                                  </p:stCondLst>
                                  <p:childTnLst>
                                    <p:anim calcmode="lin" valueType="num">
                                      <p:cBhvr additive="base">
                                        <p:cTn id="698" dur="2000"/>
                                        <p:tgtEl>
                                          <p:spTgt spid="29"/>
                                        </p:tgtEl>
                                        <p:attrNameLst>
                                          <p:attrName>ppt_x</p:attrName>
                                        </p:attrNameLst>
                                      </p:cBhvr>
                                      <p:tavLst>
                                        <p:tav tm="0">
                                          <p:val>
                                            <p:strVal val="ppt_x"/>
                                          </p:val>
                                        </p:tav>
                                        <p:tav tm="100000">
                                          <p:val>
                                            <p:strVal val="ppt_x"/>
                                          </p:val>
                                        </p:tav>
                                      </p:tavLst>
                                    </p:anim>
                                    <p:anim calcmode="lin" valueType="num">
                                      <p:cBhvr additive="base">
                                        <p:cTn id="699" dur="2000"/>
                                        <p:tgtEl>
                                          <p:spTgt spid="29"/>
                                        </p:tgtEl>
                                        <p:attrNameLst>
                                          <p:attrName>ppt_y</p:attrName>
                                        </p:attrNameLst>
                                      </p:cBhvr>
                                      <p:tavLst>
                                        <p:tav tm="0">
                                          <p:val>
                                            <p:strVal val="ppt_y"/>
                                          </p:val>
                                        </p:tav>
                                        <p:tav tm="100000">
                                          <p:val>
                                            <p:strVal val="1+ppt_h/2"/>
                                          </p:val>
                                        </p:tav>
                                      </p:tavLst>
                                    </p:anim>
                                    <p:set>
                                      <p:cBhvr>
                                        <p:cTn id="700" dur="1" fill="hold">
                                          <p:stCondLst>
                                            <p:cond delay="1999"/>
                                          </p:stCondLst>
                                        </p:cTn>
                                        <p:tgtEl>
                                          <p:spTgt spid="29"/>
                                        </p:tgtEl>
                                        <p:attrNameLst>
                                          <p:attrName>style.visibility</p:attrName>
                                        </p:attrNameLst>
                                      </p:cBhvr>
                                      <p:to>
                                        <p:strVal val="hidden"/>
                                      </p:to>
                                    </p:set>
                                  </p:childTnLst>
                                </p:cTn>
                              </p:par>
                              <p:par>
                                <p:cTn id="701" presetID="2" presetClass="exit" presetSubtype="4" fill="hold" grpId="3" nodeType="withEffect">
                                  <p:stCondLst>
                                    <p:cond delay="0"/>
                                  </p:stCondLst>
                                  <p:childTnLst>
                                    <p:anim calcmode="lin" valueType="num">
                                      <p:cBhvr additive="base">
                                        <p:cTn id="702" dur="2000"/>
                                        <p:tgtEl>
                                          <p:spTgt spid="30"/>
                                        </p:tgtEl>
                                        <p:attrNameLst>
                                          <p:attrName>ppt_x</p:attrName>
                                        </p:attrNameLst>
                                      </p:cBhvr>
                                      <p:tavLst>
                                        <p:tav tm="0">
                                          <p:val>
                                            <p:strVal val="ppt_x"/>
                                          </p:val>
                                        </p:tav>
                                        <p:tav tm="100000">
                                          <p:val>
                                            <p:strVal val="ppt_x"/>
                                          </p:val>
                                        </p:tav>
                                      </p:tavLst>
                                    </p:anim>
                                    <p:anim calcmode="lin" valueType="num">
                                      <p:cBhvr additive="base">
                                        <p:cTn id="703" dur="2000"/>
                                        <p:tgtEl>
                                          <p:spTgt spid="30"/>
                                        </p:tgtEl>
                                        <p:attrNameLst>
                                          <p:attrName>ppt_y</p:attrName>
                                        </p:attrNameLst>
                                      </p:cBhvr>
                                      <p:tavLst>
                                        <p:tav tm="0">
                                          <p:val>
                                            <p:strVal val="ppt_y"/>
                                          </p:val>
                                        </p:tav>
                                        <p:tav tm="100000">
                                          <p:val>
                                            <p:strVal val="1+ppt_h/2"/>
                                          </p:val>
                                        </p:tav>
                                      </p:tavLst>
                                    </p:anim>
                                    <p:set>
                                      <p:cBhvr>
                                        <p:cTn id="704" dur="1" fill="hold">
                                          <p:stCondLst>
                                            <p:cond delay="1999"/>
                                          </p:stCondLst>
                                        </p:cTn>
                                        <p:tgtEl>
                                          <p:spTgt spid="30"/>
                                        </p:tgtEl>
                                        <p:attrNameLst>
                                          <p:attrName>style.visibility</p:attrName>
                                        </p:attrNameLst>
                                      </p:cBhvr>
                                      <p:to>
                                        <p:strVal val="hidden"/>
                                      </p:to>
                                    </p:set>
                                  </p:childTnLst>
                                </p:cTn>
                              </p:par>
                              <p:par>
                                <p:cTn id="705" presetID="2" presetClass="exit" presetSubtype="4" fill="hold" grpId="3" nodeType="withEffect">
                                  <p:stCondLst>
                                    <p:cond delay="0"/>
                                  </p:stCondLst>
                                  <p:childTnLst>
                                    <p:anim calcmode="lin" valueType="num">
                                      <p:cBhvr additive="base">
                                        <p:cTn id="706" dur="2000"/>
                                        <p:tgtEl>
                                          <p:spTgt spid="31"/>
                                        </p:tgtEl>
                                        <p:attrNameLst>
                                          <p:attrName>ppt_x</p:attrName>
                                        </p:attrNameLst>
                                      </p:cBhvr>
                                      <p:tavLst>
                                        <p:tav tm="0">
                                          <p:val>
                                            <p:strVal val="ppt_x"/>
                                          </p:val>
                                        </p:tav>
                                        <p:tav tm="100000">
                                          <p:val>
                                            <p:strVal val="ppt_x"/>
                                          </p:val>
                                        </p:tav>
                                      </p:tavLst>
                                    </p:anim>
                                    <p:anim calcmode="lin" valueType="num">
                                      <p:cBhvr additive="base">
                                        <p:cTn id="707" dur="2000"/>
                                        <p:tgtEl>
                                          <p:spTgt spid="31"/>
                                        </p:tgtEl>
                                        <p:attrNameLst>
                                          <p:attrName>ppt_y</p:attrName>
                                        </p:attrNameLst>
                                      </p:cBhvr>
                                      <p:tavLst>
                                        <p:tav tm="0">
                                          <p:val>
                                            <p:strVal val="ppt_y"/>
                                          </p:val>
                                        </p:tav>
                                        <p:tav tm="100000">
                                          <p:val>
                                            <p:strVal val="1+ppt_h/2"/>
                                          </p:val>
                                        </p:tav>
                                      </p:tavLst>
                                    </p:anim>
                                    <p:set>
                                      <p:cBhvr>
                                        <p:cTn id="708" dur="1" fill="hold">
                                          <p:stCondLst>
                                            <p:cond delay="1999"/>
                                          </p:stCondLst>
                                        </p:cTn>
                                        <p:tgtEl>
                                          <p:spTgt spid="31"/>
                                        </p:tgtEl>
                                        <p:attrNameLst>
                                          <p:attrName>style.visibility</p:attrName>
                                        </p:attrNameLst>
                                      </p:cBhvr>
                                      <p:to>
                                        <p:strVal val="hidden"/>
                                      </p:to>
                                    </p:set>
                                  </p:childTnLst>
                                </p:cTn>
                              </p:par>
                              <p:par>
                                <p:cTn id="709" presetID="2" presetClass="exit" presetSubtype="4" fill="hold" grpId="3" nodeType="withEffect">
                                  <p:stCondLst>
                                    <p:cond delay="0"/>
                                  </p:stCondLst>
                                  <p:childTnLst>
                                    <p:anim calcmode="lin" valueType="num">
                                      <p:cBhvr additive="base">
                                        <p:cTn id="710" dur="2000"/>
                                        <p:tgtEl>
                                          <p:spTgt spid="32"/>
                                        </p:tgtEl>
                                        <p:attrNameLst>
                                          <p:attrName>ppt_x</p:attrName>
                                        </p:attrNameLst>
                                      </p:cBhvr>
                                      <p:tavLst>
                                        <p:tav tm="0">
                                          <p:val>
                                            <p:strVal val="ppt_x"/>
                                          </p:val>
                                        </p:tav>
                                        <p:tav tm="100000">
                                          <p:val>
                                            <p:strVal val="ppt_x"/>
                                          </p:val>
                                        </p:tav>
                                      </p:tavLst>
                                    </p:anim>
                                    <p:anim calcmode="lin" valueType="num">
                                      <p:cBhvr additive="base">
                                        <p:cTn id="711" dur="2000"/>
                                        <p:tgtEl>
                                          <p:spTgt spid="32"/>
                                        </p:tgtEl>
                                        <p:attrNameLst>
                                          <p:attrName>ppt_y</p:attrName>
                                        </p:attrNameLst>
                                      </p:cBhvr>
                                      <p:tavLst>
                                        <p:tav tm="0">
                                          <p:val>
                                            <p:strVal val="ppt_y"/>
                                          </p:val>
                                        </p:tav>
                                        <p:tav tm="100000">
                                          <p:val>
                                            <p:strVal val="1+ppt_h/2"/>
                                          </p:val>
                                        </p:tav>
                                      </p:tavLst>
                                    </p:anim>
                                    <p:set>
                                      <p:cBhvr>
                                        <p:cTn id="712" dur="1" fill="hold">
                                          <p:stCondLst>
                                            <p:cond delay="1999"/>
                                          </p:stCondLst>
                                        </p:cTn>
                                        <p:tgtEl>
                                          <p:spTgt spid="32"/>
                                        </p:tgtEl>
                                        <p:attrNameLst>
                                          <p:attrName>style.visibility</p:attrName>
                                        </p:attrNameLst>
                                      </p:cBhvr>
                                      <p:to>
                                        <p:strVal val="hidden"/>
                                      </p:to>
                                    </p:set>
                                  </p:childTnLst>
                                </p:cTn>
                              </p:par>
                              <p:par>
                                <p:cTn id="713" presetID="2" presetClass="exit" presetSubtype="4" fill="hold" grpId="3" nodeType="withEffect">
                                  <p:stCondLst>
                                    <p:cond delay="0"/>
                                  </p:stCondLst>
                                  <p:childTnLst>
                                    <p:anim calcmode="lin" valueType="num">
                                      <p:cBhvr additive="base">
                                        <p:cTn id="714" dur="2000"/>
                                        <p:tgtEl>
                                          <p:spTgt spid="33"/>
                                        </p:tgtEl>
                                        <p:attrNameLst>
                                          <p:attrName>ppt_x</p:attrName>
                                        </p:attrNameLst>
                                      </p:cBhvr>
                                      <p:tavLst>
                                        <p:tav tm="0">
                                          <p:val>
                                            <p:strVal val="ppt_x"/>
                                          </p:val>
                                        </p:tav>
                                        <p:tav tm="100000">
                                          <p:val>
                                            <p:strVal val="ppt_x"/>
                                          </p:val>
                                        </p:tav>
                                      </p:tavLst>
                                    </p:anim>
                                    <p:anim calcmode="lin" valueType="num">
                                      <p:cBhvr additive="base">
                                        <p:cTn id="715" dur="2000"/>
                                        <p:tgtEl>
                                          <p:spTgt spid="33"/>
                                        </p:tgtEl>
                                        <p:attrNameLst>
                                          <p:attrName>ppt_y</p:attrName>
                                        </p:attrNameLst>
                                      </p:cBhvr>
                                      <p:tavLst>
                                        <p:tav tm="0">
                                          <p:val>
                                            <p:strVal val="ppt_y"/>
                                          </p:val>
                                        </p:tav>
                                        <p:tav tm="100000">
                                          <p:val>
                                            <p:strVal val="1+ppt_h/2"/>
                                          </p:val>
                                        </p:tav>
                                      </p:tavLst>
                                    </p:anim>
                                    <p:set>
                                      <p:cBhvr>
                                        <p:cTn id="716" dur="1" fill="hold">
                                          <p:stCondLst>
                                            <p:cond delay="1999"/>
                                          </p:stCondLst>
                                        </p:cTn>
                                        <p:tgtEl>
                                          <p:spTgt spid="33"/>
                                        </p:tgtEl>
                                        <p:attrNameLst>
                                          <p:attrName>style.visibility</p:attrName>
                                        </p:attrNameLst>
                                      </p:cBhvr>
                                      <p:to>
                                        <p:strVal val="hidden"/>
                                      </p:to>
                                    </p:set>
                                  </p:childTnLst>
                                </p:cTn>
                              </p:par>
                              <p:par>
                                <p:cTn id="717" presetID="2" presetClass="exit" presetSubtype="4" fill="hold" grpId="3" nodeType="withEffect">
                                  <p:stCondLst>
                                    <p:cond delay="0"/>
                                  </p:stCondLst>
                                  <p:childTnLst>
                                    <p:anim calcmode="lin" valueType="num">
                                      <p:cBhvr additive="base">
                                        <p:cTn id="718" dur="2000"/>
                                        <p:tgtEl>
                                          <p:spTgt spid="34"/>
                                        </p:tgtEl>
                                        <p:attrNameLst>
                                          <p:attrName>ppt_x</p:attrName>
                                        </p:attrNameLst>
                                      </p:cBhvr>
                                      <p:tavLst>
                                        <p:tav tm="0">
                                          <p:val>
                                            <p:strVal val="ppt_x"/>
                                          </p:val>
                                        </p:tav>
                                        <p:tav tm="100000">
                                          <p:val>
                                            <p:strVal val="ppt_x"/>
                                          </p:val>
                                        </p:tav>
                                      </p:tavLst>
                                    </p:anim>
                                    <p:anim calcmode="lin" valueType="num">
                                      <p:cBhvr additive="base">
                                        <p:cTn id="719" dur="2000"/>
                                        <p:tgtEl>
                                          <p:spTgt spid="34"/>
                                        </p:tgtEl>
                                        <p:attrNameLst>
                                          <p:attrName>ppt_y</p:attrName>
                                        </p:attrNameLst>
                                      </p:cBhvr>
                                      <p:tavLst>
                                        <p:tav tm="0">
                                          <p:val>
                                            <p:strVal val="ppt_y"/>
                                          </p:val>
                                        </p:tav>
                                        <p:tav tm="100000">
                                          <p:val>
                                            <p:strVal val="1+ppt_h/2"/>
                                          </p:val>
                                        </p:tav>
                                      </p:tavLst>
                                    </p:anim>
                                    <p:set>
                                      <p:cBhvr>
                                        <p:cTn id="720" dur="1" fill="hold">
                                          <p:stCondLst>
                                            <p:cond delay="1999"/>
                                          </p:stCondLst>
                                        </p:cTn>
                                        <p:tgtEl>
                                          <p:spTgt spid="34"/>
                                        </p:tgtEl>
                                        <p:attrNameLst>
                                          <p:attrName>style.visibility</p:attrName>
                                        </p:attrNameLst>
                                      </p:cBhvr>
                                      <p:to>
                                        <p:strVal val="hidden"/>
                                      </p:to>
                                    </p:set>
                                  </p:childTnLst>
                                </p:cTn>
                              </p:par>
                              <p:par>
                                <p:cTn id="721" presetID="2" presetClass="exit" presetSubtype="4" fill="hold" grpId="3" nodeType="withEffect">
                                  <p:stCondLst>
                                    <p:cond delay="0"/>
                                  </p:stCondLst>
                                  <p:childTnLst>
                                    <p:anim calcmode="lin" valueType="num">
                                      <p:cBhvr additive="base">
                                        <p:cTn id="722" dur="2000"/>
                                        <p:tgtEl>
                                          <p:spTgt spid="35"/>
                                        </p:tgtEl>
                                        <p:attrNameLst>
                                          <p:attrName>ppt_x</p:attrName>
                                        </p:attrNameLst>
                                      </p:cBhvr>
                                      <p:tavLst>
                                        <p:tav tm="0">
                                          <p:val>
                                            <p:strVal val="ppt_x"/>
                                          </p:val>
                                        </p:tav>
                                        <p:tav tm="100000">
                                          <p:val>
                                            <p:strVal val="ppt_x"/>
                                          </p:val>
                                        </p:tav>
                                      </p:tavLst>
                                    </p:anim>
                                    <p:anim calcmode="lin" valueType="num">
                                      <p:cBhvr additive="base">
                                        <p:cTn id="723" dur="2000"/>
                                        <p:tgtEl>
                                          <p:spTgt spid="35"/>
                                        </p:tgtEl>
                                        <p:attrNameLst>
                                          <p:attrName>ppt_y</p:attrName>
                                        </p:attrNameLst>
                                      </p:cBhvr>
                                      <p:tavLst>
                                        <p:tav tm="0">
                                          <p:val>
                                            <p:strVal val="ppt_y"/>
                                          </p:val>
                                        </p:tav>
                                        <p:tav tm="100000">
                                          <p:val>
                                            <p:strVal val="1+ppt_h/2"/>
                                          </p:val>
                                        </p:tav>
                                      </p:tavLst>
                                    </p:anim>
                                    <p:set>
                                      <p:cBhvr>
                                        <p:cTn id="724" dur="1" fill="hold">
                                          <p:stCondLst>
                                            <p:cond delay="1999"/>
                                          </p:stCondLst>
                                        </p:cTn>
                                        <p:tgtEl>
                                          <p:spTgt spid="35"/>
                                        </p:tgtEl>
                                        <p:attrNameLst>
                                          <p:attrName>style.visibility</p:attrName>
                                        </p:attrNameLst>
                                      </p:cBhvr>
                                      <p:to>
                                        <p:strVal val="hidden"/>
                                      </p:to>
                                    </p:set>
                                  </p:childTnLst>
                                </p:cTn>
                              </p:par>
                              <p:par>
                                <p:cTn id="725" presetID="2" presetClass="exit" presetSubtype="4" fill="hold" grpId="3" nodeType="withEffect">
                                  <p:stCondLst>
                                    <p:cond delay="0"/>
                                  </p:stCondLst>
                                  <p:childTnLst>
                                    <p:anim calcmode="lin" valueType="num">
                                      <p:cBhvr additive="base">
                                        <p:cTn id="726" dur="2000"/>
                                        <p:tgtEl>
                                          <p:spTgt spid="36"/>
                                        </p:tgtEl>
                                        <p:attrNameLst>
                                          <p:attrName>ppt_x</p:attrName>
                                        </p:attrNameLst>
                                      </p:cBhvr>
                                      <p:tavLst>
                                        <p:tav tm="0">
                                          <p:val>
                                            <p:strVal val="ppt_x"/>
                                          </p:val>
                                        </p:tav>
                                        <p:tav tm="100000">
                                          <p:val>
                                            <p:strVal val="ppt_x"/>
                                          </p:val>
                                        </p:tav>
                                      </p:tavLst>
                                    </p:anim>
                                    <p:anim calcmode="lin" valueType="num">
                                      <p:cBhvr additive="base">
                                        <p:cTn id="727" dur="2000"/>
                                        <p:tgtEl>
                                          <p:spTgt spid="36"/>
                                        </p:tgtEl>
                                        <p:attrNameLst>
                                          <p:attrName>ppt_y</p:attrName>
                                        </p:attrNameLst>
                                      </p:cBhvr>
                                      <p:tavLst>
                                        <p:tav tm="0">
                                          <p:val>
                                            <p:strVal val="ppt_y"/>
                                          </p:val>
                                        </p:tav>
                                        <p:tav tm="100000">
                                          <p:val>
                                            <p:strVal val="1+ppt_h/2"/>
                                          </p:val>
                                        </p:tav>
                                      </p:tavLst>
                                    </p:anim>
                                    <p:set>
                                      <p:cBhvr>
                                        <p:cTn id="728" dur="1" fill="hold">
                                          <p:stCondLst>
                                            <p:cond delay="1999"/>
                                          </p:stCondLst>
                                        </p:cTn>
                                        <p:tgtEl>
                                          <p:spTgt spid="36"/>
                                        </p:tgtEl>
                                        <p:attrNameLst>
                                          <p:attrName>style.visibility</p:attrName>
                                        </p:attrNameLst>
                                      </p:cBhvr>
                                      <p:to>
                                        <p:strVal val="hidden"/>
                                      </p:to>
                                    </p:set>
                                  </p:childTnLst>
                                </p:cTn>
                              </p:par>
                              <p:par>
                                <p:cTn id="729" presetID="2" presetClass="exit" presetSubtype="4" fill="hold" grpId="3" nodeType="withEffect">
                                  <p:stCondLst>
                                    <p:cond delay="0"/>
                                  </p:stCondLst>
                                  <p:childTnLst>
                                    <p:anim calcmode="lin" valueType="num">
                                      <p:cBhvr additive="base">
                                        <p:cTn id="730" dur="2000"/>
                                        <p:tgtEl>
                                          <p:spTgt spid="37"/>
                                        </p:tgtEl>
                                        <p:attrNameLst>
                                          <p:attrName>ppt_x</p:attrName>
                                        </p:attrNameLst>
                                      </p:cBhvr>
                                      <p:tavLst>
                                        <p:tav tm="0">
                                          <p:val>
                                            <p:strVal val="ppt_x"/>
                                          </p:val>
                                        </p:tav>
                                        <p:tav tm="100000">
                                          <p:val>
                                            <p:strVal val="ppt_x"/>
                                          </p:val>
                                        </p:tav>
                                      </p:tavLst>
                                    </p:anim>
                                    <p:anim calcmode="lin" valueType="num">
                                      <p:cBhvr additive="base">
                                        <p:cTn id="731" dur="2000"/>
                                        <p:tgtEl>
                                          <p:spTgt spid="37"/>
                                        </p:tgtEl>
                                        <p:attrNameLst>
                                          <p:attrName>ppt_y</p:attrName>
                                        </p:attrNameLst>
                                      </p:cBhvr>
                                      <p:tavLst>
                                        <p:tav tm="0">
                                          <p:val>
                                            <p:strVal val="ppt_y"/>
                                          </p:val>
                                        </p:tav>
                                        <p:tav tm="100000">
                                          <p:val>
                                            <p:strVal val="1+ppt_h/2"/>
                                          </p:val>
                                        </p:tav>
                                      </p:tavLst>
                                    </p:anim>
                                    <p:set>
                                      <p:cBhvr>
                                        <p:cTn id="732" dur="1" fill="hold">
                                          <p:stCondLst>
                                            <p:cond delay="1999"/>
                                          </p:stCondLst>
                                        </p:cTn>
                                        <p:tgtEl>
                                          <p:spTgt spid="37"/>
                                        </p:tgtEl>
                                        <p:attrNameLst>
                                          <p:attrName>style.visibility</p:attrName>
                                        </p:attrNameLst>
                                      </p:cBhvr>
                                      <p:to>
                                        <p:strVal val="hidden"/>
                                      </p:to>
                                    </p:set>
                                  </p:childTnLst>
                                </p:cTn>
                              </p:par>
                              <p:par>
                                <p:cTn id="733" presetID="2" presetClass="exit" presetSubtype="4" fill="hold" grpId="3" nodeType="withEffect">
                                  <p:stCondLst>
                                    <p:cond delay="0"/>
                                  </p:stCondLst>
                                  <p:childTnLst>
                                    <p:anim calcmode="lin" valueType="num">
                                      <p:cBhvr additive="base">
                                        <p:cTn id="734" dur="2000"/>
                                        <p:tgtEl>
                                          <p:spTgt spid="38"/>
                                        </p:tgtEl>
                                        <p:attrNameLst>
                                          <p:attrName>ppt_x</p:attrName>
                                        </p:attrNameLst>
                                      </p:cBhvr>
                                      <p:tavLst>
                                        <p:tav tm="0">
                                          <p:val>
                                            <p:strVal val="ppt_x"/>
                                          </p:val>
                                        </p:tav>
                                        <p:tav tm="100000">
                                          <p:val>
                                            <p:strVal val="ppt_x"/>
                                          </p:val>
                                        </p:tav>
                                      </p:tavLst>
                                    </p:anim>
                                    <p:anim calcmode="lin" valueType="num">
                                      <p:cBhvr additive="base">
                                        <p:cTn id="735" dur="2000"/>
                                        <p:tgtEl>
                                          <p:spTgt spid="38"/>
                                        </p:tgtEl>
                                        <p:attrNameLst>
                                          <p:attrName>ppt_y</p:attrName>
                                        </p:attrNameLst>
                                      </p:cBhvr>
                                      <p:tavLst>
                                        <p:tav tm="0">
                                          <p:val>
                                            <p:strVal val="ppt_y"/>
                                          </p:val>
                                        </p:tav>
                                        <p:tav tm="100000">
                                          <p:val>
                                            <p:strVal val="1+ppt_h/2"/>
                                          </p:val>
                                        </p:tav>
                                      </p:tavLst>
                                    </p:anim>
                                    <p:set>
                                      <p:cBhvr>
                                        <p:cTn id="736" dur="1" fill="hold">
                                          <p:stCondLst>
                                            <p:cond delay="1999"/>
                                          </p:stCondLst>
                                        </p:cTn>
                                        <p:tgtEl>
                                          <p:spTgt spid="38"/>
                                        </p:tgtEl>
                                        <p:attrNameLst>
                                          <p:attrName>style.visibility</p:attrName>
                                        </p:attrNameLst>
                                      </p:cBhvr>
                                      <p:to>
                                        <p:strVal val="hidden"/>
                                      </p:to>
                                    </p:set>
                                  </p:childTnLst>
                                </p:cTn>
                              </p:par>
                              <p:par>
                                <p:cTn id="737" presetID="2" presetClass="exit" presetSubtype="4" fill="hold" grpId="3" nodeType="withEffect">
                                  <p:stCondLst>
                                    <p:cond delay="0"/>
                                  </p:stCondLst>
                                  <p:childTnLst>
                                    <p:anim calcmode="lin" valueType="num">
                                      <p:cBhvr additive="base">
                                        <p:cTn id="738" dur="2000"/>
                                        <p:tgtEl>
                                          <p:spTgt spid="39"/>
                                        </p:tgtEl>
                                        <p:attrNameLst>
                                          <p:attrName>ppt_x</p:attrName>
                                        </p:attrNameLst>
                                      </p:cBhvr>
                                      <p:tavLst>
                                        <p:tav tm="0">
                                          <p:val>
                                            <p:strVal val="ppt_x"/>
                                          </p:val>
                                        </p:tav>
                                        <p:tav tm="100000">
                                          <p:val>
                                            <p:strVal val="ppt_x"/>
                                          </p:val>
                                        </p:tav>
                                      </p:tavLst>
                                    </p:anim>
                                    <p:anim calcmode="lin" valueType="num">
                                      <p:cBhvr additive="base">
                                        <p:cTn id="739" dur="2000"/>
                                        <p:tgtEl>
                                          <p:spTgt spid="39"/>
                                        </p:tgtEl>
                                        <p:attrNameLst>
                                          <p:attrName>ppt_y</p:attrName>
                                        </p:attrNameLst>
                                      </p:cBhvr>
                                      <p:tavLst>
                                        <p:tav tm="0">
                                          <p:val>
                                            <p:strVal val="ppt_y"/>
                                          </p:val>
                                        </p:tav>
                                        <p:tav tm="100000">
                                          <p:val>
                                            <p:strVal val="1+ppt_h/2"/>
                                          </p:val>
                                        </p:tav>
                                      </p:tavLst>
                                    </p:anim>
                                    <p:set>
                                      <p:cBhvr>
                                        <p:cTn id="740" dur="1" fill="hold">
                                          <p:stCondLst>
                                            <p:cond delay="1999"/>
                                          </p:stCondLst>
                                        </p:cTn>
                                        <p:tgtEl>
                                          <p:spTgt spid="39"/>
                                        </p:tgtEl>
                                        <p:attrNameLst>
                                          <p:attrName>style.visibility</p:attrName>
                                        </p:attrNameLst>
                                      </p:cBhvr>
                                      <p:to>
                                        <p:strVal val="hidden"/>
                                      </p:to>
                                    </p:set>
                                  </p:childTnLst>
                                </p:cTn>
                              </p:par>
                              <p:par>
                                <p:cTn id="741" presetID="2" presetClass="exit" presetSubtype="4" fill="hold" grpId="3" nodeType="withEffect">
                                  <p:stCondLst>
                                    <p:cond delay="0"/>
                                  </p:stCondLst>
                                  <p:childTnLst>
                                    <p:anim calcmode="lin" valueType="num">
                                      <p:cBhvr additive="base">
                                        <p:cTn id="742" dur="2000"/>
                                        <p:tgtEl>
                                          <p:spTgt spid="40"/>
                                        </p:tgtEl>
                                        <p:attrNameLst>
                                          <p:attrName>ppt_x</p:attrName>
                                        </p:attrNameLst>
                                      </p:cBhvr>
                                      <p:tavLst>
                                        <p:tav tm="0">
                                          <p:val>
                                            <p:strVal val="ppt_x"/>
                                          </p:val>
                                        </p:tav>
                                        <p:tav tm="100000">
                                          <p:val>
                                            <p:strVal val="ppt_x"/>
                                          </p:val>
                                        </p:tav>
                                      </p:tavLst>
                                    </p:anim>
                                    <p:anim calcmode="lin" valueType="num">
                                      <p:cBhvr additive="base">
                                        <p:cTn id="743" dur="2000"/>
                                        <p:tgtEl>
                                          <p:spTgt spid="40"/>
                                        </p:tgtEl>
                                        <p:attrNameLst>
                                          <p:attrName>ppt_y</p:attrName>
                                        </p:attrNameLst>
                                      </p:cBhvr>
                                      <p:tavLst>
                                        <p:tav tm="0">
                                          <p:val>
                                            <p:strVal val="ppt_y"/>
                                          </p:val>
                                        </p:tav>
                                        <p:tav tm="100000">
                                          <p:val>
                                            <p:strVal val="1+ppt_h/2"/>
                                          </p:val>
                                        </p:tav>
                                      </p:tavLst>
                                    </p:anim>
                                    <p:set>
                                      <p:cBhvr>
                                        <p:cTn id="744" dur="1" fill="hold">
                                          <p:stCondLst>
                                            <p:cond delay="1999"/>
                                          </p:stCondLst>
                                        </p:cTn>
                                        <p:tgtEl>
                                          <p:spTgt spid="40"/>
                                        </p:tgtEl>
                                        <p:attrNameLst>
                                          <p:attrName>style.visibility</p:attrName>
                                        </p:attrNameLst>
                                      </p:cBhvr>
                                      <p:to>
                                        <p:strVal val="hidden"/>
                                      </p:to>
                                    </p:set>
                                  </p:childTnLst>
                                </p:cTn>
                              </p:par>
                              <p:par>
                                <p:cTn id="745" presetID="2" presetClass="exit" presetSubtype="4" fill="hold" grpId="3" nodeType="withEffect">
                                  <p:stCondLst>
                                    <p:cond delay="0"/>
                                  </p:stCondLst>
                                  <p:childTnLst>
                                    <p:anim calcmode="lin" valueType="num">
                                      <p:cBhvr additive="base">
                                        <p:cTn id="746" dur="2000"/>
                                        <p:tgtEl>
                                          <p:spTgt spid="41"/>
                                        </p:tgtEl>
                                        <p:attrNameLst>
                                          <p:attrName>ppt_x</p:attrName>
                                        </p:attrNameLst>
                                      </p:cBhvr>
                                      <p:tavLst>
                                        <p:tav tm="0">
                                          <p:val>
                                            <p:strVal val="ppt_x"/>
                                          </p:val>
                                        </p:tav>
                                        <p:tav tm="100000">
                                          <p:val>
                                            <p:strVal val="ppt_x"/>
                                          </p:val>
                                        </p:tav>
                                      </p:tavLst>
                                    </p:anim>
                                    <p:anim calcmode="lin" valueType="num">
                                      <p:cBhvr additive="base">
                                        <p:cTn id="747" dur="2000"/>
                                        <p:tgtEl>
                                          <p:spTgt spid="41"/>
                                        </p:tgtEl>
                                        <p:attrNameLst>
                                          <p:attrName>ppt_y</p:attrName>
                                        </p:attrNameLst>
                                      </p:cBhvr>
                                      <p:tavLst>
                                        <p:tav tm="0">
                                          <p:val>
                                            <p:strVal val="ppt_y"/>
                                          </p:val>
                                        </p:tav>
                                        <p:tav tm="100000">
                                          <p:val>
                                            <p:strVal val="1+ppt_h/2"/>
                                          </p:val>
                                        </p:tav>
                                      </p:tavLst>
                                    </p:anim>
                                    <p:set>
                                      <p:cBhvr>
                                        <p:cTn id="748" dur="1" fill="hold">
                                          <p:stCondLst>
                                            <p:cond delay="1999"/>
                                          </p:stCondLst>
                                        </p:cTn>
                                        <p:tgtEl>
                                          <p:spTgt spid="41"/>
                                        </p:tgtEl>
                                        <p:attrNameLst>
                                          <p:attrName>style.visibility</p:attrName>
                                        </p:attrNameLst>
                                      </p:cBhvr>
                                      <p:to>
                                        <p:strVal val="hidden"/>
                                      </p:to>
                                    </p:set>
                                  </p:childTnLst>
                                </p:cTn>
                              </p:par>
                              <p:par>
                                <p:cTn id="749" presetID="2" presetClass="exit" presetSubtype="4" fill="hold" grpId="3" nodeType="withEffect">
                                  <p:stCondLst>
                                    <p:cond delay="0"/>
                                  </p:stCondLst>
                                  <p:childTnLst>
                                    <p:anim calcmode="lin" valueType="num">
                                      <p:cBhvr additive="base">
                                        <p:cTn id="750" dur="2000"/>
                                        <p:tgtEl>
                                          <p:spTgt spid="42"/>
                                        </p:tgtEl>
                                        <p:attrNameLst>
                                          <p:attrName>ppt_x</p:attrName>
                                        </p:attrNameLst>
                                      </p:cBhvr>
                                      <p:tavLst>
                                        <p:tav tm="0">
                                          <p:val>
                                            <p:strVal val="ppt_x"/>
                                          </p:val>
                                        </p:tav>
                                        <p:tav tm="100000">
                                          <p:val>
                                            <p:strVal val="ppt_x"/>
                                          </p:val>
                                        </p:tav>
                                      </p:tavLst>
                                    </p:anim>
                                    <p:anim calcmode="lin" valueType="num">
                                      <p:cBhvr additive="base">
                                        <p:cTn id="751" dur="2000"/>
                                        <p:tgtEl>
                                          <p:spTgt spid="42"/>
                                        </p:tgtEl>
                                        <p:attrNameLst>
                                          <p:attrName>ppt_y</p:attrName>
                                        </p:attrNameLst>
                                      </p:cBhvr>
                                      <p:tavLst>
                                        <p:tav tm="0">
                                          <p:val>
                                            <p:strVal val="ppt_y"/>
                                          </p:val>
                                        </p:tav>
                                        <p:tav tm="100000">
                                          <p:val>
                                            <p:strVal val="1+ppt_h/2"/>
                                          </p:val>
                                        </p:tav>
                                      </p:tavLst>
                                    </p:anim>
                                    <p:set>
                                      <p:cBhvr>
                                        <p:cTn id="752" dur="1" fill="hold">
                                          <p:stCondLst>
                                            <p:cond delay="1999"/>
                                          </p:stCondLst>
                                        </p:cTn>
                                        <p:tgtEl>
                                          <p:spTgt spid="42"/>
                                        </p:tgtEl>
                                        <p:attrNameLst>
                                          <p:attrName>style.visibility</p:attrName>
                                        </p:attrNameLst>
                                      </p:cBhvr>
                                      <p:to>
                                        <p:strVal val="hidden"/>
                                      </p:to>
                                    </p:set>
                                  </p:childTnLst>
                                </p:cTn>
                              </p:par>
                              <p:par>
                                <p:cTn id="753" presetID="2" presetClass="exit" presetSubtype="4" fill="hold" grpId="3" nodeType="withEffect">
                                  <p:stCondLst>
                                    <p:cond delay="0"/>
                                  </p:stCondLst>
                                  <p:childTnLst>
                                    <p:anim calcmode="lin" valueType="num">
                                      <p:cBhvr additive="base">
                                        <p:cTn id="754" dur="2000"/>
                                        <p:tgtEl>
                                          <p:spTgt spid="43"/>
                                        </p:tgtEl>
                                        <p:attrNameLst>
                                          <p:attrName>ppt_x</p:attrName>
                                        </p:attrNameLst>
                                      </p:cBhvr>
                                      <p:tavLst>
                                        <p:tav tm="0">
                                          <p:val>
                                            <p:strVal val="ppt_x"/>
                                          </p:val>
                                        </p:tav>
                                        <p:tav tm="100000">
                                          <p:val>
                                            <p:strVal val="ppt_x"/>
                                          </p:val>
                                        </p:tav>
                                      </p:tavLst>
                                    </p:anim>
                                    <p:anim calcmode="lin" valueType="num">
                                      <p:cBhvr additive="base">
                                        <p:cTn id="755" dur="2000"/>
                                        <p:tgtEl>
                                          <p:spTgt spid="43"/>
                                        </p:tgtEl>
                                        <p:attrNameLst>
                                          <p:attrName>ppt_y</p:attrName>
                                        </p:attrNameLst>
                                      </p:cBhvr>
                                      <p:tavLst>
                                        <p:tav tm="0">
                                          <p:val>
                                            <p:strVal val="ppt_y"/>
                                          </p:val>
                                        </p:tav>
                                        <p:tav tm="100000">
                                          <p:val>
                                            <p:strVal val="1+ppt_h/2"/>
                                          </p:val>
                                        </p:tav>
                                      </p:tavLst>
                                    </p:anim>
                                    <p:set>
                                      <p:cBhvr>
                                        <p:cTn id="756" dur="1" fill="hold">
                                          <p:stCondLst>
                                            <p:cond delay="1999"/>
                                          </p:stCondLst>
                                        </p:cTn>
                                        <p:tgtEl>
                                          <p:spTgt spid="43"/>
                                        </p:tgtEl>
                                        <p:attrNameLst>
                                          <p:attrName>style.visibility</p:attrName>
                                        </p:attrNameLst>
                                      </p:cBhvr>
                                      <p:to>
                                        <p:strVal val="hidden"/>
                                      </p:to>
                                    </p:set>
                                  </p:childTnLst>
                                </p:cTn>
                              </p:par>
                              <p:par>
                                <p:cTn id="757" presetID="2" presetClass="exit" presetSubtype="4" fill="hold" grpId="3" nodeType="withEffect">
                                  <p:stCondLst>
                                    <p:cond delay="0"/>
                                  </p:stCondLst>
                                  <p:childTnLst>
                                    <p:anim calcmode="lin" valueType="num">
                                      <p:cBhvr additive="base">
                                        <p:cTn id="758" dur="2000"/>
                                        <p:tgtEl>
                                          <p:spTgt spid="44"/>
                                        </p:tgtEl>
                                        <p:attrNameLst>
                                          <p:attrName>ppt_x</p:attrName>
                                        </p:attrNameLst>
                                      </p:cBhvr>
                                      <p:tavLst>
                                        <p:tav tm="0">
                                          <p:val>
                                            <p:strVal val="ppt_x"/>
                                          </p:val>
                                        </p:tav>
                                        <p:tav tm="100000">
                                          <p:val>
                                            <p:strVal val="ppt_x"/>
                                          </p:val>
                                        </p:tav>
                                      </p:tavLst>
                                    </p:anim>
                                    <p:anim calcmode="lin" valueType="num">
                                      <p:cBhvr additive="base">
                                        <p:cTn id="759" dur="2000"/>
                                        <p:tgtEl>
                                          <p:spTgt spid="44"/>
                                        </p:tgtEl>
                                        <p:attrNameLst>
                                          <p:attrName>ppt_y</p:attrName>
                                        </p:attrNameLst>
                                      </p:cBhvr>
                                      <p:tavLst>
                                        <p:tav tm="0">
                                          <p:val>
                                            <p:strVal val="ppt_y"/>
                                          </p:val>
                                        </p:tav>
                                        <p:tav tm="100000">
                                          <p:val>
                                            <p:strVal val="1+ppt_h/2"/>
                                          </p:val>
                                        </p:tav>
                                      </p:tavLst>
                                    </p:anim>
                                    <p:set>
                                      <p:cBhvr>
                                        <p:cTn id="760" dur="1" fill="hold">
                                          <p:stCondLst>
                                            <p:cond delay="1999"/>
                                          </p:stCondLst>
                                        </p:cTn>
                                        <p:tgtEl>
                                          <p:spTgt spid="44"/>
                                        </p:tgtEl>
                                        <p:attrNameLst>
                                          <p:attrName>style.visibility</p:attrName>
                                        </p:attrNameLst>
                                      </p:cBhvr>
                                      <p:to>
                                        <p:strVal val="hidden"/>
                                      </p:to>
                                    </p:set>
                                  </p:childTnLst>
                                </p:cTn>
                              </p:par>
                              <p:par>
                                <p:cTn id="761" presetID="2" presetClass="exit" presetSubtype="4" fill="hold" grpId="3" nodeType="withEffect">
                                  <p:stCondLst>
                                    <p:cond delay="0"/>
                                  </p:stCondLst>
                                  <p:childTnLst>
                                    <p:anim calcmode="lin" valueType="num">
                                      <p:cBhvr additive="base">
                                        <p:cTn id="762" dur="2000"/>
                                        <p:tgtEl>
                                          <p:spTgt spid="45"/>
                                        </p:tgtEl>
                                        <p:attrNameLst>
                                          <p:attrName>ppt_x</p:attrName>
                                        </p:attrNameLst>
                                      </p:cBhvr>
                                      <p:tavLst>
                                        <p:tav tm="0">
                                          <p:val>
                                            <p:strVal val="ppt_x"/>
                                          </p:val>
                                        </p:tav>
                                        <p:tav tm="100000">
                                          <p:val>
                                            <p:strVal val="ppt_x"/>
                                          </p:val>
                                        </p:tav>
                                      </p:tavLst>
                                    </p:anim>
                                    <p:anim calcmode="lin" valueType="num">
                                      <p:cBhvr additive="base">
                                        <p:cTn id="763" dur="2000"/>
                                        <p:tgtEl>
                                          <p:spTgt spid="45"/>
                                        </p:tgtEl>
                                        <p:attrNameLst>
                                          <p:attrName>ppt_y</p:attrName>
                                        </p:attrNameLst>
                                      </p:cBhvr>
                                      <p:tavLst>
                                        <p:tav tm="0">
                                          <p:val>
                                            <p:strVal val="ppt_y"/>
                                          </p:val>
                                        </p:tav>
                                        <p:tav tm="100000">
                                          <p:val>
                                            <p:strVal val="1+ppt_h/2"/>
                                          </p:val>
                                        </p:tav>
                                      </p:tavLst>
                                    </p:anim>
                                    <p:set>
                                      <p:cBhvr>
                                        <p:cTn id="764" dur="1" fill="hold">
                                          <p:stCondLst>
                                            <p:cond delay="1999"/>
                                          </p:stCondLst>
                                        </p:cTn>
                                        <p:tgtEl>
                                          <p:spTgt spid="45"/>
                                        </p:tgtEl>
                                        <p:attrNameLst>
                                          <p:attrName>style.visibility</p:attrName>
                                        </p:attrNameLst>
                                      </p:cBhvr>
                                      <p:to>
                                        <p:strVal val="hidden"/>
                                      </p:to>
                                    </p:set>
                                  </p:childTnLst>
                                </p:cTn>
                              </p:par>
                              <p:par>
                                <p:cTn id="765" presetID="2" presetClass="exit" presetSubtype="4" fill="hold" grpId="3" nodeType="withEffect">
                                  <p:stCondLst>
                                    <p:cond delay="0"/>
                                  </p:stCondLst>
                                  <p:childTnLst>
                                    <p:anim calcmode="lin" valueType="num">
                                      <p:cBhvr additive="base">
                                        <p:cTn id="766" dur="2000"/>
                                        <p:tgtEl>
                                          <p:spTgt spid="46"/>
                                        </p:tgtEl>
                                        <p:attrNameLst>
                                          <p:attrName>ppt_x</p:attrName>
                                        </p:attrNameLst>
                                      </p:cBhvr>
                                      <p:tavLst>
                                        <p:tav tm="0">
                                          <p:val>
                                            <p:strVal val="ppt_x"/>
                                          </p:val>
                                        </p:tav>
                                        <p:tav tm="100000">
                                          <p:val>
                                            <p:strVal val="ppt_x"/>
                                          </p:val>
                                        </p:tav>
                                      </p:tavLst>
                                    </p:anim>
                                    <p:anim calcmode="lin" valueType="num">
                                      <p:cBhvr additive="base">
                                        <p:cTn id="767" dur="2000"/>
                                        <p:tgtEl>
                                          <p:spTgt spid="46"/>
                                        </p:tgtEl>
                                        <p:attrNameLst>
                                          <p:attrName>ppt_y</p:attrName>
                                        </p:attrNameLst>
                                      </p:cBhvr>
                                      <p:tavLst>
                                        <p:tav tm="0">
                                          <p:val>
                                            <p:strVal val="ppt_y"/>
                                          </p:val>
                                        </p:tav>
                                        <p:tav tm="100000">
                                          <p:val>
                                            <p:strVal val="1+ppt_h/2"/>
                                          </p:val>
                                        </p:tav>
                                      </p:tavLst>
                                    </p:anim>
                                    <p:set>
                                      <p:cBhvr>
                                        <p:cTn id="768" dur="1" fill="hold">
                                          <p:stCondLst>
                                            <p:cond delay="1999"/>
                                          </p:stCondLst>
                                        </p:cTn>
                                        <p:tgtEl>
                                          <p:spTgt spid="46"/>
                                        </p:tgtEl>
                                        <p:attrNameLst>
                                          <p:attrName>style.visibility</p:attrName>
                                        </p:attrNameLst>
                                      </p:cBhvr>
                                      <p:to>
                                        <p:strVal val="hidden"/>
                                      </p:to>
                                    </p:set>
                                  </p:childTnLst>
                                </p:cTn>
                              </p:par>
                              <p:par>
                                <p:cTn id="769" presetID="2" presetClass="exit" presetSubtype="4" fill="hold" grpId="3" nodeType="withEffect">
                                  <p:stCondLst>
                                    <p:cond delay="0"/>
                                  </p:stCondLst>
                                  <p:childTnLst>
                                    <p:anim calcmode="lin" valueType="num">
                                      <p:cBhvr additive="base">
                                        <p:cTn id="770" dur="2000"/>
                                        <p:tgtEl>
                                          <p:spTgt spid="47"/>
                                        </p:tgtEl>
                                        <p:attrNameLst>
                                          <p:attrName>ppt_x</p:attrName>
                                        </p:attrNameLst>
                                      </p:cBhvr>
                                      <p:tavLst>
                                        <p:tav tm="0">
                                          <p:val>
                                            <p:strVal val="ppt_x"/>
                                          </p:val>
                                        </p:tav>
                                        <p:tav tm="100000">
                                          <p:val>
                                            <p:strVal val="ppt_x"/>
                                          </p:val>
                                        </p:tav>
                                      </p:tavLst>
                                    </p:anim>
                                    <p:anim calcmode="lin" valueType="num">
                                      <p:cBhvr additive="base">
                                        <p:cTn id="771" dur="2000"/>
                                        <p:tgtEl>
                                          <p:spTgt spid="47"/>
                                        </p:tgtEl>
                                        <p:attrNameLst>
                                          <p:attrName>ppt_y</p:attrName>
                                        </p:attrNameLst>
                                      </p:cBhvr>
                                      <p:tavLst>
                                        <p:tav tm="0">
                                          <p:val>
                                            <p:strVal val="ppt_y"/>
                                          </p:val>
                                        </p:tav>
                                        <p:tav tm="100000">
                                          <p:val>
                                            <p:strVal val="1+ppt_h/2"/>
                                          </p:val>
                                        </p:tav>
                                      </p:tavLst>
                                    </p:anim>
                                    <p:set>
                                      <p:cBhvr>
                                        <p:cTn id="772" dur="1" fill="hold">
                                          <p:stCondLst>
                                            <p:cond delay="1999"/>
                                          </p:stCondLst>
                                        </p:cTn>
                                        <p:tgtEl>
                                          <p:spTgt spid="47"/>
                                        </p:tgtEl>
                                        <p:attrNameLst>
                                          <p:attrName>style.visibility</p:attrName>
                                        </p:attrNameLst>
                                      </p:cBhvr>
                                      <p:to>
                                        <p:strVal val="hidden"/>
                                      </p:to>
                                    </p:set>
                                  </p:childTnLst>
                                </p:cTn>
                              </p:par>
                              <p:par>
                                <p:cTn id="773" presetID="2" presetClass="exit" presetSubtype="4" fill="hold" grpId="3" nodeType="withEffect">
                                  <p:stCondLst>
                                    <p:cond delay="0"/>
                                  </p:stCondLst>
                                  <p:childTnLst>
                                    <p:anim calcmode="lin" valueType="num">
                                      <p:cBhvr additive="base">
                                        <p:cTn id="774" dur="2000"/>
                                        <p:tgtEl>
                                          <p:spTgt spid="48"/>
                                        </p:tgtEl>
                                        <p:attrNameLst>
                                          <p:attrName>ppt_x</p:attrName>
                                        </p:attrNameLst>
                                      </p:cBhvr>
                                      <p:tavLst>
                                        <p:tav tm="0">
                                          <p:val>
                                            <p:strVal val="ppt_x"/>
                                          </p:val>
                                        </p:tav>
                                        <p:tav tm="100000">
                                          <p:val>
                                            <p:strVal val="ppt_x"/>
                                          </p:val>
                                        </p:tav>
                                      </p:tavLst>
                                    </p:anim>
                                    <p:anim calcmode="lin" valueType="num">
                                      <p:cBhvr additive="base">
                                        <p:cTn id="775" dur="2000"/>
                                        <p:tgtEl>
                                          <p:spTgt spid="48"/>
                                        </p:tgtEl>
                                        <p:attrNameLst>
                                          <p:attrName>ppt_y</p:attrName>
                                        </p:attrNameLst>
                                      </p:cBhvr>
                                      <p:tavLst>
                                        <p:tav tm="0">
                                          <p:val>
                                            <p:strVal val="ppt_y"/>
                                          </p:val>
                                        </p:tav>
                                        <p:tav tm="100000">
                                          <p:val>
                                            <p:strVal val="1+ppt_h/2"/>
                                          </p:val>
                                        </p:tav>
                                      </p:tavLst>
                                    </p:anim>
                                    <p:set>
                                      <p:cBhvr>
                                        <p:cTn id="776" dur="1" fill="hold">
                                          <p:stCondLst>
                                            <p:cond delay="1999"/>
                                          </p:stCondLst>
                                        </p:cTn>
                                        <p:tgtEl>
                                          <p:spTgt spid="48"/>
                                        </p:tgtEl>
                                        <p:attrNameLst>
                                          <p:attrName>style.visibility</p:attrName>
                                        </p:attrNameLst>
                                      </p:cBhvr>
                                      <p:to>
                                        <p:strVal val="hidden"/>
                                      </p:to>
                                    </p:set>
                                  </p:childTnLst>
                                </p:cTn>
                              </p:par>
                              <p:par>
                                <p:cTn id="777" presetID="2" presetClass="exit" presetSubtype="4" fill="hold" grpId="3" nodeType="withEffect">
                                  <p:stCondLst>
                                    <p:cond delay="0"/>
                                  </p:stCondLst>
                                  <p:childTnLst>
                                    <p:anim calcmode="lin" valueType="num">
                                      <p:cBhvr additive="base">
                                        <p:cTn id="778" dur="2000"/>
                                        <p:tgtEl>
                                          <p:spTgt spid="49"/>
                                        </p:tgtEl>
                                        <p:attrNameLst>
                                          <p:attrName>ppt_x</p:attrName>
                                        </p:attrNameLst>
                                      </p:cBhvr>
                                      <p:tavLst>
                                        <p:tav tm="0">
                                          <p:val>
                                            <p:strVal val="ppt_x"/>
                                          </p:val>
                                        </p:tav>
                                        <p:tav tm="100000">
                                          <p:val>
                                            <p:strVal val="ppt_x"/>
                                          </p:val>
                                        </p:tav>
                                      </p:tavLst>
                                    </p:anim>
                                    <p:anim calcmode="lin" valueType="num">
                                      <p:cBhvr additive="base">
                                        <p:cTn id="779" dur="2000"/>
                                        <p:tgtEl>
                                          <p:spTgt spid="49"/>
                                        </p:tgtEl>
                                        <p:attrNameLst>
                                          <p:attrName>ppt_y</p:attrName>
                                        </p:attrNameLst>
                                      </p:cBhvr>
                                      <p:tavLst>
                                        <p:tav tm="0">
                                          <p:val>
                                            <p:strVal val="ppt_y"/>
                                          </p:val>
                                        </p:tav>
                                        <p:tav tm="100000">
                                          <p:val>
                                            <p:strVal val="1+ppt_h/2"/>
                                          </p:val>
                                        </p:tav>
                                      </p:tavLst>
                                    </p:anim>
                                    <p:set>
                                      <p:cBhvr>
                                        <p:cTn id="780" dur="1" fill="hold">
                                          <p:stCondLst>
                                            <p:cond delay="1999"/>
                                          </p:stCondLst>
                                        </p:cTn>
                                        <p:tgtEl>
                                          <p:spTgt spid="49"/>
                                        </p:tgtEl>
                                        <p:attrNameLst>
                                          <p:attrName>style.visibility</p:attrName>
                                        </p:attrNameLst>
                                      </p:cBhvr>
                                      <p:to>
                                        <p:strVal val="hidden"/>
                                      </p:to>
                                    </p:set>
                                  </p:childTnLst>
                                </p:cTn>
                              </p:par>
                              <p:par>
                                <p:cTn id="781" presetID="2" presetClass="exit" presetSubtype="4" fill="hold" grpId="3" nodeType="withEffect">
                                  <p:stCondLst>
                                    <p:cond delay="0"/>
                                  </p:stCondLst>
                                  <p:childTnLst>
                                    <p:anim calcmode="lin" valueType="num">
                                      <p:cBhvr additive="base">
                                        <p:cTn id="782" dur="2000"/>
                                        <p:tgtEl>
                                          <p:spTgt spid="50"/>
                                        </p:tgtEl>
                                        <p:attrNameLst>
                                          <p:attrName>ppt_x</p:attrName>
                                        </p:attrNameLst>
                                      </p:cBhvr>
                                      <p:tavLst>
                                        <p:tav tm="0">
                                          <p:val>
                                            <p:strVal val="ppt_x"/>
                                          </p:val>
                                        </p:tav>
                                        <p:tav tm="100000">
                                          <p:val>
                                            <p:strVal val="ppt_x"/>
                                          </p:val>
                                        </p:tav>
                                      </p:tavLst>
                                    </p:anim>
                                    <p:anim calcmode="lin" valueType="num">
                                      <p:cBhvr additive="base">
                                        <p:cTn id="783" dur="2000"/>
                                        <p:tgtEl>
                                          <p:spTgt spid="50"/>
                                        </p:tgtEl>
                                        <p:attrNameLst>
                                          <p:attrName>ppt_y</p:attrName>
                                        </p:attrNameLst>
                                      </p:cBhvr>
                                      <p:tavLst>
                                        <p:tav tm="0">
                                          <p:val>
                                            <p:strVal val="ppt_y"/>
                                          </p:val>
                                        </p:tav>
                                        <p:tav tm="100000">
                                          <p:val>
                                            <p:strVal val="1+ppt_h/2"/>
                                          </p:val>
                                        </p:tav>
                                      </p:tavLst>
                                    </p:anim>
                                    <p:set>
                                      <p:cBhvr>
                                        <p:cTn id="784" dur="1" fill="hold">
                                          <p:stCondLst>
                                            <p:cond delay="1999"/>
                                          </p:stCondLst>
                                        </p:cTn>
                                        <p:tgtEl>
                                          <p:spTgt spid="50"/>
                                        </p:tgtEl>
                                        <p:attrNameLst>
                                          <p:attrName>style.visibility</p:attrName>
                                        </p:attrNameLst>
                                      </p:cBhvr>
                                      <p:to>
                                        <p:strVal val="hidden"/>
                                      </p:to>
                                    </p:set>
                                  </p:childTnLst>
                                </p:cTn>
                              </p:par>
                              <p:par>
                                <p:cTn id="785" presetID="2" presetClass="exit" presetSubtype="4" fill="hold" grpId="3" nodeType="withEffect">
                                  <p:stCondLst>
                                    <p:cond delay="0"/>
                                  </p:stCondLst>
                                  <p:childTnLst>
                                    <p:anim calcmode="lin" valueType="num">
                                      <p:cBhvr additive="base">
                                        <p:cTn id="786" dur="2000"/>
                                        <p:tgtEl>
                                          <p:spTgt spid="51"/>
                                        </p:tgtEl>
                                        <p:attrNameLst>
                                          <p:attrName>ppt_x</p:attrName>
                                        </p:attrNameLst>
                                      </p:cBhvr>
                                      <p:tavLst>
                                        <p:tav tm="0">
                                          <p:val>
                                            <p:strVal val="ppt_x"/>
                                          </p:val>
                                        </p:tav>
                                        <p:tav tm="100000">
                                          <p:val>
                                            <p:strVal val="ppt_x"/>
                                          </p:val>
                                        </p:tav>
                                      </p:tavLst>
                                    </p:anim>
                                    <p:anim calcmode="lin" valueType="num">
                                      <p:cBhvr additive="base">
                                        <p:cTn id="787" dur="2000"/>
                                        <p:tgtEl>
                                          <p:spTgt spid="51"/>
                                        </p:tgtEl>
                                        <p:attrNameLst>
                                          <p:attrName>ppt_y</p:attrName>
                                        </p:attrNameLst>
                                      </p:cBhvr>
                                      <p:tavLst>
                                        <p:tav tm="0">
                                          <p:val>
                                            <p:strVal val="ppt_y"/>
                                          </p:val>
                                        </p:tav>
                                        <p:tav tm="100000">
                                          <p:val>
                                            <p:strVal val="1+ppt_h/2"/>
                                          </p:val>
                                        </p:tav>
                                      </p:tavLst>
                                    </p:anim>
                                    <p:set>
                                      <p:cBhvr>
                                        <p:cTn id="788" dur="1" fill="hold">
                                          <p:stCondLst>
                                            <p:cond delay="1999"/>
                                          </p:stCondLst>
                                        </p:cTn>
                                        <p:tgtEl>
                                          <p:spTgt spid="51"/>
                                        </p:tgtEl>
                                        <p:attrNameLst>
                                          <p:attrName>style.visibility</p:attrName>
                                        </p:attrNameLst>
                                      </p:cBhvr>
                                      <p:to>
                                        <p:strVal val="hidden"/>
                                      </p:to>
                                    </p:set>
                                  </p:childTnLst>
                                </p:cTn>
                              </p:par>
                              <p:par>
                                <p:cTn id="789" presetID="2" presetClass="exit" presetSubtype="4" fill="hold" grpId="3" nodeType="withEffect">
                                  <p:stCondLst>
                                    <p:cond delay="0"/>
                                  </p:stCondLst>
                                  <p:childTnLst>
                                    <p:anim calcmode="lin" valueType="num">
                                      <p:cBhvr additive="base">
                                        <p:cTn id="790" dur="2000"/>
                                        <p:tgtEl>
                                          <p:spTgt spid="52"/>
                                        </p:tgtEl>
                                        <p:attrNameLst>
                                          <p:attrName>ppt_x</p:attrName>
                                        </p:attrNameLst>
                                      </p:cBhvr>
                                      <p:tavLst>
                                        <p:tav tm="0">
                                          <p:val>
                                            <p:strVal val="ppt_x"/>
                                          </p:val>
                                        </p:tav>
                                        <p:tav tm="100000">
                                          <p:val>
                                            <p:strVal val="ppt_x"/>
                                          </p:val>
                                        </p:tav>
                                      </p:tavLst>
                                    </p:anim>
                                    <p:anim calcmode="lin" valueType="num">
                                      <p:cBhvr additive="base">
                                        <p:cTn id="791" dur="2000"/>
                                        <p:tgtEl>
                                          <p:spTgt spid="52"/>
                                        </p:tgtEl>
                                        <p:attrNameLst>
                                          <p:attrName>ppt_y</p:attrName>
                                        </p:attrNameLst>
                                      </p:cBhvr>
                                      <p:tavLst>
                                        <p:tav tm="0">
                                          <p:val>
                                            <p:strVal val="ppt_y"/>
                                          </p:val>
                                        </p:tav>
                                        <p:tav tm="100000">
                                          <p:val>
                                            <p:strVal val="1+ppt_h/2"/>
                                          </p:val>
                                        </p:tav>
                                      </p:tavLst>
                                    </p:anim>
                                    <p:set>
                                      <p:cBhvr>
                                        <p:cTn id="792" dur="1" fill="hold">
                                          <p:stCondLst>
                                            <p:cond delay="1999"/>
                                          </p:stCondLst>
                                        </p:cTn>
                                        <p:tgtEl>
                                          <p:spTgt spid="52"/>
                                        </p:tgtEl>
                                        <p:attrNameLst>
                                          <p:attrName>style.visibility</p:attrName>
                                        </p:attrNameLst>
                                      </p:cBhvr>
                                      <p:to>
                                        <p:strVal val="hidden"/>
                                      </p:to>
                                    </p:set>
                                  </p:childTnLst>
                                </p:cTn>
                              </p:par>
                              <p:par>
                                <p:cTn id="793" presetID="2" presetClass="exit" presetSubtype="4" fill="hold" grpId="3" nodeType="withEffect">
                                  <p:stCondLst>
                                    <p:cond delay="0"/>
                                  </p:stCondLst>
                                  <p:childTnLst>
                                    <p:anim calcmode="lin" valueType="num">
                                      <p:cBhvr additive="base">
                                        <p:cTn id="794" dur="2000"/>
                                        <p:tgtEl>
                                          <p:spTgt spid="53"/>
                                        </p:tgtEl>
                                        <p:attrNameLst>
                                          <p:attrName>ppt_x</p:attrName>
                                        </p:attrNameLst>
                                      </p:cBhvr>
                                      <p:tavLst>
                                        <p:tav tm="0">
                                          <p:val>
                                            <p:strVal val="ppt_x"/>
                                          </p:val>
                                        </p:tav>
                                        <p:tav tm="100000">
                                          <p:val>
                                            <p:strVal val="ppt_x"/>
                                          </p:val>
                                        </p:tav>
                                      </p:tavLst>
                                    </p:anim>
                                    <p:anim calcmode="lin" valueType="num">
                                      <p:cBhvr additive="base">
                                        <p:cTn id="795" dur="2000"/>
                                        <p:tgtEl>
                                          <p:spTgt spid="53"/>
                                        </p:tgtEl>
                                        <p:attrNameLst>
                                          <p:attrName>ppt_y</p:attrName>
                                        </p:attrNameLst>
                                      </p:cBhvr>
                                      <p:tavLst>
                                        <p:tav tm="0">
                                          <p:val>
                                            <p:strVal val="ppt_y"/>
                                          </p:val>
                                        </p:tav>
                                        <p:tav tm="100000">
                                          <p:val>
                                            <p:strVal val="1+ppt_h/2"/>
                                          </p:val>
                                        </p:tav>
                                      </p:tavLst>
                                    </p:anim>
                                    <p:set>
                                      <p:cBhvr>
                                        <p:cTn id="796" dur="1" fill="hold">
                                          <p:stCondLst>
                                            <p:cond delay="1999"/>
                                          </p:stCondLst>
                                        </p:cTn>
                                        <p:tgtEl>
                                          <p:spTgt spid="53"/>
                                        </p:tgtEl>
                                        <p:attrNameLst>
                                          <p:attrName>style.visibility</p:attrName>
                                        </p:attrNameLst>
                                      </p:cBhvr>
                                      <p:to>
                                        <p:strVal val="hidden"/>
                                      </p:to>
                                    </p:set>
                                  </p:childTnLst>
                                </p:cTn>
                              </p:par>
                              <p:par>
                                <p:cTn id="797" presetID="2" presetClass="exit" presetSubtype="4" fill="hold" grpId="3" nodeType="withEffect">
                                  <p:stCondLst>
                                    <p:cond delay="0"/>
                                  </p:stCondLst>
                                  <p:childTnLst>
                                    <p:anim calcmode="lin" valueType="num">
                                      <p:cBhvr additive="base">
                                        <p:cTn id="798" dur="2000"/>
                                        <p:tgtEl>
                                          <p:spTgt spid="54"/>
                                        </p:tgtEl>
                                        <p:attrNameLst>
                                          <p:attrName>ppt_x</p:attrName>
                                        </p:attrNameLst>
                                      </p:cBhvr>
                                      <p:tavLst>
                                        <p:tav tm="0">
                                          <p:val>
                                            <p:strVal val="ppt_x"/>
                                          </p:val>
                                        </p:tav>
                                        <p:tav tm="100000">
                                          <p:val>
                                            <p:strVal val="ppt_x"/>
                                          </p:val>
                                        </p:tav>
                                      </p:tavLst>
                                    </p:anim>
                                    <p:anim calcmode="lin" valueType="num">
                                      <p:cBhvr additive="base">
                                        <p:cTn id="799" dur="2000"/>
                                        <p:tgtEl>
                                          <p:spTgt spid="54"/>
                                        </p:tgtEl>
                                        <p:attrNameLst>
                                          <p:attrName>ppt_y</p:attrName>
                                        </p:attrNameLst>
                                      </p:cBhvr>
                                      <p:tavLst>
                                        <p:tav tm="0">
                                          <p:val>
                                            <p:strVal val="ppt_y"/>
                                          </p:val>
                                        </p:tav>
                                        <p:tav tm="100000">
                                          <p:val>
                                            <p:strVal val="1+ppt_h/2"/>
                                          </p:val>
                                        </p:tav>
                                      </p:tavLst>
                                    </p:anim>
                                    <p:set>
                                      <p:cBhvr>
                                        <p:cTn id="800" dur="1" fill="hold">
                                          <p:stCondLst>
                                            <p:cond delay="1999"/>
                                          </p:stCondLst>
                                        </p:cTn>
                                        <p:tgtEl>
                                          <p:spTgt spid="54"/>
                                        </p:tgtEl>
                                        <p:attrNameLst>
                                          <p:attrName>style.visibility</p:attrName>
                                        </p:attrNameLst>
                                      </p:cBhvr>
                                      <p:to>
                                        <p:strVal val="hidden"/>
                                      </p:to>
                                    </p:set>
                                  </p:childTnLst>
                                </p:cTn>
                              </p:par>
                              <p:par>
                                <p:cTn id="801" presetID="2" presetClass="exit" presetSubtype="4" fill="hold" grpId="3" nodeType="withEffect">
                                  <p:stCondLst>
                                    <p:cond delay="0"/>
                                  </p:stCondLst>
                                  <p:childTnLst>
                                    <p:anim calcmode="lin" valueType="num">
                                      <p:cBhvr additive="base">
                                        <p:cTn id="802" dur="2000"/>
                                        <p:tgtEl>
                                          <p:spTgt spid="55"/>
                                        </p:tgtEl>
                                        <p:attrNameLst>
                                          <p:attrName>ppt_x</p:attrName>
                                        </p:attrNameLst>
                                      </p:cBhvr>
                                      <p:tavLst>
                                        <p:tav tm="0">
                                          <p:val>
                                            <p:strVal val="ppt_x"/>
                                          </p:val>
                                        </p:tav>
                                        <p:tav tm="100000">
                                          <p:val>
                                            <p:strVal val="ppt_x"/>
                                          </p:val>
                                        </p:tav>
                                      </p:tavLst>
                                    </p:anim>
                                    <p:anim calcmode="lin" valueType="num">
                                      <p:cBhvr additive="base">
                                        <p:cTn id="803" dur="2000"/>
                                        <p:tgtEl>
                                          <p:spTgt spid="55"/>
                                        </p:tgtEl>
                                        <p:attrNameLst>
                                          <p:attrName>ppt_y</p:attrName>
                                        </p:attrNameLst>
                                      </p:cBhvr>
                                      <p:tavLst>
                                        <p:tav tm="0">
                                          <p:val>
                                            <p:strVal val="ppt_y"/>
                                          </p:val>
                                        </p:tav>
                                        <p:tav tm="100000">
                                          <p:val>
                                            <p:strVal val="1+ppt_h/2"/>
                                          </p:val>
                                        </p:tav>
                                      </p:tavLst>
                                    </p:anim>
                                    <p:set>
                                      <p:cBhvr>
                                        <p:cTn id="804" dur="1" fill="hold">
                                          <p:stCondLst>
                                            <p:cond delay="1999"/>
                                          </p:stCondLst>
                                        </p:cTn>
                                        <p:tgtEl>
                                          <p:spTgt spid="55"/>
                                        </p:tgtEl>
                                        <p:attrNameLst>
                                          <p:attrName>style.visibility</p:attrName>
                                        </p:attrNameLst>
                                      </p:cBhvr>
                                      <p:to>
                                        <p:strVal val="hidden"/>
                                      </p:to>
                                    </p:set>
                                  </p:childTnLst>
                                </p:cTn>
                              </p:par>
                              <p:par>
                                <p:cTn id="805" presetID="2" presetClass="exit" presetSubtype="4" fill="hold" grpId="3" nodeType="withEffect">
                                  <p:stCondLst>
                                    <p:cond delay="0"/>
                                  </p:stCondLst>
                                  <p:childTnLst>
                                    <p:anim calcmode="lin" valueType="num">
                                      <p:cBhvr additive="base">
                                        <p:cTn id="806" dur="2000"/>
                                        <p:tgtEl>
                                          <p:spTgt spid="56"/>
                                        </p:tgtEl>
                                        <p:attrNameLst>
                                          <p:attrName>ppt_x</p:attrName>
                                        </p:attrNameLst>
                                      </p:cBhvr>
                                      <p:tavLst>
                                        <p:tav tm="0">
                                          <p:val>
                                            <p:strVal val="ppt_x"/>
                                          </p:val>
                                        </p:tav>
                                        <p:tav tm="100000">
                                          <p:val>
                                            <p:strVal val="ppt_x"/>
                                          </p:val>
                                        </p:tav>
                                      </p:tavLst>
                                    </p:anim>
                                    <p:anim calcmode="lin" valueType="num">
                                      <p:cBhvr additive="base">
                                        <p:cTn id="807" dur="2000"/>
                                        <p:tgtEl>
                                          <p:spTgt spid="56"/>
                                        </p:tgtEl>
                                        <p:attrNameLst>
                                          <p:attrName>ppt_y</p:attrName>
                                        </p:attrNameLst>
                                      </p:cBhvr>
                                      <p:tavLst>
                                        <p:tav tm="0">
                                          <p:val>
                                            <p:strVal val="ppt_y"/>
                                          </p:val>
                                        </p:tav>
                                        <p:tav tm="100000">
                                          <p:val>
                                            <p:strVal val="1+ppt_h/2"/>
                                          </p:val>
                                        </p:tav>
                                      </p:tavLst>
                                    </p:anim>
                                    <p:set>
                                      <p:cBhvr>
                                        <p:cTn id="808" dur="1" fill="hold">
                                          <p:stCondLst>
                                            <p:cond delay="1999"/>
                                          </p:stCondLst>
                                        </p:cTn>
                                        <p:tgtEl>
                                          <p:spTgt spid="56"/>
                                        </p:tgtEl>
                                        <p:attrNameLst>
                                          <p:attrName>style.visibility</p:attrName>
                                        </p:attrNameLst>
                                      </p:cBhvr>
                                      <p:to>
                                        <p:strVal val="hidden"/>
                                      </p:to>
                                    </p:set>
                                  </p:childTnLst>
                                </p:cTn>
                              </p:par>
                              <p:par>
                                <p:cTn id="809" presetID="2" presetClass="exit" presetSubtype="4" fill="hold" grpId="3" nodeType="withEffect">
                                  <p:stCondLst>
                                    <p:cond delay="0"/>
                                  </p:stCondLst>
                                  <p:childTnLst>
                                    <p:anim calcmode="lin" valueType="num">
                                      <p:cBhvr additive="base">
                                        <p:cTn id="810" dur="2000"/>
                                        <p:tgtEl>
                                          <p:spTgt spid="57"/>
                                        </p:tgtEl>
                                        <p:attrNameLst>
                                          <p:attrName>ppt_x</p:attrName>
                                        </p:attrNameLst>
                                      </p:cBhvr>
                                      <p:tavLst>
                                        <p:tav tm="0">
                                          <p:val>
                                            <p:strVal val="ppt_x"/>
                                          </p:val>
                                        </p:tav>
                                        <p:tav tm="100000">
                                          <p:val>
                                            <p:strVal val="ppt_x"/>
                                          </p:val>
                                        </p:tav>
                                      </p:tavLst>
                                    </p:anim>
                                    <p:anim calcmode="lin" valueType="num">
                                      <p:cBhvr additive="base">
                                        <p:cTn id="811" dur="2000"/>
                                        <p:tgtEl>
                                          <p:spTgt spid="57"/>
                                        </p:tgtEl>
                                        <p:attrNameLst>
                                          <p:attrName>ppt_y</p:attrName>
                                        </p:attrNameLst>
                                      </p:cBhvr>
                                      <p:tavLst>
                                        <p:tav tm="0">
                                          <p:val>
                                            <p:strVal val="ppt_y"/>
                                          </p:val>
                                        </p:tav>
                                        <p:tav tm="100000">
                                          <p:val>
                                            <p:strVal val="1+ppt_h/2"/>
                                          </p:val>
                                        </p:tav>
                                      </p:tavLst>
                                    </p:anim>
                                    <p:set>
                                      <p:cBhvr>
                                        <p:cTn id="812" dur="1" fill="hold">
                                          <p:stCondLst>
                                            <p:cond delay="1999"/>
                                          </p:stCondLst>
                                        </p:cTn>
                                        <p:tgtEl>
                                          <p:spTgt spid="57"/>
                                        </p:tgtEl>
                                        <p:attrNameLst>
                                          <p:attrName>style.visibility</p:attrName>
                                        </p:attrNameLst>
                                      </p:cBhvr>
                                      <p:to>
                                        <p:strVal val="hidden"/>
                                      </p:to>
                                    </p:set>
                                  </p:childTnLst>
                                </p:cTn>
                              </p:par>
                              <p:par>
                                <p:cTn id="813" presetID="2" presetClass="exit" presetSubtype="4" fill="hold" grpId="3" nodeType="withEffect">
                                  <p:stCondLst>
                                    <p:cond delay="0"/>
                                  </p:stCondLst>
                                  <p:childTnLst>
                                    <p:anim calcmode="lin" valueType="num">
                                      <p:cBhvr additive="base">
                                        <p:cTn id="814" dur="2000"/>
                                        <p:tgtEl>
                                          <p:spTgt spid="58"/>
                                        </p:tgtEl>
                                        <p:attrNameLst>
                                          <p:attrName>ppt_x</p:attrName>
                                        </p:attrNameLst>
                                      </p:cBhvr>
                                      <p:tavLst>
                                        <p:tav tm="0">
                                          <p:val>
                                            <p:strVal val="ppt_x"/>
                                          </p:val>
                                        </p:tav>
                                        <p:tav tm="100000">
                                          <p:val>
                                            <p:strVal val="ppt_x"/>
                                          </p:val>
                                        </p:tav>
                                      </p:tavLst>
                                    </p:anim>
                                    <p:anim calcmode="lin" valueType="num">
                                      <p:cBhvr additive="base">
                                        <p:cTn id="815" dur="2000"/>
                                        <p:tgtEl>
                                          <p:spTgt spid="58"/>
                                        </p:tgtEl>
                                        <p:attrNameLst>
                                          <p:attrName>ppt_y</p:attrName>
                                        </p:attrNameLst>
                                      </p:cBhvr>
                                      <p:tavLst>
                                        <p:tav tm="0">
                                          <p:val>
                                            <p:strVal val="ppt_y"/>
                                          </p:val>
                                        </p:tav>
                                        <p:tav tm="100000">
                                          <p:val>
                                            <p:strVal val="1+ppt_h/2"/>
                                          </p:val>
                                        </p:tav>
                                      </p:tavLst>
                                    </p:anim>
                                    <p:set>
                                      <p:cBhvr>
                                        <p:cTn id="816" dur="1" fill="hold">
                                          <p:stCondLst>
                                            <p:cond delay="1999"/>
                                          </p:stCondLst>
                                        </p:cTn>
                                        <p:tgtEl>
                                          <p:spTgt spid="58"/>
                                        </p:tgtEl>
                                        <p:attrNameLst>
                                          <p:attrName>style.visibility</p:attrName>
                                        </p:attrNameLst>
                                      </p:cBhvr>
                                      <p:to>
                                        <p:strVal val="hidden"/>
                                      </p:to>
                                    </p:set>
                                  </p:childTnLst>
                                </p:cTn>
                              </p:par>
                              <p:par>
                                <p:cTn id="817" presetID="2" presetClass="exit" presetSubtype="4" fill="hold" grpId="3" nodeType="withEffect">
                                  <p:stCondLst>
                                    <p:cond delay="0"/>
                                  </p:stCondLst>
                                  <p:childTnLst>
                                    <p:anim calcmode="lin" valueType="num">
                                      <p:cBhvr additive="base">
                                        <p:cTn id="818" dur="2000"/>
                                        <p:tgtEl>
                                          <p:spTgt spid="59"/>
                                        </p:tgtEl>
                                        <p:attrNameLst>
                                          <p:attrName>ppt_x</p:attrName>
                                        </p:attrNameLst>
                                      </p:cBhvr>
                                      <p:tavLst>
                                        <p:tav tm="0">
                                          <p:val>
                                            <p:strVal val="ppt_x"/>
                                          </p:val>
                                        </p:tav>
                                        <p:tav tm="100000">
                                          <p:val>
                                            <p:strVal val="ppt_x"/>
                                          </p:val>
                                        </p:tav>
                                      </p:tavLst>
                                    </p:anim>
                                    <p:anim calcmode="lin" valueType="num">
                                      <p:cBhvr additive="base">
                                        <p:cTn id="819" dur="2000"/>
                                        <p:tgtEl>
                                          <p:spTgt spid="59"/>
                                        </p:tgtEl>
                                        <p:attrNameLst>
                                          <p:attrName>ppt_y</p:attrName>
                                        </p:attrNameLst>
                                      </p:cBhvr>
                                      <p:tavLst>
                                        <p:tav tm="0">
                                          <p:val>
                                            <p:strVal val="ppt_y"/>
                                          </p:val>
                                        </p:tav>
                                        <p:tav tm="100000">
                                          <p:val>
                                            <p:strVal val="1+ppt_h/2"/>
                                          </p:val>
                                        </p:tav>
                                      </p:tavLst>
                                    </p:anim>
                                    <p:set>
                                      <p:cBhvr>
                                        <p:cTn id="820" dur="1" fill="hold">
                                          <p:stCondLst>
                                            <p:cond delay="1999"/>
                                          </p:stCondLst>
                                        </p:cTn>
                                        <p:tgtEl>
                                          <p:spTgt spid="59"/>
                                        </p:tgtEl>
                                        <p:attrNameLst>
                                          <p:attrName>style.visibility</p:attrName>
                                        </p:attrNameLst>
                                      </p:cBhvr>
                                      <p:to>
                                        <p:strVal val="hidden"/>
                                      </p:to>
                                    </p:set>
                                  </p:childTnLst>
                                </p:cTn>
                              </p:par>
                              <p:par>
                                <p:cTn id="821" presetID="2" presetClass="exit" presetSubtype="4" fill="hold" grpId="3" nodeType="withEffect">
                                  <p:stCondLst>
                                    <p:cond delay="0"/>
                                  </p:stCondLst>
                                  <p:childTnLst>
                                    <p:anim calcmode="lin" valueType="num">
                                      <p:cBhvr additive="base">
                                        <p:cTn id="822" dur="2000"/>
                                        <p:tgtEl>
                                          <p:spTgt spid="60"/>
                                        </p:tgtEl>
                                        <p:attrNameLst>
                                          <p:attrName>ppt_x</p:attrName>
                                        </p:attrNameLst>
                                      </p:cBhvr>
                                      <p:tavLst>
                                        <p:tav tm="0">
                                          <p:val>
                                            <p:strVal val="ppt_x"/>
                                          </p:val>
                                        </p:tav>
                                        <p:tav tm="100000">
                                          <p:val>
                                            <p:strVal val="ppt_x"/>
                                          </p:val>
                                        </p:tav>
                                      </p:tavLst>
                                    </p:anim>
                                    <p:anim calcmode="lin" valueType="num">
                                      <p:cBhvr additive="base">
                                        <p:cTn id="823" dur="2000"/>
                                        <p:tgtEl>
                                          <p:spTgt spid="60"/>
                                        </p:tgtEl>
                                        <p:attrNameLst>
                                          <p:attrName>ppt_y</p:attrName>
                                        </p:attrNameLst>
                                      </p:cBhvr>
                                      <p:tavLst>
                                        <p:tav tm="0">
                                          <p:val>
                                            <p:strVal val="ppt_y"/>
                                          </p:val>
                                        </p:tav>
                                        <p:tav tm="100000">
                                          <p:val>
                                            <p:strVal val="1+ppt_h/2"/>
                                          </p:val>
                                        </p:tav>
                                      </p:tavLst>
                                    </p:anim>
                                    <p:set>
                                      <p:cBhvr>
                                        <p:cTn id="824" dur="1" fill="hold">
                                          <p:stCondLst>
                                            <p:cond delay="1999"/>
                                          </p:stCondLst>
                                        </p:cTn>
                                        <p:tgtEl>
                                          <p:spTgt spid="60"/>
                                        </p:tgtEl>
                                        <p:attrNameLst>
                                          <p:attrName>style.visibility</p:attrName>
                                        </p:attrNameLst>
                                      </p:cBhvr>
                                      <p:to>
                                        <p:strVal val="hidden"/>
                                      </p:to>
                                    </p:set>
                                  </p:childTnLst>
                                </p:cTn>
                              </p:par>
                              <p:par>
                                <p:cTn id="825" presetID="2" presetClass="exit" presetSubtype="4" fill="hold" grpId="3" nodeType="withEffect">
                                  <p:stCondLst>
                                    <p:cond delay="0"/>
                                  </p:stCondLst>
                                  <p:childTnLst>
                                    <p:anim calcmode="lin" valueType="num">
                                      <p:cBhvr additive="base">
                                        <p:cTn id="826" dur="2000"/>
                                        <p:tgtEl>
                                          <p:spTgt spid="61"/>
                                        </p:tgtEl>
                                        <p:attrNameLst>
                                          <p:attrName>ppt_x</p:attrName>
                                        </p:attrNameLst>
                                      </p:cBhvr>
                                      <p:tavLst>
                                        <p:tav tm="0">
                                          <p:val>
                                            <p:strVal val="ppt_x"/>
                                          </p:val>
                                        </p:tav>
                                        <p:tav tm="100000">
                                          <p:val>
                                            <p:strVal val="ppt_x"/>
                                          </p:val>
                                        </p:tav>
                                      </p:tavLst>
                                    </p:anim>
                                    <p:anim calcmode="lin" valueType="num">
                                      <p:cBhvr additive="base">
                                        <p:cTn id="827" dur="2000"/>
                                        <p:tgtEl>
                                          <p:spTgt spid="61"/>
                                        </p:tgtEl>
                                        <p:attrNameLst>
                                          <p:attrName>ppt_y</p:attrName>
                                        </p:attrNameLst>
                                      </p:cBhvr>
                                      <p:tavLst>
                                        <p:tav tm="0">
                                          <p:val>
                                            <p:strVal val="ppt_y"/>
                                          </p:val>
                                        </p:tav>
                                        <p:tav tm="100000">
                                          <p:val>
                                            <p:strVal val="1+ppt_h/2"/>
                                          </p:val>
                                        </p:tav>
                                      </p:tavLst>
                                    </p:anim>
                                    <p:set>
                                      <p:cBhvr>
                                        <p:cTn id="828" dur="1" fill="hold">
                                          <p:stCondLst>
                                            <p:cond delay="1999"/>
                                          </p:stCondLst>
                                        </p:cTn>
                                        <p:tgtEl>
                                          <p:spTgt spid="61"/>
                                        </p:tgtEl>
                                        <p:attrNameLst>
                                          <p:attrName>style.visibility</p:attrName>
                                        </p:attrNameLst>
                                      </p:cBhvr>
                                      <p:to>
                                        <p:strVal val="hidden"/>
                                      </p:to>
                                    </p:set>
                                  </p:childTnLst>
                                </p:cTn>
                              </p:par>
                              <p:par>
                                <p:cTn id="829" presetID="2" presetClass="exit" presetSubtype="4" fill="hold" grpId="3" nodeType="withEffect">
                                  <p:stCondLst>
                                    <p:cond delay="0"/>
                                  </p:stCondLst>
                                  <p:childTnLst>
                                    <p:anim calcmode="lin" valueType="num">
                                      <p:cBhvr additive="base">
                                        <p:cTn id="830" dur="2000"/>
                                        <p:tgtEl>
                                          <p:spTgt spid="62"/>
                                        </p:tgtEl>
                                        <p:attrNameLst>
                                          <p:attrName>ppt_x</p:attrName>
                                        </p:attrNameLst>
                                      </p:cBhvr>
                                      <p:tavLst>
                                        <p:tav tm="0">
                                          <p:val>
                                            <p:strVal val="ppt_x"/>
                                          </p:val>
                                        </p:tav>
                                        <p:tav tm="100000">
                                          <p:val>
                                            <p:strVal val="ppt_x"/>
                                          </p:val>
                                        </p:tav>
                                      </p:tavLst>
                                    </p:anim>
                                    <p:anim calcmode="lin" valueType="num">
                                      <p:cBhvr additive="base">
                                        <p:cTn id="831" dur="2000"/>
                                        <p:tgtEl>
                                          <p:spTgt spid="62"/>
                                        </p:tgtEl>
                                        <p:attrNameLst>
                                          <p:attrName>ppt_y</p:attrName>
                                        </p:attrNameLst>
                                      </p:cBhvr>
                                      <p:tavLst>
                                        <p:tav tm="0">
                                          <p:val>
                                            <p:strVal val="ppt_y"/>
                                          </p:val>
                                        </p:tav>
                                        <p:tav tm="100000">
                                          <p:val>
                                            <p:strVal val="1+ppt_h/2"/>
                                          </p:val>
                                        </p:tav>
                                      </p:tavLst>
                                    </p:anim>
                                    <p:set>
                                      <p:cBhvr>
                                        <p:cTn id="832" dur="1" fill="hold">
                                          <p:stCondLst>
                                            <p:cond delay="1999"/>
                                          </p:stCondLst>
                                        </p:cTn>
                                        <p:tgtEl>
                                          <p:spTgt spid="62"/>
                                        </p:tgtEl>
                                        <p:attrNameLst>
                                          <p:attrName>style.visibility</p:attrName>
                                        </p:attrNameLst>
                                      </p:cBhvr>
                                      <p:to>
                                        <p:strVal val="hidden"/>
                                      </p:to>
                                    </p:set>
                                  </p:childTnLst>
                                </p:cTn>
                              </p:par>
                              <p:par>
                                <p:cTn id="833" presetID="2" presetClass="exit" presetSubtype="4" fill="hold" grpId="3" nodeType="withEffect">
                                  <p:stCondLst>
                                    <p:cond delay="0"/>
                                  </p:stCondLst>
                                  <p:childTnLst>
                                    <p:anim calcmode="lin" valueType="num">
                                      <p:cBhvr additive="base">
                                        <p:cTn id="834" dur="2000"/>
                                        <p:tgtEl>
                                          <p:spTgt spid="63"/>
                                        </p:tgtEl>
                                        <p:attrNameLst>
                                          <p:attrName>ppt_x</p:attrName>
                                        </p:attrNameLst>
                                      </p:cBhvr>
                                      <p:tavLst>
                                        <p:tav tm="0">
                                          <p:val>
                                            <p:strVal val="ppt_x"/>
                                          </p:val>
                                        </p:tav>
                                        <p:tav tm="100000">
                                          <p:val>
                                            <p:strVal val="ppt_x"/>
                                          </p:val>
                                        </p:tav>
                                      </p:tavLst>
                                    </p:anim>
                                    <p:anim calcmode="lin" valueType="num">
                                      <p:cBhvr additive="base">
                                        <p:cTn id="835" dur="2000"/>
                                        <p:tgtEl>
                                          <p:spTgt spid="63"/>
                                        </p:tgtEl>
                                        <p:attrNameLst>
                                          <p:attrName>ppt_y</p:attrName>
                                        </p:attrNameLst>
                                      </p:cBhvr>
                                      <p:tavLst>
                                        <p:tav tm="0">
                                          <p:val>
                                            <p:strVal val="ppt_y"/>
                                          </p:val>
                                        </p:tav>
                                        <p:tav tm="100000">
                                          <p:val>
                                            <p:strVal val="1+ppt_h/2"/>
                                          </p:val>
                                        </p:tav>
                                      </p:tavLst>
                                    </p:anim>
                                    <p:set>
                                      <p:cBhvr>
                                        <p:cTn id="836" dur="1" fill="hold">
                                          <p:stCondLst>
                                            <p:cond delay="1999"/>
                                          </p:stCondLst>
                                        </p:cTn>
                                        <p:tgtEl>
                                          <p:spTgt spid="63"/>
                                        </p:tgtEl>
                                        <p:attrNameLst>
                                          <p:attrName>style.visibility</p:attrName>
                                        </p:attrNameLst>
                                      </p:cBhvr>
                                      <p:to>
                                        <p:strVal val="hidden"/>
                                      </p:to>
                                    </p:set>
                                  </p:childTnLst>
                                </p:cTn>
                              </p:par>
                              <p:par>
                                <p:cTn id="837" presetID="2" presetClass="exit" presetSubtype="4" fill="hold" grpId="3" nodeType="withEffect">
                                  <p:stCondLst>
                                    <p:cond delay="0"/>
                                  </p:stCondLst>
                                  <p:childTnLst>
                                    <p:anim calcmode="lin" valueType="num">
                                      <p:cBhvr additive="base">
                                        <p:cTn id="838" dur="2000"/>
                                        <p:tgtEl>
                                          <p:spTgt spid="64"/>
                                        </p:tgtEl>
                                        <p:attrNameLst>
                                          <p:attrName>ppt_x</p:attrName>
                                        </p:attrNameLst>
                                      </p:cBhvr>
                                      <p:tavLst>
                                        <p:tav tm="0">
                                          <p:val>
                                            <p:strVal val="ppt_x"/>
                                          </p:val>
                                        </p:tav>
                                        <p:tav tm="100000">
                                          <p:val>
                                            <p:strVal val="ppt_x"/>
                                          </p:val>
                                        </p:tav>
                                      </p:tavLst>
                                    </p:anim>
                                    <p:anim calcmode="lin" valueType="num">
                                      <p:cBhvr additive="base">
                                        <p:cTn id="839" dur="2000"/>
                                        <p:tgtEl>
                                          <p:spTgt spid="64"/>
                                        </p:tgtEl>
                                        <p:attrNameLst>
                                          <p:attrName>ppt_y</p:attrName>
                                        </p:attrNameLst>
                                      </p:cBhvr>
                                      <p:tavLst>
                                        <p:tav tm="0">
                                          <p:val>
                                            <p:strVal val="ppt_y"/>
                                          </p:val>
                                        </p:tav>
                                        <p:tav tm="100000">
                                          <p:val>
                                            <p:strVal val="1+ppt_h/2"/>
                                          </p:val>
                                        </p:tav>
                                      </p:tavLst>
                                    </p:anim>
                                    <p:set>
                                      <p:cBhvr>
                                        <p:cTn id="840" dur="1" fill="hold">
                                          <p:stCondLst>
                                            <p:cond delay="1999"/>
                                          </p:stCondLst>
                                        </p:cTn>
                                        <p:tgtEl>
                                          <p:spTgt spid="64"/>
                                        </p:tgtEl>
                                        <p:attrNameLst>
                                          <p:attrName>style.visibility</p:attrName>
                                        </p:attrNameLst>
                                      </p:cBhvr>
                                      <p:to>
                                        <p:strVal val="hidden"/>
                                      </p:to>
                                    </p:set>
                                  </p:childTnLst>
                                </p:cTn>
                              </p:par>
                              <p:par>
                                <p:cTn id="841" presetID="2" presetClass="exit" presetSubtype="4" fill="hold" grpId="3" nodeType="withEffect">
                                  <p:stCondLst>
                                    <p:cond delay="0"/>
                                  </p:stCondLst>
                                  <p:childTnLst>
                                    <p:anim calcmode="lin" valueType="num">
                                      <p:cBhvr additive="base">
                                        <p:cTn id="842" dur="2000"/>
                                        <p:tgtEl>
                                          <p:spTgt spid="65"/>
                                        </p:tgtEl>
                                        <p:attrNameLst>
                                          <p:attrName>ppt_x</p:attrName>
                                        </p:attrNameLst>
                                      </p:cBhvr>
                                      <p:tavLst>
                                        <p:tav tm="0">
                                          <p:val>
                                            <p:strVal val="ppt_x"/>
                                          </p:val>
                                        </p:tav>
                                        <p:tav tm="100000">
                                          <p:val>
                                            <p:strVal val="ppt_x"/>
                                          </p:val>
                                        </p:tav>
                                      </p:tavLst>
                                    </p:anim>
                                    <p:anim calcmode="lin" valueType="num">
                                      <p:cBhvr additive="base">
                                        <p:cTn id="843" dur="2000"/>
                                        <p:tgtEl>
                                          <p:spTgt spid="65"/>
                                        </p:tgtEl>
                                        <p:attrNameLst>
                                          <p:attrName>ppt_y</p:attrName>
                                        </p:attrNameLst>
                                      </p:cBhvr>
                                      <p:tavLst>
                                        <p:tav tm="0">
                                          <p:val>
                                            <p:strVal val="ppt_y"/>
                                          </p:val>
                                        </p:tav>
                                        <p:tav tm="100000">
                                          <p:val>
                                            <p:strVal val="1+ppt_h/2"/>
                                          </p:val>
                                        </p:tav>
                                      </p:tavLst>
                                    </p:anim>
                                    <p:set>
                                      <p:cBhvr>
                                        <p:cTn id="844" dur="1" fill="hold">
                                          <p:stCondLst>
                                            <p:cond delay="1999"/>
                                          </p:stCondLst>
                                        </p:cTn>
                                        <p:tgtEl>
                                          <p:spTgt spid="65"/>
                                        </p:tgtEl>
                                        <p:attrNameLst>
                                          <p:attrName>style.visibility</p:attrName>
                                        </p:attrNameLst>
                                      </p:cBhvr>
                                      <p:to>
                                        <p:strVal val="hidden"/>
                                      </p:to>
                                    </p:set>
                                  </p:childTnLst>
                                </p:cTn>
                              </p:par>
                              <p:par>
                                <p:cTn id="845" presetID="2" presetClass="exit" presetSubtype="4" fill="hold" grpId="3" nodeType="withEffect">
                                  <p:stCondLst>
                                    <p:cond delay="0"/>
                                  </p:stCondLst>
                                  <p:childTnLst>
                                    <p:anim calcmode="lin" valueType="num">
                                      <p:cBhvr additive="base">
                                        <p:cTn id="846" dur="2000"/>
                                        <p:tgtEl>
                                          <p:spTgt spid="66"/>
                                        </p:tgtEl>
                                        <p:attrNameLst>
                                          <p:attrName>ppt_x</p:attrName>
                                        </p:attrNameLst>
                                      </p:cBhvr>
                                      <p:tavLst>
                                        <p:tav tm="0">
                                          <p:val>
                                            <p:strVal val="ppt_x"/>
                                          </p:val>
                                        </p:tav>
                                        <p:tav tm="100000">
                                          <p:val>
                                            <p:strVal val="ppt_x"/>
                                          </p:val>
                                        </p:tav>
                                      </p:tavLst>
                                    </p:anim>
                                    <p:anim calcmode="lin" valueType="num">
                                      <p:cBhvr additive="base">
                                        <p:cTn id="847" dur="2000"/>
                                        <p:tgtEl>
                                          <p:spTgt spid="66"/>
                                        </p:tgtEl>
                                        <p:attrNameLst>
                                          <p:attrName>ppt_y</p:attrName>
                                        </p:attrNameLst>
                                      </p:cBhvr>
                                      <p:tavLst>
                                        <p:tav tm="0">
                                          <p:val>
                                            <p:strVal val="ppt_y"/>
                                          </p:val>
                                        </p:tav>
                                        <p:tav tm="100000">
                                          <p:val>
                                            <p:strVal val="1+ppt_h/2"/>
                                          </p:val>
                                        </p:tav>
                                      </p:tavLst>
                                    </p:anim>
                                    <p:set>
                                      <p:cBhvr>
                                        <p:cTn id="848" dur="1" fill="hold">
                                          <p:stCondLst>
                                            <p:cond delay="1999"/>
                                          </p:stCondLst>
                                        </p:cTn>
                                        <p:tgtEl>
                                          <p:spTgt spid="66"/>
                                        </p:tgtEl>
                                        <p:attrNameLst>
                                          <p:attrName>style.visibility</p:attrName>
                                        </p:attrNameLst>
                                      </p:cBhvr>
                                      <p:to>
                                        <p:strVal val="hidden"/>
                                      </p:to>
                                    </p:set>
                                  </p:childTnLst>
                                </p:cTn>
                              </p:par>
                              <p:par>
                                <p:cTn id="849" presetID="2" presetClass="exit" presetSubtype="4" fill="hold" grpId="3" nodeType="withEffect">
                                  <p:stCondLst>
                                    <p:cond delay="0"/>
                                  </p:stCondLst>
                                  <p:childTnLst>
                                    <p:anim calcmode="lin" valueType="num">
                                      <p:cBhvr additive="base">
                                        <p:cTn id="850" dur="2000"/>
                                        <p:tgtEl>
                                          <p:spTgt spid="67"/>
                                        </p:tgtEl>
                                        <p:attrNameLst>
                                          <p:attrName>ppt_x</p:attrName>
                                        </p:attrNameLst>
                                      </p:cBhvr>
                                      <p:tavLst>
                                        <p:tav tm="0">
                                          <p:val>
                                            <p:strVal val="ppt_x"/>
                                          </p:val>
                                        </p:tav>
                                        <p:tav tm="100000">
                                          <p:val>
                                            <p:strVal val="ppt_x"/>
                                          </p:val>
                                        </p:tav>
                                      </p:tavLst>
                                    </p:anim>
                                    <p:anim calcmode="lin" valueType="num">
                                      <p:cBhvr additive="base">
                                        <p:cTn id="851" dur="2000"/>
                                        <p:tgtEl>
                                          <p:spTgt spid="67"/>
                                        </p:tgtEl>
                                        <p:attrNameLst>
                                          <p:attrName>ppt_y</p:attrName>
                                        </p:attrNameLst>
                                      </p:cBhvr>
                                      <p:tavLst>
                                        <p:tav tm="0">
                                          <p:val>
                                            <p:strVal val="ppt_y"/>
                                          </p:val>
                                        </p:tav>
                                        <p:tav tm="100000">
                                          <p:val>
                                            <p:strVal val="1+ppt_h/2"/>
                                          </p:val>
                                        </p:tav>
                                      </p:tavLst>
                                    </p:anim>
                                    <p:set>
                                      <p:cBhvr>
                                        <p:cTn id="852" dur="1" fill="hold">
                                          <p:stCondLst>
                                            <p:cond delay="1999"/>
                                          </p:stCondLst>
                                        </p:cTn>
                                        <p:tgtEl>
                                          <p:spTgt spid="67"/>
                                        </p:tgtEl>
                                        <p:attrNameLst>
                                          <p:attrName>style.visibility</p:attrName>
                                        </p:attrNameLst>
                                      </p:cBhvr>
                                      <p:to>
                                        <p:strVal val="hidden"/>
                                      </p:to>
                                    </p:set>
                                  </p:childTnLst>
                                </p:cTn>
                              </p:par>
                              <p:par>
                                <p:cTn id="853" presetID="19" presetClass="exit" presetSubtype="10" fill="hold" grpId="4" nodeType="withEffect">
                                  <p:stCondLst>
                                    <p:cond delay="0"/>
                                  </p:stCondLst>
                                  <p:childTnLst>
                                    <p:anim calcmode="lin" valueType="num">
                                      <p:cBhvr>
                                        <p:cTn id="854" dur="2000"/>
                                        <p:tgtEl>
                                          <p:spTgt spid="3"/>
                                        </p:tgtEl>
                                        <p:attrNameLst>
                                          <p:attrName>ppt_h</p:attrName>
                                        </p:attrNameLst>
                                      </p:cBhvr>
                                      <p:tavLst>
                                        <p:tav tm="0">
                                          <p:val>
                                            <p:strVal val="ppt_h"/>
                                          </p:val>
                                        </p:tav>
                                        <p:tav tm="100000">
                                          <p:val>
                                            <p:strVal val="ppt_h"/>
                                          </p:val>
                                        </p:tav>
                                      </p:tavLst>
                                    </p:anim>
                                    <p:anim calcmode="lin" valueType="num">
                                      <p:cBhvr>
                                        <p:cTn id="855" dur="2000"/>
                                        <p:tgtEl>
                                          <p:spTgt spid="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856" dur="1" fill="hold">
                                          <p:stCondLst>
                                            <p:cond delay="1999"/>
                                          </p:stCondLst>
                                        </p:cTn>
                                        <p:tgtEl>
                                          <p:spTgt spid="3"/>
                                        </p:tgtEl>
                                        <p:attrNameLst>
                                          <p:attrName>style.visibility</p:attrName>
                                        </p:attrNameLst>
                                      </p:cBhvr>
                                      <p:to>
                                        <p:strVal val="hidden"/>
                                      </p:to>
                                    </p:set>
                                  </p:childTnLst>
                                </p:cTn>
                              </p:par>
                              <p:par>
                                <p:cTn id="857" presetID="19" presetClass="exit" presetSubtype="10" fill="hold" grpId="4" nodeType="withEffect">
                                  <p:stCondLst>
                                    <p:cond delay="0"/>
                                  </p:stCondLst>
                                  <p:childTnLst>
                                    <p:anim calcmode="lin" valueType="num">
                                      <p:cBhvr>
                                        <p:cTn id="858" dur="2000"/>
                                        <p:tgtEl>
                                          <p:spTgt spid="4"/>
                                        </p:tgtEl>
                                        <p:attrNameLst>
                                          <p:attrName>ppt_h</p:attrName>
                                        </p:attrNameLst>
                                      </p:cBhvr>
                                      <p:tavLst>
                                        <p:tav tm="0">
                                          <p:val>
                                            <p:strVal val="ppt_h"/>
                                          </p:val>
                                        </p:tav>
                                        <p:tav tm="100000">
                                          <p:val>
                                            <p:strVal val="ppt_h"/>
                                          </p:val>
                                        </p:tav>
                                      </p:tavLst>
                                    </p:anim>
                                    <p:anim calcmode="lin" valueType="num">
                                      <p:cBhvr>
                                        <p:cTn id="859" dur="2000"/>
                                        <p:tgtEl>
                                          <p:spTgt spid="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860" dur="1" fill="hold">
                                          <p:stCondLst>
                                            <p:cond delay="1999"/>
                                          </p:stCondLst>
                                        </p:cTn>
                                        <p:tgtEl>
                                          <p:spTgt spid="4"/>
                                        </p:tgtEl>
                                        <p:attrNameLst>
                                          <p:attrName>style.visibility</p:attrName>
                                        </p:attrNameLst>
                                      </p:cBhvr>
                                      <p:to>
                                        <p:strVal val="hidden"/>
                                      </p:to>
                                    </p:set>
                                  </p:childTnLst>
                                </p:cTn>
                              </p:par>
                              <p:par>
                                <p:cTn id="861" presetID="19" presetClass="exit" presetSubtype="10" fill="hold" grpId="4" nodeType="withEffect">
                                  <p:stCondLst>
                                    <p:cond delay="0"/>
                                  </p:stCondLst>
                                  <p:childTnLst>
                                    <p:anim calcmode="lin" valueType="num">
                                      <p:cBhvr>
                                        <p:cTn id="862" dur="2000"/>
                                        <p:tgtEl>
                                          <p:spTgt spid="5"/>
                                        </p:tgtEl>
                                        <p:attrNameLst>
                                          <p:attrName>ppt_h</p:attrName>
                                        </p:attrNameLst>
                                      </p:cBhvr>
                                      <p:tavLst>
                                        <p:tav tm="0">
                                          <p:val>
                                            <p:strVal val="ppt_h"/>
                                          </p:val>
                                        </p:tav>
                                        <p:tav tm="100000">
                                          <p:val>
                                            <p:strVal val="ppt_h"/>
                                          </p:val>
                                        </p:tav>
                                      </p:tavLst>
                                    </p:anim>
                                    <p:anim calcmode="lin" valueType="num">
                                      <p:cBhvr>
                                        <p:cTn id="863" dur="2000"/>
                                        <p:tgtEl>
                                          <p:spTgt spid="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864" dur="1" fill="hold">
                                          <p:stCondLst>
                                            <p:cond delay="1999"/>
                                          </p:stCondLst>
                                        </p:cTn>
                                        <p:tgtEl>
                                          <p:spTgt spid="5"/>
                                        </p:tgtEl>
                                        <p:attrNameLst>
                                          <p:attrName>style.visibility</p:attrName>
                                        </p:attrNameLst>
                                      </p:cBhvr>
                                      <p:to>
                                        <p:strVal val="hidden"/>
                                      </p:to>
                                    </p:set>
                                  </p:childTnLst>
                                </p:cTn>
                              </p:par>
                              <p:par>
                                <p:cTn id="865" presetID="19" presetClass="exit" presetSubtype="10" fill="hold" grpId="4" nodeType="withEffect">
                                  <p:stCondLst>
                                    <p:cond delay="0"/>
                                  </p:stCondLst>
                                  <p:childTnLst>
                                    <p:anim calcmode="lin" valueType="num">
                                      <p:cBhvr>
                                        <p:cTn id="866" dur="2000"/>
                                        <p:tgtEl>
                                          <p:spTgt spid="6"/>
                                        </p:tgtEl>
                                        <p:attrNameLst>
                                          <p:attrName>ppt_h</p:attrName>
                                        </p:attrNameLst>
                                      </p:cBhvr>
                                      <p:tavLst>
                                        <p:tav tm="0">
                                          <p:val>
                                            <p:strVal val="ppt_h"/>
                                          </p:val>
                                        </p:tav>
                                        <p:tav tm="100000">
                                          <p:val>
                                            <p:strVal val="ppt_h"/>
                                          </p:val>
                                        </p:tav>
                                      </p:tavLst>
                                    </p:anim>
                                    <p:anim calcmode="lin" valueType="num">
                                      <p:cBhvr>
                                        <p:cTn id="867" dur="2000"/>
                                        <p:tgtEl>
                                          <p:spTgt spid="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868" dur="1" fill="hold">
                                          <p:stCondLst>
                                            <p:cond delay="1999"/>
                                          </p:stCondLst>
                                        </p:cTn>
                                        <p:tgtEl>
                                          <p:spTgt spid="6"/>
                                        </p:tgtEl>
                                        <p:attrNameLst>
                                          <p:attrName>style.visibility</p:attrName>
                                        </p:attrNameLst>
                                      </p:cBhvr>
                                      <p:to>
                                        <p:strVal val="hidden"/>
                                      </p:to>
                                    </p:set>
                                  </p:childTnLst>
                                </p:cTn>
                              </p:par>
                              <p:par>
                                <p:cTn id="869" presetID="19" presetClass="exit" presetSubtype="10" fill="hold" grpId="4" nodeType="withEffect">
                                  <p:stCondLst>
                                    <p:cond delay="0"/>
                                  </p:stCondLst>
                                  <p:childTnLst>
                                    <p:anim calcmode="lin" valueType="num">
                                      <p:cBhvr>
                                        <p:cTn id="870" dur="2000"/>
                                        <p:tgtEl>
                                          <p:spTgt spid="7"/>
                                        </p:tgtEl>
                                        <p:attrNameLst>
                                          <p:attrName>ppt_h</p:attrName>
                                        </p:attrNameLst>
                                      </p:cBhvr>
                                      <p:tavLst>
                                        <p:tav tm="0">
                                          <p:val>
                                            <p:strVal val="ppt_h"/>
                                          </p:val>
                                        </p:tav>
                                        <p:tav tm="100000">
                                          <p:val>
                                            <p:strVal val="ppt_h"/>
                                          </p:val>
                                        </p:tav>
                                      </p:tavLst>
                                    </p:anim>
                                    <p:anim calcmode="lin" valueType="num">
                                      <p:cBhvr>
                                        <p:cTn id="871" dur="2000"/>
                                        <p:tgtEl>
                                          <p:spTgt spid="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872" dur="1" fill="hold">
                                          <p:stCondLst>
                                            <p:cond delay="1999"/>
                                          </p:stCondLst>
                                        </p:cTn>
                                        <p:tgtEl>
                                          <p:spTgt spid="7"/>
                                        </p:tgtEl>
                                        <p:attrNameLst>
                                          <p:attrName>style.visibility</p:attrName>
                                        </p:attrNameLst>
                                      </p:cBhvr>
                                      <p:to>
                                        <p:strVal val="hidden"/>
                                      </p:to>
                                    </p:set>
                                  </p:childTnLst>
                                </p:cTn>
                              </p:par>
                              <p:par>
                                <p:cTn id="873" presetID="19" presetClass="exit" presetSubtype="10" fill="hold" grpId="4" nodeType="withEffect">
                                  <p:stCondLst>
                                    <p:cond delay="0"/>
                                  </p:stCondLst>
                                  <p:childTnLst>
                                    <p:anim calcmode="lin" valueType="num">
                                      <p:cBhvr>
                                        <p:cTn id="874" dur="2000"/>
                                        <p:tgtEl>
                                          <p:spTgt spid="8"/>
                                        </p:tgtEl>
                                        <p:attrNameLst>
                                          <p:attrName>ppt_h</p:attrName>
                                        </p:attrNameLst>
                                      </p:cBhvr>
                                      <p:tavLst>
                                        <p:tav tm="0">
                                          <p:val>
                                            <p:strVal val="ppt_h"/>
                                          </p:val>
                                        </p:tav>
                                        <p:tav tm="100000">
                                          <p:val>
                                            <p:strVal val="ppt_h"/>
                                          </p:val>
                                        </p:tav>
                                      </p:tavLst>
                                    </p:anim>
                                    <p:anim calcmode="lin" valueType="num">
                                      <p:cBhvr>
                                        <p:cTn id="875" dur="2000"/>
                                        <p:tgtEl>
                                          <p:spTgt spid="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876" dur="1" fill="hold">
                                          <p:stCondLst>
                                            <p:cond delay="1999"/>
                                          </p:stCondLst>
                                        </p:cTn>
                                        <p:tgtEl>
                                          <p:spTgt spid="8"/>
                                        </p:tgtEl>
                                        <p:attrNameLst>
                                          <p:attrName>style.visibility</p:attrName>
                                        </p:attrNameLst>
                                      </p:cBhvr>
                                      <p:to>
                                        <p:strVal val="hidden"/>
                                      </p:to>
                                    </p:set>
                                  </p:childTnLst>
                                </p:cTn>
                              </p:par>
                              <p:par>
                                <p:cTn id="877" presetID="19" presetClass="exit" presetSubtype="10" fill="hold" grpId="4" nodeType="withEffect">
                                  <p:stCondLst>
                                    <p:cond delay="0"/>
                                  </p:stCondLst>
                                  <p:childTnLst>
                                    <p:anim calcmode="lin" valueType="num">
                                      <p:cBhvr>
                                        <p:cTn id="878" dur="2000"/>
                                        <p:tgtEl>
                                          <p:spTgt spid="9"/>
                                        </p:tgtEl>
                                        <p:attrNameLst>
                                          <p:attrName>ppt_h</p:attrName>
                                        </p:attrNameLst>
                                      </p:cBhvr>
                                      <p:tavLst>
                                        <p:tav tm="0">
                                          <p:val>
                                            <p:strVal val="ppt_h"/>
                                          </p:val>
                                        </p:tav>
                                        <p:tav tm="100000">
                                          <p:val>
                                            <p:strVal val="ppt_h"/>
                                          </p:val>
                                        </p:tav>
                                      </p:tavLst>
                                    </p:anim>
                                    <p:anim calcmode="lin" valueType="num">
                                      <p:cBhvr>
                                        <p:cTn id="879" dur="2000"/>
                                        <p:tgtEl>
                                          <p:spTgt spid="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880" dur="1" fill="hold">
                                          <p:stCondLst>
                                            <p:cond delay="1999"/>
                                          </p:stCondLst>
                                        </p:cTn>
                                        <p:tgtEl>
                                          <p:spTgt spid="9"/>
                                        </p:tgtEl>
                                        <p:attrNameLst>
                                          <p:attrName>style.visibility</p:attrName>
                                        </p:attrNameLst>
                                      </p:cBhvr>
                                      <p:to>
                                        <p:strVal val="hidden"/>
                                      </p:to>
                                    </p:set>
                                  </p:childTnLst>
                                </p:cTn>
                              </p:par>
                              <p:par>
                                <p:cTn id="881" presetID="19" presetClass="exit" presetSubtype="10" fill="hold" grpId="4" nodeType="withEffect">
                                  <p:stCondLst>
                                    <p:cond delay="0"/>
                                  </p:stCondLst>
                                  <p:childTnLst>
                                    <p:anim calcmode="lin" valueType="num">
                                      <p:cBhvr>
                                        <p:cTn id="882" dur="2000"/>
                                        <p:tgtEl>
                                          <p:spTgt spid="10"/>
                                        </p:tgtEl>
                                        <p:attrNameLst>
                                          <p:attrName>ppt_h</p:attrName>
                                        </p:attrNameLst>
                                      </p:cBhvr>
                                      <p:tavLst>
                                        <p:tav tm="0">
                                          <p:val>
                                            <p:strVal val="ppt_h"/>
                                          </p:val>
                                        </p:tav>
                                        <p:tav tm="100000">
                                          <p:val>
                                            <p:strVal val="ppt_h"/>
                                          </p:val>
                                        </p:tav>
                                      </p:tavLst>
                                    </p:anim>
                                    <p:anim calcmode="lin" valueType="num">
                                      <p:cBhvr>
                                        <p:cTn id="883" dur="2000"/>
                                        <p:tgtEl>
                                          <p:spTgt spid="1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884" dur="1" fill="hold">
                                          <p:stCondLst>
                                            <p:cond delay="1999"/>
                                          </p:stCondLst>
                                        </p:cTn>
                                        <p:tgtEl>
                                          <p:spTgt spid="10"/>
                                        </p:tgtEl>
                                        <p:attrNameLst>
                                          <p:attrName>style.visibility</p:attrName>
                                        </p:attrNameLst>
                                      </p:cBhvr>
                                      <p:to>
                                        <p:strVal val="hidden"/>
                                      </p:to>
                                    </p:set>
                                  </p:childTnLst>
                                </p:cTn>
                              </p:par>
                              <p:par>
                                <p:cTn id="885" presetID="19" presetClass="exit" presetSubtype="10" fill="hold" grpId="4" nodeType="withEffect">
                                  <p:stCondLst>
                                    <p:cond delay="0"/>
                                  </p:stCondLst>
                                  <p:childTnLst>
                                    <p:anim calcmode="lin" valueType="num">
                                      <p:cBhvr>
                                        <p:cTn id="886" dur="2000"/>
                                        <p:tgtEl>
                                          <p:spTgt spid="11"/>
                                        </p:tgtEl>
                                        <p:attrNameLst>
                                          <p:attrName>ppt_h</p:attrName>
                                        </p:attrNameLst>
                                      </p:cBhvr>
                                      <p:tavLst>
                                        <p:tav tm="0">
                                          <p:val>
                                            <p:strVal val="ppt_h"/>
                                          </p:val>
                                        </p:tav>
                                        <p:tav tm="100000">
                                          <p:val>
                                            <p:strVal val="ppt_h"/>
                                          </p:val>
                                        </p:tav>
                                      </p:tavLst>
                                    </p:anim>
                                    <p:anim calcmode="lin" valueType="num">
                                      <p:cBhvr>
                                        <p:cTn id="887" dur="2000"/>
                                        <p:tgtEl>
                                          <p:spTgt spid="11"/>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888" dur="1" fill="hold">
                                          <p:stCondLst>
                                            <p:cond delay="1999"/>
                                          </p:stCondLst>
                                        </p:cTn>
                                        <p:tgtEl>
                                          <p:spTgt spid="11"/>
                                        </p:tgtEl>
                                        <p:attrNameLst>
                                          <p:attrName>style.visibility</p:attrName>
                                        </p:attrNameLst>
                                      </p:cBhvr>
                                      <p:to>
                                        <p:strVal val="hidden"/>
                                      </p:to>
                                    </p:set>
                                  </p:childTnLst>
                                </p:cTn>
                              </p:par>
                              <p:par>
                                <p:cTn id="889" presetID="19" presetClass="exit" presetSubtype="10" fill="hold" grpId="4" nodeType="withEffect">
                                  <p:stCondLst>
                                    <p:cond delay="0"/>
                                  </p:stCondLst>
                                  <p:childTnLst>
                                    <p:anim calcmode="lin" valueType="num">
                                      <p:cBhvr>
                                        <p:cTn id="890" dur="2000"/>
                                        <p:tgtEl>
                                          <p:spTgt spid="12"/>
                                        </p:tgtEl>
                                        <p:attrNameLst>
                                          <p:attrName>ppt_h</p:attrName>
                                        </p:attrNameLst>
                                      </p:cBhvr>
                                      <p:tavLst>
                                        <p:tav tm="0">
                                          <p:val>
                                            <p:strVal val="ppt_h"/>
                                          </p:val>
                                        </p:tav>
                                        <p:tav tm="100000">
                                          <p:val>
                                            <p:strVal val="ppt_h"/>
                                          </p:val>
                                        </p:tav>
                                      </p:tavLst>
                                    </p:anim>
                                    <p:anim calcmode="lin" valueType="num">
                                      <p:cBhvr>
                                        <p:cTn id="891" dur="2000"/>
                                        <p:tgtEl>
                                          <p:spTgt spid="12"/>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892" dur="1" fill="hold">
                                          <p:stCondLst>
                                            <p:cond delay="1999"/>
                                          </p:stCondLst>
                                        </p:cTn>
                                        <p:tgtEl>
                                          <p:spTgt spid="12"/>
                                        </p:tgtEl>
                                        <p:attrNameLst>
                                          <p:attrName>style.visibility</p:attrName>
                                        </p:attrNameLst>
                                      </p:cBhvr>
                                      <p:to>
                                        <p:strVal val="hidden"/>
                                      </p:to>
                                    </p:set>
                                  </p:childTnLst>
                                </p:cTn>
                              </p:par>
                              <p:par>
                                <p:cTn id="893" presetID="19" presetClass="exit" presetSubtype="10" fill="hold" grpId="4" nodeType="withEffect">
                                  <p:stCondLst>
                                    <p:cond delay="0"/>
                                  </p:stCondLst>
                                  <p:childTnLst>
                                    <p:anim calcmode="lin" valueType="num">
                                      <p:cBhvr>
                                        <p:cTn id="894" dur="2000"/>
                                        <p:tgtEl>
                                          <p:spTgt spid="13"/>
                                        </p:tgtEl>
                                        <p:attrNameLst>
                                          <p:attrName>ppt_h</p:attrName>
                                        </p:attrNameLst>
                                      </p:cBhvr>
                                      <p:tavLst>
                                        <p:tav tm="0">
                                          <p:val>
                                            <p:strVal val="ppt_h"/>
                                          </p:val>
                                        </p:tav>
                                        <p:tav tm="100000">
                                          <p:val>
                                            <p:strVal val="ppt_h"/>
                                          </p:val>
                                        </p:tav>
                                      </p:tavLst>
                                    </p:anim>
                                    <p:anim calcmode="lin" valueType="num">
                                      <p:cBhvr>
                                        <p:cTn id="895" dur="2000"/>
                                        <p:tgtEl>
                                          <p:spTgt spid="1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896" dur="1" fill="hold">
                                          <p:stCondLst>
                                            <p:cond delay="1999"/>
                                          </p:stCondLst>
                                        </p:cTn>
                                        <p:tgtEl>
                                          <p:spTgt spid="13"/>
                                        </p:tgtEl>
                                        <p:attrNameLst>
                                          <p:attrName>style.visibility</p:attrName>
                                        </p:attrNameLst>
                                      </p:cBhvr>
                                      <p:to>
                                        <p:strVal val="hidden"/>
                                      </p:to>
                                    </p:set>
                                  </p:childTnLst>
                                </p:cTn>
                              </p:par>
                              <p:par>
                                <p:cTn id="897" presetID="19" presetClass="exit" presetSubtype="10" fill="hold" grpId="4" nodeType="withEffect">
                                  <p:stCondLst>
                                    <p:cond delay="0"/>
                                  </p:stCondLst>
                                  <p:childTnLst>
                                    <p:anim calcmode="lin" valueType="num">
                                      <p:cBhvr>
                                        <p:cTn id="898" dur="2000"/>
                                        <p:tgtEl>
                                          <p:spTgt spid="14"/>
                                        </p:tgtEl>
                                        <p:attrNameLst>
                                          <p:attrName>ppt_h</p:attrName>
                                        </p:attrNameLst>
                                      </p:cBhvr>
                                      <p:tavLst>
                                        <p:tav tm="0">
                                          <p:val>
                                            <p:strVal val="ppt_h"/>
                                          </p:val>
                                        </p:tav>
                                        <p:tav tm="100000">
                                          <p:val>
                                            <p:strVal val="ppt_h"/>
                                          </p:val>
                                        </p:tav>
                                      </p:tavLst>
                                    </p:anim>
                                    <p:anim calcmode="lin" valueType="num">
                                      <p:cBhvr>
                                        <p:cTn id="899" dur="2000"/>
                                        <p:tgtEl>
                                          <p:spTgt spid="1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900" dur="1" fill="hold">
                                          <p:stCondLst>
                                            <p:cond delay="1999"/>
                                          </p:stCondLst>
                                        </p:cTn>
                                        <p:tgtEl>
                                          <p:spTgt spid="14"/>
                                        </p:tgtEl>
                                        <p:attrNameLst>
                                          <p:attrName>style.visibility</p:attrName>
                                        </p:attrNameLst>
                                      </p:cBhvr>
                                      <p:to>
                                        <p:strVal val="hidden"/>
                                      </p:to>
                                    </p:set>
                                  </p:childTnLst>
                                </p:cTn>
                              </p:par>
                              <p:par>
                                <p:cTn id="901" presetID="19" presetClass="exit" presetSubtype="10" fill="hold" grpId="4" nodeType="withEffect">
                                  <p:stCondLst>
                                    <p:cond delay="0"/>
                                  </p:stCondLst>
                                  <p:childTnLst>
                                    <p:anim calcmode="lin" valueType="num">
                                      <p:cBhvr>
                                        <p:cTn id="902" dur="2000"/>
                                        <p:tgtEl>
                                          <p:spTgt spid="15"/>
                                        </p:tgtEl>
                                        <p:attrNameLst>
                                          <p:attrName>ppt_h</p:attrName>
                                        </p:attrNameLst>
                                      </p:cBhvr>
                                      <p:tavLst>
                                        <p:tav tm="0">
                                          <p:val>
                                            <p:strVal val="ppt_h"/>
                                          </p:val>
                                        </p:tav>
                                        <p:tav tm="100000">
                                          <p:val>
                                            <p:strVal val="ppt_h"/>
                                          </p:val>
                                        </p:tav>
                                      </p:tavLst>
                                    </p:anim>
                                    <p:anim calcmode="lin" valueType="num">
                                      <p:cBhvr>
                                        <p:cTn id="903" dur="2000"/>
                                        <p:tgtEl>
                                          <p:spTgt spid="1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904" dur="1" fill="hold">
                                          <p:stCondLst>
                                            <p:cond delay="1999"/>
                                          </p:stCondLst>
                                        </p:cTn>
                                        <p:tgtEl>
                                          <p:spTgt spid="15"/>
                                        </p:tgtEl>
                                        <p:attrNameLst>
                                          <p:attrName>style.visibility</p:attrName>
                                        </p:attrNameLst>
                                      </p:cBhvr>
                                      <p:to>
                                        <p:strVal val="hidden"/>
                                      </p:to>
                                    </p:set>
                                  </p:childTnLst>
                                </p:cTn>
                              </p:par>
                              <p:par>
                                <p:cTn id="905" presetID="19" presetClass="exit" presetSubtype="10" fill="hold" grpId="4" nodeType="withEffect">
                                  <p:stCondLst>
                                    <p:cond delay="0"/>
                                  </p:stCondLst>
                                  <p:childTnLst>
                                    <p:anim calcmode="lin" valueType="num">
                                      <p:cBhvr>
                                        <p:cTn id="906" dur="2000"/>
                                        <p:tgtEl>
                                          <p:spTgt spid="16"/>
                                        </p:tgtEl>
                                        <p:attrNameLst>
                                          <p:attrName>ppt_h</p:attrName>
                                        </p:attrNameLst>
                                      </p:cBhvr>
                                      <p:tavLst>
                                        <p:tav tm="0">
                                          <p:val>
                                            <p:strVal val="ppt_h"/>
                                          </p:val>
                                        </p:tav>
                                        <p:tav tm="100000">
                                          <p:val>
                                            <p:strVal val="ppt_h"/>
                                          </p:val>
                                        </p:tav>
                                      </p:tavLst>
                                    </p:anim>
                                    <p:anim calcmode="lin" valueType="num">
                                      <p:cBhvr>
                                        <p:cTn id="907" dur="2000"/>
                                        <p:tgtEl>
                                          <p:spTgt spid="1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908" dur="1" fill="hold">
                                          <p:stCondLst>
                                            <p:cond delay="1999"/>
                                          </p:stCondLst>
                                        </p:cTn>
                                        <p:tgtEl>
                                          <p:spTgt spid="16"/>
                                        </p:tgtEl>
                                        <p:attrNameLst>
                                          <p:attrName>style.visibility</p:attrName>
                                        </p:attrNameLst>
                                      </p:cBhvr>
                                      <p:to>
                                        <p:strVal val="hidden"/>
                                      </p:to>
                                    </p:set>
                                  </p:childTnLst>
                                </p:cTn>
                              </p:par>
                              <p:par>
                                <p:cTn id="909" presetID="19" presetClass="exit" presetSubtype="10" fill="hold" grpId="4" nodeType="withEffect">
                                  <p:stCondLst>
                                    <p:cond delay="0"/>
                                  </p:stCondLst>
                                  <p:childTnLst>
                                    <p:anim calcmode="lin" valueType="num">
                                      <p:cBhvr>
                                        <p:cTn id="910" dur="2000"/>
                                        <p:tgtEl>
                                          <p:spTgt spid="17"/>
                                        </p:tgtEl>
                                        <p:attrNameLst>
                                          <p:attrName>ppt_h</p:attrName>
                                        </p:attrNameLst>
                                      </p:cBhvr>
                                      <p:tavLst>
                                        <p:tav tm="0">
                                          <p:val>
                                            <p:strVal val="ppt_h"/>
                                          </p:val>
                                        </p:tav>
                                        <p:tav tm="100000">
                                          <p:val>
                                            <p:strVal val="ppt_h"/>
                                          </p:val>
                                        </p:tav>
                                      </p:tavLst>
                                    </p:anim>
                                    <p:anim calcmode="lin" valueType="num">
                                      <p:cBhvr>
                                        <p:cTn id="911" dur="2000"/>
                                        <p:tgtEl>
                                          <p:spTgt spid="1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912" dur="1" fill="hold">
                                          <p:stCondLst>
                                            <p:cond delay="1999"/>
                                          </p:stCondLst>
                                        </p:cTn>
                                        <p:tgtEl>
                                          <p:spTgt spid="17"/>
                                        </p:tgtEl>
                                        <p:attrNameLst>
                                          <p:attrName>style.visibility</p:attrName>
                                        </p:attrNameLst>
                                      </p:cBhvr>
                                      <p:to>
                                        <p:strVal val="hidden"/>
                                      </p:to>
                                    </p:set>
                                  </p:childTnLst>
                                </p:cTn>
                              </p:par>
                              <p:par>
                                <p:cTn id="913" presetID="19" presetClass="exit" presetSubtype="10" fill="hold" grpId="4" nodeType="withEffect">
                                  <p:stCondLst>
                                    <p:cond delay="0"/>
                                  </p:stCondLst>
                                  <p:childTnLst>
                                    <p:anim calcmode="lin" valueType="num">
                                      <p:cBhvr>
                                        <p:cTn id="914" dur="2000"/>
                                        <p:tgtEl>
                                          <p:spTgt spid="18"/>
                                        </p:tgtEl>
                                        <p:attrNameLst>
                                          <p:attrName>ppt_h</p:attrName>
                                        </p:attrNameLst>
                                      </p:cBhvr>
                                      <p:tavLst>
                                        <p:tav tm="0">
                                          <p:val>
                                            <p:strVal val="ppt_h"/>
                                          </p:val>
                                        </p:tav>
                                        <p:tav tm="100000">
                                          <p:val>
                                            <p:strVal val="ppt_h"/>
                                          </p:val>
                                        </p:tav>
                                      </p:tavLst>
                                    </p:anim>
                                    <p:anim calcmode="lin" valueType="num">
                                      <p:cBhvr>
                                        <p:cTn id="915" dur="2000"/>
                                        <p:tgtEl>
                                          <p:spTgt spid="1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916" dur="1" fill="hold">
                                          <p:stCondLst>
                                            <p:cond delay="1999"/>
                                          </p:stCondLst>
                                        </p:cTn>
                                        <p:tgtEl>
                                          <p:spTgt spid="18"/>
                                        </p:tgtEl>
                                        <p:attrNameLst>
                                          <p:attrName>style.visibility</p:attrName>
                                        </p:attrNameLst>
                                      </p:cBhvr>
                                      <p:to>
                                        <p:strVal val="hidden"/>
                                      </p:to>
                                    </p:set>
                                  </p:childTnLst>
                                </p:cTn>
                              </p:par>
                              <p:par>
                                <p:cTn id="917" presetID="19" presetClass="exit" presetSubtype="10" fill="hold" grpId="4" nodeType="withEffect">
                                  <p:stCondLst>
                                    <p:cond delay="0"/>
                                  </p:stCondLst>
                                  <p:childTnLst>
                                    <p:anim calcmode="lin" valueType="num">
                                      <p:cBhvr>
                                        <p:cTn id="918" dur="2000"/>
                                        <p:tgtEl>
                                          <p:spTgt spid="19"/>
                                        </p:tgtEl>
                                        <p:attrNameLst>
                                          <p:attrName>ppt_h</p:attrName>
                                        </p:attrNameLst>
                                      </p:cBhvr>
                                      <p:tavLst>
                                        <p:tav tm="0">
                                          <p:val>
                                            <p:strVal val="ppt_h"/>
                                          </p:val>
                                        </p:tav>
                                        <p:tav tm="100000">
                                          <p:val>
                                            <p:strVal val="ppt_h"/>
                                          </p:val>
                                        </p:tav>
                                      </p:tavLst>
                                    </p:anim>
                                    <p:anim calcmode="lin" valueType="num">
                                      <p:cBhvr>
                                        <p:cTn id="919" dur="2000"/>
                                        <p:tgtEl>
                                          <p:spTgt spid="1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920" dur="1" fill="hold">
                                          <p:stCondLst>
                                            <p:cond delay="1999"/>
                                          </p:stCondLst>
                                        </p:cTn>
                                        <p:tgtEl>
                                          <p:spTgt spid="19"/>
                                        </p:tgtEl>
                                        <p:attrNameLst>
                                          <p:attrName>style.visibility</p:attrName>
                                        </p:attrNameLst>
                                      </p:cBhvr>
                                      <p:to>
                                        <p:strVal val="hidden"/>
                                      </p:to>
                                    </p:set>
                                  </p:childTnLst>
                                </p:cTn>
                              </p:par>
                              <p:par>
                                <p:cTn id="921" presetID="19" presetClass="exit" presetSubtype="10" fill="hold" grpId="4" nodeType="withEffect">
                                  <p:stCondLst>
                                    <p:cond delay="0"/>
                                  </p:stCondLst>
                                  <p:childTnLst>
                                    <p:anim calcmode="lin" valueType="num">
                                      <p:cBhvr>
                                        <p:cTn id="922" dur="2000"/>
                                        <p:tgtEl>
                                          <p:spTgt spid="20"/>
                                        </p:tgtEl>
                                        <p:attrNameLst>
                                          <p:attrName>ppt_h</p:attrName>
                                        </p:attrNameLst>
                                      </p:cBhvr>
                                      <p:tavLst>
                                        <p:tav tm="0">
                                          <p:val>
                                            <p:strVal val="ppt_h"/>
                                          </p:val>
                                        </p:tav>
                                        <p:tav tm="100000">
                                          <p:val>
                                            <p:strVal val="ppt_h"/>
                                          </p:val>
                                        </p:tav>
                                      </p:tavLst>
                                    </p:anim>
                                    <p:anim calcmode="lin" valueType="num">
                                      <p:cBhvr>
                                        <p:cTn id="923" dur="2000"/>
                                        <p:tgtEl>
                                          <p:spTgt spid="2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924" dur="1" fill="hold">
                                          <p:stCondLst>
                                            <p:cond delay="1999"/>
                                          </p:stCondLst>
                                        </p:cTn>
                                        <p:tgtEl>
                                          <p:spTgt spid="20"/>
                                        </p:tgtEl>
                                        <p:attrNameLst>
                                          <p:attrName>style.visibility</p:attrName>
                                        </p:attrNameLst>
                                      </p:cBhvr>
                                      <p:to>
                                        <p:strVal val="hidden"/>
                                      </p:to>
                                    </p:set>
                                  </p:childTnLst>
                                </p:cTn>
                              </p:par>
                              <p:par>
                                <p:cTn id="925" presetID="19" presetClass="exit" presetSubtype="10" fill="hold" grpId="4" nodeType="withEffect">
                                  <p:stCondLst>
                                    <p:cond delay="0"/>
                                  </p:stCondLst>
                                  <p:childTnLst>
                                    <p:anim calcmode="lin" valueType="num">
                                      <p:cBhvr>
                                        <p:cTn id="926" dur="2000"/>
                                        <p:tgtEl>
                                          <p:spTgt spid="21"/>
                                        </p:tgtEl>
                                        <p:attrNameLst>
                                          <p:attrName>ppt_h</p:attrName>
                                        </p:attrNameLst>
                                      </p:cBhvr>
                                      <p:tavLst>
                                        <p:tav tm="0">
                                          <p:val>
                                            <p:strVal val="ppt_h"/>
                                          </p:val>
                                        </p:tav>
                                        <p:tav tm="100000">
                                          <p:val>
                                            <p:strVal val="ppt_h"/>
                                          </p:val>
                                        </p:tav>
                                      </p:tavLst>
                                    </p:anim>
                                    <p:anim calcmode="lin" valueType="num">
                                      <p:cBhvr>
                                        <p:cTn id="927" dur="2000"/>
                                        <p:tgtEl>
                                          <p:spTgt spid="21"/>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928" dur="1" fill="hold">
                                          <p:stCondLst>
                                            <p:cond delay="1999"/>
                                          </p:stCondLst>
                                        </p:cTn>
                                        <p:tgtEl>
                                          <p:spTgt spid="21"/>
                                        </p:tgtEl>
                                        <p:attrNameLst>
                                          <p:attrName>style.visibility</p:attrName>
                                        </p:attrNameLst>
                                      </p:cBhvr>
                                      <p:to>
                                        <p:strVal val="hidden"/>
                                      </p:to>
                                    </p:set>
                                  </p:childTnLst>
                                </p:cTn>
                              </p:par>
                              <p:par>
                                <p:cTn id="929" presetID="19" presetClass="exit" presetSubtype="10" fill="hold" grpId="4" nodeType="withEffect">
                                  <p:stCondLst>
                                    <p:cond delay="0"/>
                                  </p:stCondLst>
                                  <p:childTnLst>
                                    <p:anim calcmode="lin" valueType="num">
                                      <p:cBhvr>
                                        <p:cTn id="930" dur="2000"/>
                                        <p:tgtEl>
                                          <p:spTgt spid="22"/>
                                        </p:tgtEl>
                                        <p:attrNameLst>
                                          <p:attrName>ppt_h</p:attrName>
                                        </p:attrNameLst>
                                      </p:cBhvr>
                                      <p:tavLst>
                                        <p:tav tm="0">
                                          <p:val>
                                            <p:strVal val="ppt_h"/>
                                          </p:val>
                                        </p:tav>
                                        <p:tav tm="100000">
                                          <p:val>
                                            <p:strVal val="ppt_h"/>
                                          </p:val>
                                        </p:tav>
                                      </p:tavLst>
                                    </p:anim>
                                    <p:anim calcmode="lin" valueType="num">
                                      <p:cBhvr>
                                        <p:cTn id="931" dur="2000"/>
                                        <p:tgtEl>
                                          <p:spTgt spid="22"/>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932" dur="1" fill="hold">
                                          <p:stCondLst>
                                            <p:cond delay="1999"/>
                                          </p:stCondLst>
                                        </p:cTn>
                                        <p:tgtEl>
                                          <p:spTgt spid="22"/>
                                        </p:tgtEl>
                                        <p:attrNameLst>
                                          <p:attrName>style.visibility</p:attrName>
                                        </p:attrNameLst>
                                      </p:cBhvr>
                                      <p:to>
                                        <p:strVal val="hidden"/>
                                      </p:to>
                                    </p:set>
                                  </p:childTnLst>
                                </p:cTn>
                              </p:par>
                              <p:par>
                                <p:cTn id="933" presetID="19" presetClass="exit" presetSubtype="10" fill="hold" grpId="4" nodeType="withEffect">
                                  <p:stCondLst>
                                    <p:cond delay="0"/>
                                  </p:stCondLst>
                                  <p:childTnLst>
                                    <p:anim calcmode="lin" valueType="num">
                                      <p:cBhvr>
                                        <p:cTn id="934" dur="2000"/>
                                        <p:tgtEl>
                                          <p:spTgt spid="23"/>
                                        </p:tgtEl>
                                        <p:attrNameLst>
                                          <p:attrName>ppt_h</p:attrName>
                                        </p:attrNameLst>
                                      </p:cBhvr>
                                      <p:tavLst>
                                        <p:tav tm="0">
                                          <p:val>
                                            <p:strVal val="ppt_h"/>
                                          </p:val>
                                        </p:tav>
                                        <p:tav tm="100000">
                                          <p:val>
                                            <p:strVal val="ppt_h"/>
                                          </p:val>
                                        </p:tav>
                                      </p:tavLst>
                                    </p:anim>
                                    <p:anim calcmode="lin" valueType="num">
                                      <p:cBhvr>
                                        <p:cTn id="935" dur="2000"/>
                                        <p:tgtEl>
                                          <p:spTgt spid="2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936" dur="1" fill="hold">
                                          <p:stCondLst>
                                            <p:cond delay="1999"/>
                                          </p:stCondLst>
                                        </p:cTn>
                                        <p:tgtEl>
                                          <p:spTgt spid="23"/>
                                        </p:tgtEl>
                                        <p:attrNameLst>
                                          <p:attrName>style.visibility</p:attrName>
                                        </p:attrNameLst>
                                      </p:cBhvr>
                                      <p:to>
                                        <p:strVal val="hidden"/>
                                      </p:to>
                                    </p:set>
                                  </p:childTnLst>
                                </p:cTn>
                              </p:par>
                              <p:par>
                                <p:cTn id="937" presetID="19" presetClass="exit" presetSubtype="10" fill="hold" grpId="4" nodeType="withEffect">
                                  <p:stCondLst>
                                    <p:cond delay="0"/>
                                  </p:stCondLst>
                                  <p:childTnLst>
                                    <p:anim calcmode="lin" valueType="num">
                                      <p:cBhvr>
                                        <p:cTn id="938" dur="2000"/>
                                        <p:tgtEl>
                                          <p:spTgt spid="24"/>
                                        </p:tgtEl>
                                        <p:attrNameLst>
                                          <p:attrName>ppt_h</p:attrName>
                                        </p:attrNameLst>
                                      </p:cBhvr>
                                      <p:tavLst>
                                        <p:tav tm="0">
                                          <p:val>
                                            <p:strVal val="ppt_h"/>
                                          </p:val>
                                        </p:tav>
                                        <p:tav tm="100000">
                                          <p:val>
                                            <p:strVal val="ppt_h"/>
                                          </p:val>
                                        </p:tav>
                                      </p:tavLst>
                                    </p:anim>
                                    <p:anim calcmode="lin" valueType="num">
                                      <p:cBhvr>
                                        <p:cTn id="939" dur="2000"/>
                                        <p:tgtEl>
                                          <p:spTgt spid="2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940" dur="1" fill="hold">
                                          <p:stCondLst>
                                            <p:cond delay="1999"/>
                                          </p:stCondLst>
                                        </p:cTn>
                                        <p:tgtEl>
                                          <p:spTgt spid="24"/>
                                        </p:tgtEl>
                                        <p:attrNameLst>
                                          <p:attrName>style.visibility</p:attrName>
                                        </p:attrNameLst>
                                      </p:cBhvr>
                                      <p:to>
                                        <p:strVal val="hidden"/>
                                      </p:to>
                                    </p:set>
                                  </p:childTnLst>
                                </p:cTn>
                              </p:par>
                              <p:par>
                                <p:cTn id="941" presetID="19" presetClass="exit" presetSubtype="10" fill="hold" grpId="4" nodeType="withEffect">
                                  <p:stCondLst>
                                    <p:cond delay="0"/>
                                  </p:stCondLst>
                                  <p:childTnLst>
                                    <p:anim calcmode="lin" valueType="num">
                                      <p:cBhvr>
                                        <p:cTn id="942" dur="2000"/>
                                        <p:tgtEl>
                                          <p:spTgt spid="25"/>
                                        </p:tgtEl>
                                        <p:attrNameLst>
                                          <p:attrName>ppt_h</p:attrName>
                                        </p:attrNameLst>
                                      </p:cBhvr>
                                      <p:tavLst>
                                        <p:tav tm="0">
                                          <p:val>
                                            <p:strVal val="ppt_h"/>
                                          </p:val>
                                        </p:tav>
                                        <p:tav tm="100000">
                                          <p:val>
                                            <p:strVal val="ppt_h"/>
                                          </p:val>
                                        </p:tav>
                                      </p:tavLst>
                                    </p:anim>
                                    <p:anim calcmode="lin" valueType="num">
                                      <p:cBhvr>
                                        <p:cTn id="943" dur="2000"/>
                                        <p:tgtEl>
                                          <p:spTgt spid="2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944" dur="1" fill="hold">
                                          <p:stCondLst>
                                            <p:cond delay="1999"/>
                                          </p:stCondLst>
                                        </p:cTn>
                                        <p:tgtEl>
                                          <p:spTgt spid="25"/>
                                        </p:tgtEl>
                                        <p:attrNameLst>
                                          <p:attrName>style.visibility</p:attrName>
                                        </p:attrNameLst>
                                      </p:cBhvr>
                                      <p:to>
                                        <p:strVal val="hidden"/>
                                      </p:to>
                                    </p:set>
                                  </p:childTnLst>
                                </p:cTn>
                              </p:par>
                              <p:par>
                                <p:cTn id="945" presetID="19" presetClass="exit" presetSubtype="10" fill="hold" grpId="4" nodeType="withEffect">
                                  <p:stCondLst>
                                    <p:cond delay="0"/>
                                  </p:stCondLst>
                                  <p:childTnLst>
                                    <p:anim calcmode="lin" valueType="num">
                                      <p:cBhvr>
                                        <p:cTn id="946" dur="2000"/>
                                        <p:tgtEl>
                                          <p:spTgt spid="26"/>
                                        </p:tgtEl>
                                        <p:attrNameLst>
                                          <p:attrName>ppt_h</p:attrName>
                                        </p:attrNameLst>
                                      </p:cBhvr>
                                      <p:tavLst>
                                        <p:tav tm="0">
                                          <p:val>
                                            <p:strVal val="ppt_h"/>
                                          </p:val>
                                        </p:tav>
                                        <p:tav tm="100000">
                                          <p:val>
                                            <p:strVal val="ppt_h"/>
                                          </p:val>
                                        </p:tav>
                                      </p:tavLst>
                                    </p:anim>
                                    <p:anim calcmode="lin" valueType="num">
                                      <p:cBhvr>
                                        <p:cTn id="947" dur="2000"/>
                                        <p:tgtEl>
                                          <p:spTgt spid="2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948" dur="1" fill="hold">
                                          <p:stCondLst>
                                            <p:cond delay="1999"/>
                                          </p:stCondLst>
                                        </p:cTn>
                                        <p:tgtEl>
                                          <p:spTgt spid="26"/>
                                        </p:tgtEl>
                                        <p:attrNameLst>
                                          <p:attrName>style.visibility</p:attrName>
                                        </p:attrNameLst>
                                      </p:cBhvr>
                                      <p:to>
                                        <p:strVal val="hidden"/>
                                      </p:to>
                                    </p:set>
                                  </p:childTnLst>
                                </p:cTn>
                              </p:par>
                              <p:par>
                                <p:cTn id="949" presetID="19" presetClass="exit" presetSubtype="10" fill="hold" grpId="4" nodeType="withEffect">
                                  <p:stCondLst>
                                    <p:cond delay="0"/>
                                  </p:stCondLst>
                                  <p:childTnLst>
                                    <p:anim calcmode="lin" valueType="num">
                                      <p:cBhvr>
                                        <p:cTn id="950" dur="2000"/>
                                        <p:tgtEl>
                                          <p:spTgt spid="27"/>
                                        </p:tgtEl>
                                        <p:attrNameLst>
                                          <p:attrName>ppt_h</p:attrName>
                                        </p:attrNameLst>
                                      </p:cBhvr>
                                      <p:tavLst>
                                        <p:tav tm="0">
                                          <p:val>
                                            <p:strVal val="ppt_h"/>
                                          </p:val>
                                        </p:tav>
                                        <p:tav tm="100000">
                                          <p:val>
                                            <p:strVal val="ppt_h"/>
                                          </p:val>
                                        </p:tav>
                                      </p:tavLst>
                                    </p:anim>
                                    <p:anim calcmode="lin" valueType="num">
                                      <p:cBhvr>
                                        <p:cTn id="951" dur="2000"/>
                                        <p:tgtEl>
                                          <p:spTgt spid="2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952" dur="1" fill="hold">
                                          <p:stCondLst>
                                            <p:cond delay="1999"/>
                                          </p:stCondLst>
                                        </p:cTn>
                                        <p:tgtEl>
                                          <p:spTgt spid="27"/>
                                        </p:tgtEl>
                                        <p:attrNameLst>
                                          <p:attrName>style.visibility</p:attrName>
                                        </p:attrNameLst>
                                      </p:cBhvr>
                                      <p:to>
                                        <p:strVal val="hidden"/>
                                      </p:to>
                                    </p:set>
                                  </p:childTnLst>
                                </p:cTn>
                              </p:par>
                              <p:par>
                                <p:cTn id="953" presetID="19" presetClass="exit" presetSubtype="10" fill="hold" grpId="4" nodeType="withEffect">
                                  <p:stCondLst>
                                    <p:cond delay="0"/>
                                  </p:stCondLst>
                                  <p:childTnLst>
                                    <p:anim calcmode="lin" valueType="num">
                                      <p:cBhvr>
                                        <p:cTn id="954" dur="2000"/>
                                        <p:tgtEl>
                                          <p:spTgt spid="28"/>
                                        </p:tgtEl>
                                        <p:attrNameLst>
                                          <p:attrName>ppt_h</p:attrName>
                                        </p:attrNameLst>
                                      </p:cBhvr>
                                      <p:tavLst>
                                        <p:tav tm="0">
                                          <p:val>
                                            <p:strVal val="ppt_h"/>
                                          </p:val>
                                        </p:tav>
                                        <p:tav tm="100000">
                                          <p:val>
                                            <p:strVal val="ppt_h"/>
                                          </p:val>
                                        </p:tav>
                                      </p:tavLst>
                                    </p:anim>
                                    <p:anim calcmode="lin" valueType="num">
                                      <p:cBhvr>
                                        <p:cTn id="955" dur="2000"/>
                                        <p:tgtEl>
                                          <p:spTgt spid="2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956" dur="1" fill="hold">
                                          <p:stCondLst>
                                            <p:cond delay="1999"/>
                                          </p:stCondLst>
                                        </p:cTn>
                                        <p:tgtEl>
                                          <p:spTgt spid="28"/>
                                        </p:tgtEl>
                                        <p:attrNameLst>
                                          <p:attrName>style.visibility</p:attrName>
                                        </p:attrNameLst>
                                      </p:cBhvr>
                                      <p:to>
                                        <p:strVal val="hidden"/>
                                      </p:to>
                                    </p:set>
                                  </p:childTnLst>
                                </p:cTn>
                              </p:par>
                              <p:par>
                                <p:cTn id="957" presetID="19" presetClass="exit" presetSubtype="10" fill="hold" grpId="4" nodeType="withEffect">
                                  <p:stCondLst>
                                    <p:cond delay="0"/>
                                  </p:stCondLst>
                                  <p:childTnLst>
                                    <p:anim calcmode="lin" valueType="num">
                                      <p:cBhvr>
                                        <p:cTn id="958" dur="2000"/>
                                        <p:tgtEl>
                                          <p:spTgt spid="29"/>
                                        </p:tgtEl>
                                        <p:attrNameLst>
                                          <p:attrName>ppt_h</p:attrName>
                                        </p:attrNameLst>
                                      </p:cBhvr>
                                      <p:tavLst>
                                        <p:tav tm="0">
                                          <p:val>
                                            <p:strVal val="ppt_h"/>
                                          </p:val>
                                        </p:tav>
                                        <p:tav tm="100000">
                                          <p:val>
                                            <p:strVal val="ppt_h"/>
                                          </p:val>
                                        </p:tav>
                                      </p:tavLst>
                                    </p:anim>
                                    <p:anim calcmode="lin" valueType="num">
                                      <p:cBhvr>
                                        <p:cTn id="959" dur="2000"/>
                                        <p:tgtEl>
                                          <p:spTgt spid="2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960" dur="1" fill="hold">
                                          <p:stCondLst>
                                            <p:cond delay="1999"/>
                                          </p:stCondLst>
                                        </p:cTn>
                                        <p:tgtEl>
                                          <p:spTgt spid="29"/>
                                        </p:tgtEl>
                                        <p:attrNameLst>
                                          <p:attrName>style.visibility</p:attrName>
                                        </p:attrNameLst>
                                      </p:cBhvr>
                                      <p:to>
                                        <p:strVal val="hidden"/>
                                      </p:to>
                                    </p:set>
                                  </p:childTnLst>
                                </p:cTn>
                              </p:par>
                              <p:par>
                                <p:cTn id="961" presetID="19" presetClass="exit" presetSubtype="10" fill="hold" grpId="4" nodeType="withEffect">
                                  <p:stCondLst>
                                    <p:cond delay="0"/>
                                  </p:stCondLst>
                                  <p:childTnLst>
                                    <p:anim calcmode="lin" valueType="num">
                                      <p:cBhvr>
                                        <p:cTn id="962" dur="2000"/>
                                        <p:tgtEl>
                                          <p:spTgt spid="30"/>
                                        </p:tgtEl>
                                        <p:attrNameLst>
                                          <p:attrName>ppt_h</p:attrName>
                                        </p:attrNameLst>
                                      </p:cBhvr>
                                      <p:tavLst>
                                        <p:tav tm="0">
                                          <p:val>
                                            <p:strVal val="ppt_h"/>
                                          </p:val>
                                        </p:tav>
                                        <p:tav tm="100000">
                                          <p:val>
                                            <p:strVal val="ppt_h"/>
                                          </p:val>
                                        </p:tav>
                                      </p:tavLst>
                                    </p:anim>
                                    <p:anim calcmode="lin" valueType="num">
                                      <p:cBhvr>
                                        <p:cTn id="963" dur="2000"/>
                                        <p:tgtEl>
                                          <p:spTgt spid="3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964" dur="1" fill="hold">
                                          <p:stCondLst>
                                            <p:cond delay="1999"/>
                                          </p:stCondLst>
                                        </p:cTn>
                                        <p:tgtEl>
                                          <p:spTgt spid="30"/>
                                        </p:tgtEl>
                                        <p:attrNameLst>
                                          <p:attrName>style.visibility</p:attrName>
                                        </p:attrNameLst>
                                      </p:cBhvr>
                                      <p:to>
                                        <p:strVal val="hidden"/>
                                      </p:to>
                                    </p:set>
                                  </p:childTnLst>
                                </p:cTn>
                              </p:par>
                              <p:par>
                                <p:cTn id="965" presetID="19" presetClass="exit" presetSubtype="10" fill="hold" grpId="4" nodeType="withEffect">
                                  <p:stCondLst>
                                    <p:cond delay="0"/>
                                  </p:stCondLst>
                                  <p:childTnLst>
                                    <p:anim calcmode="lin" valueType="num">
                                      <p:cBhvr>
                                        <p:cTn id="966" dur="2000"/>
                                        <p:tgtEl>
                                          <p:spTgt spid="31"/>
                                        </p:tgtEl>
                                        <p:attrNameLst>
                                          <p:attrName>ppt_h</p:attrName>
                                        </p:attrNameLst>
                                      </p:cBhvr>
                                      <p:tavLst>
                                        <p:tav tm="0">
                                          <p:val>
                                            <p:strVal val="ppt_h"/>
                                          </p:val>
                                        </p:tav>
                                        <p:tav tm="100000">
                                          <p:val>
                                            <p:strVal val="ppt_h"/>
                                          </p:val>
                                        </p:tav>
                                      </p:tavLst>
                                    </p:anim>
                                    <p:anim calcmode="lin" valueType="num">
                                      <p:cBhvr>
                                        <p:cTn id="967" dur="2000"/>
                                        <p:tgtEl>
                                          <p:spTgt spid="31"/>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968" dur="1" fill="hold">
                                          <p:stCondLst>
                                            <p:cond delay="1999"/>
                                          </p:stCondLst>
                                        </p:cTn>
                                        <p:tgtEl>
                                          <p:spTgt spid="31"/>
                                        </p:tgtEl>
                                        <p:attrNameLst>
                                          <p:attrName>style.visibility</p:attrName>
                                        </p:attrNameLst>
                                      </p:cBhvr>
                                      <p:to>
                                        <p:strVal val="hidden"/>
                                      </p:to>
                                    </p:set>
                                  </p:childTnLst>
                                </p:cTn>
                              </p:par>
                              <p:par>
                                <p:cTn id="969" presetID="19" presetClass="exit" presetSubtype="10" fill="hold" grpId="4" nodeType="withEffect">
                                  <p:stCondLst>
                                    <p:cond delay="0"/>
                                  </p:stCondLst>
                                  <p:childTnLst>
                                    <p:anim calcmode="lin" valueType="num">
                                      <p:cBhvr>
                                        <p:cTn id="970" dur="2000"/>
                                        <p:tgtEl>
                                          <p:spTgt spid="32"/>
                                        </p:tgtEl>
                                        <p:attrNameLst>
                                          <p:attrName>ppt_h</p:attrName>
                                        </p:attrNameLst>
                                      </p:cBhvr>
                                      <p:tavLst>
                                        <p:tav tm="0">
                                          <p:val>
                                            <p:strVal val="ppt_h"/>
                                          </p:val>
                                        </p:tav>
                                        <p:tav tm="100000">
                                          <p:val>
                                            <p:strVal val="ppt_h"/>
                                          </p:val>
                                        </p:tav>
                                      </p:tavLst>
                                    </p:anim>
                                    <p:anim calcmode="lin" valueType="num">
                                      <p:cBhvr>
                                        <p:cTn id="971" dur="2000"/>
                                        <p:tgtEl>
                                          <p:spTgt spid="32"/>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972" dur="1" fill="hold">
                                          <p:stCondLst>
                                            <p:cond delay="1999"/>
                                          </p:stCondLst>
                                        </p:cTn>
                                        <p:tgtEl>
                                          <p:spTgt spid="32"/>
                                        </p:tgtEl>
                                        <p:attrNameLst>
                                          <p:attrName>style.visibility</p:attrName>
                                        </p:attrNameLst>
                                      </p:cBhvr>
                                      <p:to>
                                        <p:strVal val="hidden"/>
                                      </p:to>
                                    </p:set>
                                  </p:childTnLst>
                                </p:cTn>
                              </p:par>
                              <p:par>
                                <p:cTn id="973" presetID="19" presetClass="exit" presetSubtype="10" fill="hold" grpId="4" nodeType="withEffect">
                                  <p:stCondLst>
                                    <p:cond delay="0"/>
                                  </p:stCondLst>
                                  <p:childTnLst>
                                    <p:anim calcmode="lin" valueType="num">
                                      <p:cBhvr>
                                        <p:cTn id="974" dur="2000"/>
                                        <p:tgtEl>
                                          <p:spTgt spid="33"/>
                                        </p:tgtEl>
                                        <p:attrNameLst>
                                          <p:attrName>ppt_h</p:attrName>
                                        </p:attrNameLst>
                                      </p:cBhvr>
                                      <p:tavLst>
                                        <p:tav tm="0">
                                          <p:val>
                                            <p:strVal val="ppt_h"/>
                                          </p:val>
                                        </p:tav>
                                        <p:tav tm="100000">
                                          <p:val>
                                            <p:strVal val="ppt_h"/>
                                          </p:val>
                                        </p:tav>
                                      </p:tavLst>
                                    </p:anim>
                                    <p:anim calcmode="lin" valueType="num">
                                      <p:cBhvr>
                                        <p:cTn id="975" dur="2000"/>
                                        <p:tgtEl>
                                          <p:spTgt spid="3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976" dur="1" fill="hold">
                                          <p:stCondLst>
                                            <p:cond delay="1999"/>
                                          </p:stCondLst>
                                        </p:cTn>
                                        <p:tgtEl>
                                          <p:spTgt spid="33"/>
                                        </p:tgtEl>
                                        <p:attrNameLst>
                                          <p:attrName>style.visibility</p:attrName>
                                        </p:attrNameLst>
                                      </p:cBhvr>
                                      <p:to>
                                        <p:strVal val="hidden"/>
                                      </p:to>
                                    </p:set>
                                  </p:childTnLst>
                                </p:cTn>
                              </p:par>
                              <p:par>
                                <p:cTn id="977" presetID="19" presetClass="exit" presetSubtype="10" fill="hold" grpId="4" nodeType="withEffect">
                                  <p:stCondLst>
                                    <p:cond delay="0"/>
                                  </p:stCondLst>
                                  <p:childTnLst>
                                    <p:anim calcmode="lin" valueType="num">
                                      <p:cBhvr>
                                        <p:cTn id="978" dur="2000"/>
                                        <p:tgtEl>
                                          <p:spTgt spid="34"/>
                                        </p:tgtEl>
                                        <p:attrNameLst>
                                          <p:attrName>ppt_h</p:attrName>
                                        </p:attrNameLst>
                                      </p:cBhvr>
                                      <p:tavLst>
                                        <p:tav tm="0">
                                          <p:val>
                                            <p:strVal val="ppt_h"/>
                                          </p:val>
                                        </p:tav>
                                        <p:tav tm="100000">
                                          <p:val>
                                            <p:strVal val="ppt_h"/>
                                          </p:val>
                                        </p:tav>
                                      </p:tavLst>
                                    </p:anim>
                                    <p:anim calcmode="lin" valueType="num">
                                      <p:cBhvr>
                                        <p:cTn id="979" dur="2000"/>
                                        <p:tgtEl>
                                          <p:spTgt spid="3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980" dur="1" fill="hold">
                                          <p:stCondLst>
                                            <p:cond delay="1999"/>
                                          </p:stCondLst>
                                        </p:cTn>
                                        <p:tgtEl>
                                          <p:spTgt spid="34"/>
                                        </p:tgtEl>
                                        <p:attrNameLst>
                                          <p:attrName>style.visibility</p:attrName>
                                        </p:attrNameLst>
                                      </p:cBhvr>
                                      <p:to>
                                        <p:strVal val="hidden"/>
                                      </p:to>
                                    </p:set>
                                  </p:childTnLst>
                                </p:cTn>
                              </p:par>
                              <p:par>
                                <p:cTn id="981" presetID="19" presetClass="exit" presetSubtype="10" fill="hold" grpId="4" nodeType="withEffect">
                                  <p:stCondLst>
                                    <p:cond delay="0"/>
                                  </p:stCondLst>
                                  <p:childTnLst>
                                    <p:anim calcmode="lin" valueType="num">
                                      <p:cBhvr>
                                        <p:cTn id="982" dur="2000"/>
                                        <p:tgtEl>
                                          <p:spTgt spid="35"/>
                                        </p:tgtEl>
                                        <p:attrNameLst>
                                          <p:attrName>ppt_h</p:attrName>
                                        </p:attrNameLst>
                                      </p:cBhvr>
                                      <p:tavLst>
                                        <p:tav tm="0">
                                          <p:val>
                                            <p:strVal val="ppt_h"/>
                                          </p:val>
                                        </p:tav>
                                        <p:tav tm="100000">
                                          <p:val>
                                            <p:strVal val="ppt_h"/>
                                          </p:val>
                                        </p:tav>
                                      </p:tavLst>
                                    </p:anim>
                                    <p:anim calcmode="lin" valueType="num">
                                      <p:cBhvr>
                                        <p:cTn id="983" dur="2000"/>
                                        <p:tgtEl>
                                          <p:spTgt spid="3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984" dur="1" fill="hold">
                                          <p:stCondLst>
                                            <p:cond delay="1999"/>
                                          </p:stCondLst>
                                        </p:cTn>
                                        <p:tgtEl>
                                          <p:spTgt spid="35"/>
                                        </p:tgtEl>
                                        <p:attrNameLst>
                                          <p:attrName>style.visibility</p:attrName>
                                        </p:attrNameLst>
                                      </p:cBhvr>
                                      <p:to>
                                        <p:strVal val="hidden"/>
                                      </p:to>
                                    </p:set>
                                  </p:childTnLst>
                                </p:cTn>
                              </p:par>
                              <p:par>
                                <p:cTn id="985" presetID="19" presetClass="exit" presetSubtype="10" fill="hold" grpId="4" nodeType="withEffect">
                                  <p:stCondLst>
                                    <p:cond delay="0"/>
                                  </p:stCondLst>
                                  <p:childTnLst>
                                    <p:anim calcmode="lin" valueType="num">
                                      <p:cBhvr>
                                        <p:cTn id="986" dur="2000"/>
                                        <p:tgtEl>
                                          <p:spTgt spid="36"/>
                                        </p:tgtEl>
                                        <p:attrNameLst>
                                          <p:attrName>ppt_h</p:attrName>
                                        </p:attrNameLst>
                                      </p:cBhvr>
                                      <p:tavLst>
                                        <p:tav tm="0">
                                          <p:val>
                                            <p:strVal val="ppt_h"/>
                                          </p:val>
                                        </p:tav>
                                        <p:tav tm="100000">
                                          <p:val>
                                            <p:strVal val="ppt_h"/>
                                          </p:val>
                                        </p:tav>
                                      </p:tavLst>
                                    </p:anim>
                                    <p:anim calcmode="lin" valueType="num">
                                      <p:cBhvr>
                                        <p:cTn id="987" dur="2000"/>
                                        <p:tgtEl>
                                          <p:spTgt spid="3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988" dur="1" fill="hold">
                                          <p:stCondLst>
                                            <p:cond delay="1999"/>
                                          </p:stCondLst>
                                        </p:cTn>
                                        <p:tgtEl>
                                          <p:spTgt spid="36"/>
                                        </p:tgtEl>
                                        <p:attrNameLst>
                                          <p:attrName>style.visibility</p:attrName>
                                        </p:attrNameLst>
                                      </p:cBhvr>
                                      <p:to>
                                        <p:strVal val="hidden"/>
                                      </p:to>
                                    </p:set>
                                  </p:childTnLst>
                                </p:cTn>
                              </p:par>
                              <p:par>
                                <p:cTn id="989" presetID="19" presetClass="exit" presetSubtype="10" fill="hold" grpId="4" nodeType="withEffect">
                                  <p:stCondLst>
                                    <p:cond delay="0"/>
                                  </p:stCondLst>
                                  <p:childTnLst>
                                    <p:anim calcmode="lin" valueType="num">
                                      <p:cBhvr>
                                        <p:cTn id="990" dur="2000"/>
                                        <p:tgtEl>
                                          <p:spTgt spid="37"/>
                                        </p:tgtEl>
                                        <p:attrNameLst>
                                          <p:attrName>ppt_h</p:attrName>
                                        </p:attrNameLst>
                                      </p:cBhvr>
                                      <p:tavLst>
                                        <p:tav tm="0">
                                          <p:val>
                                            <p:strVal val="ppt_h"/>
                                          </p:val>
                                        </p:tav>
                                        <p:tav tm="100000">
                                          <p:val>
                                            <p:strVal val="ppt_h"/>
                                          </p:val>
                                        </p:tav>
                                      </p:tavLst>
                                    </p:anim>
                                    <p:anim calcmode="lin" valueType="num">
                                      <p:cBhvr>
                                        <p:cTn id="991" dur="2000"/>
                                        <p:tgtEl>
                                          <p:spTgt spid="3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992" dur="1" fill="hold">
                                          <p:stCondLst>
                                            <p:cond delay="1999"/>
                                          </p:stCondLst>
                                        </p:cTn>
                                        <p:tgtEl>
                                          <p:spTgt spid="37"/>
                                        </p:tgtEl>
                                        <p:attrNameLst>
                                          <p:attrName>style.visibility</p:attrName>
                                        </p:attrNameLst>
                                      </p:cBhvr>
                                      <p:to>
                                        <p:strVal val="hidden"/>
                                      </p:to>
                                    </p:set>
                                  </p:childTnLst>
                                </p:cTn>
                              </p:par>
                              <p:par>
                                <p:cTn id="993" presetID="19" presetClass="exit" presetSubtype="10" fill="hold" grpId="4" nodeType="withEffect">
                                  <p:stCondLst>
                                    <p:cond delay="0"/>
                                  </p:stCondLst>
                                  <p:childTnLst>
                                    <p:anim calcmode="lin" valueType="num">
                                      <p:cBhvr>
                                        <p:cTn id="994" dur="2000"/>
                                        <p:tgtEl>
                                          <p:spTgt spid="38"/>
                                        </p:tgtEl>
                                        <p:attrNameLst>
                                          <p:attrName>ppt_h</p:attrName>
                                        </p:attrNameLst>
                                      </p:cBhvr>
                                      <p:tavLst>
                                        <p:tav tm="0">
                                          <p:val>
                                            <p:strVal val="ppt_h"/>
                                          </p:val>
                                        </p:tav>
                                        <p:tav tm="100000">
                                          <p:val>
                                            <p:strVal val="ppt_h"/>
                                          </p:val>
                                        </p:tav>
                                      </p:tavLst>
                                    </p:anim>
                                    <p:anim calcmode="lin" valueType="num">
                                      <p:cBhvr>
                                        <p:cTn id="995" dur="2000"/>
                                        <p:tgtEl>
                                          <p:spTgt spid="3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996" dur="1" fill="hold">
                                          <p:stCondLst>
                                            <p:cond delay="1999"/>
                                          </p:stCondLst>
                                        </p:cTn>
                                        <p:tgtEl>
                                          <p:spTgt spid="38"/>
                                        </p:tgtEl>
                                        <p:attrNameLst>
                                          <p:attrName>style.visibility</p:attrName>
                                        </p:attrNameLst>
                                      </p:cBhvr>
                                      <p:to>
                                        <p:strVal val="hidden"/>
                                      </p:to>
                                    </p:set>
                                  </p:childTnLst>
                                </p:cTn>
                              </p:par>
                              <p:par>
                                <p:cTn id="997" presetID="19" presetClass="exit" presetSubtype="10" fill="hold" grpId="4" nodeType="withEffect">
                                  <p:stCondLst>
                                    <p:cond delay="0"/>
                                  </p:stCondLst>
                                  <p:childTnLst>
                                    <p:anim calcmode="lin" valueType="num">
                                      <p:cBhvr>
                                        <p:cTn id="998" dur="2000"/>
                                        <p:tgtEl>
                                          <p:spTgt spid="39"/>
                                        </p:tgtEl>
                                        <p:attrNameLst>
                                          <p:attrName>ppt_h</p:attrName>
                                        </p:attrNameLst>
                                      </p:cBhvr>
                                      <p:tavLst>
                                        <p:tav tm="0">
                                          <p:val>
                                            <p:strVal val="ppt_h"/>
                                          </p:val>
                                        </p:tav>
                                        <p:tav tm="100000">
                                          <p:val>
                                            <p:strVal val="ppt_h"/>
                                          </p:val>
                                        </p:tav>
                                      </p:tavLst>
                                    </p:anim>
                                    <p:anim calcmode="lin" valueType="num">
                                      <p:cBhvr>
                                        <p:cTn id="999" dur="2000"/>
                                        <p:tgtEl>
                                          <p:spTgt spid="3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000" dur="1" fill="hold">
                                          <p:stCondLst>
                                            <p:cond delay="1999"/>
                                          </p:stCondLst>
                                        </p:cTn>
                                        <p:tgtEl>
                                          <p:spTgt spid="39"/>
                                        </p:tgtEl>
                                        <p:attrNameLst>
                                          <p:attrName>style.visibility</p:attrName>
                                        </p:attrNameLst>
                                      </p:cBhvr>
                                      <p:to>
                                        <p:strVal val="hidden"/>
                                      </p:to>
                                    </p:set>
                                  </p:childTnLst>
                                </p:cTn>
                              </p:par>
                              <p:par>
                                <p:cTn id="1001" presetID="19" presetClass="exit" presetSubtype="10" fill="hold" grpId="4" nodeType="withEffect">
                                  <p:stCondLst>
                                    <p:cond delay="0"/>
                                  </p:stCondLst>
                                  <p:childTnLst>
                                    <p:anim calcmode="lin" valueType="num">
                                      <p:cBhvr>
                                        <p:cTn id="1002" dur="2000"/>
                                        <p:tgtEl>
                                          <p:spTgt spid="40"/>
                                        </p:tgtEl>
                                        <p:attrNameLst>
                                          <p:attrName>ppt_h</p:attrName>
                                        </p:attrNameLst>
                                      </p:cBhvr>
                                      <p:tavLst>
                                        <p:tav tm="0">
                                          <p:val>
                                            <p:strVal val="ppt_h"/>
                                          </p:val>
                                        </p:tav>
                                        <p:tav tm="100000">
                                          <p:val>
                                            <p:strVal val="ppt_h"/>
                                          </p:val>
                                        </p:tav>
                                      </p:tavLst>
                                    </p:anim>
                                    <p:anim calcmode="lin" valueType="num">
                                      <p:cBhvr>
                                        <p:cTn id="1003" dur="2000"/>
                                        <p:tgtEl>
                                          <p:spTgt spid="4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004" dur="1" fill="hold">
                                          <p:stCondLst>
                                            <p:cond delay="1999"/>
                                          </p:stCondLst>
                                        </p:cTn>
                                        <p:tgtEl>
                                          <p:spTgt spid="40"/>
                                        </p:tgtEl>
                                        <p:attrNameLst>
                                          <p:attrName>style.visibility</p:attrName>
                                        </p:attrNameLst>
                                      </p:cBhvr>
                                      <p:to>
                                        <p:strVal val="hidden"/>
                                      </p:to>
                                    </p:set>
                                  </p:childTnLst>
                                </p:cTn>
                              </p:par>
                              <p:par>
                                <p:cTn id="1005" presetID="19" presetClass="exit" presetSubtype="10" fill="hold" grpId="4" nodeType="withEffect">
                                  <p:stCondLst>
                                    <p:cond delay="0"/>
                                  </p:stCondLst>
                                  <p:childTnLst>
                                    <p:anim calcmode="lin" valueType="num">
                                      <p:cBhvr>
                                        <p:cTn id="1006" dur="2000"/>
                                        <p:tgtEl>
                                          <p:spTgt spid="41"/>
                                        </p:tgtEl>
                                        <p:attrNameLst>
                                          <p:attrName>ppt_h</p:attrName>
                                        </p:attrNameLst>
                                      </p:cBhvr>
                                      <p:tavLst>
                                        <p:tav tm="0">
                                          <p:val>
                                            <p:strVal val="ppt_h"/>
                                          </p:val>
                                        </p:tav>
                                        <p:tav tm="100000">
                                          <p:val>
                                            <p:strVal val="ppt_h"/>
                                          </p:val>
                                        </p:tav>
                                      </p:tavLst>
                                    </p:anim>
                                    <p:anim calcmode="lin" valueType="num">
                                      <p:cBhvr>
                                        <p:cTn id="1007" dur="2000"/>
                                        <p:tgtEl>
                                          <p:spTgt spid="41"/>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008" dur="1" fill="hold">
                                          <p:stCondLst>
                                            <p:cond delay="1999"/>
                                          </p:stCondLst>
                                        </p:cTn>
                                        <p:tgtEl>
                                          <p:spTgt spid="41"/>
                                        </p:tgtEl>
                                        <p:attrNameLst>
                                          <p:attrName>style.visibility</p:attrName>
                                        </p:attrNameLst>
                                      </p:cBhvr>
                                      <p:to>
                                        <p:strVal val="hidden"/>
                                      </p:to>
                                    </p:set>
                                  </p:childTnLst>
                                </p:cTn>
                              </p:par>
                              <p:par>
                                <p:cTn id="1009" presetID="19" presetClass="exit" presetSubtype="10" fill="hold" grpId="4" nodeType="withEffect">
                                  <p:stCondLst>
                                    <p:cond delay="0"/>
                                  </p:stCondLst>
                                  <p:childTnLst>
                                    <p:anim calcmode="lin" valueType="num">
                                      <p:cBhvr>
                                        <p:cTn id="1010" dur="2000"/>
                                        <p:tgtEl>
                                          <p:spTgt spid="42"/>
                                        </p:tgtEl>
                                        <p:attrNameLst>
                                          <p:attrName>ppt_h</p:attrName>
                                        </p:attrNameLst>
                                      </p:cBhvr>
                                      <p:tavLst>
                                        <p:tav tm="0">
                                          <p:val>
                                            <p:strVal val="ppt_h"/>
                                          </p:val>
                                        </p:tav>
                                        <p:tav tm="100000">
                                          <p:val>
                                            <p:strVal val="ppt_h"/>
                                          </p:val>
                                        </p:tav>
                                      </p:tavLst>
                                    </p:anim>
                                    <p:anim calcmode="lin" valueType="num">
                                      <p:cBhvr>
                                        <p:cTn id="1011" dur="2000"/>
                                        <p:tgtEl>
                                          <p:spTgt spid="42"/>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012" dur="1" fill="hold">
                                          <p:stCondLst>
                                            <p:cond delay="1999"/>
                                          </p:stCondLst>
                                        </p:cTn>
                                        <p:tgtEl>
                                          <p:spTgt spid="42"/>
                                        </p:tgtEl>
                                        <p:attrNameLst>
                                          <p:attrName>style.visibility</p:attrName>
                                        </p:attrNameLst>
                                      </p:cBhvr>
                                      <p:to>
                                        <p:strVal val="hidden"/>
                                      </p:to>
                                    </p:set>
                                  </p:childTnLst>
                                </p:cTn>
                              </p:par>
                              <p:par>
                                <p:cTn id="1013" presetID="19" presetClass="exit" presetSubtype="10" fill="hold" grpId="4" nodeType="withEffect">
                                  <p:stCondLst>
                                    <p:cond delay="0"/>
                                  </p:stCondLst>
                                  <p:childTnLst>
                                    <p:anim calcmode="lin" valueType="num">
                                      <p:cBhvr>
                                        <p:cTn id="1014" dur="2000"/>
                                        <p:tgtEl>
                                          <p:spTgt spid="43"/>
                                        </p:tgtEl>
                                        <p:attrNameLst>
                                          <p:attrName>ppt_h</p:attrName>
                                        </p:attrNameLst>
                                      </p:cBhvr>
                                      <p:tavLst>
                                        <p:tav tm="0">
                                          <p:val>
                                            <p:strVal val="ppt_h"/>
                                          </p:val>
                                        </p:tav>
                                        <p:tav tm="100000">
                                          <p:val>
                                            <p:strVal val="ppt_h"/>
                                          </p:val>
                                        </p:tav>
                                      </p:tavLst>
                                    </p:anim>
                                    <p:anim calcmode="lin" valueType="num">
                                      <p:cBhvr>
                                        <p:cTn id="1015" dur="2000"/>
                                        <p:tgtEl>
                                          <p:spTgt spid="4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016" dur="1" fill="hold">
                                          <p:stCondLst>
                                            <p:cond delay="1999"/>
                                          </p:stCondLst>
                                        </p:cTn>
                                        <p:tgtEl>
                                          <p:spTgt spid="43"/>
                                        </p:tgtEl>
                                        <p:attrNameLst>
                                          <p:attrName>style.visibility</p:attrName>
                                        </p:attrNameLst>
                                      </p:cBhvr>
                                      <p:to>
                                        <p:strVal val="hidden"/>
                                      </p:to>
                                    </p:set>
                                  </p:childTnLst>
                                </p:cTn>
                              </p:par>
                              <p:par>
                                <p:cTn id="1017" presetID="19" presetClass="exit" presetSubtype="10" fill="hold" grpId="4" nodeType="withEffect">
                                  <p:stCondLst>
                                    <p:cond delay="0"/>
                                  </p:stCondLst>
                                  <p:childTnLst>
                                    <p:anim calcmode="lin" valueType="num">
                                      <p:cBhvr>
                                        <p:cTn id="1018" dur="2000"/>
                                        <p:tgtEl>
                                          <p:spTgt spid="44"/>
                                        </p:tgtEl>
                                        <p:attrNameLst>
                                          <p:attrName>ppt_h</p:attrName>
                                        </p:attrNameLst>
                                      </p:cBhvr>
                                      <p:tavLst>
                                        <p:tav tm="0">
                                          <p:val>
                                            <p:strVal val="ppt_h"/>
                                          </p:val>
                                        </p:tav>
                                        <p:tav tm="100000">
                                          <p:val>
                                            <p:strVal val="ppt_h"/>
                                          </p:val>
                                        </p:tav>
                                      </p:tavLst>
                                    </p:anim>
                                    <p:anim calcmode="lin" valueType="num">
                                      <p:cBhvr>
                                        <p:cTn id="1019" dur="2000"/>
                                        <p:tgtEl>
                                          <p:spTgt spid="4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020" dur="1" fill="hold">
                                          <p:stCondLst>
                                            <p:cond delay="1999"/>
                                          </p:stCondLst>
                                        </p:cTn>
                                        <p:tgtEl>
                                          <p:spTgt spid="44"/>
                                        </p:tgtEl>
                                        <p:attrNameLst>
                                          <p:attrName>style.visibility</p:attrName>
                                        </p:attrNameLst>
                                      </p:cBhvr>
                                      <p:to>
                                        <p:strVal val="hidden"/>
                                      </p:to>
                                    </p:set>
                                  </p:childTnLst>
                                </p:cTn>
                              </p:par>
                              <p:par>
                                <p:cTn id="1021" presetID="19" presetClass="exit" presetSubtype="10" fill="hold" grpId="4" nodeType="withEffect">
                                  <p:stCondLst>
                                    <p:cond delay="0"/>
                                  </p:stCondLst>
                                  <p:childTnLst>
                                    <p:anim calcmode="lin" valueType="num">
                                      <p:cBhvr>
                                        <p:cTn id="1022" dur="2000"/>
                                        <p:tgtEl>
                                          <p:spTgt spid="45"/>
                                        </p:tgtEl>
                                        <p:attrNameLst>
                                          <p:attrName>ppt_h</p:attrName>
                                        </p:attrNameLst>
                                      </p:cBhvr>
                                      <p:tavLst>
                                        <p:tav tm="0">
                                          <p:val>
                                            <p:strVal val="ppt_h"/>
                                          </p:val>
                                        </p:tav>
                                        <p:tav tm="100000">
                                          <p:val>
                                            <p:strVal val="ppt_h"/>
                                          </p:val>
                                        </p:tav>
                                      </p:tavLst>
                                    </p:anim>
                                    <p:anim calcmode="lin" valueType="num">
                                      <p:cBhvr>
                                        <p:cTn id="1023" dur="2000"/>
                                        <p:tgtEl>
                                          <p:spTgt spid="4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024" dur="1" fill="hold">
                                          <p:stCondLst>
                                            <p:cond delay="1999"/>
                                          </p:stCondLst>
                                        </p:cTn>
                                        <p:tgtEl>
                                          <p:spTgt spid="45"/>
                                        </p:tgtEl>
                                        <p:attrNameLst>
                                          <p:attrName>style.visibility</p:attrName>
                                        </p:attrNameLst>
                                      </p:cBhvr>
                                      <p:to>
                                        <p:strVal val="hidden"/>
                                      </p:to>
                                    </p:set>
                                  </p:childTnLst>
                                </p:cTn>
                              </p:par>
                              <p:par>
                                <p:cTn id="1025" presetID="19" presetClass="exit" presetSubtype="10" fill="hold" grpId="4" nodeType="withEffect">
                                  <p:stCondLst>
                                    <p:cond delay="0"/>
                                  </p:stCondLst>
                                  <p:childTnLst>
                                    <p:anim calcmode="lin" valueType="num">
                                      <p:cBhvr>
                                        <p:cTn id="1026" dur="2000"/>
                                        <p:tgtEl>
                                          <p:spTgt spid="46"/>
                                        </p:tgtEl>
                                        <p:attrNameLst>
                                          <p:attrName>ppt_h</p:attrName>
                                        </p:attrNameLst>
                                      </p:cBhvr>
                                      <p:tavLst>
                                        <p:tav tm="0">
                                          <p:val>
                                            <p:strVal val="ppt_h"/>
                                          </p:val>
                                        </p:tav>
                                        <p:tav tm="100000">
                                          <p:val>
                                            <p:strVal val="ppt_h"/>
                                          </p:val>
                                        </p:tav>
                                      </p:tavLst>
                                    </p:anim>
                                    <p:anim calcmode="lin" valueType="num">
                                      <p:cBhvr>
                                        <p:cTn id="1027" dur="2000"/>
                                        <p:tgtEl>
                                          <p:spTgt spid="4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028" dur="1" fill="hold">
                                          <p:stCondLst>
                                            <p:cond delay="1999"/>
                                          </p:stCondLst>
                                        </p:cTn>
                                        <p:tgtEl>
                                          <p:spTgt spid="46"/>
                                        </p:tgtEl>
                                        <p:attrNameLst>
                                          <p:attrName>style.visibility</p:attrName>
                                        </p:attrNameLst>
                                      </p:cBhvr>
                                      <p:to>
                                        <p:strVal val="hidden"/>
                                      </p:to>
                                    </p:set>
                                  </p:childTnLst>
                                </p:cTn>
                              </p:par>
                              <p:par>
                                <p:cTn id="1029" presetID="19" presetClass="exit" presetSubtype="10" fill="hold" grpId="4" nodeType="withEffect">
                                  <p:stCondLst>
                                    <p:cond delay="0"/>
                                  </p:stCondLst>
                                  <p:childTnLst>
                                    <p:anim calcmode="lin" valueType="num">
                                      <p:cBhvr>
                                        <p:cTn id="1030" dur="2000"/>
                                        <p:tgtEl>
                                          <p:spTgt spid="47"/>
                                        </p:tgtEl>
                                        <p:attrNameLst>
                                          <p:attrName>ppt_h</p:attrName>
                                        </p:attrNameLst>
                                      </p:cBhvr>
                                      <p:tavLst>
                                        <p:tav tm="0">
                                          <p:val>
                                            <p:strVal val="ppt_h"/>
                                          </p:val>
                                        </p:tav>
                                        <p:tav tm="100000">
                                          <p:val>
                                            <p:strVal val="ppt_h"/>
                                          </p:val>
                                        </p:tav>
                                      </p:tavLst>
                                    </p:anim>
                                    <p:anim calcmode="lin" valueType="num">
                                      <p:cBhvr>
                                        <p:cTn id="1031" dur="2000"/>
                                        <p:tgtEl>
                                          <p:spTgt spid="4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032" dur="1" fill="hold">
                                          <p:stCondLst>
                                            <p:cond delay="1999"/>
                                          </p:stCondLst>
                                        </p:cTn>
                                        <p:tgtEl>
                                          <p:spTgt spid="47"/>
                                        </p:tgtEl>
                                        <p:attrNameLst>
                                          <p:attrName>style.visibility</p:attrName>
                                        </p:attrNameLst>
                                      </p:cBhvr>
                                      <p:to>
                                        <p:strVal val="hidden"/>
                                      </p:to>
                                    </p:set>
                                  </p:childTnLst>
                                </p:cTn>
                              </p:par>
                              <p:par>
                                <p:cTn id="1033" presetID="19" presetClass="exit" presetSubtype="10" fill="hold" grpId="4" nodeType="withEffect">
                                  <p:stCondLst>
                                    <p:cond delay="0"/>
                                  </p:stCondLst>
                                  <p:childTnLst>
                                    <p:anim calcmode="lin" valueType="num">
                                      <p:cBhvr>
                                        <p:cTn id="1034" dur="2000"/>
                                        <p:tgtEl>
                                          <p:spTgt spid="48"/>
                                        </p:tgtEl>
                                        <p:attrNameLst>
                                          <p:attrName>ppt_h</p:attrName>
                                        </p:attrNameLst>
                                      </p:cBhvr>
                                      <p:tavLst>
                                        <p:tav tm="0">
                                          <p:val>
                                            <p:strVal val="ppt_h"/>
                                          </p:val>
                                        </p:tav>
                                        <p:tav tm="100000">
                                          <p:val>
                                            <p:strVal val="ppt_h"/>
                                          </p:val>
                                        </p:tav>
                                      </p:tavLst>
                                    </p:anim>
                                    <p:anim calcmode="lin" valueType="num">
                                      <p:cBhvr>
                                        <p:cTn id="1035" dur="2000"/>
                                        <p:tgtEl>
                                          <p:spTgt spid="4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036" dur="1" fill="hold">
                                          <p:stCondLst>
                                            <p:cond delay="1999"/>
                                          </p:stCondLst>
                                        </p:cTn>
                                        <p:tgtEl>
                                          <p:spTgt spid="48"/>
                                        </p:tgtEl>
                                        <p:attrNameLst>
                                          <p:attrName>style.visibility</p:attrName>
                                        </p:attrNameLst>
                                      </p:cBhvr>
                                      <p:to>
                                        <p:strVal val="hidden"/>
                                      </p:to>
                                    </p:set>
                                  </p:childTnLst>
                                </p:cTn>
                              </p:par>
                              <p:par>
                                <p:cTn id="1037" presetID="19" presetClass="exit" presetSubtype="10" fill="hold" grpId="4" nodeType="withEffect">
                                  <p:stCondLst>
                                    <p:cond delay="0"/>
                                  </p:stCondLst>
                                  <p:childTnLst>
                                    <p:anim calcmode="lin" valueType="num">
                                      <p:cBhvr>
                                        <p:cTn id="1038" dur="2000"/>
                                        <p:tgtEl>
                                          <p:spTgt spid="49"/>
                                        </p:tgtEl>
                                        <p:attrNameLst>
                                          <p:attrName>ppt_h</p:attrName>
                                        </p:attrNameLst>
                                      </p:cBhvr>
                                      <p:tavLst>
                                        <p:tav tm="0">
                                          <p:val>
                                            <p:strVal val="ppt_h"/>
                                          </p:val>
                                        </p:tav>
                                        <p:tav tm="100000">
                                          <p:val>
                                            <p:strVal val="ppt_h"/>
                                          </p:val>
                                        </p:tav>
                                      </p:tavLst>
                                    </p:anim>
                                    <p:anim calcmode="lin" valueType="num">
                                      <p:cBhvr>
                                        <p:cTn id="1039" dur="2000"/>
                                        <p:tgtEl>
                                          <p:spTgt spid="4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040" dur="1" fill="hold">
                                          <p:stCondLst>
                                            <p:cond delay="1999"/>
                                          </p:stCondLst>
                                        </p:cTn>
                                        <p:tgtEl>
                                          <p:spTgt spid="49"/>
                                        </p:tgtEl>
                                        <p:attrNameLst>
                                          <p:attrName>style.visibility</p:attrName>
                                        </p:attrNameLst>
                                      </p:cBhvr>
                                      <p:to>
                                        <p:strVal val="hidden"/>
                                      </p:to>
                                    </p:set>
                                  </p:childTnLst>
                                </p:cTn>
                              </p:par>
                              <p:par>
                                <p:cTn id="1041" presetID="19" presetClass="exit" presetSubtype="10" fill="hold" grpId="4" nodeType="withEffect">
                                  <p:stCondLst>
                                    <p:cond delay="0"/>
                                  </p:stCondLst>
                                  <p:childTnLst>
                                    <p:anim calcmode="lin" valueType="num">
                                      <p:cBhvr>
                                        <p:cTn id="1042" dur="2000"/>
                                        <p:tgtEl>
                                          <p:spTgt spid="50"/>
                                        </p:tgtEl>
                                        <p:attrNameLst>
                                          <p:attrName>ppt_h</p:attrName>
                                        </p:attrNameLst>
                                      </p:cBhvr>
                                      <p:tavLst>
                                        <p:tav tm="0">
                                          <p:val>
                                            <p:strVal val="ppt_h"/>
                                          </p:val>
                                        </p:tav>
                                        <p:tav tm="100000">
                                          <p:val>
                                            <p:strVal val="ppt_h"/>
                                          </p:val>
                                        </p:tav>
                                      </p:tavLst>
                                    </p:anim>
                                    <p:anim calcmode="lin" valueType="num">
                                      <p:cBhvr>
                                        <p:cTn id="1043" dur="2000"/>
                                        <p:tgtEl>
                                          <p:spTgt spid="5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044" dur="1" fill="hold">
                                          <p:stCondLst>
                                            <p:cond delay="1999"/>
                                          </p:stCondLst>
                                        </p:cTn>
                                        <p:tgtEl>
                                          <p:spTgt spid="50"/>
                                        </p:tgtEl>
                                        <p:attrNameLst>
                                          <p:attrName>style.visibility</p:attrName>
                                        </p:attrNameLst>
                                      </p:cBhvr>
                                      <p:to>
                                        <p:strVal val="hidden"/>
                                      </p:to>
                                    </p:set>
                                  </p:childTnLst>
                                </p:cTn>
                              </p:par>
                              <p:par>
                                <p:cTn id="1045" presetID="19" presetClass="exit" presetSubtype="10" fill="hold" grpId="4" nodeType="withEffect">
                                  <p:stCondLst>
                                    <p:cond delay="0"/>
                                  </p:stCondLst>
                                  <p:childTnLst>
                                    <p:anim calcmode="lin" valueType="num">
                                      <p:cBhvr>
                                        <p:cTn id="1046" dur="2000"/>
                                        <p:tgtEl>
                                          <p:spTgt spid="51"/>
                                        </p:tgtEl>
                                        <p:attrNameLst>
                                          <p:attrName>ppt_h</p:attrName>
                                        </p:attrNameLst>
                                      </p:cBhvr>
                                      <p:tavLst>
                                        <p:tav tm="0">
                                          <p:val>
                                            <p:strVal val="ppt_h"/>
                                          </p:val>
                                        </p:tav>
                                        <p:tav tm="100000">
                                          <p:val>
                                            <p:strVal val="ppt_h"/>
                                          </p:val>
                                        </p:tav>
                                      </p:tavLst>
                                    </p:anim>
                                    <p:anim calcmode="lin" valueType="num">
                                      <p:cBhvr>
                                        <p:cTn id="1047" dur="2000"/>
                                        <p:tgtEl>
                                          <p:spTgt spid="51"/>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048" dur="1" fill="hold">
                                          <p:stCondLst>
                                            <p:cond delay="1999"/>
                                          </p:stCondLst>
                                        </p:cTn>
                                        <p:tgtEl>
                                          <p:spTgt spid="51"/>
                                        </p:tgtEl>
                                        <p:attrNameLst>
                                          <p:attrName>style.visibility</p:attrName>
                                        </p:attrNameLst>
                                      </p:cBhvr>
                                      <p:to>
                                        <p:strVal val="hidden"/>
                                      </p:to>
                                    </p:set>
                                  </p:childTnLst>
                                </p:cTn>
                              </p:par>
                              <p:par>
                                <p:cTn id="1049" presetID="19" presetClass="exit" presetSubtype="10" fill="hold" grpId="4" nodeType="withEffect">
                                  <p:stCondLst>
                                    <p:cond delay="0"/>
                                  </p:stCondLst>
                                  <p:childTnLst>
                                    <p:anim calcmode="lin" valueType="num">
                                      <p:cBhvr>
                                        <p:cTn id="1050" dur="2000"/>
                                        <p:tgtEl>
                                          <p:spTgt spid="52"/>
                                        </p:tgtEl>
                                        <p:attrNameLst>
                                          <p:attrName>ppt_h</p:attrName>
                                        </p:attrNameLst>
                                      </p:cBhvr>
                                      <p:tavLst>
                                        <p:tav tm="0">
                                          <p:val>
                                            <p:strVal val="ppt_h"/>
                                          </p:val>
                                        </p:tav>
                                        <p:tav tm="100000">
                                          <p:val>
                                            <p:strVal val="ppt_h"/>
                                          </p:val>
                                        </p:tav>
                                      </p:tavLst>
                                    </p:anim>
                                    <p:anim calcmode="lin" valueType="num">
                                      <p:cBhvr>
                                        <p:cTn id="1051" dur="2000"/>
                                        <p:tgtEl>
                                          <p:spTgt spid="52"/>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052" dur="1" fill="hold">
                                          <p:stCondLst>
                                            <p:cond delay="1999"/>
                                          </p:stCondLst>
                                        </p:cTn>
                                        <p:tgtEl>
                                          <p:spTgt spid="52"/>
                                        </p:tgtEl>
                                        <p:attrNameLst>
                                          <p:attrName>style.visibility</p:attrName>
                                        </p:attrNameLst>
                                      </p:cBhvr>
                                      <p:to>
                                        <p:strVal val="hidden"/>
                                      </p:to>
                                    </p:set>
                                  </p:childTnLst>
                                </p:cTn>
                              </p:par>
                              <p:par>
                                <p:cTn id="1053" presetID="19" presetClass="exit" presetSubtype="10" fill="hold" grpId="4" nodeType="withEffect">
                                  <p:stCondLst>
                                    <p:cond delay="0"/>
                                  </p:stCondLst>
                                  <p:childTnLst>
                                    <p:anim calcmode="lin" valueType="num">
                                      <p:cBhvr>
                                        <p:cTn id="1054" dur="2000"/>
                                        <p:tgtEl>
                                          <p:spTgt spid="53"/>
                                        </p:tgtEl>
                                        <p:attrNameLst>
                                          <p:attrName>ppt_h</p:attrName>
                                        </p:attrNameLst>
                                      </p:cBhvr>
                                      <p:tavLst>
                                        <p:tav tm="0">
                                          <p:val>
                                            <p:strVal val="ppt_h"/>
                                          </p:val>
                                        </p:tav>
                                        <p:tav tm="100000">
                                          <p:val>
                                            <p:strVal val="ppt_h"/>
                                          </p:val>
                                        </p:tav>
                                      </p:tavLst>
                                    </p:anim>
                                    <p:anim calcmode="lin" valueType="num">
                                      <p:cBhvr>
                                        <p:cTn id="1055" dur="2000"/>
                                        <p:tgtEl>
                                          <p:spTgt spid="5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056" dur="1" fill="hold">
                                          <p:stCondLst>
                                            <p:cond delay="1999"/>
                                          </p:stCondLst>
                                        </p:cTn>
                                        <p:tgtEl>
                                          <p:spTgt spid="53"/>
                                        </p:tgtEl>
                                        <p:attrNameLst>
                                          <p:attrName>style.visibility</p:attrName>
                                        </p:attrNameLst>
                                      </p:cBhvr>
                                      <p:to>
                                        <p:strVal val="hidden"/>
                                      </p:to>
                                    </p:set>
                                  </p:childTnLst>
                                </p:cTn>
                              </p:par>
                              <p:par>
                                <p:cTn id="1057" presetID="19" presetClass="exit" presetSubtype="10" fill="hold" grpId="4" nodeType="withEffect">
                                  <p:stCondLst>
                                    <p:cond delay="0"/>
                                  </p:stCondLst>
                                  <p:childTnLst>
                                    <p:anim calcmode="lin" valueType="num">
                                      <p:cBhvr>
                                        <p:cTn id="1058" dur="2000"/>
                                        <p:tgtEl>
                                          <p:spTgt spid="54"/>
                                        </p:tgtEl>
                                        <p:attrNameLst>
                                          <p:attrName>ppt_h</p:attrName>
                                        </p:attrNameLst>
                                      </p:cBhvr>
                                      <p:tavLst>
                                        <p:tav tm="0">
                                          <p:val>
                                            <p:strVal val="ppt_h"/>
                                          </p:val>
                                        </p:tav>
                                        <p:tav tm="100000">
                                          <p:val>
                                            <p:strVal val="ppt_h"/>
                                          </p:val>
                                        </p:tav>
                                      </p:tavLst>
                                    </p:anim>
                                    <p:anim calcmode="lin" valueType="num">
                                      <p:cBhvr>
                                        <p:cTn id="1059" dur="2000"/>
                                        <p:tgtEl>
                                          <p:spTgt spid="5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060" dur="1" fill="hold">
                                          <p:stCondLst>
                                            <p:cond delay="1999"/>
                                          </p:stCondLst>
                                        </p:cTn>
                                        <p:tgtEl>
                                          <p:spTgt spid="54"/>
                                        </p:tgtEl>
                                        <p:attrNameLst>
                                          <p:attrName>style.visibility</p:attrName>
                                        </p:attrNameLst>
                                      </p:cBhvr>
                                      <p:to>
                                        <p:strVal val="hidden"/>
                                      </p:to>
                                    </p:set>
                                  </p:childTnLst>
                                </p:cTn>
                              </p:par>
                              <p:par>
                                <p:cTn id="1061" presetID="19" presetClass="exit" presetSubtype="10" fill="hold" grpId="4" nodeType="withEffect">
                                  <p:stCondLst>
                                    <p:cond delay="0"/>
                                  </p:stCondLst>
                                  <p:childTnLst>
                                    <p:anim calcmode="lin" valueType="num">
                                      <p:cBhvr>
                                        <p:cTn id="1062" dur="2000"/>
                                        <p:tgtEl>
                                          <p:spTgt spid="55"/>
                                        </p:tgtEl>
                                        <p:attrNameLst>
                                          <p:attrName>ppt_h</p:attrName>
                                        </p:attrNameLst>
                                      </p:cBhvr>
                                      <p:tavLst>
                                        <p:tav tm="0">
                                          <p:val>
                                            <p:strVal val="ppt_h"/>
                                          </p:val>
                                        </p:tav>
                                        <p:tav tm="100000">
                                          <p:val>
                                            <p:strVal val="ppt_h"/>
                                          </p:val>
                                        </p:tav>
                                      </p:tavLst>
                                    </p:anim>
                                    <p:anim calcmode="lin" valueType="num">
                                      <p:cBhvr>
                                        <p:cTn id="1063" dur="2000"/>
                                        <p:tgtEl>
                                          <p:spTgt spid="5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064" dur="1" fill="hold">
                                          <p:stCondLst>
                                            <p:cond delay="1999"/>
                                          </p:stCondLst>
                                        </p:cTn>
                                        <p:tgtEl>
                                          <p:spTgt spid="55"/>
                                        </p:tgtEl>
                                        <p:attrNameLst>
                                          <p:attrName>style.visibility</p:attrName>
                                        </p:attrNameLst>
                                      </p:cBhvr>
                                      <p:to>
                                        <p:strVal val="hidden"/>
                                      </p:to>
                                    </p:set>
                                  </p:childTnLst>
                                </p:cTn>
                              </p:par>
                              <p:par>
                                <p:cTn id="1065" presetID="19" presetClass="exit" presetSubtype="10" fill="hold" grpId="4" nodeType="withEffect">
                                  <p:stCondLst>
                                    <p:cond delay="0"/>
                                  </p:stCondLst>
                                  <p:childTnLst>
                                    <p:anim calcmode="lin" valueType="num">
                                      <p:cBhvr>
                                        <p:cTn id="1066" dur="2000"/>
                                        <p:tgtEl>
                                          <p:spTgt spid="56"/>
                                        </p:tgtEl>
                                        <p:attrNameLst>
                                          <p:attrName>ppt_h</p:attrName>
                                        </p:attrNameLst>
                                      </p:cBhvr>
                                      <p:tavLst>
                                        <p:tav tm="0">
                                          <p:val>
                                            <p:strVal val="ppt_h"/>
                                          </p:val>
                                        </p:tav>
                                        <p:tav tm="100000">
                                          <p:val>
                                            <p:strVal val="ppt_h"/>
                                          </p:val>
                                        </p:tav>
                                      </p:tavLst>
                                    </p:anim>
                                    <p:anim calcmode="lin" valueType="num">
                                      <p:cBhvr>
                                        <p:cTn id="1067" dur="2000"/>
                                        <p:tgtEl>
                                          <p:spTgt spid="5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068" dur="1" fill="hold">
                                          <p:stCondLst>
                                            <p:cond delay="1999"/>
                                          </p:stCondLst>
                                        </p:cTn>
                                        <p:tgtEl>
                                          <p:spTgt spid="56"/>
                                        </p:tgtEl>
                                        <p:attrNameLst>
                                          <p:attrName>style.visibility</p:attrName>
                                        </p:attrNameLst>
                                      </p:cBhvr>
                                      <p:to>
                                        <p:strVal val="hidden"/>
                                      </p:to>
                                    </p:set>
                                  </p:childTnLst>
                                </p:cTn>
                              </p:par>
                              <p:par>
                                <p:cTn id="1069" presetID="19" presetClass="exit" presetSubtype="10" fill="hold" grpId="4" nodeType="withEffect">
                                  <p:stCondLst>
                                    <p:cond delay="0"/>
                                  </p:stCondLst>
                                  <p:childTnLst>
                                    <p:anim calcmode="lin" valueType="num">
                                      <p:cBhvr>
                                        <p:cTn id="1070" dur="2000"/>
                                        <p:tgtEl>
                                          <p:spTgt spid="57"/>
                                        </p:tgtEl>
                                        <p:attrNameLst>
                                          <p:attrName>ppt_h</p:attrName>
                                        </p:attrNameLst>
                                      </p:cBhvr>
                                      <p:tavLst>
                                        <p:tav tm="0">
                                          <p:val>
                                            <p:strVal val="ppt_h"/>
                                          </p:val>
                                        </p:tav>
                                        <p:tav tm="100000">
                                          <p:val>
                                            <p:strVal val="ppt_h"/>
                                          </p:val>
                                        </p:tav>
                                      </p:tavLst>
                                    </p:anim>
                                    <p:anim calcmode="lin" valueType="num">
                                      <p:cBhvr>
                                        <p:cTn id="1071" dur="2000"/>
                                        <p:tgtEl>
                                          <p:spTgt spid="5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072" dur="1" fill="hold">
                                          <p:stCondLst>
                                            <p:cond delay="1999"/>
                                          </p:stCondLst>
                                        </p:cTn>
                                        <p:tgtEl>
                                          <p:spTgt spid="57"/>
                                        </p:tgtEl>
                                        <p:attrNameLst>
                                          <p:attrName>style.visibility</p:attrName>
                                        </p:attrNameLst>
                                      </p:cBhvr>
                                      <p:to>
                                        <p:strVal val="hidden"/>
                                      </p:to>
                                    </p:set>
                                  </p:childTnLst>
                                </p:cTn>
                              </p:par>
                              <p:par>
                                <p:cTn id="1073" presetID="19" presetClass="exit" presetSubtype="10" fill="hold" grpId="4" nodeType="withEffect">
                                  <p:stCondLst>
                                    <p:cond delay="0"/>
                                  </p:stCondLst>
                                  <p:childTnLst>
                                    <p:anim calcmode="lin" valueType="num">
                                      <p:cBhvr>
                                        <p:cTn id="1074" dur="2000"/>
                                        <p:tgtEl>
                                          <p:spTgt spid="58"/>
                                        </p:tgtEl>
                                        <p:attrNameLst>
                                          <p:attrName>ppt_h</p:attrName>
                                        </p:attrNameLst>
                                      </p:cBhvr>
                                      <p:tavLst>
                                        <p:tav tm="0">
                                          <p:val>
                                            <p:strVal val="ppt_h"/>
                                          </p:val>
                                        </p:tav>
                                        <p:tav tm="100000">
                                          <p:val>
                                            <p:strVal val="ppt_h"/>
                                          </p:val>
                                        </p:tav>
                                      </p:tavLst>
                                    </p:anim>
                                    <p:anim calcmode="lin" valueType="num">
                                      <p:cBhvr>
                                        <p:cTn id="1075" dur="2000"/>
                                        <p:tgtEl>
                                          <p:spTgt spid="5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076" dur="1" fill="hold">
                                          <p:stCondLst>
                                            <p:cond delay="1999"/>
                                          </p:stCondLst>
                                        </p:cTn>
                                        <p:tgtEl>
                                          <p:spTgt spid="58"/>
                                        </p:tgtEl>
                                        <p:attrNameLst>
                                          <p:attrName>style.visibility</p:attrName>
                                        </p:attrNameLst>
                                      </p:cBhvr>
                                      <p:to>
                                        <p:strVal val="hidden"/>
                                      </p:to>
                                    </p:set>
                                  </p:childTnLst>
                                </p:cTn>
                              </p:par>
                              <p:par>
                                <p:cTn id="1077" presetID="19" presetClass="exit" presetSubtype="10" fill="hold" grpId="4" nodeType="withEffect">
                                  <p:stCondLst>
                                    <p:cond delay="0"/>
                                  </p:stCondLst>
                                  <p:childTnLst>
                                    <p:anim calcmode="lin" valueType="num">
                                      <p:cBhvr>
                                        <p:cTn id="1078" dur="2000"/>
                                        <p:tgtEl>
                                          <p:spTgt spid="59"/>
                                        </p:tgtEl>
                                        <p:attrNameLst>
                                          <p:attrName>ppt_h</p:attrName>
                                        </p:attrNameLst>
                                      </p:cBhvr>
                                      <p:tavLst>
                                        <p:tav tm="0">
                                          <p:val>
                                            <p:strVal val="ppt_h"/>
                                          </p:val>
                                        </p:tav>
                                        <p:tav tm="100000">
                                          <p:val>
                                            <p:strVal val="ppt_h"/>
                                          </p:val>
                                        </p:tav>
                                      </p:tavLst>
                                    </p:anim>
                                    <p:anim calcmode="lin" valueType="num">
                                      <p:cBhvr>
                                        <p:cTn id="1079" dur="2000"/>
                                        <p:tgtEl>
                                          <p:spTgt spid="5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080" dur="1" fill="hold">
                                          <p:stCondLst>
                                            <p:cond delay="1999"/>
                                          </p:stCondLst>
                                        </p:cTn>
                                        <p:tgtEl>
                                          <p:spTgt spid="59"/>
                                        </p:tgtEl>
                                        <p:attrNameLst>
                                          <p:attrName>style.visibility</p:attrName>
                                        </p:attrNameLst>
                                      </p:cBhvr>
                                      <p:to>
                                        <p:strVal val="hidden"/>
                                      </p:to>
                                    </p:set>
                                  </p:childTnLst>
                                </p:cTn>
                              </p:par>
                              <p:par>
                                <p:cTn id="1081" presetID="19" presetClass="exit" presetSubtype="10" fill="hold" grpId="4" nodeType="withEffect">
                                  <p:stCondLst>
                                    <p:cond delay="0"/>
                                  </p:stCondLst>
                                  <p:childTnLst>
                                    <p:anim calcmode="lin" valueType="num">
                                      <p:cBhvr>
                                        <p:cTn id="1082" dur="2000"/>
                                        <p:tgtEl>
                                          <p:spTgt spid="60"/>
                                        </p:tgtEl>
                                        <p:attrNameLst>
                                          <p:attrName>ppt_h</p:attrName>
                                        </p:attrNameLst>
                                      </p:cBhvr>
                                      <p:tavLst>
                                        <p:tav tm="0">
                                          <p:val>
                                            <p:strVal val="ppt_h"/>
                                          </p:val>
                                        </p:tav>
                                        <p:tav tm="100000">
                                          <p:val>
                                            <p:strVal val="ppt_h"/>
                                          </p:val>
                                        </p:tav>
                                      </p:tavLst>
                                    </p:anim>
                                    <p:anim calcmode="lin" valueType="num">
                                      <p:cBhvr>
                                        <p:cTn id="1083" dur="2000"/>
                                        <p:tgtEl>
                                          <p:spTgt spid="6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084" dur="1" fill="hold">
                                          <p:stCondLst>
                                            <p:cond delay="1999"/>
                                          </p:stCondLst>
                                        </p:cTn>
                                        <p:tgtEl>
                                          <p:spTgt spid="60"/>
                                        </p:tgtEl>
                                        <p:attrNameLst>
                                          <p:attrName>style.visibility</p:attrName>
                                        </p:attrNameLst>
                                      </p:cBhvr>
                                      <p:to>
                                        <p:strVal val="hidden"/>
                                      </p:to>
                                    </p:set>
                                  </p:childTnLst>
                                </p:cTn>
                              </p:par>
                              <p:par>
                                <p:cTn id="1085" presetID="19" presetClass="exit" presetSubtype="10" fill="hold" grpId="4" nodeType="withEffect">
                                  <p:stCondLst>
                                    <p:cond delay="0"/>
                                  </p:stCondLst>
                                  <p:childTnLst>
                                    <p:anim calcmode="lin" valueType="num">
                                      <p:cBhvr>
                                        <p:cTn id="1086" dur="2000"/>
                                        <p:tgtEl>
                                          <p:spTgt spid="61"/>
                                        </p:tgtEl>
                                        <p:attrNameLst>
                                          <p:attrName>ppt_h</p:attrName>
                                        </p:attrNameLst>
                                      </p:cBhvr>
                                      <p:tavLst>
                                        <p:tav tm="0">
                                          <p:val>
                                            <p:strVal val="ppt_h"/>
                                          </p:val>
                                        </p:tav>
                                        <p:tav tm="100000">
                                          <p:val>
                                            <p:strVal val="ppt_h"/>
                                          </p:val>
                                        </p:tav>
                                      </p:tavLst>
                                    </p:anim>
                                    <p:anim calcmode="lin" valueType="num">
                                      <p:cBhvr>
                                        <p:cTn id="1087" dur="2000"/>
                                        <p:tgtEl>
                                          <p:spTgt spid="61"/>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088" dur="1" fill="hold">
                                          <p:stCondLst>
                                            <p:cond delay="1999"/>
                                          </p:stCondLst>
                                        </p:cTn>
                                        <p:tgtEl>
                                          <p:spTgt spid="61"/>
                                        </p:tgtEl>
                                        <p:attrNameLst>
                                          <p:attrName>style.visibility</p:attrName>
                                        </p:attrNameLst>
                                      </p:cBhvr>
                                      <p:to>
                                        <p:strVal val="hidden"/>
                                      </p:to>
                                    </p:set>
                                  </p:childTnLst>
                                </p:cTn>
                              </p:par>
                              <p:par>
                                <p:cTn id="1089" presetID="19" presetClass="exit" presetSubtype="10" fill="hold" grpId="4" nodeType="withEffect">
                                  <p:stCondLst>
                                    <p:cond delay="0"/>
                                  </p:stCondLst>
                                  <p:childTnLst>
                                    <p:anim calcmode="lin" valueType="num">
                                      <p:cBhvr>
                                        <p:cTn id="1090" dur="2000"/>
                                        <p:tgtEl>
                                          <p:spTgt spid="62"/>
                                        </p:tgtEl>
                                        <p:attrNameLst>
                                          <p:attrName>ppt_h</p:attrName>
                                        </p:attrNameLst>
                                      </p:cBhvr>
                                      <p:tavLst>
                                        <p:tav tm="0">
                                          <p:val>
                                            <p:strVal val="ppt_h"/>
                                          </p:val>
                                        </p:tav>
                                        <p:tav tm="100000">
                                          <p:val>
                                            <p:strVal val="ppt_h"/>
                                          </p:val>
                                        </p:tav>
                                      </p:tavLst>
                                    </p:anim>
                                    <p:anim calcmode="lin" valueType="num">
                                      <p:cBhvr>
                                        <p:cTn id="1091" dur="2000"/>
                                        <p:tgtEl>
                                          <p:spTgt spid="62"/>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092" dur="1" fill="hold">
                                          <p:stCondLst>
                                            <p:cond delay="1999"/>
                                          </p:stCondLst>
                                        </p:cTn>
                                        <p:tgtEl>
                                          <p:spTgt spid="62"/>
                                        </p:tgtEl>
                                        <p:attrNameLst>
                                          <p:attrName>style.visibility</p:attrName>
                                        </p:attrNameLst>
                                      </p:cBhvr>
                                      <p:to>
                                        <p:strVal val="hidden"/>
                                      </p:to>
                                    </p:set>
                                  </p:childTnLst>
                                </p:cTn>
                              </p:par>
                              <p:par>
                                <p:cTn id="1093" presetID="19" presetClass="exit" presetSubtype="10" fill="hold" grpId="4" nodeType="withEffect">
                                  <p:stCondLst>
                                    <p:cond delay="0"/>
                                  </p:stCondLst>
                                  <p:childTnLst>
                                    <p:anim calcmode="lin" valueType="num">
                                      <p:cBhvr>
                                        <p:cTn id="1094" dur="2000"/>
                                        <p:tgtEl>
                                          <p:spTgt spid="63"/>
                                        </p:tgtEl>
                                        <p:attrNameLst>
                                          <p:attrName>ppt_h</p:attrName>
                                        </p:attrNameLst>
                                      </p:cBhvr>
                                      <p:tavLst>
                                        <p:tav tm="0">
                                          <p:val>
                                            <p:strVal val="ppt_h"/>
                                          </p:val>
                                        </p:tav>
                                        <p:tav tm="100000">
                                          <p:val>
                                            <p:strVal val="ppt_h"/>
                                          </p:val>
                                        </p:tav>
                                      </p:tavLst>
                                    </p:anim>
                                    <p:anim calcmode="lin" valueType="num">
                                      <p:cBhvr>
                                        <p:cTn id="1095" dur="2000"/>
                                        <p:tgtEl>
                                          <p:spTgt spid="6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096" dur="1" fill="hold">
                                          <p:stCondLst>
                                            <p:cond delay="1999"/>
                                          </p:stCondLst>
                                        </p:cTn>
                                        <p:tgtEl>
                                          <p:spTgt spid="63"/>
                                        </p:tgtEl>
                                        <p:attrNameLst>
                                          <p:attrName>style.visibility</p:attrName>
                                        </p:attrNameLst>
                                      </p:cBhvr>
                                      <p:to>
                                        <p:strVal val="hidden"/>
                                      </p:to>
                                    </p:set>
                                  </p:childTnLst>
                                </p:cTn>
                              </p:par>
                              <p:par>
                                <p:cTn id="1097" presetID="19" presetClass="exit" presetSubtype="10" fill="hold" grpId="4" nodeType="withEffect">
                                  <p:stCondLst>
                                    <p:cond delay="0"/>
                                  </p:stCondLst>
                                  <p:childTnLst>
                                    <p:anim calcmode="lin" valueType="num">
                                      <p:cBhvr>
                                        <p:cTn id="1098" dur="2000"/>
                                        <p:tgtEl>
                                          <p:spTgt spid="64"/>
                                        </p:tgtEl>
                                        <p:attrNameLst>
                                          <p:attrName>ppt_h</p:attrName>
                                        </p:attrNameLst>
                                      </p:cBhvr>
                                      <p:tavLst>
                                        <p:tav tm="0">
                                          <p:val>
                                            <p:strVal val="ppt_h"/>
                                          </p:val>
                                        </p:tav>
                                        <p:tav tm="100000">
                                          <p:val>
                                            <p:strVal val="ppt_h"/>
                                          </p:val>
                                        </p:tav>
                                      </p:tavLst>
                                    </p:anim>
                                    <p:anim calcmode="lin" valueType="num">
                                      <p:cBhvr>
                                        <p:cTn id="1099" dur="2000"/>
                                        <p:tgtEl>
                                          <p:spTgt spid="6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100" dur="1" fill="hold">
                                          <p:stCondLst>
                                            <p:cond delay="1999"/>
                                          </p:stCondLst>
                                        </p:cTn>
                                        <p:tgtEl>
                                          <p:spTgt spid="64"/>
                                        </p:tgtEl>
                                        <p:attrNameLst>
                                          <p:attrName>style.visibility</p:attrName>
                                        </p:attrNameLst>
                                      </p:cBhvr>
                                      <p:to>
                                        <p:strVal val="hidden"/>
                                      </p:to>
                                    </p:set>
                                  </p:childTnLst>
                                </p:cTn>
                              </p:par>
                              <p:par>
                                <p:cTn id="1101" presetID="19" presetClass="exit" presetSubtype="10" fill="hold" grpId="4" nodeType="withEffect">
                                  <p:stCondLst>
                                    <p:cond delay="0"/>
                                  </p:stCondLst>
                                  <p:childTnLst>
                                    <p:anim calcmode="lin" valueType="num">
                                      <p:cBhvr>
                                        <p:cTn id="1102" dur="2000"/>
                                        <p:tgtEl>
                                          <p:spTgt spid="65"/>
                                        </p:tgtEl>
                                        <p:attrNameLst>
                                          <p:attrName>ppt_h</p:attrName>
                                        </p:attrNameLst>
                                      </p:cBhvr>
                                      <p:tavLst>
                                        <p:tav tm="0">
                                          <p:val>
                                            <p:strVal val="ppt_h"/>
                                          </p:val>
                                        </p:tav>
                                        <p:tav tm="100000">
                                          <p:val>
                                            <p:strVal val="ppt_h"/>
                                          </p:val>
                                        </p:tav>
                                      </p:tavLst>
                                    </p:anim>
                                    <p:anim calcmode="lin" valueType="num">
                                      <p:cBhvr>
                                        <p:cTn id="1103" dur="2000"/>
                                        <p:tgtEl>
                                          <p:spTgt spid="6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104" dur="1" fill="hold">
                                          <p:stCondLst>
                                            <p:cond delay="1999"/>
                                          </p:stCondLst>
                                        </p:cTn>
                                        <p:tgtEl>
                                          <p:spTgt spid="65"/>
                                        </p:tgtEl>
                                        <p:attrNameLst>
                                          <p:attrName>style.visibility</p:attrName>
                                        </p:attrNameLst>
                                      </p:cBhvr>
                                      <p:to>
                                        <p:strVal val="hidden"/>
                                      </p:to>
                                    </p:set>
                                  </p:childTnLst>
                                </p:cTn>
                              </p:par>
                              <p:par>
                                <p:cTn id="1105" presetID="19" presetClass="exit" presetSubtype="10" fill="hold" grpId="4" nodeType="withEffect">
                                  <p:stCondLst>
                                    <p:cond delay="0"/>
                                  </p:stCondLst>
                                  <p:childTnLst>
                                    <p:anim calcmode="lin" valueType="num">
                                      <p:cBhvr>
                                        <p:cTn id="1106" dur="2000"/>
                                        <p:tgtEl>
                                          <p:spTgt spid="66"/>
                                        </p:tgtEl>
                                        <p:attrNameLst>
                                          <p:attrName>ppt_h</p:attrName>
                                        </p:attrNameLst>
                                      </p:cBhvr>
                                      <p:tavLst>
                                        <p:tav tm="0">
                                          <p:val>
                                            <p:strVal val="ppt_h"/>
                                          </p:val>
                                        </p:tav>
                                        <p:tav tm="100000">
                                          <p:val>
                                            <p:strVal val="ppt_h"/>
                                          </p:val>
                                        </p:tav>
                                      </p:tavLst>
                                    </p:anim>
                                    <p:anim calcmode="lin" valueType="num">
                                      <p:cBhvr>
                                        <p:cTn id="1107" dur="2000"/>
                                        <p:tgtEl>
                                          <p:spTgt spid="6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108" dur="1" fill="hold">
                                          <p:stCondLst>
                                            <p:cond delay="1999"/>
                                          </p:stCondLst>
                                        </p:cTn>
                                        <p:tgtEl>
                                          <p:spTgt spid="66"/>
                                        </p:tgtEl>
                                        <p:attrNameLst>
                                          <p:attrName>style.visibility</p:attrName>
                                        </p:attrNameLst>
                                      </p:cBhvr>
                                      <p:to>
                                        <p:strVal val="hidden"/>
                                      </p:to>
                                    </p:set>
                                  </p:childTnLst>
                                </p:cTn>
                              </p:par>
                              <p:par>
                                <p:cTn id="1109" presetID="19" presetClass="exit" presetSubtype="10" fill="hold" grpId="4" nodeType="withEffect">
                                  <p:stCondLst>
                                    <p:cond delay="0"/>
                                  </p:stCondLst>
                                  <p:childTnLst>
                                    <p:anim calcmode="lin" valueType="num">
                                      <p:cBhvr>
                                        <p:cTn id="1110" dur="2000"/>
                                        <p:tgtEl>
                                          <p:spTgt spid="67"/>
                                        </p:tgtEl>
                                        <p:attrNameLst>
                                          <p:attrName>ppt_h</p:attrName>
                                        </p:attrNameLst>
                                      </p:cBhvr>
                                      <p:tavLst>
                                        <p:tav tm="0">
                                          <p:val>
                                            <p:strVal val="ppt_h"/>
                                          </p:val>
                                        </p:tav>
                                        <p:tav tm="100000">
                                          <p:val>
                                            <p:strVal val="ppt_h"/>
                                          </p:val>
                                        </p:tav>
                                      </p:tavLst>
                                    </p:anim>
                                    <p:anim calcmode="lin" valueType="num">
                                      <p:cBhvr>
                                        <p:cTn id="1111" dur="2000"/>
                                        <p:tgtEl>
                                          <p:spTgt spid="6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112" dur="1" fill="hold">
                                          <p:stCondLst>
                                            <p:cond delay="1999"/>
                                          </p:stCondLst>
                                        </p:cTn>
                                        <p:tgtEl>
                                          <p:spTgt spid="67"/>
                                        </p:tgtEl>
                                        <p:attrNameLst>
                                          <p:attrName>style.visibility</p:attrName>
                                        </p:attrNameLst>
                                      </p:cBhvr>
                                      <p:to>
                                        <p:strVal val="hidden"/>
                                      </p:to>
                                    </p:set>
                                  </p:childTnLst>
                                </p:cTn>
                              </p:par>
                              <p:par>
                                <p:cTn id="1113" presetID="17" presetClass="entr" presetSubtype="1" fill="hold" nodeType="withEffect">
                                  <p:stCondLst>
                                    <p:cond delay="0"/>
                                  </p:stCondLst>
                                  <p:childTnLst>
                                    <p:set>
                                      <p:cBhvr>
                                        <p:cTn id="1114" dur="1" fill="hold">
                                          <p:stCondLst>
                                            <p:cond delay="0"/>
                                          </p:stCondLst>
                                        </p:cTn>
                                        <p:tgtEl>
                                          <p:spTgt spid="2"/>
                                        </p:tgtEl>
                                        <p:attrNameLst>
                                          <p:attrName>style.visibility</p:attrName>
                                        </p:attrNameLst>
                                      </p:cBhvr>
                                      <p:to>
                                        <p:strVal val="visible"/>
                                      </p:to>
                                    </p:set>
                                    <p:anim calcmode="lin" valueType="num">
                                      <p:cBhvr>
                                        <p:cTn id="1115" dur="2000" fill="hold"/>
                                        <p:tgtEl>
                                          <p:spTgt spid="2"/>
                                        </p:tgtEl>
                                        <p:attrNameLst>
                                          <p:attrName>ppt_x</p:attrName>
                                        </p:attrNameLst>
                                      </p:cBhvr>
                                      <p:tavLst>
                                        <p:tav tm="0">
                                          <p:val>
                                            <p:strVal val="#ppt_x"/>
                                          </p:val>
                                        </p:tav>
                                        <p:tav tm="100000">
                                          <p:val>
                                            <p:strVal val="#ppt_x"/>
                                          </p:val>
                                        </p:tav>
                                      </p:tavLst>
                                    </p:anim>
                                    <p:anim calcmode="lin" valueType="num">
                                      <p:cBhvr>
                                        <p:cTn id="1116" dur="2000" fill="hold"/>
                                        <p:tgtEl>
                                          <p:spTgt spid="2"/>
                                        </p:tgtEl>
                                        <p:attrNameLst>
                                          <p:attrName>ppt_y</p:attrName>
                                        </p:attrNameLst>
                                      </p:cBhvr>
                                      <p:tavLst>
                                        <p:tav tm="0">
                                          <p:val>
                                            <p:strVal val="#ppt_y-#ppt_h/2"/>
                                          </p:val>
                                        </p:tav>
                                        <p:tav tm="100000">
                                          <p:val>
                                            <p:strVal val="#ppt_y"/>
                                          </p:val>
                                        </p:tav>
                                      </p:tavLst>
                                    </p:anim>
                                    <p:anim calcmode="lin" valueType="num">
                                      <p:cBhvr>
                                        <p:cTn id="1117" dur="2000" fill="hold"/>
                                        <p:tgtEl>
                                          <p:spTgt spid="2"/>
                                        </p:tgtEl>
                                        <p:attrNameLst>
                                          <p:attrName>ppt_w</p:attrName>
                                        </p:attrNameLst>
                                      </p:cBhvr>
                                      <p:tavLst>
                                        <p:tav tm="0">
                                          <p:val>
                                            <p:strVal val="#ppt_w"/>
                                          </p:val>
                                        </p:tav>
                                        <p:tav tm="100000">
                                          <p:val>
                                            <p:strVal val="#ppt_w"/>
                                          </p:val>
                                        </p:tav>
                                      </p:tavLst>
                                    </p:anim>
                                    <p:anim calcmode="lin" valueType="num">
                                      <p:cBhvr>
                                        <p:cTn id="1118" dur="2000" fill="hold"/>
                                        <p:tgtEl>
                                          <p:spTgt spid="2"/>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3" grpId="4" animBg="1"/>
      <p:bldP spid="4" grpId="0" animBg="1"/>
      <p:bldP spid="4" grpId="1" animBg="1"/>
      <p:bldP spid="4" grpId="2" animBg="1"/>
      <p:bldP spid="4" grpId="3" animBg="1"/>
      <p:bldP spid="4" grpId="4" animBg="1"/>
      <p:bldP spid="5" grpId="0" animBg="1"/>
      <p:bldP spid="5" grpId="1" animBg="1"/>
      <p:bldP spid="5" grpId="2" animBg="1"/>
      <p:bldP spid="5" grpId="3" animBg="1"/>
      <p:bldP spid="5" grpId="4" animBg="1"/>
      <p:bldP spid="6" grpId="0" animBg="1"/>
      <p:bldP spid="6" grpId="1" animBg="1"/>
      <p:bldP spid="6" grpId="2" animBg="1"/>
      <p:bldP spid="6" grpId="3" animBg="1"/>
      <p:bldP spid="6" grpId="4" animBg="1"/>
      <p:bldP spid="7" grpId="0" animBg="1"/>
      <p:bldP spid="7" grpId="1" animBg="1"/>
      <p:bldP spid="7" grpId="2" animBg="1"/>
      <p:bldP spid="7" grpId="3" animBg="1"/>
      <p:bldP spid="7" grpId="4" animBg="1"/>
      <p:bldP spid="8" grpId="0" animBg="1"/>
      <p:bldP spid="8" grpId="1" animBg="1"/>
      <p:bldP spid="8" grpId="2" animBg="1"/>
      <p:bldP spid="8" grpId="3" animBg="1"/>
      <p:bldP spid="8" grpId="4" animBg="1"/>
      <p:bldP spid="9" grpId="0" animBg="1"/>
      <p:bldP spid="9" grpId="1" animBg="1"/>
      <p:bldP spid="9" grpId="2" animBg="1"/>
      <p:bldP spid="9" grpId="3" animBg="1"/>
      <p:bldP spid="9" grpId="4" animBg="1"/>
      <p:bldP spid="10" grpId="0" animBg="1"/>
      <p:bldP spid="10" grpId="1" animBg="1"/>
      <p:bldP spid="10" grpId="2" animBg="1"/>
      <p:bldP spid="10" grpId="3" animBg="1"/>
      <p:bldP spid="10" grpId="4" animBg="1"/>
      <p:bldP spid="11" grpId="0" animBg="1"/>
      <p:bldP spid="11" grpId="1" animBg="1"/>
      <p:bldP spid="11" grpId="2" animBg="1"/>
      <p:bldP spid="11" grpId="3" animBg="1"/>
      <p:bldP spid="11" grpId="4" animBg="1"/>
      <p:bldP spid="12" grpId="0" animBg="1"/>
      <p:bldP spid="12" grpId="1" animBg="1"/>
      <p:bldP spid="12" grpId="2" animBg="1"/>
      <p:bldP spid="12" grpId="3" animBg="1"/>
      <p:bldP spid="12" grpId="4" animBg="1"/>
      <p:bldP spid="13" grpId="0" animBg="1"/>
      <p:bldP spid="13" grpId="1" animBg="1"/>
      <p:bldP spid="13" grpId="2" animBg="1"/>
      <p:bldP spid="13" grpId="3" animBg="1"/>
      <p:bldP spid="13" grpId="4" animBg="1"/>
      <p:bldP spid="14" grpId="0" animBg="1"/>
      <p:bldP spid="14" grpId="1" animBg="1"/>
      <p:bldP spid="14" grpId="2" animBg="1"/>
      <p:bldP spid="14" grpId="3" animBg="1"/>
      <p:bldP spid="14" grpId="4" animBg="1"/>
      <p:bldP spid="15" grpId="0" animBg="1"/>
      <p:bldP spid="15" grpId="1" animBg="1"/>
      <p:bldP spid="15" grpId="2" animBg="1"/>
      <p:bldP spid="15" grpId="3" animBg="1"/>
      <p:bldP spid="15" grpId="4" animBg="1"/>
      <p:bldP spid="16" grpId="0" animBg="1"/>
      <p:bldP spid="16" grpId="1" animBg="1"/>
      <p:bldP spid="16" grpId="2" animBg="1"/>
      <p:bldP spid="16" grpId="3" animBg="1"/>
      <p:bldP spid="16" grpId="4" animBg="1"/>
      <p:bldP spid="17" grpId="0" animBg="1"/>
      <p:bldP spid="17" grpId="1" animBg="1"/>
      <p:bldP spid="17" grpId="2" animBg="1"/>
      <p:bldP spid="17" grpId="3" animBg="1"/>
      <p:bldP spid="17" grpId="4" animBg="1"/>
      <p:bldP spid="18" grpId="0" animBg="1"/>
      <p:bldP spid="18" grpId="1" animBg="1"/>
      <p:bldP spid="18" grpId="2" animBg="1"/>
      <p:bldP spid="18" grpId="3" animBg="1"/>
      <p:bldP spid="18" grpId="4" animBg="1"/>
      <p:bldP spid="19" grpId="0" animBg="1"/>
      <p:bldP spid="19" grpId="1" animBg="1"/>
      <p:bldP spid="19" grpId="2" animBg="1"/>
      <p:bldP spid="19" grpId="3" animBg="1"/>
      <p:bldP spid="19" grpId="4" animBg="1"/>
      <p:bldP spid="20" grpId="0" animBg="1"/>
      <p:bldP spid="20" grpId="1" animBg="1"/>
      <p:bldP spid="20" grpId="2" animBg="1"/>
      <p:bldP spid="20" grpId="3" animBg="1"/>
      <p:bldP spid="20" grpId="4" animBg="1"/>
      <p:bldP spid="21" grpId="0" animBg="1"/>
      <p:bldP spid="21" grpId="1" animBg="1"/>
      <p:bldP spid="21" grpId="2" animBg="1"/>
      <p:bldP spid="21" grpId="3" animBg="1"/>
      <p:bldP spid="21" grpId="4" animBg="1"/>
      <p:bldP spid="22" grpId="0" animBg="1"/>
      <p:bldP spid="22" grpId="1" animBg="1"/>
      <p:bldP spid="22" grpId="2" animBg="1"/>
      <p:bldP spid="22" grpId="3" animBg="1"/>
      <p:bldP spid="22" grpId="4" animBg="1"/>
      <p:bldP spid="23" grpId="0" animBg="1"/>
      <p:bldP spid="23" grpId="1" animBg="1"/>
      <p:bldP spid="23" grpId="2" animBg="1"/>
      <p:bldP spid="23" grpId="3" animBg="1"/>
      <p:bldP spid="23" grpId="4" animBg="1"/>
      <p:bldP spid="24" grpId="0" animBg="1"/>
      <p:bldP spid="24" grpId="1" animBg="1"/>
      <p:bldP spid="24" grpId="2" animBg="1"/>
      <p:bldP spid="24" grpId="3" animBg="1"/>
      <p:bldP spid="24" grpId="4" animBg="1"/>
      <p:bldP spid="25" grpId="0" animBg="1"/>
      <p:bldP spid="25" grpId="1" animBg="1"/>
      <p:bldP spid="25" grpId="2" animBg="1"/>
      <p:bldP spid="25" grpId="3" animBg="1"/>
      <p:bldP spid="25" grpId="4" animBg="1"/>
      <p:bldP spid="26" grpId="0" animBg="1"/>
      <p:bldP spid="26" grpId="1" animBg="1"/>
      <p:bldP spid="26" grpId="2" animBg="1"/>
      <p:bldP spid="26" grpId="3" animBg="1"/>
      <p:bldP spid="26" grpId="4" animBg="1"/>
      <p:bldP spid="27" grpId="0" animBg="1"/>
      <p:bldP spid="27" grpId="1" animBg="1"/>
      <p:bldP spid="27" grpId="2" animBg="1"/>
      <p:bldP spid="27" grpId="3" animBg="1"/>
      <p:bldP spid="27" grpId="4" animBg="1"/>
      <p:bldP spid="28" grpId="0" animBg="1"/>
      <p:bldP spid="28" grpId="1" animBg="1"/>
      <p:bldP spid="28" grpId="2" animBg="1"/>
      <p:bldP spid="28" grpId="3" animBg="1"/>
      <p:bldP spid="28" grpId="4" animBg="1"/>
      <p:bldP spid="29" grpId="0" animBg="1"/>
      <p:bldP spid="29" grpId="1" animBg="1"/>
      <p:bldP spid="29" grpId="2" animBg="1"/>
      <p:bldP spid="29" grpId="3" animBg="1"/>
      <p:bldP spid="29" grpId="4" animBg="1"/>
      <p:bldP spid="30" grpId="0" animBg="1"/>
      <p:bldP spid="30" grpId="1" animBg="1"/>
      <p:bldP spid="30" grpId="2" animBg="1"/>
      <p:bldP spid="30" grpId="3" animBg="1"/>
      <p:bldP spid="30" grpId="4" animBg="1"/>
      <p:bldP spid="31" grpId="0" animBg="1"/>
      <p:bldP spid="31" grpId="1" animBg="1"/>
      <p:bldP spid="31" grpId="2" animBg="1"/>
      <p:bldP spid="31" grpId="3" animBg="1"/>
      <p:bldP spid="31" grpId="4" animBg="1"/>
      <p:bldP spid="32" grpId="0" animBg="1"/>
      <p:bldP spid="32" grpId="1" animBg="1"/>
      <p:bldP spid="32" grpId="2" animBg="1"/>
      <p:bldP spid="32" grpId="3" animBg="1"/>
      <p:bldP spid="32" grpId="4" animBg="1"/>
      <p:bldP spid="33" grpId="0" animBg="1"/>
      <p:bldP spid="33" grpId="1" animBg="1"/>
      <p:bldP spid="33" grpId="2" animBg="1"/>
      <p:bldP spid="33" grpId="3" animBg="1"/>
      <p:bldP spid="33" grpId="4" animBg="1"/>
      <p:bldP spid="34" grpId="0" animBg="1"/>
      <p:bldP spid="34" grpId="1" animBg="1"/>
      <p:bldP spid="34" grpId="2" animBg="1"/>
      <p:bldP spid="34" grpId="3" animBg="1"/>
      <p:bldP spid="34" grpId="4" animBg="1"/>
      <p:bldP spid="35" grpId="0" animBg="1"/>
      <p:bldP spid="35" grpId="1" animBg="1"/>
      <p:bldP spid="35" grpId="2" animBg="1"/>
      <p:bldP spid="35" grpId="3" animBg="1"/>
      <p:bldP spid="35" grpId="4" animBg="1"/>
      <p:bldP spid="36" grpId="0" animBg="1"/>
      <p:bldP spid="36" grpId="1" animBg="1"/>
      <p:bldP spid="36" grpId="2" animBg="1"/>
      <p:bldP spid="36" grpId="3" animBg="1"/>
      <p:bldP spid="36" grpId="4" animBg="1"/>
      <p:bldP spid="37" grpId="0" animBg="1"/>
      <p:bldP spid="37" grpId="1" animBg="1"/>
      <p:bldP spid="37" grpId="2" animBg="1"/>
      <p:bldP spid="37" grpId="3" animBg="1"/>
      <p:bldP spid="37" grpId="4" animBg="1"/>
      <p:bldP spid="38" grpId="0" animBg="1"/>
      <p:bldP spid="38" grpId="1" animBg="1"/>
      <p:bldP spid="38" grpId="2" animBg="1"/>
      <p:bldP spid="38" grpId="3" animBg="1"/>
      <p:bldP spid="38" grpId="4" animBg="1"/>
      <p:bldP spid="39" grpId="0" animBg="1"/>
      <p:bldP spid="39" grpId="1" animBg="1"/>
      <p:bldP spid="39" grpId="2" animBg="1"/>
      <p:bldP spid="39" grpId="3" animBg="1"/>
      <p:bldP spid="39" grpId="4" animBg="1"/>
      <p:bldP spid="40" grpId="0" animBg="1"/>
      <p:bldP spid="40" grpId="1" animBg="1"/>
      <p:bldP spid="40" grpId="2" animBg="1"/>
      <p:bldP spid="40" grpId="3" animBg="1"/>
      <p:bldP spid="40" grpId="4" animBg="1"/>
      <p:bldP spid="41" grpId="0" animBg="1"/>
      <p:bldP spid="41" grpId="1" animBg="1"/>
      <p:bldP spid="41" grpId="2" animBg="1"/>
      <p:bldP spid="41" grpId="3" animBg="1"/>
      <p:bldP spid="41" grpId="4" animBg="1"/>
      <p:bldP spid="42" grpId="0" animBg="1"/>
      <p:bldP spid="42" grpId="1" animBg="1"/>
      <p:bldP spid="42" grpId="2" animBg="1"/>
      <p:bldP spid="42" grpId="3" animBg="1"/>
      <p:bldP spid="42" grpId="4" animBg="1"/>
      <p:bldP spid="43" grpId="0" animBg="1"/>
      <p:bldP spid="43" grpId="1" animBg="1"/>
      <p:bldP spid="43" grpId="2" animBg="1"/>
      <p:bldP spid="43" grpId="3" animBg="1"/>
      <p:bldP spid="43" grpId="4" animBg="1"/>
      <p:bldP spid="44" grpId="0" animBg="1"/>
      <p:bldP spid="44" grpId="1" animBg="1"/>
      <p:bldP spid="44" grpId="2" animBg="1"/>
      <p:bldP spid="44" grpId="3" animBg="1"/>
      <p:bldP spid="44" grpId="4" animBg="1"/>
      <p:bldP spid="45" grpId="0" animBg="1"/>
      <p:bldP spid="45" grpId="1" animBg="1"/>
      <p:bldP spid="45" grpId="2" animBg="1"/>
      <p:bldP spid="45" grpId="3" animBg="1"/>
      <p:bldP spid="45" grpId="4" animBg="1"/>
      <p:bldP spid="46" grpId="0" animBg="1"/>
      <p:bldP spid="46" grpId="1" animBg="1"/>
      <p:bldP spid="46" grpId="2" animBg="1"/>
      <p:bldP spid="46" grpId="3" animBg="1"/>
      <p:bldP spid="46" grpId="4" animBg="1"/>
      <p:bldP spid="47" grpId="0" animBg="1"/>
      <p:bldP spid="47" grpId="1" animBg="1"/>
      <p:bldP spid="47" grpId="2" animBg="1"/>
      <p:bldP spid="47" grpId="3" animBg="1"/>
      <p:bldP spid="47" grpId="4" animBg="1"/>
      <p:bldP spid="48" grpId="0" animBg="1"/>
      <p:bldP spid="48" grpId="1" animBg="1"/>
      <p:bldP spid="48" grpId="2" animBg="1"/>
      <p:bldP spid="48" grpId="3" animBg="1"/>
      <p:bldP spid="48" grpId="4" animBg="1"/>
      <p:bldP spid="49" grpId="0" animBg="1"/>
      <p:bldP spid="49" grpId="1" animBg="1"/>
      <p:bldP spid="49" grpId="2" animBg="1"/>
      <p:bldP spid="49" grpId="3" animBg="1"/>
      <p:bldP spid="49" grpId="4" animBg="1"/>
      <p:bldP spid="50" grpId="0" animBg="1"/>
      <p:bldP spid="50" grpId="1" animBg="1"/>
      <p:bldP spid="50" grpId="2" animBg="1"/>
      <p:bldP spid="50" grpId="3" animBg="1"/>
      <p:bldP spid="50" grpId="4" animBg="1"/>
      <p:bldP spid="51" grpId="0" animBg="1"/>
      <p:bldP spid="51" grpId="1" animBg="1"/>
      <p:bldP spid="51" grpId="2" animBg="1"/>
      <p:bldP spid="51" grpId="3" animBg="1"/>
      <p:bldP spid="51" grpId="4" animBg="1"/>
      <p:bldP spid="52" grpId="0" animBg="1"/>
      <p:bldP spid="52" grpId="1" animBg="1"/>
      <p:bldP spid="52" grpId="2" animBg="1"/>
      <p:bldP spid="52" grpId="3" animBg="1"/>
      <p:bldP spid="52" grpId="4" animBg="1"/>
      <p:bldP spid="53" grpId="0" animBg="1"/>
      <p:bldP spid="53" grpId="1" animBg="1"/>
      <p:bldP spid="53" grpId="2" animBg="1"/>
      <p:bldP spid="53" grpId="3" animBg="1"/>
      <p:bldP spid="53" grpId="4" animBg="1"/>
      <p:bldP spid="54" grpId="0" animBg="1"/>
      <p:bldP spid="54" grpId="1" animBg="1"/>
      <p:bldP spid="54" grpId="2" animBg="1"/>
      <p:bldP spid="54" grpId="3" animBg="1"/>
      <p:bldP spid="54" grpId="4" animBg="1"/>
      <p:bldP spid="55" grpId="0" animBg="1"/>
      <p:bldP spid="55" grpId="1" animBg="1"/>
      <p:bldP spid="55" grpId="2" animBg="1"/>
      <p:bldP spid="55" grpId="3" animBg="1"/>
      <p:bldP spid="55" grpId="4" animBg="1"/>
      <p:bldP spid="56" grpId="0" animBg="1"/>
      <p:bldP spid="56" grpId="1" animBg="1"/>
      <p:bldP spid="56" grpId="2" animBg="1"/>
      <p:bldP spid="56" grpId="3" animBg="1"/>
      <p:bldP spid="56" grpId="4" animBg="1"/>
      <p:bldP spid="57" grpId="0" animBg="1"/>
      <p:bldP spid="57" grpId="1" animBg="1"/>
      <p:bldP spid="57" grpId="2" animBg="1"/>
      <p:bldP spid="57" grpId="3" animBg="1"/>
      <p:bldP spid="57" grpId="4" animBg="1"/>
      <p:bldP spid="58" grpId="0" animBg="1"/>
      <p:bldP spid="58" grpId="1" animBg="1"/>
      <p:bldP spid="58" grpId="2" animBg="1"/>
      <p:bldP spid="58" grpId="3" animBg="1"/>
      <p:bldP spid="58" grpId="4" animBg="1"/>
      <p:bldP spid="59" grpId="0" animBg="1"/>
      <p:bldP spid="59" grpId="1" animBg="1"/>
      <p:bldP spid="59" grpId="2" animBg="1"/>
      <p:bldP spid="59" grpId="3" animBg="1"/>
      <p:bldP spid="59" grpId="4" animBg="1"/>
      <p:bldP spid="60" grpId="0" animBg="1"/>
      <p:bldP spid="60" grpId="1" animBg="1"/>
      <p:bldP spid="60" grpId="2" animBg="1"/>
      <p:bldP spid="60" grpId="3" animBg="1"/>
      <p:bldP spid="60" grpId="4" animBg="1"/>
      <p:bldP spid="61" grpId="0" animBg="1"/>
      <p:bldP spid="61" grpId="1" animBg="1"/>
      <p:bldP spid="61" grpId="2" animBg="1"/>
      <p:bldP spid="61" grpId="3" animBg="1"/>
      <p:bldP spid="61" grpId="4" animBg="1"/>
      <p:bldP spid="62" grpId="0" animBg="1"/>
      <p:bldP spid="62" grpId="1" animBg="1"/>
      <p:bldP spid="62" grpId="2" animBg="1"/>
      <p:bldP spid="62" grpId="3" animBg="1"/>
      <p:bldP spid="62" grpId="4" animBg="1"/>
      <p:bldP spid="63" grpId="0" animBg="1"/>
      <p:bldP spid="63" grpId="1" animBg="1"/>
      <p:bldP spid="63" grpId="2" animBg="1"/>
      <p:bldP spid="63" grpId="3" animBg="1"/>
      <p:bldP spid="63" grpId="4" animBg="1"/>
      <p:bldP spid="64" grpId="0" animBg="1"/>
      <p:bldP spid="64" grpId="1" animBg="1"/>
      <p:bldP spid="64" grpId="2" animBg="1"/>
      <p:bldP spid="64" grpId="3" animBg="1"/>
      <p:bldP spid="64" grpId="4" animBg="1"/>
      <p:bldP spid="65" grpId="0" animBg="1"/>
      <p:bldP spid="65" grpId="1" animBg="1"/>
      <p:bldP spid="65" grpId="2" animBg="1"/>
      <p:bldP spid="65" grpId="3" animBg="1"/>
      <p:bldP spid="65" grpId="4" animBg="1"/>
      <p:bldP spid="66" grpId="0" animBg="1"/>
      <p:bldP spid="66" grpId="1" animBg="1"/>
      <p:bldP spid="66" grpId="2" animBg="1"/>
      <p:bldP spid="66" grpId="3" animBg="1"/>
      <p:bldP spid="66" grpId="4" animBg="1"/>
      <p:bldP spid="67" grpId="0" animBg="1"/>
      <p:bldP spid="67" grpId="1" animBg="1"/>
      <p:bldP spid="67" grpId="2" animBg="1"/>
      <p:bldP spid="67" grpId="3" animBg="1"/>
      <p:bldP spid="67" grpId="4" animBg="1"/>
      <p:bldP spid="68"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14).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rainbow-high-res-psd-448775.png"/>
          <p:cNvPicPr>
            <a:picLocks noChangeAspect="1"/>
          </p:cNvPicPr>
          <p:nvPr/>
        </p:nvPicPr>
        <p:blipFill>
          <a:blip r:embed="rId3">
            <a:duotone>
              <a:prstClr val="black"/>
              <a:srgbClr val="FF6600">
                <a:tint val="45000"/>
                <a:satMod val="400000"/>
              </a:srgbClr>
            </a:duotone>
            <a:lum contrast="40000"/>
          </a:blip>
          <a:stretch>
            <a:fillRect/>
          </a:stretch>
        </p:blipFill>
        <p:spPr>
          <a:xfrm>
            <a:off x="1428728" y="0"/>
            <a:ext cx="3000396" cy="2250297"/>
          </a:xfrm>
          <a:prstGeom prst="rect">
            <a:avLst/>
          </a:prstGeom>
          <a:effectLst>
            <a:reflection blurRad="6350" stA="50000" endA="295" endPos="92000" dist="101600" dir="5400000" sy="-100000" algn="bl" rotWithShape="0"/>
          </a:effectLst>
        </p:spPr>
      </p:pic>
      <p:pic>
        <p:nvPicPr>
          <p:cNvPr id="4" name="3 Imagen" descr="rainbow-high-res-psd-448775.png"/>
          <p:cNvPicPr>
            <a:picLocks noChangeAspect="1"/>
          </p:cNvPicPr>
          <p:nvPr/>
        </p:nvPicPr>
        <p:blipFill>
          <a:blip r:embed="rId3">
            <a:duotone>
              <a:prstClr val="black"/>
              <a:srgbClr val="FF6600">
                <a:tint val="45000"/>
                <a:satMod val="400000"/>
              </a:srgbClr>
            </a:duotone>
            <a:lum contrast="40000"/>
          </a:blip>
          <a:stretch>
            <a:fillRect/>
          </a:stretch>
        </p:blipFill>
        <p:spPr>
          <a:xfrm flipH="1">
            <a:off x="4500562" y="0"/>
            <a:ext cx="3071834" cy="2250297"/>
          </a:xfrm>
          <a:prstGeom prst="rect">
            <a:avLst/>
          </a:prstGeom>
          <a:effectLst>
            <a:reflection blurRad="6350" stA="50000" endA="295" endPos="92000" dist="101600" dir="5400000" sy="-100000" algn="bl" rotWithShape="0"/>
          </a:effectLst>
        </p:spPr>
      </p:pic>
      <p:pic>
        <p:nvPicPr>
          <p:cNvPr id="5" name="4 Imagen" descr="rainbow-high-res-psd-448775.png"/>
          <p:cNvPicPr>
            <a:picLocks noChangeAspect="1"/>
          </p:cNvPicPr>
          <p:nvPr/>
        </p:nvPicPr>
        <p:blipFill>
          <a:blip r:embed="rId3">
            <a:duotone>
              <a:prstClr val="black"/>
              <a:srgbClr val="FF6600">
                <a:tint val="45000"/>
                <a:satMod val="400000"/>
              </a:srgbClr>
            </a:duotone>
            <a:lum contrast="40000"/>
          </a:blip>
          <a:stretch>
            <a:fillRect/>
          </a:stretch>
        </p:blipFill>
        <p:spPr>
          <a:xfrm>
            <a:off x="1428728" y="1214428"/>
            <a:ext cx="3000396" cy="2250297"/>
          </a:xfrm>
          <a:prstGeom prst="rect">
            <a:avLst/>
          </a:prstGeom>
          <a:effectLst>
            <a:reflection blurRad="6350" stA="50000" endA="295" endPos="92000" dist="101600" dir="5400000" sy="-100000" algn="bl" rotWithShape="0"/>
          </a:effectLst>
        </p:spPr>
      </p:pic>
      <p:pic>
        <p:nvPicPr>
          <p:cNvPr id="6" name="5 Imagen" descr="rainbow-high-res-psd-448775.png"/>
          <p:cNvPicPr>
            <a:picLocks noChangeAspect="1"/>
          </p:cNvPicPr>
          <p:nvPr/>
        </p:nvPicPr>
        <p:blipFill>
          <a:blip r:embed="rId3">
            <a:duotone>
              <a:prstClr val="black"/>
              <a:srgbClr val="FF6600">
                <a:tint val="45000"/>
                <a:satMod val="400000"/>
              </a:srgbClr>
            </a:duotone>
            <a:lum contrast="40000"/>
          </a:blip>
          <a:stretch>
            <a:fillRect/>
          </a:stretch>
        </p:blipFill>
        <p:spPr>
          <a:xfrm flipH="1">
            <a:off x="4500562" y="1214428"/>
            <a:ext cx="3071834" cy="2250297"/>
          </a:xfrm>
          <a:prstGeom prst="rect">
            <a:avLst/>
          </a:prstGeom>
          <a:effectLst>
            <a:reflection blurRad="6350" stA="50000" endA="295" endPos="92000" dist="101600" dir="5400000" sy="-100000" algn="bl" rotWithShape="0"/>
          </a:effectLst>
        </p:spPr>
      </p:pic>
      <p:pic>
        <p:nvPicPr>
          <p:cNvPr id="7" name="6 Imagen" descr="rainbow-high-res-psd-448775.png"/>
          <p:cNvPicPr>
            <a:picLocks noChangeAspect="1"/>
          </p:cNvPicPr>
          <p:nvPr/>
        </p:nvPicPr>
        <p:blipFill>
          <a:blip r:embed="rId3">
            <a:duotone>
              <a:prstClr val="black"/>
              <a:srgbClr val="FF6600">
                <a:tint val="45000"/>
                <a:satMod val="400000"/>
              </a:srgbClr>
            </a:duotone>
            <a:lum contrast="40000"/>
          </a:blip>
          <a:stretch>
            <a:fillRect/>
          </a:stretch>
        </p:blipFill>
        <p:spPr>
          <a:xfrm>
            <a:off x="1428728" y="2893203"/>
            <a:ext cx="3000396" cy="2250297"/>
          </a:xfrm>
          <a:prstGeom prst="rect">
            <a:avLst/>
          </a:prstGeom>
          <a:effectLst>
            <a:reflection blurRad="6350" stA="50000" endA="295" endPos="92000" dist="101600" dir="5400000" sy="-100000" algn="bl" rotWithShape="0"/>
          </a:effectLst>
        </p:spPr>
      </p:pic>
      <p:pic>
        <p:nvPicPr>
          <p:cNvPr id="8" name="7 Imagen" descr="rainbow-high-res-psd-448775.png"/>
          <p:cNvPicPr>
            <a:picLocks noChangeAspect="1"/>
          </p:cNvPicPr>
          <p:nvPr/>
        </p:nvPicPr>
        <p:blipFill>
          <a:blip r:embed="rId3">
            <a:duotone>
              <a:prstClr val="black"/>
              <a:srgbClr val="FF6600">
                <a:tint val="45000"/>
                <a:satMod val="400000"/>
              </a:srgbClr>
            </a:duotone>
            <a:lum contrast="40000"/>
          </a:blip>
          <a:stretch>
            <a:fillRect/>
          </a:stretch>
        </p:blipFill>
        <p:spPr>
          <a:xfrm flipH="1">
            <a:off x="4500562" y="2893203"/>
            <a:ext cx="3071834" cy="2250297"/>
          </a:xfrm>
          <a:prstGeom prst="rect">
            <a:avLst/>
          </a:prstGeom>
          <a:effectLst>
            <a:reflection blurRad="6350" stA="50000" endA="295" endPos="92000" dist="101600" dir="5400000" sy="-100000" algn="bl" rotWithShape="0"/>
          </a:effectLst>
        </p:spPr>
      </p:pic>
      <p:sp>
        <p:nvSpPr>
          <p:cNvPr id="9" name="8 Rectángulo"/>
          <p:cNvSpPr/>
          <p:nvPr/>
        </p:nvSpPr>
        <p:spPr>
          <a:xfrm>
            <a:off x="-285784" y="-214332"/>
            <a:ext cx="9787006" cy="5715040"/>
          </a:xfrm>
          <a:prstGeom prst="rect">
            <a:avLst/>
          </a:prstGeom>
          <a:gradFill>
            <a:gsLst>
              <a:gs pos="0">
                <a:srgbClr val="DDEBCF"/>
              </a:gs>
              <a:gs pos="50000">
                <a:srgbClr val="9CB86E"/>
              </a:gs>
              <a:gs pos="100000">
                <a:srgbClr val="156B13"/>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9"/>
                                        </p:tgtEl>
                                        <p:attrNameLst>
                                          <p:attrName>style.visibility</p:attrName>
                                        </p:attrNameLst>
                                      </p:cBhvr>
                                      <p:to>
                                        <p:strVal val="hidden"/>
                                      </p:to>
                                    </p:set>
                                  </p:childTnLst>
                                </p:cTn>
                              </p:par>
                              <p:par>
                                <p:cTn id="7" presetID="2" presetClass="entr" presetSubtype="4" fill="hold"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additive="base">
                                        <p:cTn id="9" dur="2000" fill="hold"/>
                                        <p:tgtEl>
                                          <p:spTgt spid="3"/>
                                        </p:tgtEl>
                                        <p:attrNameLst>
                                          <p:attrName>ppt_x</p:attrName>
                                        </p:attrNameLst>
                                      </p:cBhvr>
                                      <p:tavLst>
                                        <p:tav tm="0">
                                          <p:val>
                                            <p:strVal val="#ppt_x"/>
                                          </p:val>
                                        </p:tav>
                                        <p:tav tm="100000">
                                          <p:val>
                                            <p:strVal val="#ppt_x"/>
                                          </p:val>
                                        </p:tav>
                                      </p:tavLst>
                                    </p:anim>
                                    <p:anim calcmode="lin" valueType="num">
                                      <p:cBhvr additive="base">
                                        <p:cTn id="10" dur="2000" fill="hold"/>
                                        <p:tgtEl>
                                          <p:spTgt spid="3"/>
                                        </p:tgtEl>
                                        <p:attrNameLst>
                                          <p:attrName>ppt_y</p:attrName>
                                        </p:attrNameLst>
                                      </p:cBhvr>
                                      <p:tavLst>
                                        <p:tav tm="0">
                                          <p:val>
                                            <p:strVal val="1+#ppt_h/2"/>
                                          </p:val>
                                        </p:tav>
                                        <p:tav tm="100000">
                                          <p:val>
                                            <p:strVal val="#ppt_y"/>
                                          </p:val>
                                        </p:tav>
                                      </p:tavLst>
                                    </p:anim>
                                  </p:childTnLst>
                                </p:cTn>
                              </p:par>
                              <p:par>
                                <p:cTn id="11" presetID="2" presetClass="entr" presetSubtype="4"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2000" fill="hold"/>
                                        <p:tgtEl>
                                          <p:spTgt spid="4"/>
                                        </p:tgtEl>
                                        <p:attrNameLst>
                                          <p:attrName>ppt_x</p:attrName>
                                        </p:attrNameLst>
                                      </p:cBhvr>
                                      <p:tavLst>
                                        <p:tav tm="0">
                                          <p:val>
                                            <p:strVal val="#ppt_x"/>
                                          </p:val>
                                        </p:tav>
                                        <p:tav tm="100000">
                                          <p:val>
                                            <p:strVal val="#ppt_x"/>
                                          </p:val>
                                        </p:tav>
                                      </p:tavLst>
                                    </p:anim>
                                    <p:anim calcmode="lin" valueType="num">
                                      <p:cBhvr additive="base">
                                        <p:cTn id="14" dur="2000" fill="hold"/>
                                        <p:tgtEl>
                                          <p:spTgt spid="4"/>
                                        </p:tgtEl>
                                        <p:attrNameLst>
                                          <p:attrName>ppt_y</p:attrName>
                                        </p:attrNameLst>
                                      </p:cBhvr>
                                      <p:tavLst>
                                        <p:tav tm="0">
                                          <p:val>
                                            <p:strVal val="1+#ppt_h/2"/>
                                          </p:val>
                                        </p:tav>
                                        <p:tav tm="100000">
                                          <p:val>
                                            <p:strVal val="#ppt_y"/>
                                          </p:val>
                                        </p:tav>
                                      </p:tavLst>
                                    </p:anim>
                                  </p:childTnLst>
                                </p:cTn>
                              </p:par>
                              <p:par>
                                <p:cTn id="15" presetID="2" presetClass="entr" presetSubtype="4" fill="hold"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additive="base">
                                        <p:cTn id="17" dur="2000" fill="hold"/>
                                        <p:tgtEl>
                                          <p:spTgt spid="5"/>
                                        </p:tgtEl>
                                        <p:attrNameLst>
                                          <p:attrName>ppt_x</p:attrName>
                                        </p:attrNameLst>
                                      </p:cBhvr>
                                      <p:tavLst>
                                        <p:tav tm="0">
                                          <p:val>
                                            <p:strVal val="#ppt_x"/>
                                          </p:val>
                                        </p:tav>
                                        <p:tav tm="100000">
                                          <p:val>
                                            <p:strVal val="#ppt_x"/>
                                          </p:val>
                                        </p:tav>
                                      </p:tavLst>
                                    </p:anim>
                                    <p:anim calcmode="lin" valueType="num">
                                      <p:cBhvr additive="base">
                                        <p:cTn id="18" dur="2000" fill="hold"/>
                                        <p:tgtEl>
                                          <p:spTgt spid="5"/>
                                        </p:tgtEl>
                                        <p:attrNameLst>
                                          <p:attrName>ppt_y</p:attrName>
                                        </p:attrNameLst>
                                      </p:cBhvr>
                                      <p:tavLst>
                                        <p:tav tm="0">
                                          <p:val>
                                            <p:strVal val="1+#ppt_h/2"/>
                                          </p:val>
                                        </p:tav>
                                        <p:tav tm="100000">
                                          <p:val>
                                            <p:strVal val="#ppt_y"/>
                                          </p:val>
                                        </p:tav>
                                      </p:tavLst>
                                    </p:anim>
                                  </p:childTnLst>
                                </p:cTn>
                              </p:par>
                              <p:par>
                                <p:cTn id="19" presetID="2" presetClass="entr" presetSubtype="4" fill="hold" nodeType="with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additive="base">
                                        <p:cTn id="21" dur="2000" fill="hold"/>
                                        <p:tgtEl>
                                          <p:spTgt spid="6"/>
                                        </p:tgtEl>
                                        <p:attrNameLst>
                                          <p:attrName>ppt_x</p:attrName>
                                        </p:attrNameLst>
                                      </p:cBhvr>
                                      <p:tavLst>
                                        <p:tav tm="0">
                                          <p:val>
                                            <p:strVal val="#ppt_x"/>
                                          </p:val>
                                        </p:tav>
                                        <p:tav tm="100000">
                                          <p:val>
                                            <p:strVal val="#ppt_x"/>
                                          </p:val>
                                        </p:tav>
                                      </p:tavLst>
                                    </p:anim>
                                    <p:anim calcmode="lin" valueType="num">
                                      <p:cBhvr additive="base">
                                        <p:cTn id="22" dur="2000" fill="hold"/>
                                        <p:tgtEl>
                                          <p:spTgt spid="6"/>
                                        </p:tgtEl>
                                        <p:attrNameLst>
                                          <p:attrName>ppt_y</p:attrName>
                                        </p:attrNameLst>
                                      </p:cBhvr>
                                      <p:tavLst>
                                        <p:tav tm="0">
                                          <p:val>
                                            <p:strVal val="1+#ppt_h/2"/>
                                          </p:val>
                                        </p:tav>
                                        <p:tav tm="100000">
                                          <p:val>
                                            <p:strVal val="#ppt_y"/>
                                          </p:val>
                                        </p:tav>
                                      </p:tavLst>
                                    </p:anim>
                                  </p:childTnLst>
                                </p:cTn>
                              </p:par>
                              <p:par>
                                <p:cTn id="23" presetID="2" presetClass="entr" presetSubtype="4" fill="hold" nodeType="withEffect">
                                  <p:stCondLst>
                                    <p:cond delay="0"/>
                                  </p:stCondLst>
                                  <p:childTnLst>
                                    <p:set>
                                      <p:cBhvr>
                                        <p:cTn id="24" dur="1" fill="hold">
                                          <p:stCondLst>
                                            <p:cond delay="0"/>
                                          </p:stCondLst>
                                        </p:cTn>
                                        <p:tgtEl>
                                          <p:spTgt spid="7"/>
                                        </p:tgtEl>
                                        <p:attrNameLst>
                                          <p:attrName>style.visibility</p:attrName>
                                        </p:attrNameLst>
                                      </p:cBhvr>
                                      <p:to>
                                        <p:strVal val="visible"/>
                                      </p:to>
                                    </p:set>
                                    <p:anim calcmode="lin" valueType="num">
                                      <p:cBhvr additive="base">
                                        <p:cTn id="25" dur="2000" fill="hold"/>
                                        <p:tgtEl>
                                          <p:spTgt spid="7"/>
                                        </p:tgtEl>
                                        <p:attrNameLst>
                                          <p:attrName>ppt_x</p:attrName>
                                        </p:attrNameLst>
                                      </p:cBhvr>
                                      <p:tavLst>
                                        <p:tav tm="0">
                                          <p:val>
                                            <p:strVal val="#ppt_x"/>
                                          </p:val>
                                        </p:tav>
                                        <p:tav tm="100000">
                                          <p:val>
                                            <p:strVal val="#ppt_x"/>
                                          </p:val>
                                        </p:tav>
                                      </p:tavLst>
                                    </p:anim>
                                    <p:anim calcmode="lin" valueType="num">
                                      <p:cBhvr additive="base">
                                        <p:cTn id="26" dur="2000" fill="hold"/>
                                        <p:tgtEl>
                                          <p:spTgt spid="7"/>
                                        </p:tgtEl>
                                        <p:attrNameLst>
                                          <p:attrName>ppt_y</p:attrName>
                                        </p:attrNameLst>
                                      </p:cBhvr>
                                      <p:tavLst>
                                        <p:tav tm="0">
                                          <p:val>
                                            <p:strVal val="1+#ppt_h/2"/>
                                          </p:val>
                                        </p:tav>
                                        <p:tav tm="100000">
                                          <p:val>
                                            <p:strVal val="#ppt_y"/>
                                          </p:val>
                                        </p:tav>
                                      </p:tavLst>
                                    </p:anim>
                                  </p:childTnLst>
                                </p:cTn>
                              </p:par>
                              <p:par>
                                <p:cTn id="27" presetID="2" presetClass="entr" presetSubtype="4" fill="hold" nodeType="withEffect">
                                  <p:stCondLst>
                                    <p:cond delay="0"/>
                                  </p:stCondLst>
                                  <p:childTnLst>
                                    <p:set>
                                      <p:cBhvr>
                                        <p:cTn id="28" dur="1" fill="hold">
                                          <p:stCondLst>
                                            <p:cond delay="0"/>
                                          </p:stCondLst>
                                        </p:cTn>
                                        <p:tgtEl>
                                          <p:spTgt spid="8"/>
                                        </p:tgtEl>
                                        <p:attrNameLst>
                                          <p:attrName>style.visibility</p:attrName>
                                        </p:attrNameLst>
                                      </p:cBhvr>
                                      <p:to>
                                        <p:strVal val="visible"/>
                                      </p:to>
                                    </p:set>
                                    <p:anim calcmode="lin" valueType="num">
                                      <p:cBhvr additive="base">
                                        <p:cTn id="29" dur="2000" fill="hold"/>
                                        <p:tgtEl>
                                          <p:spTgt spid="8"/>
                                        </p:tgtEl>
                                        <p:attrNameLst>
                                          <p:attrName>ppt_x</p:attrName>
                                        </p:attrNameLst>
                                      </p:cBhvr>
                                      <p:tavLst>
                                        <p:tav tm="0">
                                          <p:val>
                                            <p:strVal val="#ppt_x"/>
                                          </p:val>
                                        </p:tav>
                                        <p:tav tm="100000">
                                          <p:val>
                                            <p:strVal val="#ppt_x"/>
                                          </p:val>
                                        </p:tav>
                                      </p:tavLst>
                                    </p:anim>
                                    <p:anim calcmode="lin" valueType="num">
                                      <p:cBhvr additive="base">
                                        <p:cTn id="30" dur="2000" fill="hold"/>
                                        <p:tgtEl>
                                          <p:spTgt spid="8"/>
                                        </p:tgtEl>
                                        <p:attrNameLst>
                                          <p:attrName>ppt_y</p:attrName>
                                        </p:attrNameLst>
                                      </p:cBhvr>
                                      <p:tavLst>
                                        <p:tav tm="0">
                                          <p:val>
                                            <p:strVal val="1+#ppt_h/2"/>
                                          </p:val>
                                        </p:tav>
                                        <p:tav tm="100000">
                                          <p:val>
                                            <p:strVal val="#ppt_y"/>
                                          </p:val>
                                        </p:tav>
                                      </p:tavLst>
                                    </p:anim>
                                  </p:childTnLst>
                                </p:cTn>
                              </p:par>
                              <p:par>
                                <p:cTn id="31" presetID="8" presetClass="emph" presetSubtype="0" autoRev="1" fill="hold" nodeType="withEffect">
                                  <p:stCondLst>
                                    <p:cond delay="0"/>
                                  </p:stCondLst>
                                  <p:childTnLst>
                                    <p:animRot by="21600000">
                                      <p:cBhvr>
                                        <p:cTn id="32" dur="2000" fill="hold"/>
                                        <p:tgtEl>
                                          <p:spTgt spid="3"/>
                                        </p:tgtEl>
                                        <p:attrNameLst>
                                          <p:attrName>r</p:attrName>
                                        </p:attrNameLst>
                                      </p:cBhvr>
                                    </p:animRot>
                                  </p:childTnLst>
                                </p:cTn>
                              </p:par>
                              <p:par>
                                <p:cTn id="33" presetID="8" presetClass="emph" presetSubtype="0" autoRev="1" fill="hold" nodeType="withEffect">
                                  <p:stCondLst>
                                    <p:cond delay="0"/>
                                  </p:stCondLst>
                                  <p:childTnLst>
                                    <p:animRot by="21600000">
                                      <p:cBhvr>
                                        <p:cTn id="34" dur="2000" fill="hold"/>
                                        <p:tgtEl>
                                          <p:spTgt spid="5"/>
                                        </p:tgtEl>
                                        <p:attrNameLst>
                                          <p:attrName>r</p:attrName>
                                        </p:attrNameLst>
                                      </p:cBhvr>
                                    </p:animRot>
                                  </p:childTnLst>
                                </p:cTn>
                              </p:par>
                              <p:par>
                                <p:cTn id="35" presetID="8" presetClass="emph" presetSubtype="0" autoRev="1" fill="hold" nodeType="withEffect">
                                  <p:stCondLst>
                                    <p:cond delay="0"/>
                                  </p:stCondLst>
                                  <p:childTnLst>
                                    <p:animRot by="21600000">
                                      <p:cBhvr>
                                        <p:cTn id="36" dur="2000" fill="hold"/>
                                        <p:tgtEl>
                                          <p:spTgt spid="7"/>
                                        </p:tgtEl>
                                        <p:attrNameLst>
                                          <p:attrName>r</p:attrName>
                                        </p:attrNameLst>
                                      </p:cBhvr>
                                    </p:animRot>
                                  </p:childTnLst>
                                </p:cTn>
                              </p:par>
                              <p:par>
                                <p:cTn id="37" presetID="8" presetClass="emph" presetSubtype="0" autoRev="1" fill="hold" nodeType="withEffect">
                                  <p:stCondLst>
                                    <p:cond delay="0"/>
                                  </p:stCondLst>
                                  <p:childTnLst>
                                    <p:animRot by="-21600000">
                                      <p:cBhvr>
                                        <p:cTn id="38" dur="2000" fill="hold"/>
                                        <p:tgtEl>
                                          <p:spTgt spid="4"/>
                                        </p:tgtEl>
                                        <p:attrNameLst>
                                          <p:attrName>r</p:attrName>
                                        </p:attrNameLst>
                                      </p:cBhvr>
                                    </p:animRot>
                                  </p:childTnLst>
                                </p:cTn>
                              </p:par>
                              <p:par>
                                <p:cTn id="39" presetID="8" presetClass="emph" presetSubtype="0" autoRev="1" fill="hold" nodeType="withEffect">
                                  <p:stCondLst>
                                    <p:cond delay="0"/>
                                  </p:stCondLst>
                                  <p:childTnLst>
                                    <p:animRot by="-21600000">
                                      <p:cBhvr>
                                        <p:cTn id="40" dur="2000" fill="hold"/>
                                        <p:tgtEl>
                                          <p:spTgt spid="6"/>
                                        </p:tgtEl>
                                        <p:attrNameLst>
                                          <p:attrName>r</p:attrName>
                                        </p:attrNameLst>
                                      </p:cBhvr>
                                    </p:animRot>
                                  </p:childTnLst>
                                </p:cTn>
                              </p:par>
                              <p:par>
                                <p:cTn id="41" presetID="8" presetClass="emph" presetSubtype="0" autoRev="1" fill="hold" nodeType="withEffect">
                                  <p:stCondLst>
                                    <p:cond delay="0"/>
                                  </p:stCondLst>
                                  <p:childTnLst>
                                    <p:animRot by="-21600000">
                                      <p:cBhvr>
                                        <p:cTn id="42" dur="2000" fill="hold"/>
                                        <p:tgtEl>
                                          <p:spTgt spid="8"/>
                                        </p:tgtEl>
                                        <p:attrNameLst>
                                          <p:attrName>r</p:attrName>
                                        </p:attrNameLst>
                                      </p:cBhvr>
                                    </p:animRot>
                                  </p:childTnLst>
                                </p:cTn>
                              </p:par>
                            </p:childTnLst>
                          </p:cTn>
                        </p:par>
                        <p:par>
                          <p:cTn id="43" fill="hold">
                            <p:stCondLst>
                              <p:cond delay="4000"/>
                            </p:stCondLst>
                            <p:childTnLst>
                              <p:par>
                                <p:cTn id="44" presetID="2" presetClass="exit" presetSubtype="2" fill="hold" nodeType="afterEffect">
                                  <p:stCondLst>
                                    <p:cond delay="0"/>
                                  </p:stCondLst>
                                  <p:childTnLst>
                                    <p:anim calcmode="lin" valueType="num">
                                      <p:cBhvr additive="base">
                                        <p:cTn id="45" dur="2000"/>
                                        <p:tgtEl>
                                          <p:spTgt spid="3"/>
                                        </p:tgtEl>
                                        <p:attrNameLst>
                                          <p:attrName>ppt_x</p:attrName>
                                        </p:attrNameLst>
                                      </p:cBhvr>
                                      <p:tavLst>
                                        <p:tav tm="0">
                                          <p:val>
                                            <p:strVal val="ppt_x"/>
                                          </p:val>
                                        </p:tav>
                                        <p:tav tm="100000">
                                          <p:val>
                                            <p:strVal val="1+ppt_w/2"/>
                                          </p:val>
                                        </p:tav>
                                      </p:tavLst>
                                    </p:anim>
                                    <p:anim calcmode="lin" valueType="num">
                                      <p:cBhvr additive="base">
                                        <p:cTn id="46" dur="2000"/>
                                        <p:tgtEl>
                                          <p:spTgt spid="3"/>
                                        </p:tgtEl>
                                        <p:attrNameLst>
                                          <p:attrName>ppt_y</p:attrName>
                                        </p:attrNameLst>
                                      </p:cBhvr>
                                      <p:tavLst>
                                        <p:tav tm="0">
                                          <p:val>
                                            <p:strVal val="ppt_y"/>
                                          </p:val>
                                        </p:tav>
                                        <p:tav tm="100000">
                                          <p:val>
                                            <p:strVal val="ppt_y"/>
                                          </p:val>
                                        </p:tav>
                                      </p:tavLst>
                                    </p:anim>
                                    <p:set>
                                      <p:cBhvr>
                                        <p:cTn id="47" dur="1" fill="hold">
                                          <p:stCondLst>
                                            <p:cond delay="1999"/>
                                          </p:stCondLst>
                                        </p:cTn>
                                        <p:tgtEl>
                                          <p:spTgt spid="3"/>
                                        </p:tgtEl>
                                        <p:attrNameLst>
                                          <p:attrName>style.visibility</p:attrName>
                                        </p:attrNameLst>
                                      </p:cBhvr>
                                      <p:to>
                                        <p:strVal val="hidden"/>
                                      </p:to>
                                    </p:set>
                                  </p:childTnLst>
                                </p:cTn>
                              </p:par>
                              <p:par>
                                <p:cTn id="48" presetID="2" presetClass="exit" presetSubtype="2" fill="hold" nodeType="withEffect">
                                  <p:stCondLst>
                                    <p:cond delay="0"/>
                                  </p:stCondLst>
                                  <p:childTnLst>
                                    <p:anim calcmode="lin" valueType="num">
                                      <p:cBhvr additive="base">
                                        <p:cTn id="49" dur="2000"/>
                                        <p:tgtEl>
                                          <p:spTgt spid="5"/>
                                        </p:tgtEl>
                                        <p:attrNameLst>
                                          <p:attrName>ppt_x</p:attrName>
                                        </p:attrNameLst>
                                      </p:cBhvr>
                                      <p:tavLst>
                                        <p:tav tm="0">
                                          <p:val>
                                            <p:strVal val="ppt_x"/>
                                          </p:val>
                                        </p:tav>
                                        <p:tav tm="100000">
                                          <p:val>
                                            <p:strVal val="1+ppt_w/2"/>
                                          </p:val>
                                        </p:tav>
                                      </p:tavLst>
                                    </p:anim>
                                    <p:anim calcmode="lin" valueType="num">
                                      <p:cBhvr additive="base">
                                        <p:cTn id="50" dur="2000"/>
                                        <p:tgtEl>
                                          <p:spTgt spid="5"/>
                                        </p:tgtEl>
                                        <p:attrNameLst>
                                          <p:attrName>ppt_y</p:attrName>
                                        </p:attrNameLst>
                                      </p:cBhvr>
                                      <p:tavLst>
                                        <p:tav tm="0">
                                          <p:val>
                                            <p:strVal val="ppt_y"/>
                                          </p:val>
                                        </p:tav>
                                        <p:tav tm="100000">
                                          <p:val>
                                            <p:strVal val="ppt_y"/>
                                          </p:val>
                                        </p:tav>
                                      </p:tavLst>
                                    </p:anim>
                                    <p:set>
                                      <p:cBhvr>
                                        <p:cTn id="51" dur="1" fill="hold">
                                          <p:stCondLst>
                                            <p:cond delay="1999"/>
                                          </p:stCondLst>
                                        </p:cTn>
                                        <p:tgtEl>
                                          <p:spTgt spid="5"/>
                                        </p:tgtEl>
                                        <p:attrNameLst>
                                          <p:attrName>style.visibility</p:attrName>
                                        </p:attrNameLst>
                                      </p:cBhvr>
                                      <p:to>
                                        <p:strVal val="hidden"/>
                                      </p:to>
                                    </p:set>
                                  </p:childTnLst>
                                </p:cTn>
                              </p:par>
                              <p:par>
                                <p:cTn id="52" presetID="2" presetClass="exit" presetSubtype="2" fill="hold" nodeType="withEffect">
                                  <p:stCondLst>
                                    <p:cond delay="0"/>
                                  </p:stCondLst>
                                  <p:childTnLst>
                                    <p:anim calcmode="lin" valueType="num">
                                      <p:cBhvr additive="base">
                                        <p:cTn id="53" dur="2000"/>
                                        <p:tgtEl>
                                          <p:spTgt spid="7"/>
                                        </p:tgtEl>
                                        <p:attrNameLst>
                                          <p:attrName>ppt_x</p:attrName>
                                        </p:attrNameLst>
                                      </p:cBhvr>
                                      <p:tavLst>
                                        <p:tav tm="0">
                                          <p:val>
                                            <p:strVal val="ppt_x"/>
                                          </p:val>
                                        </p:tav>
                                        <p:tav tm="100000">
                                          <p:val>
                                            <p:strVal val="1+ppt_w/2"/>
                                          </p:val>
                                        </p:tav>
                                      </p:tavLst>
                                    </p:anim>
                                    <p:anim calcmode="lin" valueType="num">
                                      <p:cBhvr additive="base">
                                        <p:cTn id="54" dur="2000"/>
                                        <p:tgtEl>
                                          <p:spTgt spid="7"/>
                                        </p:tgtEl>
                                        <p:attrNameLst>
                                          <p:attrName>ppt_y</p:attrName>
                                        </p:attrNameLst>
                                      </p:cBhvr>
                                      <p:tavLst>
                                        <p:tav tm="0">
                                          <p:val>
                                            <p:strVal val="ppt_y"/>
                                          </p:val>
                                        </p:tav>
                                        <p:tav tm="100000">
                                          <p:val>
                                            <p:strVal val="ppt_y"/>
                                          </p:val>
                                        </p:tav>
                                      </p:tavLst>
                                    </p:anim>
                                    <p:set>
                                      <p:cBhvr>
                                        <p:cTn id="55" dur="1" fill="hold">
                                          <p:stCondLst>
                                            <p:cond delay="1999"/>
                                          </p:stCondLst>
                                        </p:cTn>
                                        <p:tgtEl>
                                          <p:spTgt spid="7"/>
                                        </p:tgtEl>
                                        <p:attrNameLst>
                                          <p:attrName>style.visibility</p:attrName>
                                        </p:attrNameLst>
                                      </p:cBhvr>
                                      <p:to>
                                        <p:strVal val="hidden"/>
                                      </p:to>
                                    </p:set>
                                  </p:childTnLst>
                                </p:cTn>
                              </p:par>
                              <p:par>
                                <p:cTn id="56" presetID="8" presetClass="emph" presetSubtype="0" autoRev="1" fill="hold" nodeType="withEffect">
                                  <p:stCondLst>
                                    <p:cond delay="0"/>
                                  </p:stCondLst>
                                  <p:childTnLst>
                                    <p:animRot by="21600000">
                                      <p:cBhvr>
                                        <p:cTn id="57" dur="2000" fill="hold"/>
                                        <p:tgtEl>
                                          <p:spTgt spid="3"/>
                                        </p:tgtEl>
                                        <p:attrNameLst>
                                          <p:attrName>r</p:attrName>
                                        </p:attrNameLst>
                                      </p:cBhvr>
                                    </p:animRot>
                                  </p:childTnLst>
                                </p:cTn>
                              </p:par>
                              <p:par>
                                <p:cTn id="58" presetID="8" presetClass="emph" presetSubtype="0" autoRev="1" fill="hold" nodeType="withEffect">
                                  <p:stCondLst>
                                    <p:cond delay="0"/>
                                  </p:stCondLst>
                                  <p:childTnLst>
                                    <p:animRot by="21600000">
                                      <p:cBhvr>
                                        <p:cTn id="59" dur="2000" fill="hold"/>
                                        <p:tgtEl>
                                          <p:spTgt spid="5"/>
                                        </p:tgtEl>
                                        <p:attrNameLst>
                                          <p:attrName>r</p:attrName>
                                        </p:attrNameLst>
                                      </p:cBhvr>
                                    </p:animRot>
                                  </p:childTnLst>
                                </p:cTn>
                              </p:par>
                              <p:par>
                                <p:cTn id="60" presetID="8" presetClass="emph" presetSubtype="0" autoRev="1" fill="hold" nodeType="withEffect">
                                  <p:stCondLst>
                                    <p:cond delay="0"/>
                                  </p:stCondLst>
                                  <p:childTnLst>
                                    <p:animRot by="21600000">
                                      <p:cBhvr>
                                        <p:cTn id="61" dur="2000" fill="hold"/>
                                        <p:tgtEl>
                                          <p:spTgt spid="7"/>
                                        </p:tgtEl>
                                        <p:attrNameLst>
                                          <p:attrName>r</p:attrName>
                                        </p:attrNameLst>
                                      </p:cBhvr>
                                    </p:animRot>
                                  </p:childTnLst>
                                </p:cTn>
                              </p:par>
                              <p:par>
                                <p:cTn id="62" presetID="2" presetClass="exit" presetSubtype="8" fill="hold" nodeType="withEffect">
                                  <p:stCondLst>
                                    <p:cond delay="0"/>
                                  </p:stCondLst>
                                  <p:childTnLst>
                                    <p:anim calcmode="lin" valueType="num">
                                      <p:cBhvr additive="base">
                                        <p:cTn id="63" dur="2000"/>
                                        <p:tgtEl>
                                          <p:spTgt spid="4"/>
                                        </p:tgtEl>
                                        <p:attrNameLst>
                                          <p:attrName>ppt_x</p:attrName>
                                        </p:attrNameLst>
                                      </p:cBhvr>
                                      <p:tavLst>
                                        <p:tav tm="0">
                                          <p:val>
                                            <p:strVal val="ppt_x"/>
                                          </p:val>
                                        </p:tav>
                                        <p:tav tm="100000">
                                          <p:val>
                                            <p:strVal val="0-ppt_w/2"/>
                                          </p:val>
                                        </p:tav>
                                      </p:tavLst>
                                    </p:anim>
                                    <p:anim calcmode="lin" valueType="num">
                                      <p:cBhvr additive="base">
                                        <p:cTn id="64" dur="2000"/>
                                        <p:tgtEl>
                                          <p:spTgt spid="4"/>
                                        </p:tgtEl>
                                        <p:attrNameLst>
                                          <p:attrName>ppt_y</p:attrName>
                                        </p:attrNameLst>
                                      </p:cBhvr>
                                      <p:tavLst>
                                        <p:tav tm="0">
                                          <p:val>
                                            <p:strVal val="ppt_y"/>
                                          </p:val>
                                        </p:tav>
                                        <p:tav tm="100000">
                                          <p:val>
                                            <p:strVal val="ppt_y"/>
                                          </p:val>
                                        </p:tav>
                                      </p:tavLst>
                                    </p:anim>
                                    <p:set>
                                      <p:cBhvr>
                                        <p:cTn id="65" dur="1" fill="hold">
                                          <p:stCondLst>
                                            <p:cond delay="1999"/>
                                          </p:stCondLst>
                                        </p:cTn>
                                        <p:tgtEl>
                                          <p:spTgt spid="4"/>
                                        </p:tgtEl>
                                        <p:attrNameLst>
                                          <p:attrName>style.visibility</p:attrName>
                                        </p:attrNameLst>
                                      </p:cBhvr>
                                      <p:to>
                                        <p:strVal val="hidden"/>
                                      </p:to>
                                    </p:set>
                                  </p:childTnLst>
                                </p:cTn>
                              </p:par>
                              <p:par>
                                <p:cTn id="66" presetID="2" presetClass="exit" presetSubtype="8" fill="hold" nodeType="withEffect">
                                  <p:stCondLst>
                                    <p:cond delay="0"/>
                                  </p:stCondLst>
                                  <p:childTnLst>
                                    <p:anim calcmode="lin" valueType="num">
                                      <p:cBhvr additive="base">
                                        <p:cTn id="67" dur="2000"/>
                                        <p:tgtEl>
                                          <p:spTgt spid="6"/>
                                        </p:tgtEl>
                                        <p:attrNameLst>
                                          <p:attrName>ppt_x</p:attrName>
                                        </p:attrNameLst>
                                      </p:cBhvr>
                                      <p:tavLst>
                                        <p:tav tm="0">
                                          <p:val>
                                            <p:strVal val="ppt_x"/>
                                          </p:val>
                                        </p:tav>
                                        <p:tav tm="100000">
                                          <p:val>
                                            <p:strVal val="0-ppt_w/2"/>
                                          </p:val>
                                        </p:tav>
                                      </p:tavLst>
                                    </p:anim>
                                    <p:anim calcmode="lin" valueType="num">
                                      <p:cBhvr additive="base">
                                        <p:cTn id="68" dur="2000"/>
                                        <p:tgtEl>
                                          <p:spTgt spid="6"/>
                                        </p:tgtEl>
                                        <p:attrNameLst>
                                          <p:attrName>ppt_y</p:attrName>
                                        </p:attrNameLst>
                                      </p:cBhvr>
                                      <p:tavLst>
                                        <p:tav tm="0">
                                          <p:val>
                                            <p:strVal val="ppt_y"/>
                                          </p:val>
                                        </p:tav>
                                        <p:tav tm="100000">
                                          <p:val>
                                            <p:strVal val="ppt_y"/>
                                          </p:val>
                                        </p:tav>
                                      </p:tavLst>
                                    </p:anim>
                                    <p:set>
                                      <p:cBhvr>
                                        <p:cTn id="69" dur="1" fill="hold">
                                          <p:stCondLst>
                                            <p:cond delay="1999"/>
                                          </p:stCondLst>
                                        </p:cTn>
                                        <p:tgtEl>
                                          <p:spTgt spid="6"/>
                                        </p:tgtEl>
                                        <p:attrNameLst>
                                          <p:attrName>style.visibility</p:attrName>
                                        </p:attrNameLst>
                                      </p:cBhvr>
                                      <p:to>
                                        <p:strVal val="hidden"/>
                                      </p:to>
                                    </p:set>
                                  </p:childTnLst>
                                </p:cTn>
                              </p:par>
                              <p:par>
                                <p:cTn id="70" presetID="2" presetClass="exit" presetSubtype="8" fill="hold" nodeType="withEffect">
                                  <p:stCondLst>
                                    <p:cond delay="0"/>
                                  </p:stCondLst>
                                  <p:childTnLst>
                                    <p:anim calcmode="lin" valueType="num">
                                      <p:cBhvr additive="base">
                                        <p:cTn id="71" dur="2000"/>
                                        <p:tgtEl>
                                          <p:spTgt spid="8"/>
                                        </p:tgtEl>
                                        <p:attrNameLst>
                                          <p:attrName>ppt_x</p:attrName>
                                        </p:attrNameLst>
                                      </p:cBhvr>
                                      <p:tavLst>
                                        <p:tav tm="0">
                                          <p:val>
                                            <p:strVal val="ppt_x"/>
                                          </p:val>
                                        </p:tav>
                                        <p:tav tm="100000">
                                          <p:val>
                                            <p:strVal val="0-ppt_w/2"/>
                                          </p:val>
                                        </p:tav>
                                      </p:tavLst>
                                    </p:anim>
                                    <p:anim calcmode="lin" valueType="num">
                                      <p:cBhvr additive="base">
                                        <p:cTn id="72" dur="2000"/>
                                        <p:tgtEl>
                                          <p:spTgt spid="8"/>
                                        </p:tgtEl>
                                        <p:attrNameLst>
                                          <p:attrName>ppt_y</p:attrName>
                                        </p:attrNameLst>
                                      </p:cBhvr>
                                      <p:tavLst>
                                        <p:tav tm="0">
                                          <p:val>
                                            <p:strVal val="ppt_y"/>
                                          </p:val>
                                        </p:tav>
                                        <p:tav tm="100000">
                                          <p:val>
                                            <p:strVal val="ppt_y"/>
                                          </p:val>
                                        </p:tav>
                                      </p:tavLst>
                                    </p:anim>
                                    <p:set>
                                      <p:cBhvr>
                                        <p:cTn id="73" dur="1" fill="hold">
                                          <p:stCondLst>
                                            <p:cond delay="1999"/>
                                          </p:stCondLst>
                                        </p:cTn>
                                        <p:tgtEl>
                                          <p:spTgt spid="8"/>
                                        </p:tgtEl>
                                        <p:attrNameLst>
                                          <p:attrName>style.visibility</p:attrName>
                                        </p:attrNameLst>
                                      </p:cBhvr>
                                      <p:to>
                                        <p:strVal val="hidden"/>
                                      </p:to>
                                    </p:set>
                                  </p:childTnLst>
                                </p:cTn>
                              </p:par>
                              <p:par>
                                <p:cTn id="74" presetID="8" presetClass="emph" presetSubtype="0" autoRev="1" fill="hold" nodeType="withEffect">
                                  <p:stCondLst>
                                    <p:cond delay="0"/>
                                  </p:stCondLst>
                                  <p:childTnLst>
                                    <p:animRot by="-21600000">
                                      <p:cBhvr>
                                        <p:cTn id="75" dur="2000" fill="hold"/>
                                        <p:tgtEl>
                                          <p:spTgt spid="4"/>
                                        </p:tgtEl>
                                        <p:attrNameLst>
                                          <p:attrName>r</p:attrName>
                                        </p:attrNameLst>
                                      </p:cBhvr>
                                    </p:animRot>
                                  </p:childTnLst>
                                </p:cTn>
                              </p:par>
                              <p:par>
                                <p:cTn id="76" presetID="8" presetClass="emph" presetSubtype="0" autoRev="1" fill="hold" nodeType="withEffect">
                                  <p:stCondLst>
                                    <p:cond delay="0"/>
                                  </p:stCondLst>
                                  <p:childTnLst>
                                    <p:animRot by="-21600000">
                                      <p:cBhvr>
                                        <p:cTn id="77" dur="2000" fill="hold"/>
                                        <p:tgtEl>
                                          <p:spTgt spid="6"/>
                                        </p:tgtEl>
                                        <p:attrNameLst>
                                          <p:attrName>r</p:attrName>
                                        </p:attrNameLst>
                                      </p:cBhvr>
                                    </p:animRot>
                                  </p:childTnLst>
                                </p:cTn>
                              </p:par>
                              <p:par>
                                <p:cTn id="78" presetID="8" presetClass="emph" presetSubtype="0" autoRev="1" fill="hold" nodeType="withEffect">
                                  <p:stCondLst>
                                    <p:cond delay="0"/>
                                  </p:stCondLst>
                                  <p:childTnLst>
                                    <p:animRot by="-21600000">
                                      <p:cBhvr>
                                        <p:cTn id="79" dur="2000" fill="hold"/>
                                        <p:tgtEl>
                                          <p:spTgt spid="8"/>
                                        </p:tgtEl>
                                        <p:attrNameLst>
                                          <p:attrName>r</p:attrName>
                                        </p:attrNameLst>
                                      </p:cBhvr>
                                    </p:animRot>
                                  </p:childTnLst>
                                </p:cTn>
                              </p:par>
                              <p:par>
                                <p:cTn id="80" presetID="23" presetClass="entr" presetSubtype="288" fill="hold" nodeType="withEffect">
                                  <p:stCondLst>
                                    <p:cond delay="0"/>
                                  </p:stCondLst>
                                  <p:childTnLst>
                                    <p:set>
                                      <p:cBhvr>
                                        <p:cTn id="81" dur="1" fill="hold">
                                          <p:stCondLst>
                                            <p:cond delay="0"/>
                                          </p:stCondLst>
                                        </p:cTn>
                                        <p:tgtEl>
                                          <p:spTgt spid="2"/>
                                        </p:tgtEl>
                                        <p:attrNameLst>
                                          <p:attrName>style.visibility</p:attrName>
                                        </p:attrNameLst>
                                      </p:cBhvr>
                                      <p:to>
                                        <p:strVal val="visible"/>
                                      </p:to>
                                    </p:set>
                                    <p:anim calcmode="lin" valueType="num">
                                      <p:cBhvr>
                                        <p:cTn id="82" dur="2000" fill="hold"/>
                                        <p:tgtEl>
                                          <p:spTgt spid="2"/>
                                        </p:tgtEl>
                                        <p:attrNameLst>
                                          <p:attrName>ppt_w</p:attrName>
                                        </p:attrNameLst>
                                      </p:cBhvr>
                                      <p:tavLst>
                                        <p:tav tm="0">
                                          <p:val>
                                            <p:strVal val="4/3*#ppt_w"/>
                                          </p:val>
                                        </p:tav>
                                        <p:tav tm="100000">
                                          <p:val>
                                            <p:strVal val="#ppt_w"/>
                                          </p:val>
                                        </p:tav>
                                      </p:tavLst>
                                    </p:anim>
                                    <p:anim calcmode="lin" valueType="num">
                                      <p:cBhvr>
                                        <p:cTn id="83" dur="2000" fill="hold"/>
                                        <p:tgtEl>
                                          <p:spTgt spid="2"/>
                                        </p:tgtEl>
                                        <p:attrNameLst>
                                          <p:attrName>ppt_h</p:attrName>
                                        </p:attrNameLst>
                                      </p:cBhvr>
                                      <p:tavLst>
                                        <p:tav tm="0">
                                          <p:val>
                                            <p:strVal val="4/3*#ppt_h"/>
                                          </p:val>
                                        </p:tav>
                                        <p:tav tm="100000">
                                          <p:val>
                                            <p:strVal val="#ppt_h"/>
                                          </p:val>
                                        </p:tav>
                                      </p:tavLst>
                                    </p:anim>
                                  </p:childTnLst>
                                </p:cTn>
                              </p:par>
                              <p:par>
                                <p:cTn id="84" presetID="16" presetClass="entr" presetSubtype="37" fill="hold" nodeType="withEffect">
                                  <p:stCondLst>
                                    <p:cond delay="0"/>
                                  </p:stCondLst>
                                  <p:childTnLst>
                                    <p:set>
                                      <p:cBhvr>
                                        <p:cTn id="85" dur="1" fill="hold">
                                          <p:stCondLst>
                                            <p:cond delay="0"/>
                                          </p:stCondLst>
                                        </p:cTn>
                                        <p:tgtEl>
                                          <p:spTgt spid="2"/>
                                        </p:tgtEl>
                                        <p:attrNameLst>
                                          <p:attrName>style.visibility</p:attrName>
                                        </p:attrNameLst>
                                      </p:cBhvr>
                                      <p:to>
                                        <p:strVal val="visible"/>
                                      </p:to>
                                    </p:set>
                                    <p:animEffect transition="in" filter="barn(outVertical)">
                                      <p:cBhvr>
                                        <p:cTn id="86"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20).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CGepxeLKvtpPoOCqpi7DelVRvpk.png"/>
          <p:cNvPicPr>
            <a:picLocks noChangeAspect="1"/>
          </p:cNvPicPr>
          <p:nvPr/>
        </p:nvPicPr>
        <p:blipFill>
          <a:blip r:embed="rId3">
            <a:duotone>
              <a:prstClr val="black"/>
              <a:schemeClr val="accent6">
                <a:tint val="45000"/>
                <a:satMod val="400000"/>
              </a:schemeClr>
            </a:duotone>
            <a:lum contrast="40000"/>
          </a:blip>
          <a:stretch>
            <a:fillRect/>
          </a:stretch>
        </p:blipFill>
        <p:spPr>
          <a:xfrm rot="5400000">
            <a:off x="1928795" y="1357303"/>
            <a:ext cx="2857500" cy="2571750"/>
          </a:xfrm>
          <a:prstGeom prst="rect">
            <a:avLst/>
          </a:prstGeom>
        </p:spPr>
      </p:pic>
      <p:pic>
        <p:nvPicPr>
          <p:cNvPr id="4" name="3 Imagen" descr="CGepxeLKvtpPoOCqpi7DelVRvpk.png"/>
          <p:cNvPicPr>
            <a:picLocks noChangeAspect="1"/>
          </p:cNvPicPr>
          <p:nvPr/>
        </p:nvPicPr>
        <p:blipFill>
          <a:blip r:embed="rId3">
            <a:duotone>
              <a:prstClr val="black"/>
              <a:schemeClr val="accent6">
                <a:tint val="45000"/>
                <a:satMod val="400000"/>
              </a:schemeClr>
            </a:duotone>
            <a:lum contrast="40000"/>
          </a:blip>
          <a:stretch>
            <a:fillRect/>
          </a:stretch>
        </p:blipFill>
        <p:spPr>
          <a:xfrm rot="5400000">
            <a:off x="-142875" y="1357303"/>
            <a:ext cx="2857500" cy="2571750"/>
          </a:xfrm>
          <a:prstGeom prst="rect">
            <a:avLst/>
          </a:prstGeom>
        </p:spPr>
      </p:pic>
      <p:pic>
        <p:nvPicPr>
          <p:cNvPr id="5" name="4 Imagen" descr="CGepxeLKvtpPoOCqpi7DelVRvpk.png"/>
          <p:cNvPicPr>
            <a:picLocks noChangeAspect="1"/>
          </p:cNvPicPr>
          <p:nvPr/>
        </p:nvPicPr>
        <p:blipFill>
          <a:blip r:embed="rId3">
            <a:duotone>
              <a:prstClr val="black"/>
              <a:schemeClr val="accent6">
                <a:tint val="45000"/>
                <a:satMod val="400000"/>
              </a:schemeClr>
            </a:duotone>
            <a:lum contrast="40000"/>
          </a:blip>
          <a:stretch>
            <a:fillRect/>
          </a:stretch>
        </p:blipFill>
        <p:spPr>
          <a:xfrm rot="16200000">
            <a:off x="6429375" y="1357303"/>
            <a:ext cx="2857500" cy="2571750"/>
          </a:xfrm>
          <a:prstGeom prst="rect">
            <a:avLst/>
          </a:prstGeom>
        </p:spPr>
      </p:pic>
      <p:pic>
        <p:nvPicPr>
          <p:cNvPr id="6" name="5 Imagen" descr="CGepxeLKvtpPoOCqpi7DelVRvpk.png"/>
          <p:cNvPicPr>
            <a:picLocks noChangeAspect="1"/>
          </p:cNvPicPr>
          <p:nvPr/>
        </p:nvPicPr>
        <p:blipFill>
          <a:blip r:embed="rId3">
            <a:duotone>
              <a:prstClr val="black"/>
              <a:schemeClr val="accent6">
                <a:tint val="45000"/>
                <a:satMod val="400000"/>
              </a:schemeClr>
            </a:duotone>
            <a:lum contrast="40000"/>
          </a:blip>
          <a:stretch>
            <a:fillRect/>
          </a:stretch>
        </p:blipFill>
        <p:spPr>
          <a:xfrm rot="16200000">
            <a:off x="4714877" y="1357303"/>
            <a:ext cx="2857500" cy="2571750"/>
          </a:xfrm>
          <a:prstGeom prst="rect">
            <a:avLst/>
          </a:prstGeom>
        </p:spPr>
      </p:pic>
      <p:sp>
        <p:nvSpPr>
          <p:cNvPr id="7" name="6 Rectángulo"/>
          <p:cNvSpPr/>
          <p:nvPr/>
        </p:nvSpPr>
        <p:spPr>
          <a:xfrm>
            <a:off x="-285784" y="-214332"/>
            <a:ext cx="9787006" cy="5715040"/>
          </a:xfrm>
          <a:prstGeom prst="rect">
            <a:avLst/>
          </a:prstGeom>
          <a:gradFill>
            <a:gsLst>
              <a:gs pos="0">
                <a:srgbClr val="DDEBCF"/>
              </a:gs>
              <a:gs pos="50000">
                <a:srgbClr val="9CB86E"/>
              </a:gs>
              <a:gs pos="100000">
                <a:srgbClr val="156B13"/>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7"/>
                                        </p:tgtEl>
                                        <p:attrNameLst>
                                          <p:attrName>style.visibility</p:attrName>
                                        </p:attrNameLst>
                                      </p:cBhvr>
                                      <p:to>
                                        <p:strVal val="hidden"/>
                                      </p:to>
                                    </p:set>
                                  </p:childTnLst>
                                </p:cTn>
                              </p:par>
                              <p:par>
                                <p:cTn id="7" presetID="2" presetClass="entr" presetSubtype="2" fill="hold"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additive="base">
                                        <p:cTn id="9" dur="2000" fill="hold"/>
                                        <p:tgtEl>
                                          <p:spTgt spid="3"/>
                                        </p:tgtEl>
                                        <p:attrNameLst>
                                          <p:attrName>ppt_x</p:attrName>
                                        </p:attrNameLst>
                                      </p:cBhvr>
                                      <p:tavLst>
                                        <p:tav tm="0">
                                          <p:val>
                                            <p:strVal val="1+#ppt_w/2"/>
                                          </p:val>
                                        </p:tav>
                                        <p:tav tm="100000">
                                          <p:val>
                                            <p:strVal val="#ppt_x"/>
                                          </p:val>
                                        </p:tav>
                                      </p:tavLst>
                                    </p:anim>
                                    <p:anim calcmode="lin" valueType="num">
                                      <p:cBhvr additive="base">
                                        <p:cTn id="10" dur="2000" fill="hold"/>
                                        <p:tgtEl>
                                          <p:spTgt spid="3"/>
                                        </p:tgtEl>
                                        <p:attrNameLst>
                                          <p:attrName>ppt_y</p:attrName>
                                        </p:attrNameLst>
                                      </p:cBhvr>
                                      <p:tavLst>
                                        <p:tav tm="0">
                                          <p:val>
                                            <p:strVal val="#ppt_y"/>
                                          </p:val>
                                        </p:tav>
                                        <p:tav tm="100000">
                                          <p:val>
                                            <p:strVal val="#ppt_y"/>
                                          </p:val>
                                        </p:tav>
                                      </p:tavLst>
                                    </p:anim>
                                  </p:childTnLst>
                                </p:cTn>
                              </p:par>
                              <p:par>
                                <p:cTn id="11" presetID="2" presetClass="entr" presetSubtype="2"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2000" fill="hold"/>
                                        <p:tgtEl>
                                          <p:spTgt spid="4"/>
                                        </p:tgtEl>
                                        <p:attrNameLst>
                                          <p:attrName>ppt_x</p:attrName>
                                        </p:attrNameLst>
                                      </p:cBhvr>
                                      <p:tavLst>
                                        <p:tav tm="0">
                                          <p:val>
                                            <p:strVal val="1+#ppt_w/2"/>
                                          </p:val>
                                        </p:tav>
                                        <p:tav tm="100000">
                                          <p:val>
                                            <p:strVal val="#ppt_x"/>
                                          </p:val>
                                        </p:tav>
                                      </p:tavLst>
                                    </p:anim>
                                    <p:anim calcmode="lin" valueType="num">
                                      <p:cBhvr additive="base">
                                        <p:cTn id="14" dur="2000" fill="hold"/>
                                        <p:tgtEl>
                                          <p:spTgt spid="4"/>
                                        </p:tgtEl>
                                        <p:attrNameLst>
                                          <p:attrName>ppt_y</p:attrName>
                                        </p:attrNameLst>
                                      </p:cBhvr>
                                      <p:tavLst>
                                        <p:tav tm="0">
                                          <p:val>
                                            <p:strVal val="#ppt_y"/>
                                          </p:val>
                                        </p:tav>
                                        <p:tav tm="100000">
                                          <p:val>
                                            <p:strVal val="#ppt_y"/>
                                          </p:val>
                                        </p:tav>
                                      </p:tavLst>
                                    </p:anim>
                                  </p:childTnLst>
                                </p:cTn>
                              </p:par>
                              <p:par>
                                <p:cTn id="15" presetID="2" presetClass="entr" presetSubtype="8" fill="hold"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additive="base">
                                        <p:cTn id="17" dur="2000" fill="hold"/>
                                        <p:tgtEl>
                                          <p:spTgt spid="5"/>
                                        </p:tgtEl>
                                        <p:attrNameLst>
                                          <p:attrName>ppt_x</p:attrName>
                                        </p:attrNameLst>
                                      </p:cBhvr>
                                      <p:tavLst>
                                        <p:tav tm="0">
                                          <p:val>
                                            <p:strVal val="0-#ppt_w/2"/>
                                          </p:val>
                                        </p:tav>
                                        <p:tav tm="100000">
                                          <p:val>
                                            <p:strVal val="#ppt_x"/>
                                          </p:val>
                                        </p:tav>
                                      </p:tavLst>
                                    </p:anim>
                                    <p:anim calcmode="lin" valueType="num">
                                      <p:cBhvr additive="base">
                                        <p:cTn id="18" dur="2000" fill="hold"/>
                                        <p:tgtEl>
                                          <p:spTgt spid="5"/>
                                        </p:tgtEl>
                                        <p:attrNameLst>
                                          <p:attrName>ppt_y</p:attrName>
                                        </p:attrNameLst>
                                      </p:cBhvr>
                                      <p:tavLst>
                                        <p:tav tm="0">
                                          <p:val>
                                            <p:strVal val="#ppt_y"/>
                                          </p:val>
                                        </p:tav>
                                        <p:tav tm="100000">
                                          <p:val>
                                            <p:strVal val="#ppt_y"/>
                                          </p:val>
                                        </p:tav>
                                      </p:tavLst>
                                    </p:anim>
                                  </p:childTnLst>
                                </p:cTn>
                              </p:par>
                              <p:par>
                                <p:cTn id="19" presetID="2" presetClass="entr" presetSubtype="8" fill="hold" nodeType="with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additive="base">
                                        <p:cTn id="21" dur="2000" fill="hold"/>
                                        <p:tgtEl>
                                          <p:spTgt spid="6"/>
                                        </p:tgtEl>
                                        <p:attrNameLst>
                                          <p:attrName>ppt_x</p:attrName>
                                        </p:attrNameLst>
                                      </p:cBhvr>
                                      <p:tavLst>
                                        <p:tav tm="0">
                                          <p:val>
                                            <p:strVal val="0-#ppt_w/2"/>
                                          </p:val>
                                        </p:tav>
                                        <p:tav tm="100000">
                                          <p:val>
                                            <p:strVal val="#ppt_x"/>
                                          </p:val>
                                        </p:tav>
                                      </p:tavLst>
                                    </p:anim>
                                    <p:anim calcmode="lin" valueType="num">
                                      <p:cBhvr additive="base">
                                        <p:cTn id="22" dur="2000" fill="hold"/>
                                        <p:tgtEl>
                                          <p:spTgt spid="6"/>
                                        </p:tgtEl>
                                        <p:attrNameLst>
                                          <p:attrName>ppt_y</p:attrName>
                                        </p:attrNameLst>
                                      </p:cBhvr>
                                      <p:tavLst>
                                        <p:tav tm="0">
                                          <p:val>
                                            <p:strVal val="#ppt_y"/>
                                          </p:val>
                                        </p:tav>
                                        <p:tav tm="100000">
                                          <p:val>
                                            <p:strVal val="#ppt_y"/>
                                          </p:val>
                                        </p:tav>
                                      </p:tavLst>
                                    </p:anim>
                                  </p:childTnLst>
                                </p:cTn>
                              </p:par>
                              <p:par>
                                <p:cTn id="23" presetID="19" presetClass="entr" presetSubtype="10" fill="hold" nodeType="withEffect">
                                  <p:stCondLst>
                                    <p:cond delay="0"/>
                                  </p:stCondLst>
                                  <p:childTnLst>
                                    <p:set>
                                      <p:cBhvr>
                                        <p:cTn id="24" dur="1" fill="hold">
                                          <p:stCondLst>
                                            <p:cond delay="0"/>
                                          </p:stCondLst>
                                        </p:cTn>
                                        <p:tgtEl>
                                          <p:spTgt spid="3"/>
                                        </p:tgtEl>
                                        <p:attrNameLst>
                                          <p:attrName>style.visibility</p:attrName>
                                        </p:attrNameLst>
                                      </p:cBhvr>
                                      <p:to>
                                        <p:strVal val="visible"/>
                                      </p:to>
                                    </p:set>
                                    <p:anim calcmode="lin" valueType="num">
                                      <p:cBhvr>
                                        <p:cTn id="25" dur="2000" fill="hold"/>
                                        <p:tgtEl>
                                          <p:spTgt spid="3"/>
                                        </p:tgtEl>
                                        <p:attrNameLst>
                                          <p:attrName>ppt_w</p:attrName>
                                        </p:attrNameLst>
                                      </p:cBhvr>
                                      <p:tavLst>
                                        <p:tav tm="0" fmla="#ppt_w*sin(2.5*pi*$)">
                                          <p:val>
                                            <p:fltVal val="0"/>
                                          </p:val>
                                        </p:tav>
                                        <p:tav tm="100000">
                                          <p:val>
                                            <p:fltVal val="1"/>
                                          </p:val>
                                        </p:tav>
                                      </p:tavLst>
                                    </p:anim>
                                    <p:anim calcmode="lin" valueType="num">
                                      <p:cBhvr>
                                        <p:cTn id="26" dur="2000" fill="hold"/>
                                        <p:tgtEl>
                                          <p:spTgt spid="3"/>
                                        </p:tgtEl>
                                        <p:attrNameLst>
                                          <p:attrName>ppt_h</p:attrName>
                                        </p:attrNameLst>
                                      </p:cBhvr>
                                      <p:tavLst>
                                        <p:tav tm="0">
                                          <p:val>
                                            <p:strVal val="#ppt_h"/>
                                          </p:val>
                                        </p:tav>
                                        <p:tav tm="100000">
                                          <p:val>
                                            <p:strVal val="#ppt_h"/>
                                          </p:val>
                                        </p:tav>
                                      </p:tavLst>
                                    </p:anim>
                                  </p:childTnLst>
                                </p:cTn>
                              </p:par>
                              <p:par>
                                <p:cTn id="27" presetID="19" presetClass="entr" presetSubtype="10" fill="hold" nodeType="withEffect">
                                  <p:stCondLst>
                                    <p:cond delay="0"/>
                                  </p:stCondLst>
                                  <p:childTnLst>
                                    <p:set>
                                      <p:cBhvr>
                                        <p:cTn id="28" dur="1" fill="hold">
                                          <p:stCondLst>
                                            <p:cond delay="0"/>
                                          </p:stCondLst>
                                        </p:cTn>
                                        <p:tgtEl>
                                          <p:spTgt spid="4"/>
                                        </p:tgtEl>
                                        <p:attrNameLst>
                                          <p:attrName>style.visibility</p:attrName>
                                        </p:attrNameLst>
                                      </p:cBhvr>
                                      <p:to>
                                        <p:strVal val="visible"/>
                                      </p:to>
                                    </p:set>
                                    <p:anim calcmode="lin" valueType="num">
                                      <p:cBhvr>
                                        <p:cTn id="29" dur="2000" fill="hold"/>
                                        <p:tgtEl>
                                          <p:spTgt spid="4"/>
                                        </p:tgtEl>
                                        <p:attrNameLst>
                                          <p:attrName>ppt_w</p:attrName>
                                        </p:attrNameLst>
                                      </p:cBhvr>
                                      <p:tavLst>
                                        <p:tav tm="0" fmla="#ppt_w*sin(2.5*pi*$)">
                                          <p:val>
                                            <p:fltVal val="0"/>
                                          </p:val>
                                        </p:tav>
                                        <p:tav tm="100000">
                                          <p:val>
                                            <p:fltVal val="1"/>
                                          </p:val>
                                        </p:tav>
                                      </p:tavLst>
                                    </p:anim>
                                    <p:anim calcmode="lin" valueType="num">
                                      <p:cBhvr>
                                        <p:cTn id="30" dur="2000" fill="hold"/>
                                        <p:tgtEl>
                                          <p:spTgt spid="4"/>
                                        </p:tgtEl>
                                        <p:attrNameLst>
                                          <p:attrName>ppt_h</p:attrName>
                                        </p:attrNameLst>
                                      </p:cBhvr>
                                      <p:tavLst>
                                        <p:tav tm="0">
                                          <p:val>
                                            <p:strVal val="#ppt_h"/>
                                          </p:val>
                                        </p:tav>
                                        <p:tav tm="100000">
                                          <p:val>
                                            <p:strVal val="#ppt_h"/>
                                          </p:val>
                                        </p:tav>
                                      </p:tavLst>
                                    </p:anim>
                                  </p:childTnLst>
                                </p:cTn>
                              </p:par>
                              <p:par>
                                <p:cTn id="31" presetID="19" presetClass="entr" presetSubtype="10" fill="hold" nodeType="withEffect">
                                  <p:stCondLst>
                                    <p:cond delay="0"/>
                                  </p:stCondLst>
                                  <p:childTnLst>
                                    <p:set>
                                      <p:cBhvr>
                                        <p:cTn id="32" dur="1" fill="hold">
                                          <p:stCondLst>
                                            <p:cond delay="0"/>
                                          </p:stCondLst>
                                        </p:cTn>
                                        <p:tgtEl>
                                          <p:spTgt spid="5"/>
                                        </p:tgtEl>
                                        <p:attrNameLst>
                                          <p:attrName>style.visibility</p:attrName>
                                        </p:attrNameLst>
                                      </p:cBhvr>
                                      <p:to>
                                        <p:strVal val="visible"/>
                                      </p:to>
                                    </p:set>
                                    <p:anim calcmode="lin" valueType="num">
                                      <p:cBhvr>
                                        <p:cTn id="33" dur="2000" fill="hold"/>
                                        <p:tgtEl>
                                          <p:spTgt spid="5"/>
                                        </p:tgtEl>
                                        <p:attrNameLst>
                                          <p:attrName>ppt_w</p:attrName>
                                        </p:attrNameLst>
                                      </p:cBhvr>
                                      <p:tavLst>
                                        <p:tav tm="0" fmla="#ppt_w*sin(2.5*pi*$)">
                                          <p:val>
                                            <p:fltVal val="0"/>
                                          </p:val>
                                        </p:tav>
                                        <p:tav tm="100000">
                                          <p:val>
                                            <p:fltVal val="1"/>
                                          </p:val>
                                        </p:tav>
                                      </p:tavLst>
                                    </p:anim>
                                    <p:anim calcmode="lin" valueType="num">
                                      <p:cBhvr>
                                        <p:cTn id="34" dur="2000" fill="hold"/>
                                        <p:tgtEl>
                                          <p:spTgt spid="5"/>
                                        </p:tgtEl>
                                        <p:attrNameLst>
                                          <p:attrName>ppt_h</p:attrName>
                                        </p:attrNameLst>
                                      </p:cBhvr>
                                      <p:tavLst>
                                        <p:tav tm="0">
                                          <p:val>
                                            <p:strVal val="#ppt_h"/>
                                          </p:val>
                                        </p:tav>
                                        <p:tav tm="100000">
                                          <p:val>
                                            <p:strVal val="#ppt_h"/>
                                          </p:val>
                                        </p:tav>
                                      </p:tavLst>
                                    </p:anim>
                                  </p:childTnLst>
                                </p:cTn>
                              </p:par>
                              <p:par>
                                <p:cTn id="35" presetID="19" presetClass="entr" presetSubtype="10" fill="hold" nodeType="withEffect">
                                  <p:stCondLst>
                                    <p:cond delay="0"/>
                                  </p:stCondLst>
                                  <p:childTnLst>
                                    <p:set>
                                      <p:cBhvr>
                                        <p:cTn id="36" dur="1" fill="hold">
                                          <p:stCondLst>
                                            <p:cond delay="0"/>
                                          </p:stCondLst>
                                        </p:cTn>
                                        <p:tgtEl>
                                          <p:spTgt spid="6"/>
                                        </p:tgtEl>
                                        <p:attrNameLst>
                                          <p:attrName>style.visibility</p:attrName>
                                        </p:attrNameLst>
                                      </p:cBhvr>
                                      <p:to>
                                        <p:strVal val="visible"/>
                                      </p:to>
                                    </p:set>
                                    <p:anim calcmode="lin" valueType="num">
                                      <p:cBhvr>
                                        <p:cTn id="37" dur="2000" fill="hold"/>
                                        <p:tgtEl>
                                          <p:spTgt spid="6"/>
                                        </p:tgtEl>
                                        <p:attrNameLst>
                                          <p:attrName>ppt_w</p:attrName>
                                        </p:attrNameLst>
                                      </p:cBhvr>
                                      <p:tavLst>
                                        <p:tav tm="0" fmla="#ppt_w*sin(2.5*pi*$)">
                                          <p:val>
                                            <p:fltVal val="0"/>
                                          </p:val>
                                        </p:tav>
                                        <p:tav tm="100000">
                                          <p:val>
                                            <p:fltVal val="1"/>
                                          </p:val>
                                        </p:tav>
                                      </p:tavLst>
                                    </p:anim>
                                    <p:anim calcmode="lin" valueType="num">
                                      <p:cBhvr>
                                        <p:cTn id="38" dur="2000" fill="hold"/>
                                        <p:tgtEl>
                                          <p:spTgt spid="6"/>
                                        </p:tgtEl>
                                        <p:attrNameLst>
                                          <p:attrName>ppt_h</p:attrName>
                                        </p:attrNameLst>
                                      </p:cBhvr>
                                      <p:tavLst>
                                        <p:tav tm="0">
                                          <p:val>
                                            <p:strVal val="#ppt_h"/>
                                          </p:val>
                                        </p:tav>
                                        <p:tav tm="100000">
                                          <p:val>
                                            <p:strVal val="#ppt_h"/>
                                          </p:val>
                                        </p:tav>
                                      </p:tavLst>
                                    </p:anim>
                                  </p:childTnLst>
                                </p:cTn>
                              </p:par>
                            </p:childTnLst>
                          </p:cTn>
                        </p:par>
                        <p:par>
                          <p:cTn id="39" fill="hold">
                            <p:stCondLst>
                              <p:cond delay="2000"/>
                            </p:stCondLst>
                            <p:childTnLst>
                              <p:par>
                                <p:cTn id="40" presetID="2" presetClass="exit" presetSubtype="2" fill="hold" nodeType="afterEffect">
                                  <p:stCondLst>
                                    <p:cond delay="0"/>
                                  </p:stCondLst>
                                  <p:childTnLst>
                                    <p:anim calcmode="lin" valueType="num">
                                      <p:cBhvr additive="base">
                                        <p:cTn id="41" dur="2000"/>
                                        <p:tgtEl>
                                          <p:spTgt spid="3"/>
                                        </p:tgtEl>
                                        <p:attrNameLst>
                                          <p:attrName>ppt_x</p:attrName>
                                        </p:attrNameLst>
                                      </p:cBhvr>
                                      <p:tavLst>
                                        <p:tav tm="0">
                                          <p:val>
                                            <p:strVal val="ppt_x"/>
                                          </p:val>
                                        </p:tav>
                                        <p:tav tm="100000">
                                          <p:val>
                                            <p:strVal val="1+ppt_w/2"/>
                                          </p:val>
                                        </p:tav>
                                      </p:tavLst>
                                    </p:anim>
                                    <p:anim calcmode="lin" valueType="num">
                                      <p:cBhvr additive="base">
                                        <p:cTn id="42" dur="2000"/>
                                        <p:tgtEl>
                                          <p:spTgt spid="3"/>
                                        </p:tgtEl>
                                        <p:attrNameLst>
                                          <p:attrName>ppt_y</p:attrName>
                                        </p:attrNameLst>
                                      </p:cBhvr>
                                      <p:tavLst>
                                        <p:tav tm="0">
                                          <p:val>
                                            <p:strVal val="ppt_y"/>
                                          </p:val>
                                        </p:tav>
                                        <p:tav tm="100000">
                                          <p:val>
                                            <p:strVal val="ppt_y"/>
                                          </p:val>
                                        </p:tav>
                                      </p:tavLst>
                                    </p:anim>
                                    <p:set>
                                      <p:cBhvr>
                                        <p:cTn id="43" dur="1" fill="hold">
                                          <p:stCondLst>
                                            <p:cond delay="1999"/>
                                          </p:stCondLst>
                                        </p:cTn>
                                        <p:tgtEl>
                                          <p:spTgt spid="3"/>
                                        </p:tgtEl>
                                        <p:attrNameLst>
                                          <p:attrName>style.visibility</p:attrName>
                                        </p:attrNameLst>
                                      </p:cBhvr>
                                      <p:to>
                                        <p:strVal val="hidden"/>
                                      </p:to>
                                    </p:set>
                                  </p:childTnLst>
                                </p:cTn>
                              </p:par>
                              <p:par>
                                <p:cTn id="44" presetID="2" presetClass="exit" presetSubtype="2" fill="hold" nodeType="withEffect">
                                  <p:stCondLst>
                                    <p:cond delay="0"/>
                                  </p:stCondLst>
                                  <p:childTnLst>
                                    <p:anim calcmode="lin" valueType="num">
                                      <p:cBhvr additive="base">
                                        <p:cTn id="45" dur="2000"/>
                                        <p:tgtEl>
                                          <p:spTgt spid="4"/>
                                        </p:tgtEl>
                                        <p:attrNameLst>
                                          <p:attrName>ppt_x</p:attrName>
                                        </p:attrNameLst>
                                      </p:cBhvr>
                                      <p:tavLst>
                                        <p:tav tm="0">
                                          <p:val>
                                            <p:strVal val="ppt_x"/>
                                          </p:val>
                                        </p:tav>
                                        <p:tav tm="100000">
                                          <p:val>
                                            <p:strVal val="1+ppt_w/2"/>
                                          </p:val>
                                        </p:tav>
                                      </p:tavLst>
                                    </p:anim>
                                    <p:anim calcmode="lin" valueType="num">
                                      <p:cBhvr additive="base">
                                        <p:cTn id="46" dur="2000"/>
                                        <p:tgtEl>
                                          <p:spTgt spid="4"/>
                                        </p:tgtEl>
                                        <p:attrNameLst>
                                          <p:attrName>ppt_y</p:attrName>
                                        </p:attrNameLst>
                                      </p:cBhvr>
                                      <p:tavLst>
                                        <p:tav tm="0">
                                          <p:val>
                                            <p:strVal val="ppt_y"/>
                                          </p:val>
                                        </p:tav>
                                        <p:tav tm="100000">
                                          <p:val>
                                            <p:strVal val="ppt_y"/>
                                          </p:val>
                                        </p:tav>
                                      </p:tavLst>
                                    </p:anim>
                                    <p:set>
                                      <p:cBhvr>
                                        <p:cTn id="47" dur="1" fill="hold">
                                          <p:stCondLst>
                                            <p:cond delay="1999"/>
                                          </p:stCondLst>
                                        </p:cTn>
                                        <p:tgtEl>
                                          <p:spTgt spid="4"/>
                                        </p:tgtEl>
                                        <p:attrNameLst>
                                          <p:attrName>style.visibility</p:attrName>
                                        </p:attrNameLst>
                                      </p:cBhvr>
                                      <p:to>
                                        <p:strVal val="hidden"/>
                                      </p:to>
                                    </p:set>
                                  </p:childTnLst>
                                </p:cTn>
                              </p:par>
                              <p:par>
                                <p:cTn id="48" presetID="2" presetClass="exit" presetSubtype="8" fill="hold" nodeType="withEffect">
                                  <p:stCondLst>
                                    <p:cond delay="0"/>
                                  </p:stCondLst>
                                  <p:childTnLst>
                                    <p:anim calcmode="lin" valueType="num">
                                      <p:cBhvr additive="base">
                                        <p:cTn id="49" dur="2000"/>
                                        <p:tgtEl>
                                          <p:spTgt spid="5"/>
                                        </p:tgtEl>
                                        <p:attrNameLst>
                                          <p:attrName>ppt_x</p:attrName>
                                        </p:attrNameLst>
                                      </p:cBhvr>
                                      <p:tavLst>
                                        <p:tav tm="0">
                                          <p:val>
                                            <p:strVal val="ppt_x"/>
                                          </p:val>
                                        </p:tav>
                                        <p:tav tm="100000">
                                          <p:val>
                                            <p:strVal val="0-ppt_w/2"/>
                                          </p:val>
                                        </p:tav>
                                      </p:tavLst>
                                    </p:anim>
                                    <p:anim calcmode="lin" valueType="num">
                                      <p:cBhvr additive="base">
                                        <p:cTn id="50" dur="2000"/>
                                        <p:tgtEl>
                                          <p:spTgt spid="5"/>
                                        </p:tgtEl>
                                        <p:attrNameLst>
                                          <p:attrName>ppt_y</p:attrName>
                                        </p:attrNameLst>
                                      </p:cBhvr>
                                      <p:tavLst>
                                        <p:tav tm="0">
                                          <p:val>
                                            <p:strVal val="ppt_y"/>
                                          </p:val>
                                        </p:tav>
                                        <p:tav tm="100000">
                                          <p:val>
                                            <p:strVal val="ppt_y"/>
                                          </p:val>
                                        </p:tav>
                                      </p:tavLst>
                                    </p:anim>
                                    <p:set>
                                      <p:cBhvr>
                                        <p:cTn id="51" dur="1" fill="hold">
                                          <p:stCondLst>
                                            <p:cond delay="1999"/>
                                          </p:stCondLst>
                                        </p:cTn>
                                        <p:tgtEl>
                                          <p:spTgt spid="5"/>
                                        </p:tgtEl>
                                        <p:attrNameLst>
                                          <p:attrName>style.visibility</p:attrName>
                                        </p:attrNameLst>
                                      </p:cBhvr>
                                      <p:to>
                                        <p:strVal val="hidden"/>
                                      </p:to>
                                    </p:set>
                                  </p:childTnLst>
                                </p:cTn>
                              </p:par>
                              <p:par>
                                <p:cTn id="52" presetID="2" presetClass="exit" presetSubtype="8" fill="hold" nodeType="withEffect">
                                  <p:stCondLst>
                                    <p:cond delay="0"/>
                                  </p:stCondLst>
                                  <p:childTnLst>
                                    <p:anim calcmode="lin" valueType="num">
                                      <p:cBhvr additive="base">
                                        <p:cTn id="53" dur="2000"/>
                                        <p:tgtEl>
                                          <p:spTgt spid="6"/>
                                        </p:tgtEl>
                                        <p:attrNameLst>
                                          <p:attrName>ppt_x</p:attrName>
                                        </p:attrNameLst>
                                      </p:cBhvr>
                                      <p:tavLst>
                                        <p:tav tm="0">
                                          <p:val>
                                            <p:strVal val="ppt_x"/>
                                          </p:val>
                                        </p:tav>
                                        <p:tav tm="100000">
                                          <p:val>
                                            <p:strVal val="0-ppt_w/2"/>
                                          </p:val>
                                        </p:tav>
                                      </p:tavLst>
                                    </p:anim>
                                    <p:anim calcmode="lin" valueType="num">
                                      <p:cBhvr additive="base">
                                        <p:cTn id="54" dur="2000"/>
                                        <p:tgtEl>
                                          <p:spTgt spid="6"/>
                                        </p:tgtEl>
                                        <p:attrNameLst>
                                          <p:attrName>ppt_y</p:attrName>
                                        </p:attrNameLst>
                                      </p:cBhvr>
                                      <p:tavLst>
                                        <p:tav tm="0">
                                          <p:val>
                                            <p:strVal val="ppt_y"/>
                                          </p:val>
                                        </p:tav>
                                        <p:tav tm="100000">
                                          <p:val>
                                            <p:strVal val="ppt_y"/>
                                          </p:val>
                                        </p:tav>
                                      </p:tavLst>
                                    </p:anim>
                                    <p:set>
                                      <p:cBhvr>
                                        <p:cTn id="55" dur="1" fill="hold">
                                          <p:stCondLst>
                                            <p:cond delay="1999"/>
                                          </p:stCondLst>
                                        </p:cTn>
                                        <p:tgtEl>
                                          <p:spTgt spid="6"/>
                                        </p:tgtEl>
                                        <p:attrNameLst>
                                          <p:attrName>style.visibility</p:attrName>
                                        </p:attrNameLst>
                                      </p:cBhvr>
                                      <p:to>
                                        <p:strVal val="hidden"/>
                                      </p:to>
                                    </p:set>
                                  </p:childTnLst>
                                </p:cTn>
                              </p:par>
                              <p:par>
                                <p:cTn id="56" presetID="19" presetClass="exit" presetSubtype="10" fill="hold" nodeType="withEffect">
                                  <p:stCondLst>
                                    <p:cond delay="0"/>
                                  </p:stCondLst>
                                  <p:childTnLst>
                                    <p:anim calcmode="lin" valueType="num">
                                      <p:cBhvr>
                                        <p:cTn id="57" dur="2000"/>
                                        <p:tgtEl>
                                          <p:spTgt spid="3"/>
                                        </p:tgtEl>
                                        <p:attrNameLst>
                                          <p:attrName>ppt_h</p:attrName>
                                        </p:attrNameLst>
                                      </p:cBhvr>
                                      <p:tavLst>
                                        <p:tav tm="0">
                                          <p:val>
                                            <p:strVal val="ppt_h"/>
                                          </p:val>
                                        </p:tav>
                                        <p:tav tm="100000">
                                          <p:val>
                                            <p:strVal val="ppt_h"/>
                                          </p:val>
                                        </p:tav>
                                      </p:tavLst>
                                    </p:anim>
                                    <p:anim calcmode="lin" valueType="num">
                                      <p:cBhvr>
                                        <p:cTn id="58" dur="2000"/>
                                        <p:tgtEl>
                                          <p:spTgt spid="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59" dur="1" fill="hold">
                                          <p:stCondLst>
                                            <p:cond delay="1999"/>
                                          </p:stCondLst>
                                        </p:cTn>
                                        <p:tgtEl>
                                          <p:spTgt spid="3"/>
                                        </p:tgtEl>
                                        <p:attrNameLst>
                                          <p:attrName>style.visibility</p:attrName>
                                        </p:attrNameLst>
                                      </p:cBhvr>
                                      <p:to>
                                        <p:strVal val="hidden"/>
                                      </p:to>
                                    </p:set>
                                  </p:childTnLst>
                                </p:cTn>
                              </p:par>
                              <p:par>
                                <p:cTn id="60" presetID="19" presetClass="exit" presetSubtype="10" fill="hold" nodeType="withEffect">
                                  <p:stCondLst>
                                    <p:cond delay="0"/>
                                  </p:stCondLst>
                                  <p:childTnLst>
                                    <p:anim calcmode="lin" valueType="num">
                                      <p:cBhvr>
                                        <p:cTn id="61" dur="2000"/>
                                        <p:tgtEl>
                                          <p:spTgt spid="4"/>
                                        </p:tgtEl>
                                        <p:attrNameLst>
                                          <p:attrName>ppt_h</p:attrName>
                                        </p:attrNameLst>
                                      </p:cBhvr>
                                      <p:tavLst>
                                        <p:tav tm="0">
                                          <p:val>
                                            <p:strVal val="ppt_h"/>
                                          </p:val>
                                        </p:tav>
                                        <p:tav tm="100000">
                                          <p:val>
                                            <p:strVal val="ppt_h"/>
                                          </p:val>
                                        </p:tav>
                                      </p:tavLst>
                                    </p:anim>
                                    <p:anim calcmode="lin" valueType="num">
                                      <p:cBhvr>
                                        <p:cTn id="62" dur="2000"/>
                                        <p:tgtEl>
                                          <p:spTgt spid="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63" dur="1" fill="hold">
                                          <p:stCondLst>
                                            <p:cond delay="1999"/>
                                          </p:stCondLst>
                                        </p:cTn>
                                        <p:tgtEl>
                                          <p:spTgt spid="4"/>
                                        </p:tgtEl>
                                        <p:attrNameLst>
                                          <p:attrName>style.visibility</p:attrName>
                                        </p:attrNameLst>
                                      </p:cBhvr>
                                      <p:to>
                                        <p:strVal val="hidden"/>
                                      </p:to>
                                    </p:set>
                                  </p:childTnLst>
                                </p:cTn>
                              </p:par>
                              <p:par>
                                <p:cTn id="64" presetID="19" presetClass="exit" presetSubtype="10" fill="hold" nodeType="withEffect">
                                  <p:stCondLst>
                                    <p:cond delay="0"/>
                                  </p:stCondLst>
                                  <p:childTnLst>
                                    <p:anim calcmode="lin" valueType="num">
                                      <p:cBhvr>
                                        <p:cTn id="65" dur="2000"/>
                                        <p:tgtEl>
                                          <p:spTgt spid="5"/>
                                        </p:tgtEl>
                                        <p:attrNameLst>
                                          <p:attrName>ppt_h</p:attrName>
                                        </p:attrNameLst>
                                      </p:cBhvr>
                                      <p:tavLst>
                                        <p:tav tm="0">
                                          <p:val>
                                            <p:strVal val="ppt_h"/>
                                          </p:val>
                                        </p:tav>
                                        <p:tav tm="100000">
                                          <p:val>
                                            <p:strVal val="ppt_h"/>
                                          </p:val>
                                        </p:tav>
                                      </p:tavLst>
                                    </p:anim>
                                    <p:anim calcmode="lin" valueType="num">
                                      <p:cBhvr>
                                        <p:cTn id="66" dur="2000"/>
                                        <p:tgtEl>
                                          <p:spTgt spid="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67" dur="1" fill="hold">
                                          <p:stCondLst>
                                            <p:cond delay="1999"/>
                                          </p:stCondLst>
                                        </p:cTn>
                                        <p:tgtEl>
                                          <p:spTgt spid="5"/>
                                        </p:tgtEl>
                                        <p:attrNameLst>
                                          <p:attrName>style.visibility</p:attrName>
                                        </p:attrNameLst>
                                      </p:cBhvr>
                                      <p:to>
                                        <p:strVal val="hidden"/>
                                      </p:to>
                                    </p:set>
                                  </p:childTnLst>
                                </p:cTn>
                              </p:par>
                              <p:par>
                                <p:cTn id="68" presetID="19" presetClass="exit" presetSubtype="10" fill="hold" nodeType="withEffect">
                                  <p:stCondLst>
                                    <p:cond delay="0"/>
                                  </p:stCondLst>
                                  <p:childTnLst>
                                    <p:anim calcmode="lin" valueType="num">
                                      <p:cBhvr>
                                        <p:cTn id="69" dur="2000"/>
                                        <p:tgtEl>
                                          <p:spTgt spid="6"/>
                                        </p:tgtEl>
                                        <p:attrNameLst>
                                          <p:attrName>ppt_h</p:attrName>
                                        </p:attrNameLst>
                                      </p:cBhvr>
                                      <p:tavLst>
                                        <p:tav tm="0">
                                          <p:val>
                                            <p:strVal val="ppt_h"/>
                                          </p:val>
                                        </p:tav>
                                        <p:tav tm="100000">
                                          <p:val>
                                            <p:strVal val="ppt_h"/>
                                          </p:val>
                                        </p:tav>
                                      </p:tavLst>
                                    </p:anim>
                                    <p:anim calcmode="lin" valueType="num">
                                      <p:cBhvr>
                                        <p:cTn id="70" dur="2000"/>
                                        <p:tgtEl>
                                          <p:spTgt spid="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71" dur="1" fill="hold">
                                          <p:stCondLst>
                                            <p:cond delay="1999"/>
                                          </p:stCondLst>
                                        </p:cTn>
                                        <p:tgtEl>
                                          <p:spTgt spid="6"/>
                                        </p:tgtEl>
                                        <p:attrNameLst>
                                          <p:attrName>style.visibility</p:attrName>
                                        </p:attrNameLst>
                                      </p:cBhvr>
                                      <p:to>
                                        <p:strVal val="hidden"/>
                                      </p:to>
                                    </p:set>
                                  </p:childTnLst>
                                </p:cTn>
                              </p:par>
                              <p:par>
                                <p:cTn id="72" presetID="23" presetClass="entr" presetSubtype="288" fill="hold" nodeType="withEffect">
                                  <p:stCondLst>
                                    <p:cond delay="0"/>
                                  </p:stCondLst>
                                  <p:childTnLst>
                                    <p:set>
                                      <p:cBhvr>
                                        <p:cTn id="73" dur="1" fill="hold">
                                          <p:stCondLst>
                                            <p:cond delay="0"/>
                                          </p:stCondLst>
                                        </p:cTn>
                                        <p:tgtEl>
                                          <p:spTgt spid="2"/>
                                        </p:tgtEl>
                                        <p:attrNameLst>
                                          <p:attrName>style.visibility</p:attrName>
                                        </p:attrNameLst>
                                      </p:cBhvr>
                                      <p:to>
                                        <p:strVal val="visible"/>
                                      </p:to>
                                    </p:set>
                                    <p:anim calcmode="lin" valueType="num">
                                      <p:cBhvr>
                                        <p:cTn id="74" dur="2000" fill="hold"/>
                                        <p:tgtEl>
                                          <p:spTgt spid="2"/>
                                        </p:tgtEl>
                                        <p:attrNameLst>
                                          <p:attrName>ppt_w</p:attrName>
                                        </p:attrNameLst>
                                      </p:cBhvr>
                                      <p:tavLst>
                                        <p:tav tm="0">
                                          <p:val>
                                            <p:strVal val="4/3*#ppt_w"/>
                                          </p:val>
                                        </p:tav>
                                        <p:tav tm="100000">
                                          <p:val>
                                            <p:strVal val="#ppt_w"/>
                                          </p:val>
                                        </p:tav>
                                      </p:tavLst>
                                    </p:anim>
                                    <p:anim calcmode="lin" valueType="num">
                                      <p:cBhvr>
                                        <p:cTn id="75" dur="2000" fill="hold"/>
                                        <p:tgtEl>
                                          <p:spTgt spid="2"/>
                                        </p:tgtEl>
                                        <p:attrNameLst>
                                          <p:attrName>ppt_h</p:attrName>
                                        </p:attrNameLst>
                                      </p:cBhvr>
                                      <p:tavLst>
                                        <p:tav tm="0">
                                          <p:val>
                                            <p:strVal val="4/3*#ppt_h"/>
                                          </p:val>
                                        </p:tav>
                                        <p:tav tm="100000">
                                          <p:val>
                                            <p:strVal val="#ppt_h"/>
                                          </p:val>
                                        </p:tav>
                                      </p:tavLst>
                                    </p:anim>
                                  </p:childTnLst>
                                </p:cTn>
                              </p:par>
                              <p:par>
                                <p:cTn id="76" presetID="16" presetClass="entr" presetSubtype="37" fill="hold" nodeType="withEffect">
                                  <p:stCondLst>
                                    <p:cond delay="0"/>
                                  </p:stCondLst>
                                  <p:childTnLst>
                                    <p:set>
                                      <p:cBhvr>
                                        <p:cTn id="77" dur="1" fill="hold">
                                          <p:stCondLst>
                                            <p:cond delay="0"/>
                                          </p:stCondLst>
                                        </p:cTn>
                                        <p:tgtEl>
                                          <p:spTgt spid="2"/>
                                        </p:tgtEl>
                                        <p:attrNameLst>
                                          <p:attrName>style.visibility</p:attrName>
                                        </p:attrNameLst>
                                      </p:cBhvr>
                                      <p:to>
                                        <p:strVal val="visible"/>
                                      </p:to>
                                    </p:set>
                                    <p:animEffect transition="in" filter="barn(outVertical)">
                                      <p:cBhvr>
                                        <p:cTn id="78"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22).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Elipse"/>
          <p:cNvSpPr/>
          <p:nvPr/>
        </p:nvSpPr>
        <p:spPr>
          <a:xfrm>
            <a:off x="2571736" y="0"/>
            <a:ext cx="2000264" cy="1000150"/>
          </a:xfrm>
          <a:prstGeom prst="ellipse">
            <a:avLst/>
          </a:prstGeom>
          <a:blipFill>
            <a:blip r:embed="rId3">
              <a:duotone>
                <a:schemeClr val="accent5">
                  <a:shade val="45000"/>
                  <a:satMod val="135000"/>
                </a:schemeClr>
                <a:prstClr val="white"/>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Elipse"/>
          <p:cNvSpPr/>
          <p:nvPr/>
        </p:nvSpPr>
        <p:spPr>
          <a:xfrm>
            <a:off x="2571736" y="1000114"/>
            <a:ext cx="2000264" cy="1071570"/>
          </a:xfrm>
          <a:prstGeom prst="ellipse">
            <a:avLst/>
          </a:prstGeom>
          <a:blipFill>
            <a:blip r:embed="rId3">
              <a:duotone>
                <a:schemeClr val="accent5">
                  <a:shade val="45000"/>
                  <a:satMod val="135000"/>
                </a:schemeClr>
                <a:prstClr val="white"/>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Elipse"/>
          <p:cNvSpPr/>
          <p:nvPr/>
        </p:nvSpPr>
        <p:spPr>
          <a:xfrm>
            <a:off x="2571736" y="2071684"/>
            <a:ext cx="2000264" cy="1000150"/>
          </a:xfrm>
          <a:prstGeom prst="ellipse">
            <a:avLst/>
          </a:prstGeom>
          <a:blipFill>
            <a:blip r:embed="rId3">
              <a:duotone>
                <a:schemeClr val="accent5">
                  <a:shade val="45000"/>
                  <a:satMod val="135000"/>
                </a:schemeClr>
                <a:prstClr val="white"/>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Elipse"/>
          <p:cNvSpPr/>
          <p:nvPr/>
        </p:nvSpPr>
        <p:spPr>
          <a:xfrm>
            <a:off x="2571736" y="3071816"/>
            <a:ext cx="2000264" cy="1000150"/>
          </a:xfrm>
          <a:prstGeom prst="ellipse">
            <a:avLst/>
          </a:prstGeom>
          <a:blipFill>
            <a:blip r:embed="rId3">
              <a:duotone>
                <a:schemeClr val="accent5">
                  <a:shade val="45000"/>
                  <a:satMod val="135000"/>
                </a:schemeClr>
                <a:prstClr val="white"/>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Elipse"/>
          <p:cNvSpPr/>
          <p:nvPr/>
        </p:nvSpPr>
        <p:spPr>
          <a:xfrm>
            <a:off x="2571736" y="4143350"/>
            <a:ext cx="2000264" cy="1000150"/>
          </a:xfrm>
          <a:prstGeom prst="ellipse">
            <a:avLst/>
          </a:prstGeom>
          <a:blipFill>
            <a:blip r:embed="rId3">
              <a:duotone>
                <a:schemeClr val="accent5">
                  <a:shade val="45000"/>
                  <a:satMod val="135000"/>
                </a:schemeClr>
                <a:prstClr val="white"/>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Elipse"/>
          <p:cNvSpPr/>
          <p:nvPr/>
        </p:nvSpPr>
        <p:spPr>
          <a:xfrm>
            <a:off x="4572000" y="0"/>
            <a:ext cx="2000264" cy="1000150"/>
          </a:xfrm>
          <a:prstGeom prst="ellipse">
            <a:avLst/>
          </a:prstGeom>
          <a:blipFill>
            <a:blip r:embed="rId3">
              <a:duotone>
                <a:schemeClr val="accent5">
                  <a:shade val="45000"/>
                  <a:satMod val="135000"/>
                </a:schemeClr>
                <a:prstClr val="white"/>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Elipse"/>
          <p:cNvSpPr/>
          <p:nvPr/>
        </p:nvSpPr>
        <p:spPr>
          <a:xfrm>
            <a:off x="4572000" y="1000114"/>
            <a:ext cx="2000264" cy="1071570"/>
          </a:xfrm>
          <a:prstGeom prst="ellipse">
            <a:avLst/>
          </a:prstGeom>
          <a:blipFill>
            <a:blip r:embed="rId3">
              <a:duotone>
                <a:schemeClr val="accent5">
                  <a:shade val="45000"/>
                  <a:satMod val="135000"/>
                </a:schemeClr>
                <a:prstClr val="white"/>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Elipse"/>
          <p:cNvSpPr/>
          <p:nvPr/>
        </p:nvSpPr>
        <p:spPr>
          <a:xfrm>
            <a:off x="4572000" y="2071684"/>
            <a:ext cx="2000264" cy="1000150"/>
          </a:xfrm>
          <a:prstGeom prst="ellipse">
            <a:avLst/>
          </a:prstGeom>
          <a:blipFill>
            <a:blip r:embed="rId3">
              <a:duotone>
                <a:schemeClr val="accent5">
                  <a:shade val="45000"/>
                  <a:satMod val="135000"/>
                </a:schemeClr>
                <a:prstClr val="white"/>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Elipse"/>
          <p:cNvSpPr/>
          <p:nvPr/>
        </p:nvSpPr>
        <p:spPr>
          <a:xfrm>
            <a:off x="4572000" y="3071816"/>
            <a:ext cx="2000264" cy="1000150"/>
          </a:xfrm>
          <a:prstGeom prst="ellipse">
            <a:avLst/>
          </a:prstGeom>
          <a:blipFill>
            <a:blip r:embed="rId3">
              <a:duotone>
                <a:schemeClr val="accent5">
                  <a:shade val="45000"/>
                  <a:satMod val="135000"/>
                </a:schemeClr>
                <a:prstClr val="white"/>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Elipse"/>
          <p:cNvSpPr/>
          <p:nvPr/>
        </p:nvSpPr>
        <p:spPr>
          <a:xfrm>
            <a:off x="4572000" y="4143350"/>
            <a:ext cx="2000264" cy="1000150"/>
          </a:xfrm>
          <a:prstGeom prst="ellipse">
            <a:avLst/>
          </a:prstGeom>
          <a:blipFill>
            <a:blip r:embed="rId3">
              <a:duotone>
                <a:schemeClr val="accent5">
                  <a:shade val="45000"/>
                  <a:satMod val="135000"/>
                </a:schemeClr>
                <a:prstClr val="white"/>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a:off x="-285784" y="-214332"/>
            <a:ext cx="9787006" cy="5715040"/>
          </a:xfrm>
          <a:prstGeom prst="rect">
            <a:avLst/>
          </a:prstGeom>
          <a:gradFill>
            <a:gsLst>
              <a:gs pos="0">
                <a:srgbClr val="DDEBCF"/>
              </a:gs>
              <a:gs pos="50000">
                <a:srgbClr val="9CB86E"/>
              </a:gs>
              <a:gs pos="100000">
                <a:srgbClr val="156B13"/>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3"/>
                                        </p:tgtEl>
                                        <p:attrNameLst>
                                          <p:attrName>style.visibility</p:attrName>
                                        </p:attrNameLst>
                                      </p:cBhvr>
                                      <p:to>
                                        <p:strVal val="hidden"/>
                                      </p:to>
                                    </p:set>
                                  </p:childTnLst>
                                </p:cTn>
                              </p:par>
                              <p:par>
                                <p:cTn id="7" presetID="2" presetClass="entr" presetSubtype="4" fill="hold" grpId="0"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additive="base">
                                        <p:cTn id="9" dur="2000" fill="hold"/>
                                        <p:tgtEl>
                                          <p:spTgt spid="3"/>
                                        </p:tgtEl>
                                        <p:attrNameLst>
                                          <p:attrName>ppt_x</p:attrName>
                                        </p:attrNameLst>
                                      </p:cBhvr>
                                      <p:tavLst>
                                        <p:tav tm="0">
                                          <p:val>
                                            <p:strVal val="#ppt_x"/>
                                          </p:val>
                                        </p:tav>
                                        <p:tav tm="100000">
                                          <p:val>
                                            <p:strVal val="#ppt_x"/>
                                          </p:val>
                                        </p:tav>
                                      </p:tavLst>
                                    </p:anim>
                                    <p:anim calcmode="lin" valueType="num">
                                      <p:cBhvr additive="base">
                                        <p:cTn id="10" dur="2000" fill="hold"/>
                                        <p:tgtEl>
                                          <p:spTgt spid="3"/>
                                        </p:tgtEl>
                                        <p:attrNameLst>
                                          <p:attrName>ppt_y</p:attrName>
                                        </p:attrNameLst>
                                      </p:cBhvr>
                                      <p:tavLst>
                                        <p:tav tm="0">
                                          <p:val>
                                            <p:strVal val="1+#ppt_h/2"/>
                                          </p:val>
                                        </p:tav>
                                        <p:tav tm="100000">
                                          <p:val>
                                            <p:strVal val="#ppt_y"/>
                                          </p:val>
                                        </p:tav>
                                      </p:tavLst>
                                    </p:anim>
                                  </p:childTnLst>
                                </p:cTn>
                              </p:par>
                              <p:par>
                                <p:cTn id="11" presetID="2" presetClass="entr" presetSubtype="4" fill="hold" grpId="0"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2000" fill="hold"/>
                                        <p:tgtEl>
                                          <p:spTgt spid="4"/>
                                        </p:tgtEl>
                                        <p:attrNameLst>
                                          <p:attrName>ppt_x</p:attrName>
                                        </p:attrNameLst>
                                      </p:cBhvr>
                                      <p:tavLst>
                                        <p:tav tm="0">
                                          <p:val>
                                            <p:strVal val="#ppt_x"/>
                                          </p:val>
                                        </p:tav>
                                        <p:tav tm="100000">
                                          <p:val>
                                            <p:strVal val="#ppt_x"/>
                                          </p:val>
                                        </p:tav>
                                      </p:tavLst>
                                    </p:anim>
                                    <p:anim calcmode="lin" valueType="num">
                                      <p:cBhvr additive="base">
                                        <p:cTn id="14" dur="2000" fill="hold"/>
                                        <p:tgtEl>
                                          <p:spTgt spid="4"/>
                                        </p:tgtEl>
                                        <p:attrNameLst>
                                          <p:attrName>ppt_y</p:attrName>
                                        </p:attrNameLst>
                                      </p:cBhvr>
                                      <p:tavLst>
                                        <p:tav tm="0">
                                          <p:val>
                                            <p:strVal val="1+#ppt_h/2"/>
                                          </p:val>
                                        </p:tav>
                                        <p:tav tm="100000">
                                          <p:val>
                                            <p:strVal val="#ppt_y"/>
                                          </p:val>
                                        </p:tav>
                                      </p:tavLst>
                                    </p:anim>
                                  </p:childTnLst>
                                </p:cTn>
                              </p:par>
                              <p:par>
                                <p:cTn id="15" presetID="2" presetClass="entr" presetSubtype="4" fill="hold" grpId="0"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additive="base">
                                        <p:cTn id="17" dur="2000" fill="hold"/>
                                        <p:tgtEl>
                                          <p:spTgt spid="5"/>
                                        </p:tgtEl>
                                        <p:attrNameLst>
                                          <p:attrName>ppt_x</p:attrName>
                                        </p:attrNameLst>
                                      </p:cBhvr>
                                      <p:tavLst>
                                        <p:tav tm="0">
                                          <p:val>
                                            <p:strVal val="#ppt_x"/>
                                          </p:val>
                                        </p:tav>
                                        <p:tav tm="100000">
                                          <p:val>
                                            <p:strVal val="#ppt_x"/>
                                          </p:val>
                                        </p:tav>
                                      </p:tavLst>
                                    </p:anim>
                                    <p:anim calcmode="lin" valueType="num">
                                      <p:cBhvr additive="base">
                                        <p:cTn id="18" dur="2000" fill="hold"/>
                                        <p:tgtEl>
                                          <p:spTgt spid="5"/>
                                        </p:tgtEl>
                                        <p:attrNameLst>
                                          <p:attrName>ppt_y</p:attrName>
                                        </p:attrNameLst>
                                      </p:cBhvr>
                                      <p:tavLst>
                                        <p:tav tm="0">
                                          <p:val>
                                            <p:strVal val="1+#ppt_h/2"/>
                                          </p:val>
                                        </p:tav>
                                        <p:tav tm="100000">
                                          <p:val>
                                            <p:strVal val="#ppt_y"/>
                                          </p:val>
                                        </p:tav>
                                      </p:tavLst>
                                    </p:anim>
                                  </p:childTnLst>
                                </p:cTn>
                              </p:par>
                              <p:par>
                                <p:cTn id="19" presetID="2" presetClass="entr" presetSubtype="4" fill="hold" grpId="0" nodeType="with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additive="base">
                                        <p:cTn id="21" dur="2000" fill="hold"/>
                                        <p:tgtEl>
                                          <p:spTgt spid="6"/>
                                        </p:tgtEl>
                                        <p:attrNameLst>
                                          <p:attrName>ppt_x</p:attrName>
                                        </p:attrNameLst>
                                      </p:cBhvr>
                                      <p:tavLst>
                                        <p:tav tm="0">
                                          <p:val>
                                            <p:strVal val="#ppt_x"/>
                                          </p:val>
                                        </p:tav>
                                        <p:tav tm="100000">
                                          <p:val>
                                            <p:strVal val="#ppt_x"/>
                                          </p:val>
                                        </p:tav>
                                      </p:tavLst>
                                    </p:anim>
                                    <p:anim calcmode="lin" valueType="num">
                                      <p:cBhvr additive="base">
                                        <p:cTn id="22" dur="2000" fill="hold"/>
                                        <p:tgtEl>
                                          <p:spTgt spid="6"/>
                                        </p:tgtEl>
                                        <p:attrNameLst>
                                          <p:attrName>ppt_y</p:attrName>
                                        </p:attrNameLst>
                                      </p:cBhvr>
                                      <p:tavLst>
                                        <p:tav tm="0">
                                          <p:val>
                                            <p:strVal val="1+#ppt_h/2"/>
                                          </p:val>
                                        </p:tav>
                                        <p:tav tm="100000">
                                          <p:val>
                                            <p:strVal val="#ppt_y"/>
                                          </p:val>
                                        </p:tav>
                                      </p:tavLst>
                                    </p:anim>
                                  </p:childTnLst>
                                </p:cTn>
                              </p:par>
                              <p:par>
                                <p:cTn id="23" presetID="2" presetClass="entr" presetSubtype="4" fill="hold" grpId="0" nodeType="withEffect">
                                  <p:stCondLst>
                                    <p:cond delay="0"/>
                                  </p:stCondLst>
                                  <p:childTnLst>
                                    <p:set>
                                      <p:cBhvr>
                                        <p:cTn id="24" dur="1" fill="hold">
                                          <p:stCondLst>
                                            <p:cond delay="0"/>
                                          </p:stCondLst>
                                        </p:cTn>
                                        <p:tgtEl>
                                          <p:spTgt spid="7"/>
                                        </p:tgtEl>
                                        <p:attrNameLst>
                                          <p:attrName>style.visibility</p:attrName>
                                        </p:attrNameLst>
                                      </p:cBhvr>
                                      <p:to>
                                        <p:strVal val="visible"/>
                                      </p:to>
                                    </p:set>
                                    <p:anim calcmode="lin" valueType="num">
                                      <p:cBhvr additive="base">
                                        <p:cTn id="25" dur="2000" fill="hold"/>
                                        <p:tgtEl>
                                          <p:spTgt spid="7"/>
                                        </p:tgtEl>
                                        <p:attrNameLst>
                                          <p:attrName>ppt_x</p:attrName>
                                        </p:attrNameLst>
                                      </p:cBhvr>
                                      <p:tavLst>
                                        <p:tav tm="0">
                                          <p:val>
                                            <p:strVal val="#ppt_x"/>
                                          </p:val>
                                        </p:tav>
                                        <p:tav tm="100000">
                                          <p:val>
                                            <p:strVal val="#ppt_x"/>
                                          </p:val>
                                        </p:tav>
                                      </p:tavLst>
                                    </p:anim>
                                    <p:anim calcmode="lin" valueType="num">
                                      <p:cBhvr additive="base">
                                        <p:cTn id="26" dur="2000" fill="hold"/>
                                        <p:tgtEl>
                                          <p:spTgt spid="7"/>
                                        </p:tgtEl>
                                        <p:attrNameLst>
                                          <p:attrName>ppt_y</p:attrName>
                                        </p:attrNameLst>
                                      </p:cBhvr>
                                      <p:tavLst>
                                        <p:tav tm="0">
                                          <p:val>
                                            <p:strVal val="1+#ppt_h/2"/>
                                          </p:val>
                                        </p:tav>
                                        <p:tav tm="100000">
                                          <p:val>
                                            <p:strVal val="#ppt_y"/>
                                          </p:val>
                                        </p:tav>
                                      </p:tavLst>
                                    </p:anim>
                                  </p:childTnLst>
                                </p:cTn>
                              </p:par>
                              <p:par>
                                <p:cTn id="27" presetID="2" presetClass="entr" presetSubtype="4" fill="hold" grpId="0" nodeType="withEffect">
                                  <p:stCondLst>
                                    <p:cond delay="0"/>
                                  </p:stCondLst>
                                  <p:childTnLst>
                                    <p:set>
                                      <p:cBhvr>
                                        <p:cTn id="28" dur="1" fill="hold">
                                          <p:stCondLst>
                                            <p:cond delay="0"/>
                                          </p:stCondLst>
                                        </p:cTn>
                                        <p:tgtEl>
                                          <p:spTgt spid="8"/>
                                        </p:tgtEl>
                                        <p:attrNameLst>
                                          <p:attrName>style.visibility</p:attrName>
                                        </p:attrNameLst>
                                      </p:cBhvr>
                                      <p:to>
                                        <p:strVal val="visible"/>
                                      </p:to>
                                    </p:set>
                                    <p:anim calcmode="lin" valueType="num">
                                      <p:cBhvr additive="base">
                                        <p:cTn id="29" dur="2000" fill="hold"/>
                                        <p:tgtEl>
                                          <p:spTgt spid="8"/>
                                        </p:tgtEl>
                                        <p:attrNameLst>
                                          <p:attrName>ppt_x</p:attrName>
                                        </p:attrNameLst>
                                      </p:cBhvr>
                                      <p:tavLst>
                                        <p:tav tm="0">
                                          <p:val>
                                            <p:strVal val="#ppt_x"/>
                                          </p:val>
                                        </p:tav>
                                        <p:tav tm="100000">
                                          <p:val>
                                            <p:strVal val="#ppt_x"/>
                                          </p:val>
                                        </p:tav>
                                      </p:tavLst>
                                    </p:anim>
                                    <p:anim calcmode="lin" valueType="num">
                                      <p:cBhvr additive="base">
                                        <p:cTn id="30" dur="2000" fill="hold"/>
                                        <p:tgtEl>
                                          <p:spTgt spid="8"/>
                                        </p:tgtEl>
                                        <p:attrNameLst>
                                          <p:attrName>ppt_y</p:attrName>
                                        </p:attrNameLst>
                                      </p:cBhvr>
                                      <p:tavLst>
                                        <p:tav tm="0">
                                          <p:val>
                                            <p:strVal val="1+#ppt_h/2"/>
                                          </p:val>
                                        </p:tav>
                                        <p:tav tm="100000">
                                          <p:val>
                                            <p:strVal val="#ppt_y"/>
                                          </p:val>
                                        </p:tav>
                                      </p:tavLst>
                                    </p:anim>
                                  </p:childTnLst>
                                </p:cTn>
                              </p:par>
                              <p:par>
                                <p:cTn id="31" presetID="2" presetClass="entr" presetSubtype="4" fill="hold" grpId="0" nodeType="withEffect">
                                  <p:stCondLst>
                                    <p:cond delay="0"/>
                                  </p:stCondLst>
                                  <p:childTnLst>
                                    <p:set>
                                      <p:cBhvr>
                                        <p:cTn id="32" dur="1" fill="hold">
                                          <p:stCondLst>
                                            <p:cond delay="0"/>
                                          </p:stCondLst>
                                        </p:cTn>
                                        <p:tgtEl>
                                          <p:spTgt spid="9"/>
                                        </p:tgtEl>
                                        <p:attrNameLst>
                                          <p:attrName>style.visibility</p:attrName>
                                        </p:attrNameLst>
                                      </p:cBhvr>
                                      <p:to>
                                        <p:strVal val="visible"/>
                                      </p:to>
                                    </p:set>
                                    <p:anim calcmode="lin" valueType="num">
                                      <p:cBhvr additive="base">
                                        <p:cTn id="33" dur="2000" fill="hold"/>
                                        <p:tgtEl>
                                          <p:spTgt spid="9"/>
                                        </p:tgtEl>
                                        <p:attrNameLst>
                                          <p:attrName>ppt_x</p:attrName>
                                        </p:attrNameLst>
                                      </p:cBhvr>
                                      <p:tavLst>
                                        <p:tav tm="0">
                                          <p:val>
                                            <p:strVal val="#ppt_x"/>
                                          </p:val>
                                        </p:tav>
                                        <p:tav tm="100000">
                                          <p:val>
                                            <p:strVal val="#ppt_x"/>
                                          </p:val>
                                        </p:tav>
                                      </p:tavLst>
                                    </p:anim>
                                    <p:anim calcmode="lin" valueType="num">
                                      <p:cBhvr additive="base">
                                        <p:cTn id="34" dur="2000" fill="hold"/>
                                        <p:tgtEl>
                                          <p:spTgt spid="9"/>
                                        </p:tgtEl>
                                        <p:attrNameLst>
                                          <p:attrName>ppt_y</p:attrName>
                                        </p:attrNameLst>
                                      </p:cBhvr>
                                      <p:tavLst>
                                        <p:tav tm="0">
                                          <p:val>
                                            <p:strVal val="1+#ppt_h/2"/>
                                          </p:val>
                                        </p:tav>
                                        <p:tav tm="100000">
                                          <p:val>
                                            <p:strVal val="#ppt_y"/>
                                          </p:val>
                                        </p:tav>
                                      </p:tavLst>
                                    </p:anim>
                                  </p:childTnLst>
                                </p:cTn>
                              </p:par>
                              <p:par>
                                <p:cTn id="35" presetID="2" presetClass="entr" presetSubtype="4" fill="hold" grpId="0" nodeType="withEffect">
                                  <p:stCondLst>
                                    <p:cond delay="0"/>
                                  </p:stCondLst>
                                  <p:childTnLst>
                                    <p:set>
                                      <p:cBhvr>
                                        <p:cTn id="36" dur="1" fill="hold">
                                          <p:stCondLst>
                                            <p:cond delay="0"/>
                                          </p:stCondLst>
                                        </p:cTn>
                                        <p:tgtEl>
                                          <p:spTgt spid="10"/>
                                        </p:tgtEl>
                                        <p:attrNameLst>
                                          <p:attrName>style.visibility</p:attrName>
                                        </p:attrNameLst>
                                      </p:cBhvr>
                                      <p:to>
                                        <p:strVal val="visible"/>
                                      </p:to>
                                    </p:set>
                                    <p:anim calcmode="lin" valueType="num">
                                      <p:cBhvr additive="base">
                                        <p:cTn id="37" dur="2000" fill="hold"/>
                                        <p:tgtEl>
                                          <p:spTgt spid="10"/>
                                        </p:tgtEl>
                                        <p:attrNameLst>
                                          <p:attrName>ppt_x</p:attrName>
                                        </p:attrNameLst>
                                      </p:cBhvr>
                                      <p:tavLst>
                                        <p:tav tm="0">
                                          <p:val>
                                            <p:strVal val="#ppt_x"/>
                                          </p:val>
                                        </p:tav>
                                        <p:tav tm="100000">
                                          <p:val>
                                            <p:strVal val="#ppt_x"/>
                                          </p:val>
                                        </p:tav>
                                      </p:tavLst>
                                    </p:anim>
                                    <p:anim calcmode="lin" valueType="num">
                                      <p:cBhvr additive="base">
                                        <p:cTn id="38" dur="2000" fill="hold"/>
                                        <p:tgtEl>
                                          <p:spTgt spid="10"/>
                                        </p:tgtEl>
                                        <p:attrNameLst>
                                          <p:attrName>ppt_y</p:attrName>
                                        </p:attrNameLst>
                                      </p:cBhvr>
                                      <p:tavLst>
                                        <p:tav tm="0">
                                          <p:val>
                                            <p:strVal val="1+#ppt_h/2"/>
                                          </p:val>
                                        </p:tav>
                                        <p:tav tm="100000">
                                          <p:val>
                                            <p:strVal val="#ppt_y"/>
                                          </p:val>
                                        </p:tav>
                                      </p:tavLst>
                                    </p:anim>
                                  </p:childTnLst>
                                </p:cTn>
                              </p:par>
                              <p:par>
                                <p:cTn id="39" presetID="2" presetClass="entr" presetSubtype="4" fill="hold" grpId="0" nodeType="withEffect">
                                  <p:stCondLst>
                                    <p:cond delay="0"/>
                                  </p:stCondLst>
                                  <p:childTnLst>
                                    <p:set>
                                      <p:cBhvr>
                                        <p:cTn id="40" dur="1" fill="hold">
                                          <p:stCondLst>
                                            <p:cond delay="0"/>
                                          </p:stCondLst>
                                        </p:cTn>
                                        <p:tgtEl>
                                          <p:spTgt spid="11"/>
                                        </p:tgtEl>
                                        <p:attrNameLst>
                                          <p:attrName>style.visibility</p:attrName>
                                        </p:attrNameLst>
                                      </p:cBhvr>
                                      <p:to>
                                        <p:strVal val="visible"/>
                                      </p:to>
                                    </p:set>
                                    <p:anim calcmode="lin" valueType="num">
                                      <p:cBhvr additive="base">
                                        <p:cTn id="41" dur="2000" fill="hold"/>
                                        <p:tgtEl>
                                          <p:spTgt spid="11"/>
                                        </p:tgtEl>
                                        <p:attrNameLst>
                                          <p:attrName>ppt_x</p:attrName>
                                        </p:attrNameLst>
                                      </p:cBhvr>
                                      <p:tavLst>
                                        <p:tav tm="0">
                                          <p:val>
                                            <p:strVal val="#ppt_x"/>
                                          </p:val>
                                        </p:tav>
                                        <p:tav tm="100000">
                                          <p:val>
                                            <p:strVal val="#ppt_x"/>
                                          </p:val>
                                        </p:tav>
                                      </p:tavLst>
                                    </p:anim>
                                    <p:anim calcmode="lin" valueType="num">
                                      <p:cBhvr additive="base">
                                        <p:cTn id="42" dur="2000" fill="hold"/>
                                        <p:tgtEl>
                                          <p:spTgt spid="11"/>
                                        </p:tgtEl>
                                        <p:attrNameLst>
                                          <p:attrName>ppt_y</p:attrName>
                                        </p:attrNameLst>
                                      </p:cBhvr>
                                      <p:tavLst>
                                        <p:tav tm="0">
                                          <p:val>
                                            <p:strVal val="1+#ppt_h/2"/>
                                          </p:val>
                                        </p:tav>
                                        <p:tav tm="100000">
                                          <p:val>
                                            <p:strVal val="#ppt_y"/>
                                          </p:val>
                                        </p:tav>
                                      </p:tavLst>
                                    </p:anim>
                                  </p:childTnLst>
                                </p:cTn>
                              </p:par>
                              <p:par>
                                <p:cTn id="43" presetID="2" presetClass="entr" presetSubtype="4" fill="hold" grpId="0" nodeType="withEffect">
                                  <p:stCondLst>
                                    <p:cond delay="0"/>
                                  </p:stCondLst>
                                  <p:childTnLst>
                                    <p:set>
                                      <p:cBhvr>
                                        <p:cTn id="44" dur="1" fill="hold">
                                          <p:stCondLst>
                                            <p:cond delay="0"/>
                                          </p:stCondLst>
                                        </p:cTn>
                                        <p:tgtEl>
                                          <p:spTgt spid="12"/>
                                        </p:tgtEl>
                                        <p:attrNameLst>
                                          <p:attrName>style.visibility</p:attrName>
                                        </p:attrNameLst>
                                      </p:cBhvr>
                                      <p:to>
                                        <p:strVal val="visible"/>
                                      </p:to>
                                    </p:set>
                                    <p:anim calcmode="lin" valueType="num">
                                      <p:cBhvr additive="base">
                                        <p:cTn id="45" dur="2000" fill="hold"/>
                                        <p:tgtEl>
                                          <p:spTgt spid="12"/>
                                        </p:tgtEl>
                                        <p:attrNameLst>
                                          <p:attrName>ppt_x</p:attrName>
                                        </p:attrNameLst>
                                      </p:cBhvr>
                                      <p:tavLst>
                                        <p:tav tm="0">
                                          <p:val>
                                            <p:strVal val="#ppt_x"/>
                                          </p:val>
                                        </p:tav>
                                        <p:tav tm="100000">
                                          <p:val>
                                            <p:strVal val="#ppt_x"/>
                                          </p:val>
                                        </p:tav>
                                      </p:tavLst>
                                    </p:anim>
                                    <p:anim calcmode="lin" valueType="num">
                                      <p:cBhvr additive="base">
                                        <p:cTn id="46" dur="2000" fill="hold"/>
                                        <p:tgtEl>
                                          <p:spTgt spid="12"/>
                                        </p:tgtEl>
                                        <p:attrNameLst>
                                          <p:attrName>ppt_y</p:attrName>
                                        </p:attrNameLst>
                                      </p:cBhvr>
                                      <p:tavLst>
                                        <p:tav tm="0">
                                          <p:val>
                                            <p:strVal val="1+#ppt_h/2"/>
                                          </p:val>
                                        </p:tav>
                                        <p:tav tm="100000">
                                          <p:val>
                                            <p:strVal val="#ppt_y"/>
                                          </p:val>
                                        </p:tav>
                                      </p:tavLst>
                                    </p:anim>
                                  </p:childTnLst>
                                </p:cTn>
                              </p:par>
                              <p:par>
                                <p:cTn id="47" presetID="8" presetClass="emph" presetSubtype="0" fill="hold" grpId="1" nodeType="withEffect">
                                  <p:stCondLst>
                                    <p:cond delay="0"/>
                                  </p:stCondLst>
                                  <p:childTnLst>
                                    <p:animRot by="21600000">
                                      <p:cBhvr>
                                        <p:cTn id="48" dur="2000" fill="hold"/>
                                        <p:tgtEl>
                                          <p:spTgt spid="3"/>
                                        </p:tgtEl>
                                        <p:attrNameLst>
                                          <p:attrName>r</p:attrName>
                                        </p:attrNameLst>
                                      </p:cBhvr>
                                    </p:animRot>
                                  </p:childTnLst>
                                </p:cTn>
                              </p:par>
                              <p:par>
                                <p:cTn id="49" presetID="8" presetClass="emph" presetSubtype="0" fill="hold" grpId="1" nodeType="withEffect">
                                  <p:stCondLst>
                                    <p:cond delay="0"/>
                                  </p:stCondLst>
                                  <p:childTnLst>
                                    <p:animRot by="21600000">
                                      <p:cBhvr>
                                        <p:cTn id="50" dur="2000" fill="hold"/>
                                        <p:tgtEl>
                                          <p:spTgt spid="4"/>
                                        </p:tgtEl>
                                        <p:attrNameLst>
                                          <p:attrName>r</p:attrName>
                                        </p:attrNameLst>
                                      </p:cBhvr>
                                    </p:animRot>
                                  </p:childTnLst>
                                </p:cTn>
                              </p:par>
                              <p:par>
                                <p:cTn id="51" presetID="8" presetClass="emph" presetSubtype="0" fill="hold" grpId="1" nodeType="withEffect">
                                  <p:stCondLst>
                                    <p:cond delay="0"/>
                                  </p:stCondLst>
                                  <p:childTnLst>
                                    <p:animRot by="21600000">
                                      <p:cBhvr>
                                        <p:cTn id="52" dur="2000" fill="hold"/>
                                        <p:tgtEl>
                                          <p:spTgt spid="5"/>
                                        </p:tgtEl>
                                        <p:attrNameLst>
                                          <p:attrName>r</p:attrName>
                                        </p:attrNameLst>
                                      </p:cBhvr>
                                    </p:animRot>
                                  </p:childTnLst>
                                </p:cTn>
                              </p:par>
                              <p:par>
                                <p:cTn id="53" presetID="8" presetClass="emph" presetSubtype="0" fill="hold" grpId="1" nodeType="withEffect">
                                  <p:stCondLst>
                                    <p:cond delay="0"/>
                                  </p:stCondLst>
                                  <p:childTnLst>
                                    <p:animRot by="21600000">
                                      <p:cBhvr>
                                        <p:cTn id="54" dur="2000" fill="hold"/>
                                        <p:tgtEl>
                                          <p:spTgt spid="6"/>
                                        </p:tgtEl>
                                        <p:attrNameLst>
                                          <p:attrName>r</p:attrName>
                                        </p:attrNameLst>
                                      </p:cBhvr>
                                    </p:animRot>
                                  </p:childTnLst>
                                </p:cTn>
                              </p:par>
                              <p:par>
                                <p:cTn id="55" presetID="8" presetClass="emph" presetSubtype="0" fill="hold" grpId="1" nodeType="withEffect">
                                  <p:stCondLst>
                                    <p:cond delay="0"/>
                                  </p:stCondLst>
                                  <p:childTnLst>
                                    <p:animRot by="21600000">
                                      <p:cBhvr>
                                        <p:cTn id="56" dur="2000" fill="hold"/>
                                        <p:tgtEl>
                                          <p:spTgt spid="7"/>
                                        </p:tgtEl>
                                        <p:attrNameLst>
                                          <p:attrName>r</p:attrName>
                                        </p:attrNameLst>
                                      </p:cBhvr>
                                    </p:animRot>
                                  </p:childTnLst>
                                </p:cTn>
                              </p:par>
                              <p:par>
                                <p:cTn id="57" presetID="8" presetClass="emph" presetSubtype="0" fill="hold" grpId="1" nodeType="withEffect">
                                  <p:stCondLst>
                                    <p:cond delay="0"/>
                                  </p:stCondLst>
                                  <p:childTnLst>
                                    <p:animRot by="-21600000">
                                      <p:cBhvr>
                                        <p:cTn id="58" dur="2000" fill="hold"/>
                                        <p:tgtEl>
                                          <p:spTgt spid="8"/>
                                        </p:tgtEl>
                                        <p:attrNameLst>
                                          <p:attrName>r</p:attrName>
                                        </p:attrNameLst>
                                      </p:cBhvr>
                                    </p:animRot>
                                  </p:childTnLst>
                                </p:cTn>
                              </p:par>
                              <p:par>
                                <p:cTn id="59" presetID="8" presetClass="emph" presetSubtype="0" fill="hold" grpId="1" nodeType="withEffect">
                                  <p:stCondLst>
                                    <p:cond delay="0"/>
                                  </p:stCondLst>
                                  <p:childTnLst>
                                    <p:animRot by="-21600000">
                                      <p:cBhvr>
                                        <p:cTn id="60" dur="2000" fill="hold"/>
                                        <p:tgtEl>
                                          <p:spTgt spid="9"/>
                                        </p:tgtEl>
                                        <p:attrNameLst>
                                          <p:attrName>r</p:attrName>
                                        </p:attrNameLst>
                                      </p:cBhvr>
                                    </p:animRot>
                                  </p:childTnLst>
                                </p:cTn>
                              </p:par>
                              <p:par>
                                <p:cTn id="61" presetID="8" presetClass="emph" presetSubtype="0" fill="hold" grpId="1" nodeType="withEffect">
                                  <p:stCondLst>
                                    <p:cond delay="0"/>
                                  </p:stCondLst>
                                  <p:childTnLst>
                                    <p:animRot by="-21600000">
                                      <p:cBhvr>
                                        <p:cTn id="62" dur="2000" fill="hold"/>
                                        <p:tgtEl>
                                          <p:spTgt spid="10"/>
                                        </p:tgtEl>
                                        <p:attrNameLst>
                                          <p:attrName>r</p:attrName>
                                        </p:attrNameLst>
                                      </p:cBhvr>
                                    </p:animRot>
                                  </p:childTnLst>
                                </p:cTn>
                              </p:par>
                              <p:par>
                                <p:cTn id="63" presetID="8" presetClass="emph" presetSubtype="0" fill="hold" grpId="1" nodeType="withEffect">
                                  <p:stCondLst>
                                    <p:cond delay="0"/>
                                  </p:stCondLst>
                                  <p:childTnLst>
                                    <p:animRot by="-21600000">
                                      <p:cBhvr>
                                        <p:cTn id="64" dur="2000" fill="hold"/>
                                        <p:tgtEl>
                                          <p:spTgt spid="11"/>
                                        </p:tgtEl>
                                        <p:attrNameLst>
                                          <p:attrName>r</p:attrName>
                                        </p:attrNameLst>
                                      </p:cBhvr>
                                    </p:animRot>
                                  </p:childTnLst>
                                </p:cTn>
                              </p:par>
                              <p:par>
                                <p:cTn id="65" presetID="8" presetClass="emph" presetSubtype="0" fill="hold" grpId="1" nodeType="withEffect">
                                  <p:stCondLst>
                                    <p:cond delay="0"/>
                                  </p:stCondLst>
                                  <p:childTnLst>
                                    <p:animRot by="-21600000">
                                      <p:cBhvr>
                                        <p:cTn id="66" dur="2000" fill="hold"/>
                                        <p:tgtEl>
                                          <p:spTgt spid="12"/>
                                        </p:tgtEl>
                                        <p:attrNameLst>
                                          <p:attrName>r</p:attrName>
                                        </p:attrNameLst>
                                      </p:cBhvr>
                                    </p:animRot>
                                  </p:childTnLst>
                                </p:cTn>
                              </p:par>
                            </p:childTnLst>
                          </p:cTn>
                        </p:par>
                        <p:par>
                          <p:cTn id="67" fill="hold">
                            <p:stCondLst>
                              <p:cond delay="2000"/>
                            </p:stCondLst>
                            <p:childTnLst>
                              <p:par>
                                <p:cTn id="68" presetID="2" presetClass="exit" presetSubtype="4" fill="hold" grpId="2" nodeType="afterEffect">
                                  <p:stCondLst>
                                    <p:cond delay="0"/>
                                  </p:stCondLst>
                                  <p:childTnLst>
                                    <p:anim calcmode="lin" valueType="num">
                                      <p:cBhvr additive="base">
                                        <p:cTn id="69" dur="2000"/>
                                        <p:tgtEl>
                                          <p:spTgt spid="3"/>
                                        </p:tgtEl>
                                        <p:attrNameLst>
                                          <p:attrName>ppt_x</p:attrName>
                                        </p:attrNameLst>
                                      </p:cBhvr>
                                      <p:tavLst>
                                        <p:tav tm="0">
                                          <p:val>
                                            <p:strVal val="ppt_x"/>
                                          </p:val>
                                        </p:tav>
                                        <p:tav tm="100000">
                                          <p:val>
                                            <p:strVal val="ppt_x"/>
                                          </p:val>
                                        </p:tav>
                                      </p:tavLst>
                                    </p:anim>
                                    <p:anim calcmode="lin" valueType="num">
                                      <p:cBhvr additive="base">
                                        <p:cTn id="70" dur="2000"/>
                                        <p:tgtEl>
                                          <p:spTgt spid="3"/>
                                        </p:tgtEl>
                                        <p:attrNameLst>
                                          <p:attrName>ppt_y</p:attrName>
                                        </p:attrNameLst>
                                      </p:cBhvr>
                                      <p:tavLst>
                                        <p:tav tm="0">
                                          <p:val>
                                            <p:strVal val="ppt_y"/>
                                          </p:val>
                                        </p:tav>
                                        <p:tav tm="100000">
                                          <p:val>
                                            <p:strVal val="1+ppt_h/2"/>
                                          </p:val>
                                        </p:tav>
                                      </p:tavLst>
                                    </p:anim>
                                    <p:set>
                                      <p:cBhvr>
                                        <p:cTn id="71" dur="1" fill="hold">
                                          <p:stCondLst>
                                            <p:cond delay="1999"/>
                                          </p:stCondLst>
                                        </p:cTn>
                                        <p:tgtEl>
                                          <p:spTgt spid="3"/>
                                        </p:tgtEl>
                                        <p:attrNameLst>
                                          <p:attrName>style.visibility</p:attrName>
                                        </p:attrNameLst>
                                      </p:cBhvr>
                                      <p:to>
                                        <p:strVal val="hidden"/>
                                      </p:to>
                                    </p:set>
                                  </p:childTnLst>
                                </p:cTn>
                              </p:par>
                              <p:par>
                                <p:cTn id="72" presetID="2" presetClass="exit" presetSubtype="4" fill="hold" grpId="2" nodeType="withEffect">
                                  <p:stCondLst>
                                    <p:cond delay="0"/>
                                  </p:stCondLst>
                                  <p:childTnLst>
                                    <p:anim calcmode="lin" valueType="num">
                                      <p:cBhvr additive="base">
                                        <p:cTn id="73" dur="2000"/>
                                        <p:tgtEl>
                                          <p:spTgt spid="4"/>
                                        </p:tgtEl>
                                        <p:attrNameLst>
                                          <p:attrName>ppt_x</p:attrName>
                                        </p:attrNameLst>
                                      </p:cBhvr>
                                      <p:tavLst>
                                        <p:tav tm="0">
                                          <p:val>
                                            <p:strVal val="ppt_x"/>
                                          </p:val>
                                        </p:tav>
                                        <p:tav tm="100000">
                                          <p:val>
                                            <p:strVal val="ppt_x"/>
                                          </p:val>
                                        </p:tav>
                                      </p:tavLst>
                                    </p:anim>
                                    <p:anim calcmode="lin" valueType="num">
                                      <p:cBhvr additive="base">
                                        <p:cTn id="74" dur="2000"/>
                                        <p:tgtEl>
                                          <p:spTgt spid="4"/>
                                        </p:tgtEl>
                                        <p:attrNameLst>
                                          <p:attrName>ppt_y</p:attrName>
                                        </p:attrNameLst>
                                      </p:cBhvr>
                                      <p:tavLst>
                                        <p:tav tm="0">
                                          <p:val>
                                            <p:strVal val="ppt_y"/>
                                          </p:val>
                                        </p:tav>
                                        <p:tav tm="100000">
                                          <p:val>
                                            <p:strVal val="1+ppt_h/2"/>
                                          </p:val>
                                        </p:tav>
                                      </p:tavLst>
                                    </p:anim>
                                    <p:set>
                                      <p:cBhvr>
                                        <p:cTn id="75" dur="1" fill="hold">
                                          <p:stCondLst>
                                            <p:cond delay="1999"/>
                                          </p:stCondLst>
                                        </p:cTn>
                                        <p:tgtEl>
                                          <p:spTgt spid="4"/>
                                        </p:tgtEl>
                                        <p:attrNameLst>
                                          <p:attrName>style.visibility</p:attrName>
                                        </p:attrNameLst>
                                      </p:cBhvr>
                                      <p:to>
                                        <p:strVal val="hidden"/>
                                      </p:to>
                                    </p:set>
                                  </p:childTnLst>
                                </p:cTn>
                              </p:par>
                              <p:par>
                                <p:cTn id="76" presetID="2" presetClass="exit" presetSubtype="4" fill="hold" grpId="2" nodeType="withEffect">
                                  <p:stCondLst>
                                    <p:cond delay="0"/>
                                  </p:stCondLst>
                                  <p:childTnLst>
                                    <p:anim calcmode="lin" valueType="num">
                                      <p:cBhvr additive="base">
                                        <p:cTn id="77" dur="2000"/>
                                        <p:tgtEl>
                                          <p:spTgt spid="5"/>
                                        </p:tgtEl>
                                        <p:attrNameLst>
                                          <p:attrName>ppt_x</p:attrName>
                                        </p:attrNameLst>
                                      </p:cBhvr>
                                      <p:tavLst>
                                        <p:tav tm="0">
                                          <p:val>
                                            <p:strVal val="ppt_x"/>
                                          </p:val>
                                        </p:tav>
                                        <p:tav tm="100000">
                                          <p:val>
                                            <p:strVal val="ppt_x"/>
                                          </p:val>
                                        </p:tav>
                                      </p:tavLst>
                                    </p:anim>
                                    <p:anim calcmode="lin" valueType="num">
                                      <p:cBhvr additive="base">
                                        <p:cTn id="78" dur="2000"/>
                                        <p:tgtEl>
                                          <p:spTgt spid="5"/>
                                        </p:tgtEl>
                                        <p:attrNameLst>
                                          <p:attrName>ppt_y</p:attrName>
                                        </p:attrNameLst>
                                      </p:cBhvr>
                                      <p:tavLst>
                                        <p:tav tm="0">
                                          <p:val>
                                            <p:strVal val="ppt_y"/>
                                          </p:val>
                                        </p:tav>
                                        <p:tav tm="100000">
                                          <p:val>
                                            <p:strVal val="1+ppt_h/2"/>
                                          </p:val>
                                        </p:tav>
                                      </p:tavLst>
                                    </p:anim>
                                    <p:set>
                                      <p:cBhvr>
                                        <p:cTn id="79" dur="1" fill="hold">
                                          <p:stCondLst>
                                            <p:cond delay="1999"/>
                                          </p:stCondLst>
                                        </p:cTn>
                                        <p:tgtEl>
                                          <p:spTgt spid="5"/>
                                        </p:tgtEl>
                                        <p:attrNameLst>
                                          <p:attrName>style.visibility</p:attrName>
                                        </p:attrNameLst>
                                      </p:cBhvr>
                                      <p:to>
                                        <p:strVal val="hidden"/>
                                      </p:to>
                                    </p:set>
                                  </p:childTnLst>
                                </p:cTn>
                              </p:par>
                              <p:par>
                                <p:cTn id="80" presetID="2" presetClass="exit" presetSubtype="4" fill="hold" grpId="2" nodeType="withEffect">
                                  <p:stCondLst>
                                    <p:cond delay="0"/>
                                  </p:stCondLst>
                                  <p:childTnLst>
                                    <p:anim calcmode="lin" valueType="num">
                                      <p:cBhvr additive="base">
                                        <p:cTn id="81" dur="2000"/>
                                        <p:tgtEl>
                                          <p:spTgt spid="6"/>
                                        </p:tgtEl>
                                        <p:attrNameLst>
                                          <p:attrName>ppt_x</p:attrName>
                                        </p:attrNameLst>
                                      </p:cBhvr>
                                      <p:tavLst>
                                        <p:tav tm="0">
                                          <p:val>
                                            <p:strVal val="ppt_x"/>
                                          </p:val>
                                        </p:tav>
                                        <p:tav tm="100000">
                                          <p:val>
                                            <p:strVal val="ppt_x"/>
                                          </p:val>
                                        </p:tav>
                                      </p:tavLst>
                                    </p:anim>
                                    <p:anim calcmode="lin" valueType="num">
                                      <p:cBhvr additive="base">
                                        <p:cTn id="82" dur="2000"/>
                                        <p:tgtEl>
                                          <p:spTgt spid="6"/>
                                        </p:tgtEl>
                                        <p:attrNameLst>
                                          <p:attrName>ppt_y</p:attrName>
                                        </p:attrNameLst>
                                      </p:cBhvr>
                                      <p:tavLst>
                                        <p:tav tm="0">
                                          <p:val>
                                            <p:strVal val="ppt_y"/>
                                          </p:val>
                                        </p:tav>
                                        <p:tav tm="100000">
                                          <p:val>
                                            <p:strVal val="1+ppt_h/2"/>
                                          </p:val>
                                        </p:tav>
                                      </p:tavLst>
                                    </p:anim>
                                    <p:set>
                                      <p:cBhvr>
                                        <p:cTn id="83" dur="1" fill="hold">
                                          <p:stCondLst>
                                            <p:cond delay="1999"/>
                                          </p:stCondLst>
                                        </p:cTn>
                                        <p:tgtEl>
                                          <p:spTgt spid="6"/>
                                        </p:tgtEl>
                                        <p:attrNameLst>
                                          <p:attrName>style.visibility</p:attrName>
                                        </p:attrNameLst>
                                      </p:cBhvr>
                                      <p:to>
                                        <p:strVal val="hidden"/>
                                      </p:to>
                                    </p:set>
                                  </p:childTnLst>
                                </p:cTn>
                              </p:par>
                              <p:par>
                                <p:cTn id="84" presetID="2" presetClass="exit" presetSubtype="4" fill="hold" grpId="2" nodeType="withEffect">
                                  <p:stCondLst>
                                    <p:cond delay="0"/>
                                  </p:stCondLst>
                                  <p:childTnLst>
                                    <p:anim calcmode="lin" valueType="num">
                                      <p:cBhvr additive="base">
                                        <p:cTn id="85" dur="2000"/>
                                        <p:tgtEl>
                                          <p:spTgt spid="7"/>
                                        </p:tgtEl>
                                        <p:attrNameLst>
                                          <p:attrName>ppt_x</p:attrName>
                                        </p:attrNameLst>
                                      </p:cBhvr>
                                      <p:tavLst>
                                        <p:tav tm="0">
                                          <p:val>
                                            <p:strVal val="ppt_x"/>
                                          </p:val>
                                        </p:tav>
                                        <p:tav tm="100000">
                                          <p:val>
                                            <p:strVal val="ppt_x"/>
                                          </p:val>
                                        </p:tav>
                                      </p:tavLst>
                                    </p:anim>
                                    <p:anim calcmode="lin" valueType="num">
                                      <p:cBhvr additive="base">
                                        <p:cTn id="86" dur="2000"/>
                                        <p:tgtEl>
                                          <p:spTgt spid="7"/>
                                        </p:tgtEl>
                                        <p:attrNameLst>
                                          <p:attrName>ppt_y</p:attrName>
                                        </p:attrNameLst>
                                      </p:cBhvr>
                                      <p:tavLst>
                                        <p:tav tm="0">
                                          <p:val>
                                            <p:strVal val="ppt_y"/>
                                          </p:val>
                                        </p:tav>
                                        <p:tav tm="100000">
                                          <p:val>
                                            <p:strVal val="1+ppt_h/2"/>
                                          </p:val>
                                        </p:tav>
                                      </p:tavLst>
                                    </p:anim>
                                    <p:set>
                                      <p:cBhvr>
                                        <p:cTn id="87" dur="1" fill="hold">
                                          <p:stCondLst>
                                            <p:cond delay="1999"/>
                                          </p:stCondLst>
                                        </p:cTn>
                                        <p:tgtEl>
                                          <p:spTgt spid="7"/>
                                        </p:tgtEl>
                                        <p:attrNameLst>
                                          <p:attrName>style.visibility</p:attrName>
                                        </p:attrNameLst>
                                      </p:cBhvr>
                                      <p:to>
                                        <p:strVal val="hidden"/>
                                      </p:to>
                                    </p:set>
                                  </p:childTnLst>
                                </p:cTn>
                              </p:par>
                              <p:par>
                                <p:cTn id="88" presetID="2" presetClass="exit" presetSubtype="1" fill="hold" grpId="2" nodeType="withEffect">
                                  <p:stCondLst>
                                    <p:cond delay="0"/>
                                  </p:stCondLst>
                                  <p:childTnLst>
                                    <p:anim calcmode="lin" valueType="num">
                                      <p:cBhvr additive="base">
                                        <p:cTn id="89" dur="2000"/>
                                        <p:tgtEl>
                                          <p:spTgt spid="8"/>
                                        </p:tgtEl>
                                        <p:attrNameLst>
                                          <p:attrName>ppt_x</p:attrName>
                                        </p:attrNameLst>
                                      </p:cBhvr>
                                      <p:tavLst>
                                        <p:tav tm="0">
                                          <p:val>
                                            <p:strVal val="ppt_x"/>
                                          </p:val>
                                        </p:tav>
                                        <p:tav tm="100000">
                                          <p:val>
                                            <p:strVal val="ppt_x"/>
                                          </p:val>
                                        </p:tav>
                                      </p:tavLst>
                                    </p:anim>
                                    <p:anim calcmode="lin" valueType="num">
                                      <p:cBhvr additive="base">
                                        <p:cTn id="90" dur="2000"/>
                                        <p:tgtEl>
                                          <p:spTgt spid="8"/>
                                        </p:tgtEl>
                                        <p:attrNameLst>
                                          <p:attrName>ppt_y</p:attrName>
                                        </p:attrNameLst>
                                      </p:cBhvr>
                                      <p:tavLst>
                                        <p:tav tm="0">
                                          <p:val>
                                            <p:strVal val="ppt_y"/>
                                          </p:val>
                                        </p:tav>
                                        <p:tav tm="100000">
                                          <p:val>
                                            <p:strVal val="0-ppt_h/2"/>
                                          </p:val>
                                        </p:tav>
                                      </p:tavLst>
                                    </p:anim>
                                    <p:set>
                                      <p:cBhvr>
                                        <p:cTn id="91" dur="1" fill="hold">
                                          <p:stCondLst>
                                            <p:cond delay="1999"/>
                                          </p:stCondLst>
                                        </p:cTn>
                                        <p:tgtEl>
                                          <p:spTgt spid="8"/>
                                        </p:tgtEl>
                                        <p:attrNameLst>
                                          <p:attrName>style.visibility</p:attrName>
                                        </p:attrNameLst>
                                      </p:cBhvr>
                                      <p:to>
                                        <p:strVal val="hidden"/>
                                      </p:to>
                                    </p:set>
                                  </p:childTnLst>
                                </p:cTn>
                              </p:par>
                              <p:par>
                                <p:cTn id="92" presetID="2" presetClass="exit" presetSubtype="1" fill="hold" grpId="2" nodeType="withEffect">
                                  <p:stCondLst>
                                    <p:cond delay="0"/>
                                  </p:stCondLst>
                                  <p:childTnLst>
                                    <p:anim calcmode="lin" valueType="num">
                                      <p:cBhvr additive="base">
                                        <p:cTn id="93" dur="2000"/>
                                        <p:tgtEl>
                                          <p:spTgt spid="9"/>
                                        </p:tgtEl>
                                        <p:attrNameLst>
                                          <p:attrName>ppt_x</p:attrName>
                                        </p:attrNameLst>
                                      </p:cBhvr>
                                      <p:tavLst>
                                        <p:tav tm="0">
                                          <p:val>
                                            <p:strVal val="ppt_x"/>
                                          </p:val>
                                        </p:tav>
                                        <p:tav tm="100000">
                                          <p:val>
                                            <p:strVal val="ppt_x"/>
                                          </p:val>
                                        </p:tav>
                                      </p:tavLst>
                                    </p:anim>
                                    <p:anim calcmode="lin" valueType="num">
                                      <p:cBhvr additive="base">
                                        <p:cTn id="94" dur="2000"/>
                                        <p:tgtEl>
                                          <p:spTgt spid="9"/>
                                        </p:tgtEl>
                                        <p:attrNameLst>
                                          <p:attrName>ppt_y</p:attrName>
                                        </p:attrNameLst>
                                      </p:cBhvr>
                                      <p:tavLst>
                                        <p:tav tm="0">
                                          <p:val>
                                            <p:strVal val="ppt_y"/>
                                          </p:val>
                                        </p:tav>
                                        <p:tav tm="100000">
                                          <p:val>
                                            <p:strVal val="0-ppt_h/2"/>
                                          </p:val>
                                        </p:tav>
                                      </p:tavLst>
                                    </p:anim>
                                    <p:set>
                                      <p:cBhvr>
                                        <p:cTn id="95" dur="1" fill="hold">
                                          <p:stCondLst>
                                            <p:cond delay="1999"/>
                                          </p:stCondLst>
                                        </p:cTn>
                                        <p:tgtEl>
                                          <p:spTgt spid="9"/>
                                        </p:tgtEl>
                                        <p:attrNameLst>
                                          <p:attrName>style.visibility</p:attrName>
                                        </p:attrNameLst>
                                      </p:cBhvr>
                                      <p:to>
                                        <p:strVal val="hidden"/>
                                      </p:to>
                                    </p:set>
                                  </p:childTnLst>
                                </p:cTn>
                              </p:par>
                              <p:par>
                                <p:cTn id="96" presetID="2" presetClass="exit" presetSubtype="1" fill="hold" grpId="2" nodeType="withEffect">
                                  <p:stCondLst>
                                    <p:cond delay="0"/>
                                  </p:stCondLst>
                                  <p:childTnLst>
                                    <p:anim calcmode="lin" valueType="num">
                                      <p:cBhvr additive="base">
                                        <p:cTn id="97" dur="2000"/>
                                        <p:tgtEl>
                                          <p:spTgt spid="10"/>
                                        </p:tgtEl>
                                        <p:attrNameLst>
                                          <p:attrName>ppt_x</p:attrName>
                                        </p:attrNameLst>
                                      </p:cBhvr>
                                      <p:tavLst>
                                        <p:tav tm="0">
                                          <p:val>
                                            <p:strVal val="ppt_x"/>
                                          </p:val>
                                        </p:tav>
                                        <p:tav tm="100000">
                                          <p:val>
                                            <p:strVal val="ppt_x"/>
                                          </p:val>
                                        </p:tav>
                                      </p:tavLst>
                                    </p:anim>
                                    <p:anim calcmode="lin" valueType="num">
                                      <p:cBhvr additive="base">
                                        <p:cTn id="98" dur="2000"/>
                                        <p:tgtEl>
                                          <p:spTgt spid="10"/>
                                        </p:tgtEl>
                                        <p:attrNameLst>
                                          <p:attrName>ppt_y</p:attrName>
                                        </p:attrNameLst>
                                      </p:cBhvr>
                                      <p:tavLst>
                                        <p:tav tm="0">
                                          <p:val>
                                            <p:strVal val="ppt_y"/>
                                          </p:val>
                                        </p:tav>
                                        <p:tav tm="100000">
                                          <p:val>
                                            <p:strVal val="0-ppt_h/2"/>
                                          </p:val>
                                        </p:tav>
                                      </p:tavLst>
                                    </p:anim>
                                    <p:set>
                                      <p:cBhvr>
                                        <p:cTn id="99" dur="1" fill="hold">
                                          <p:stCondLst>
                                            <p:cond delay="1999"/>
                                          </p:stCondLst>
                                        </p:cTn>
                                        <p:tgtEl>
                                          <p:spTgt spid="10"/>
                                        </p:tgtEl>
                                        <p:attrNameLst>
                                          <p:attrName>style.visibility</p:attrName>
                                        </p:attrNameLst>
                                      </p:cBhvr>
                                      <p:to>
                                        <p:strVal val="hidden"/>
                                      </p:to>
                                    </p:set>
                                  </p:childTnLst>
                                </p:cTn>
                              </p:par>
                              <p:par>
                                <p:cTn id="100" presetID="2" presetClass="exit" presetSubtype="1" fill="hold" grpId="2" nodeType="withEffect">
                                  <p:stCondLst>
                                    <p:cond delay="0"/>
                                  </p:stCondLst>
                                  <p:childTnLst>
                                    <p:anim calcmode="lin" valueType="num">
                                      <p:cBhvr additive="base">
                                        <p:cTn id="101" dur="2000"/>
                                        <p:tgtEl>
                                          <p:spTgt spid="11"/>
                                        </p:tgtEl>
                                        <p:attrNameLst>
                                          <p:attrName>ppt_x</p:attrName>
                                        </p:attrNameLst>
                                      </p:cBhvr>
                                      <p:tavLst>
                                        <p:tav tm="0">
                                          <p:val>
                                            <p:strVal val="ppt_x"/>
                                          </p:val>
                                        </p:tav>
                                        <p:tav tm="100000">
                                          <p:val>
                                            <p:strVal val="ppt_x"/>
                                          </p:val>
                                        </p:tav>
                                      </p:tavLst>
                                    </p:anim>
                                    <p:anim calcmode="lin" valueType="num">
                                      <p:cBhvr additive="base">
                                        <p:cTn id="102" dur="2000"/>
                                        <p:tgtEl>
                                          <p:spTgt spid="11"/>
                                        </p:tgtEl>
                                        <p:attrNameLst>
                                          <p:attrName>ppt_y</p:attrName>
                                        </p:attrNameLst>
                                      </p:cBhvr>
                                      <p:tavLst>
                                        <p:tav tm="0">
                                          <p:val>
                                            <p:strVal val="ppt_y"/>
                                          </p:val>
                                        </p:tav>
                                        <p:tav tm="100000">
                                          <p:val>
                                            <p:strVal val="0-ppt_h/2"/>
                                          </p:val>
                                        </p:tav>
                                      </p:tavLst>
                                    </p:anim>
                                    <p:set>
                                      <p:cBhvr>
                                        <p:cTn id="103" dur="1" fill="hold">
                                          <p:stCondLst>
                                            <p:cond delay="1999"/>
                                          </p:stCondLst>
                                        </p:cTn>
                                        <p:tgtEl>
                                          <p:spTgt spid="11"/>
                                        </p:tgtEl>
                                        <p:attrNameLst>
                                          <p:attrName>style.visibility</p:attrName>
                                        </p:attrNameLst>
                                      </p:cBhvr>
                                      <p:to>
                                        <p:strVal val="hidden"/>
                                      </p:to>
                                    </p:set>
                                  </p:childTnLst>
                                </p:cTn>
                              </p:par>
                              <p:par>
                                <p:cTn id="104" presetID="2" presetClass="exit" presetSubtype="1" fill="hold" grpId="2" nodeType="withEffect">
                                  <p:stCondLst>
                                    <p:cond delay="0"/>
                                  </p:stCondLst>
                                  <p:childTnLst>
                                    <p:anim calcmode="lin" valueType="num">
                                      <p:cBhvr additive="base">
                                        <p:cTn id="105" dur="2000"/>
                                        <p:tgtEl>
                                          <p:spTgt spid="12"/>
                                        </p:tgtEl>
                                        <p:attrNameLst>
                                          <p:attrName>ppt_x</p:attrName>
                                        </p:attrNameLst>
                                      </p:cBhvr>
                                      <p:tavLst>
                                        <p:tav tm="0">
                                          <p:val>
                                            <p:strVal val="ppt_x"/>
                                          </p:val>
                                        </p:tav>
                                        <p:tav tm="100000">
                                          <p:val>
                                            <p:strVal val="ppt_x"/>
                                          </p:val>
                                        </p:tav>
                                      </p:tavLst>
                                    </p:anim>
                                    <p:anim calcmode="lin" valueType="num">
                                      <p:cBhvr additive="base">
                                        <p:cTn id="106" dur="2000"/>
                                        <p:tgtEl>
                                          <p:spTgt spid="12"/>
                                        </p:tgtEl>
                                        <p:attrNameLst>
                                          <p:attrName>ppt_y</p:attrName>
                                        </p:attrNameLst>
                                      </p:cBhvr>
                                      <p:tavLst>
                                        <p:tav tm="0">
                                          <p:val>
                                            <p:strVal val="ppt_y"/>
                                          </p:val>
                                        </p:tav>
                                        <p:tav tm="100000">
                                          <p:val>
                                            <p:strVal val="0-ppt_h/2"/>
                                          </p:val>
                                        </p:tav>
                                      </p:tavLst>
                                    </p:anim>
                                    <p:set>
                                      <p:cBhvr>
                                        <p:cTn id="107" dur="1" fill="hold">
                                          <p:stCondLst>
                                            <p:cond delay="1999"/>
                                          </p:stCondLst>
                                        </p:cTn>
                                        <p:tgtEl>
                                          <p:spTgt spid="12"/>
                                        </p:tgtEl>
                                        <p:attrNameLst>
                                          <p:attrName>style.visibility</p:attrName>
                                        </p:attrNameLst>
                                      </p:cBhvr>
                                      <p:to>
                                        <p:strVal val="hidden"/>
                                      </p:to>
                                    </p:set>
                                  </p:childTnLst>
                                </p:cTn>
                              </p:par>
                              <p:par>
                                <p:cTn id="108" presetID="19" presetClass="exit" presetSubtype="5" fill="hold" grpId="3" nodeType="withEffect">
                                  <p:stCondLst>
                                    <p:cond delay="0"/>
                                  </p:stCondLst>
                                  <p:childTnLst>
                                    <p:anim calcmode="lin" valueType="num">
                                      <p:cBhvr>
                                        <p:cTn id="109" dur="2000"/>
                                        <p:tgtEl>
                                          <p:spTgt spid="3"/>
                                        </p:tgtEl>
                                        <p:attrNameLst>
                                          <p:attrName>ppt_w</p:attrName>
                                        </p:attrNameLst>
                                      </p:cBhvr>
                                      <p:tavLst>
                                        <p:tav tm="0">
                                          <p:val>
                                            <p:strVal val="ppt_w"/>
                                          </p:val>
                                        </p:tav>
                                        <p:tav tm="100000">
                                          <p:val>
                                            <p:strVal val="ppt_w"/>
                                          </p:val>
                                        </p:tav>
                                      </p:tavLst>
                                    </p:anim>
                                    <p:anim calcmode="lin" valueType="num">
                                      <p:cBhvr>
                                        <p:cTn id="110" dur="2000"/>
                                        <p:tgtEl>
                                          <p:spTgt spid="3"/>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11" dur="1" fill="hold">
                                          <p:stCondLst>
                                            <p:cond delay="1999"/>
                                          </p:stCondLst>
                                        </p:cTn>
                                        <p:tgtEl>
                                          <p:spTgt spid="3"/>
                                        </p:tgtEl>
                                        <p:attrNameLst>
                                          <p:attrName>style.visibility</p:attrName>
                                        </p:attrNameLst>
                                      </p:cBhvr>
                                      <p:to>
                                        <p:strVal val="hidden"/>
                                      </p:to>
                                    </p:set>
                                  </p:childTnLst>
                                </p:cTn>
                              </p:par>
                              <p:par>
                                <p:cTn id="112" presetID="19" presetClass="exit" presetSubtype="5" fill="hold" grpId="3" nodeType="withEffect">
                                  <p:stCondLst>
                                    <p:cond delay="0"/>
                                  </p:stCondLst>
                                  <p:childTnLst>
                                    <p:anim calcmode="lin" valueType="num">
                                      <p:cBhvr>
                                        <p:cTn id="113" dur="2000"/>
                                        <p:tgtEl>
                                          <p:spTgt spid="4"/>
                                        </p:tgtEl>
                                        <p:attrNameLst>
                                          <p:attrName>ppt_w</p:attrName>
                                        </p:attrNameLst>
                                      </p:cBhvr>
                                      <p:tavLst>
                                        <p:tav tm="0">
                                          <p:val>
                                            <p:strVal val="ppt_w"/>
                                          </p:val>
                                        </p:tav>
                                        <p:tav tm="100000">
                                          <p:val>
                                            <p:strVal val="ppt_w"/>
                                          </p:val>
                                        </p:tav>
                                      </p:tavLst>
                                    </p:anim>
                                    <p:anim calcmode="lin" valueType="num">
                                      <p:cBhvr>
                                        <p:cTn id="114" dur="2000"/>
                                        <p:tgtEl>
                                          <p:spTgt spid="4"/>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15" dur="1" fill="hold">
                                          <p:stCondLst>
                                            <p:cond delay="1999"/>
                                          </p:stCondLst>
                                        </p:cTn>
                                        <p:tgtEl>
                                          <p:spTgt spid="4"/>
                                        </p:tgtEl>
                                        <p:attrNameLst>
                                          <p:attrName>style.visibility</p:attrName>
                                        </p:attrNameLst>
                                      </p:cBhvr>
                                      <p:to>
                                        <p:strVal val="hidden"/>
                                      </p:to>
                                    </p:set>
                                  </p:childTnLst>
                                </p:cTn>
                              </p:par>
                              <p:par>
                                <p:cTn id="116" presetID="19" presetClass="exit" presetSubtype="5" fill="hold" grpId="3" nodeType="withEffect">
                                  <p:stCondLst>
                                    <p:cond delay="0"/>
                                  </p:stCondLst>
                                  <p:childTnLst>
                                    <p:anim calcmode="lin" valueType="num">
                                      <p:cBhvr>
                                        <p:cTn id="117" dur="2000"/>
                                        <p:tgtEl>
                                          <p:spTgt spid="5"/>
                                        </p:tgtEl>
                                        <p:attrNameLst>
                                          <p:attrName>ppt_w</p:attrName>
                                        </p:attrNameLst>
                                      </p:cBhvr>
                                      <p:tavLst>
                                        <p:tav tm="0">
                                          <p:val>
                                            <p:strVal val="ppt_w"/>
                                          </p:val>
                                        </p:tav>
                                        <p:tav tm="100000">
                                          <p:val>
                                            <p:strVal val="ppt_w"/>
                                          </p:val>
                                        </p:tav>
                                      </p:tavLst>
                                    </p:anim>
                                    <p:anim calcmode="lin" valueType="num">
                                      <p:cBhvr>
                                        <p:cTn id="118" dur="2000"/>
                                        <p:tgtEl>
                                          <p:spTgt spid="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19" dur="1" fill="hold">
                                          <p:stCondLst>
                                            <p:cond delay="1999"/>
                                          </p:stCondLst>
                                        </p:cTn>
                                        <p:tgtEl>
                                          <p:spTgt spid="5"/>
                                        </p:tgtEl>
                                        <p:attrNameLst>
                                          <p:attrName>style.visibility</p:attrName>
                                        </p:attrNameLst>
                                      </p:cBhvr>
                                      <p:to>
                                        <p:strVal val="hidden"/>
                                      </p:to>
                                    </p:set>
                                  </p:childTnLst>
                                </p:cTn>
                              </p:par>
                              <p:par>
                                <p:cTn id="120" presetID="19" presetClass="exit" presetSubtype="5" fill="hold" grpId="3" nodeType="withEffect">
                                  <p:stCondLst>
                                    <p:cond delay="0"/>
                                  </p:stCondLst>
                                  <p:childTnLst>
                                    <p:anim calcmode="lin" valueType="num">
                                      <p:cBhvr>
                                        <p:cTn id="121" dur="2000"/>
                                        <p:tgtEl>
                                          <p:spTgt spid="6"/>
                                        </p:tgtEl>
                                        <p:attrNameLst>
                                          <p:attrName>ppt_w</p:attrName>
                                        </p:attrNameLst>
                                      </p:cBhvr>
                                      <p:tavLst>
                                        <p:tav tm="0">
                                          <p:val>
                                            <p:strVal val="ppt_w"/>
                                          </p:val>
                                        </p:tav>
                                        <p:tav tm="100000">
                                          <p:val>
                                            <p:strVal val="ppt_w"/>
                                          </p:val>
                                        </p:tav>
                                      </p:tavLst>
                                    </p:anim>
                                    <p:anim calcmode="lin" valueType="num">
                                      <p:cBhvr>
                                        <p:cTn id="122" dur="2000"/>
                                        <p:tgtEl>
                                          <p:spTgt spid="6"/>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23" dur="1" fill="hold">
                                          <p:stCondLst>
                                            <p:cond delay="1999"/>
                                          </p:stCondLst>
                                        </p:cTn>
                                        <p:tgtEl>
                                          <p:spTgt spid="6"/>
                                        </p:tgtEl>
                                        <p:attrNameLst>
                                          <p:attrName>style.visibility</p:attrName>
                                        </p:attrNameLst>
                                      </p:cBhvr>
                                      <p:to>
                                        <p:strVal val="hidden"/>
                                      </p:to>
                                    </p:set>
                                  </p:childTnLst>
                                </p:cTn>
                              </p:par>
                              <p:par>
                                <p:cTn id="124" presetID="19" presetClass="exit" presetSubtype="5" fill="hold" grpId="3" nodeType="withEffect">
                                  <p:stCondLst>
                                    <p:cond delay="0"/>
                                  </p:stCondLst>
                                  <p:childTnLst>
                                    <p:anim calcmode="lin" valueType="num">
                                      <p:cBhvr>
                                        <p:cTn id="125" dur="2000"/>
                                        <p:tgtEl>
                                          <p:spTgt spid="7"/>
                                        </p:tgtEl>
                                        <p:attrNameLst>
                                          <p:attrName>ppt_w</p:attrName>
                                        </p:attrNameLst>
                                      </p:cBhvr>
                                      <p:tavLst>
                                        <p:tav tm="0">
                                          <p:val>
                                            <p:strVal val="ppt_w"/>
                                          </p:val>
                                        </p:tav>
                                        <p:tav tm="100000">
                                          <p:val>
                                            <p:strVal val="ppt_w"/>
                                          </p:val>
                                        </p:tav>
                                      </p:tavLst>
                                    </p:anim>
                                    <p:anim calcmode="lin" valueType="num">
                                      <p:cBhvr>
                                        <p:cTn id="126" dur="2000"/>
                                        <p:tgtEl>
                                          <p:spTgt spid="7"/>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27" dur="1" fill="hold">
                                          <p:stCondLst>
                                            <p:cond delay="1999"/>
                                          </p:stCondLst>
                                        </p:cTn>
                                        <p:tgtEl>
                                          <p:spTgt spid="7"/>
                                        </p:tgtEl>
                                        <p:attrNameLst>
                                          <p:attrName>style.visibility</p:attrName>
                                        </p:attrNameLst>
                                      </p:cBhvr>
                                      <p:to>
                                        <p:strVal val="hidden"/>
                                      </p:to>
                                    </p:set>
                                  </p:childTnLst>
                                </p:cTn>
                              </p:par>
                              <p:par>
                                <p:cTn id="128" presetID="19" presetClass="exit" presetSubtype="5" fill="hold" grpId="3" nodeType="withEffect">
                                  <p:stCondLst>
                                    <p:cond delay="0"/>
                                  </p:stCondLst>
                                  <p:childTnLst>
                                    <p:anim calcmode="lin" valueType="num">
                                      <p:cBhvr>
                                        <p:cTn id="129" dur="2000"/>
                                        <p:tgtEl>
                                          <p:spTgt spid="8"/>
                                        </p:tgtEl>
                                        <p:attrNameLst>
                                          <p:attrName>ppt_w</p:attrName>
                                        </p:attrNameLst>
                                      </p:cBhvr>
                                      <p:tavLst>
                                        <p:tav tm="0">
                                          <p:val>
                                            <p:strVal val="ppt_w"/>
                                          </p:val>
                                        </p:tav>
                                        <p:tav tm="100000">
                                          <p:val>
                                            <p:strVal val="ppt_w"/>
                                          </p:val>
                                        </p:tav>
                                      </p:tavLst>
                                    </p:anim>
                                    <p:anim calcmode="lin" valueType="num">
                                      <p:cBhvr>
                                        <p:cTn id="130" dur="2000"/>
                                        <p:tgtEl>
                                          <p:spTgt spid="8"/>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31" dur="1" fill="hold">
                                          <p:stCondLst>
                                            <p:cond delay="1999"/>
                                          </p:stCondLst>
                                        </p:cTn>
                                        <p:tgtEl>
                                          <p:spTgt spid="8"/>
                                        </p:tgtEl>
                                        <p:attrNameLst>
                                          <p:attrName>style.visibility</p:attrName>
                                        </p:attrNameLst>
                                      </p:cBhvr>
                                      <p:to>
                                        <p:strVal val="hidden"/>
                                      </p:to>
                                    </p:set>
                                  </p:childTnLst>
                                </p:cTn>
                              </p:par>
                              <p:par>
                                <p:cTn id="132" presetID="19" presetClass="exit" presetSubtype="5" fill="hold" grpId="3" nodeType="withEffect">
                                  <p:stCondLst>
                                    <p:cond delay="0"/>
                                  </p:stCondLst>
                                  <p:childTnLst>
                                    <p:anim calcmode="lin" valueType="num">
                                      <p:cBhvr>
                                        <p:cTn id="133" dur="2000"/>
                                        <p:tgtEl>
                                          <p:spTgt spid="9"/>
                                        </p:tgtEl>
                                        <p:attrNameLst>
                                          <p:attrName>ppt_w</p:attrName>
                                        </p:attrNameLst>
                                      </p:cBhvr>
                                      <p:tavLst>
                                        <p:tav tm="0">
                                          <p:val>
                                            <p:strVal val="ppt_w"/>
                                          </p:val>
                                        </p:tav>
                                        <p:tav tm="100000">
                                          <p:val>
                                            <p:strVal val="ppt_w"/>
                                          </p:val>
                                        </p:tav>
                                      </p:tavLst>
                                    </p:anim>
                                    <p:anim calcmode="lin" valueType="num">
                                      <p:cBhvr>
                                        <p:cTn id="134" dur="2000"/>
                                        <p:tgtEl>
                                          <p:spTgt spid="9"/>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35" dur="1" fill="hold">
                                          <p:stCondLst>
                                            <p:cond delay="1999"/>
                                          </p:stCondLst>
                                        </p:cTn>
                                        <p:tgtEl>
                                          <p:spTgt spid="9"/>
                                        </p:tgtEl>
                                        <p:attrNameLst>
                                          <p:attrName>style.visibility</p:attrName>
                                        </p:attrNameLst>
                                      </p:cBhvr>
                                      <p:to>
                                        <p:strVal val="hidden"/>
                                      </p:to>
                                    </p:set>
                                  </p:childTnLst>
                                </p:cTn>
                              </p:par>
                              <p:par>
                                <p:cTn id="136" presetID="19" presetClass="exit" presetSubtype="5" fill="hold" grpId="3" nodeType="withEffect">
                                  <p:stCondLst>
                                    <p:cond delay="0"/>
                                  </p:stCondLst>
                                  <p:childTnLst>
                                    <p:anim calcmode="lin" valueType="num">
                                      <p:cBhvr>
                                        <p:cTn id="137" dur="2000"/>
                                        <p:tgtEl>
                                          <p:spTgt spid="10"/>
                                        </p:tgtEl>
                                        <p:attrNameLst>
                                          <p:attrName>ppt_w</p:attrName>
                                        </p:attrNameLst>
                                      </p:cBhvr>
                                      <p:tavLst>
                                        <p:tav tm="0">
                                          <p:val>
                                            <p:strVal val="ppt_w"/>
                                          </p:val>
                                        </p:tav>
                                        <p:tav tm="100000">
                                          <p:val>
                                            <p:strVal val="ppt_w"/>
                                          </p:val>
                                        </p:tav>
                                      </p:tavLst>
                                    </p:anim>
                                    <p:anim calcmode="lin" valueType="num">
                                      <p:cBhvr>
                                        <p:cTn id="138" dur="2000"/>
                                        <p:tgtEl>
                                          <p:spTgt spid="10"/>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39" dur="1" fill="hold">
                                          <p:stCondLst>
                                            <p:cond delay="1999"/>
                                          </p:stCondLst>
                                        </p:cTn>
                                        <p:tgtEl>
                                          <p:spTgt spid="10"/>
                                        </p:tgtEl>
                                        <p:attrNameLst>
                                          <p:attrName>style.visibility</p:attrName>
                                        </p:attrNameLst>
                                      </p:cBhvr>
                                      <p:to>
                                        <p:strVal val="hidden"/>
                                      </p:to>
                                    </p:set>
                                  </p:childTnLst>
                                </p:cTn>
                              </p:par>
                              <p:par>
                                <p:cTn id="140" presetID="19" presetClass="exit" presetSubtype="5" fill="hold" grpId="3" nodeType="withEffect">
                                  <p:stCondLst>
                                    <p:cond delay="0"/>
                                  </p:stCondLst>
                                  <p:childTnLst>
                                    <p:anim calcmode="lin" valueType="num">
                                      <p:cBhvr>
                                        <p:cTn id="141" dur="2000"/>
                                        <p:tgtEl>
                                          <p:spTgt spid="11"/>
                                        </p:tgtEl>
                                        <p:attrNameLst>
                                          <p:attrName>ppt_w</p:attrName>
                                        </p:attrNameLst>
                                      </p:cBhvr>
                                      <p:tavLst>
                                        <p:tav tm="0">
                                          <p:val>
                                            <p:strVal val="ppt_w"/>
                                          </p:val>
                                        </p:tav>
                                        <p:tav tm="100000">
                                          <p:val>
                                            <p:strVal val="ppt_w"/>
                                          </p:val>
                                        </p:tav>
                                      </p:tavLst>
                                    </p:anim>
                                    <p:anim calcmode="lin" valueType="num">
                                      <p:cBhvr>
                                        <p:cTn id="142" dur="2000"/>
                                        <p:tgtEl>
                                          <p:spTgt spid="11"/>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43" dur="1" fill="hold">
                                          <p:stCondLst>
                                            <p:cond delay="1999"/>
                                          </p:stCondLst>
                                        </p:cTn>
                                        <p:tgtEl>
                                          <p:spTgt spid="11"/>
                                        </p:tgtEl>
                                        <p:attrNameLst>
                                          <p:attrName>style.visibility</p:attrName>
                                        </p:attrNameLst>
                                      </p:cBhvr>
                                      <p:to>
                                        <p:strVal val="hidden"/>
                                      </p:to>
                                    </p:set>
                                  </p:childTnLst>
                                </p:cTn>
                              </p:par>
                              <p:par>
                                <p:cTn id="144" presetID="19" presetClass="exit" presetSubtype="5" fill="hold" grpId="3" nodeType="withEffect">
                                  <p:stCondLst>
                                    <p:cond delay="0"/>
                                  </p:stCondLst>
                                  <p:childTnLst>
                                    <p:anim calcmode="lin" valueType="num">
                                      <p:cBhvr>
                                        <p:cTn id="145" dur="2000"/>
                                        <p:tgtEl>
                                          <p:spTgt spid="12"/>
                                        </p:tgtEl>
                                        <p:attrNameLst>
                                          <p:attrName>ppt_w</p:attrName>
                                        </p:attrNameLst>
                                      </p:cBhvr>
                                      <p:tavLst>
                                        <p:tav tm="0">
                                          <p:val>
                                            <p:strVal val="ppt_w"/>
                                          </p:val>
                                        </p:tav>
                                        <p:tav tm="100000">
                                          <p:val>
                                            <p:strVal val="ppt_w"/>
                                          </p:val>
                                        </p:tav>
                                      </p:tavLst>
                                    </p:anim>
                                    <p:anim calcmode="lin" valueType="num">
                                      <p:cBhvr>
                                        <p:cTn id="146" dur="2000"/>
                                        <p:tgtEl>
                                          <p:spTgt spid="12"/>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47" dur="1" fill="hold">
                                          <p:stCondLst>
                                            <p:cond delay="1999"/>
                                          </p:stCondLst>
                                        </p:cTn>
                                        <p:tgtEl>
                                          <p:spTgt spid="12"/>
                                        </p:tgtEl>
                                        <p:attrNameLst>
                                          <p:attrName>style.visibility</p:attrName>
                                        </p:attrNameLst>
                                      </p:cBhvr>
                                      <p:to>
                                        <p:strVal val="hidden"/>
                                      </p:to>
                                    </p:set>
                                  </p:childTnLst>
                                </p:cTn>
                              </p:par>
                              <p:par>
                                <p:cTn id="148" presetID="23" presetClass="entr" presetSubtype="288" fill="hold" nodeType="withEffect">
                                  <p:stCondLst>
                                    <p:cond delay="0"/>
                                  </p:stCondLst>
                                  <p:childTnLst>
                                    <p:set>
                                      <p:cBhvr>
                                        <p:cTn id="149" dur="1" fill="hold">
                                          <p:stCondLst>
                                            <p:cond delay="0"/>
                                          </p:stCondLst>
                                        </p:cTn>
                                        <p:tgtEl>
                                          <p:spTgt spid="2"/>
                                        </p:tgtEl>
                                        <p:attrNameLst>
                                          <p:attrName>style.visibility</p:attrName>
                                        </p:attrNameLst>
                                      </p:cBhvr>
                                      <p:to>
                                        <p:strVal val="visible"/>
                                      </p:to>
                                    </p:set>
                                    <p:anim calcmode="lin" valueType="num">
                                      <p:cBhvr>
                                        <p:cTn id="150" dur="2000" fill="hold"/>
                                        <p:tgtEl>
                                          <p:spTgt spid="2"/>
                                        </p:tgtEl>
                                        <p:attrNameLst>
                                          <p:attrName>ppt_w</p:attrName>
                                        </p:attrNameLst>
                                      </p:cBhvr>
                                      <p:tavLst>
                                        <p:tav tm="0">
                                          <p:val>
                                            <p:strVal val="4/3*#ppt_w"/>
                                          </p:val>
                                        </p:tav>
                                        <p:tav tm="100000">
                                          <p:val>
                                            <p:strVal val="#ppt_w"/>
                                          </p:val>
                                        </p:tav>
                                      </p:tavLst>
                                    </p:anim>
                                    <p:anim calcmode="lin" valueType="num">
                                      <p:cBhvr>
                                        <p:cTn id="151" dur="2000" fill="hold"/>
                                        <p:tgtEl>
                                          <p:spTgt spid="2"/>
                                        </p:tgtEl>
                                        <p:attrNameLst>
                                          <p:attrName>ppt_h</p:attrName>
                                        </p:attrNameLst>
                                      </p:cBhvr>
                                      <p:tavLst>
                                        <p:tav tm="0">
                                          <p:val>
                                            <p:strVal val="4/3*#ppt_h"/>
                                          </p:val>
                                        </p:tav>
                                        <p:tav tm="100000">
                                          <p:val>
                                            <p:strVal val="#ppt_h"/>
                                          </p:val>
                                        </p:tav>
                                      </p:tavLst>
                                    </p:anim>
                                  </p:childTnLst>
                                </p:cTn>
                              </p:par>
                              <p:par>
                                <p:cTn id="152" presetID="16" presetClass="entr" presetSubtype="42" fill="hold" nodeType="withEffect">
                                  <p:stCondLst>
                                    <p:cond delay="0"/>
                                  </p:stCondLst>
                                  <p:childTnLst>
                                    <p:set>
                                      <p:cBhvr>
                                        <p:cTn id="153" dur="1" fill="hold">
                                          <p:stCondLst>
                                            <p:cond delay="0"/>
                                          </p:stCondLst>
                                        </p:cTn>
                                        <p:tgtEl>
                                          <p:spTgt spid="2"/>
                                        </p:tgtEl>
                                        <p:attrNameLst>
                                          <p:attrName>style.visibility</p:attrName>
                                        </p:attrNameLst>
                                      </p:cBhvr>
                                      <p:to>
                                        <p:strVal val="visible"/>
                                      </p:to>
                                    </p:set>
                                    <p:animEffect transition="in" filter="barn(outHorizontal)">
                                      <p:cBhvr>
                                        <p:cTn id="154"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4" grpId="0" animBg="1"/>
      <p:bldP spid="4" grpId="1" animBg="1"/>
      <p:bldP spid="4" grpId="2" animBg="1"/>
      <p:bldP spid="4" grpId="3" animBg="1"/>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24).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Medio marco"/>
          <p:cNvSpPr/>
          <p:nvPr/>
        </p:nvSpPr>
        <p:spPr>
          <a:xfrm>
            <a:off x="4643438" y="2643188"/>
            <a:ext cx="2286016" cy="2143140"/>
          </a:xfrm>
          <a:prstGeom prst="halfFrame">
            <a:avLst>
              <a:gd name="adj1" fmla="val 9793"/>
              <a:gd name="adj2" fmla="val 9793"/>
            </a:avLst>
          </a:prstGeom>
          <a:blipFill dpi="0" rotWithShape="1">
            <a:blip r:embed="rId3">
              <a:duotone>
                <a:prstClr val="black"/>
                <a:srgbClr val="FF6600">
                  <a:tint val="45000"/>
                  <a:satMod val="400000"/>
                </a:srgbClr>
              </a:duotone>
              <a:lum bright="20000" contras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 name="3 Medio marco"/>
          <p:cNvSpPr/>
          <p:nvPr/>
        </p:nvSpPr>
        <p:spPr>
          <a:xfrm rot="5400000">
            <a:off x="2464579" y="2678907"/>
            <a:ext cx="2214578" cy="2143140"/>
          </a:xfrm>
          <a:prstGeom prst="halfFrame">
            <a:avLst>
              <a:gd name="adj1" fmla="val 9793"/>
              <a:gd name="adj2" fmla="val 9793"/>
            </a:avLst>
          </a:prstGeom>
          <a:blipFill dpi="0" rotWithShape="1">
            <a:blip r:embed="rId3">
              <a:duotone>
                <a:prstClr val="black"/>
                <a:srgbClr val="FF6600">
                  <a:tint val="45000"/>
                  <a:satMod val="400000"/>
                </a:srgbClr>
              </a:duotone>
              <a:lum bright="20000" contras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 name="4 Medio marco"/>
          <p:cNvSpPr/>
          <p:nvPr/>
        </p:nvSpPr>
        <p:spPr>
          <a:xfrm rot="10800000">
            <a:off x="2500298" y="500048"/>
            <a:ext cx="2143140" cy="2143140"/>
          </a:xfrm>
          <a:prstGeom prst="halfFrame">
            <a:avLst>
              <a:gd name="adj1" fmla="val 9793"/>
              <a:gd name="adj2" fmla="val 9793"/>
            </a:avLst>
          </a:prstGeom>
          <a:blipFill dpi="0" rotWithShape="1">
            <a:blip r:embed="rId3">
              <a:duotone>
                <a:prstClr val="black"/>
                <a:srgbClr val="FF6600">
                  <a:tint val="45000"/>
                  <a:satMod val="400000"/>
                </a:srgbClr>
              </a:duotone>
              <a:lum bright="20000" contras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Medio marco"/>
          <p:cNvSpPr/>
          <p:nvPr/>
        </p:nvSpPr>
        <p:spPr>
          <a:xfrm rot="16200000">
            <a:off x="4714876" y="428610"/>
            <a:ext cx="2143140" cy="2286016"/>
          </a:xfrm>
          <a:prstGeom prst="halfFrame">
            <a:avLst>
              <a:gd name="adj1" fmla="val 9793"/>
              <a:gd name="adj2" fmla="val 9793"/>
            </a:avLst>
          </a:prstGeom>
          <a:blipFill dpi="0" rotWithShape="1">
            <a:blip r:embed="rId3">
              <a:duotone>
                <a:prstClr val="black"/>
                <a:srgbClr val="FF6600">
                  <a:tint val="45000"/>
                  <a:satMod val="400000"/>
                </a:srgbClr>
              </a:duotone>
              <a:lum bright="20000" contras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Medio marco"/>
          <p:cNvSpPr/>
          <p:nvPr/>
        </p:nvSpPr>
        <p:spPr>
          <a:xfrm>
            <a:off x="4786314" y="2857502"/>
            <a:ext cx="1928826" cy="1785950"/>
          </a:xfrm>
          <a:prstGeom prst="halfFrame">
            <a:avLst>
              <a:gd name="adj1" fmla="val 9793"/>
              <a:gd name="adj2" fmla="val 9793"/>
            </a:avLst>
          </a:prstGeom>
          <a:blipFill dpi="0" rotWithShape="1">
            <a:blip r:embed="rId3">
              <a:duotone>
                <a:prstClr val="black"/>
                <a:srgbClr val="FF6600">
                  <a:tint val="45000"/>
                  <a:satMod val="400000"/>
                </a:srgbClr>
              </a:duotone>
              <a:lum bright="20000" contras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Medio marco"/>
          <p:cNvSpPr/>
          <p:nvPr/>
        </p:nvSpPr>
        <p:spPr>
          <a:xfrm rot="10800000">
            <a:off x="2714612" y="785800"/>
            <a:ext cx="1714512" cy="1643074"/>
          </a:xfrm>
          <a:prstGeom prst="halfFrame">
            <a:avLst>
              <a:gd name="adj1" fmla="val 9793"/>
              <a:gd name="adj2" fmla="val 9793"/>
            </a:avLst>
          </a:prstGeom>
          <a:blipFill dpi="0" rotWithShape="1">
            <a:blip r:embed="rId3">
              <a:duotone>
                <a:prstClr val="black"/>
                <a:srgbClr val="FF6600">
                  <a:tint val="45000"/>
                  <a:satMod val="400000"/>
                </a:srgbClr>
              </a:duotone>
              <a:lum bright="20000" contras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Medio marco"/>
          <p:cNvSpPr/>
          <p:nvPr/>
        </p:nvSpPr>
        <p:spPr>
          <a:xfrm rot="16200000">
            <a:off x="4929190" y="642924"/>
            <a:ext cx="1714512" cy="1857388"/>
          </a:xfrm>
          <a:prstGeom prst="halfFrame">
            <a:avLst>
              <a:gd name="adj1" fmla="val 9793"/>
              <a:gd name="adj2" fmla="val 9793"/>
            </a:avLst>
          </a:prstGeom>
          <a:blipFill dpi="0" rotWithShape="1">
            <a:blip r:embed="rId3">
              <a:duotone>
                <a:prstClr val="black"/>
                <a:srgbClr val="FF6600">
                  <a:tint val="45000"/>
                  <a:satMod val="400000"/>
                </a:srgbClr>
              </a:duotone>
              <a:lum bright="20000" contras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Medio marco"/>
          <p:cNvSpPr/>
          <p:nvPr/>
        </p:nvSpPr>
        <p:spPr>
          <a:xfrm rot="5400000">
            <a:off x="2678893" y="2893221"/>
            <a:ext cx="1857388" cy="1785950"/>
          </a:xfrm>
          <a:prstGeom prst="halfFrame">
            <a:avLst>
              <a:gd name="adj1" fmla="val 9793"/>
              <a:gd name="adj2" fmla="val 9793"/>
            </a:avLst>
          </a:prstGeom>
          <a:blipFill dpi="0" rotWithShape="1">
            <a:blip r:embed="rId3">
              <a:duotone>
                <a:prstClr val="black"/>
                <a:srgbClr val="FF6600">
                  <a:tint val="45000"/>
                  <a:satMod val="400000"/>
                </a:srgbClr>
              </a:duotone>
              <a:lum bright="20000" contras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Medio marco"/>
          <p:cNvSpPr/>
          <p:nvPr/>
        </p:nvSpPr>
        <p:spPr>
          <a:xfrm rot="10800000">
            <a:off x="2857488" y="928676"/>
            <a:ext cx="1428760" cy="1357322"/>
          </a:xfrm>
          <a:prstGeom prst="halfFrame">
            <a:avLst>
              <a:gd name="adj1" fmla="val 9793"/>
              <a:gd name="adj2" fmla="val 9793"/>
            </a:avLst>
          </a:prstGeom>
          <a:blipFill dpi="0" rotWithShape="1">
            <a:blip r:embed="rId3">
              <a:duotone>
                <a:prstClr val="black"/>
                <a:srgbClr val="FF6600">
                  <a:tint val="45000"/>
                  <a:satMod val="400000"/>
                </a:srgbClr>
              </a:duotone>
              <a:lum bright="20000" contras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Medio marco"/>
          <p:cNvSpPr/>
          <p:nvPr/>
        </p:nvSpPr>
        <p:spPr>
          <a:xfrm rot="16200000">
            <a:off x="5072066" y="785800"/>
            <a:ext cx="1428760" cy="1571636"/>
          </a:xfrm>
          <a:prstGeom prst="halfFrame">
            <a:avLst>
              <a:gd name="adj1" fmla="val 9793"/>
              <a:gd name="adj2" fmla="val 9793"/>
            </a:avLst>
          </a:prstGeom>
          <a:blipFill dpi="0" rotWithShape="1">
            <a:blip r:embed="rId3">
              <a:duotone>
                <a:prstClr val="black"/>
                <a:srgbClr val="FF6600">
                  <a:tint val="45000"/>
                  <a:satMod val="400000"/>
                </a:srgbClr>
              </a:duotone>
              <a:lum bright="20000" contras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Medio marco"/>
          <p:cNvSpPr/>
          <p:nvPr/>
        </p:nvSpPr>
        <p:spPr>
          <a:xfrm>
            <a:off x="4929190" y="3000378"/>
            <a:ext cx="1633550" cy="1490674"/>
          </a:xfrm>
          <a:prstGeom prst="halfFrame">
            <a:avLst>
              <a:gd name="adj1" fmla="val 9793"/>
              <a:gd name="adj2" fmla="val 9793"/>
            </a:avLst>
          </a:prstGeom>
          <a:blipFill dpi="0" rotWithShape="1">
            <a:blip r:embed="rId3">
              <a:duotone>
                <a:prstClr val="black"/>
                <a:srgbClr val="FF6600">
                  <a:tint val="45000"/>
                  <a:satMod val="400000"/>
                </a:srgbClr>
              </a:duotone>
              <a:lum bright="20000" contras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Medio marco"/>
          <p:cNvSpPr/>
          <p:nvPr/>
        </p:nvSpPr>
        <p:spPr>
          <a:xfrm rot="5400000">
            <a:off x="2821769" y="3036097"/>
            <a:ext cx="1571636" cy="1500198"/>
          </a:xfrm>
          <a:prstGeom prst="halfFrame">
            <a:avLst>
              <a:gd name="adj1" fmla="val 9793"/>
              <a:gd name="adj2" fmla="val 9793"/>
            </a:avLst>
          </a:prstGeom>
          <a:blipFill dpi="0" rotWithShape="1">
            <a:blip r:embed="rId3">
              <a:duotone>
                <a:prstClr val="black"/>
                <a:srgbClr val="FF6600">
                  <a:tint val="45000"/>
                  <a:satMod val="400000"/>
                </a:srgbClr>
              </a:duotone>
              <a:lum bright="20000" contras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Rectángulo"/>
          <p:cNvSpPr/>
          <p:nvPr/>
        </p:nvSpPr>
        <p:spPr>
          <a:xfrm>
            <a:off x="-285784" y="-214332"/>
            <a:ext cx="9787006" cy="5715040"/>
          </a:xfrm>
          <a:prstGeom prst="rect">
            <a:avLst/>
          </a:prstGeom>
          <a:gradFill>
            <a:gsLst>
              <a:gs pos="0">
                <a:srgbClr val="DDEBCF"/>
              </a:gs>
              <a:gs pos="50000">
                <a:srgbClr val="9CB86E"/>
              </a:gs>
              <a:gs pos="100000">
                <a:srgbClr val="156B13"/>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5"/>
                                        </p:tgtEl>
                                        <p:attrNameLst>
                                          <p:attrName>style.visibility</p:attrName>
                                        </p:attrNameLst>
                                      </p:cBhvr>
                                      <p:to>
                                        <p:strVal val="hidden"/>
                                      </p:to>
                                    </p:set>
                                  </p:childTnLst>
                                </p:cTn>
                              </p:par>
                              <p:par>
                                <p:cTn id="7" presetID="2" presetClass="entr" presetSubtype="6" fill="hold" grpId="0" nodeType="withEffect">
                                  <p:stCondLst>
                                    <p:cond delay="0"/>
                                  </p:stCondLst>
                                  <p:childTnLst>
                                    <p:set>
                                      <p:cBhvr>
                                        <p:cTn id="8" dur="1" fill="hold">
                                          <p:stCondLst>
                                            <p:cond delay="0"/>
                                          </p:stCondLst>
                                        </p:cTn>
                                        <p:tgtEl>
                                          <p:spTgt spid="5"/>
                                        </p:tgtEl>
                                        <p:attrNameLst>
                                          <p:attrName>style.visibility</p:attrName>
                                        </p:attrNameLst>
                                      </p:cBhvr>
                                      <p:to>
                                        <p:strVal val="visible"/>
                                      </p:to>
                                    </p:set>
                                    <p:anim calcmode="lin" valueType="num">
                                      <p:cBhvr additive="base">
                                        <p:cTn id="9" dur="2000" fill="hold"/>
                                        <p:tgtEl>
                                          <p:spTgt spid="5"/>
                                        </p:tgtEl>
                                        <p:attrNameLst>
                                          <p:attrName>ppt_x</p:attrName>
                                        </p:attrNameLst>
                                      </p:cBhvr>
                                      <p:tavLst>
                                        <p:tav tm="0">
                                          <p:val>
                                            <p:strVal val="1+#ppt_w/2"/>
                                          </p:val>
                                        </p:tav>
                                        <p:tav tm="100000">
                                          <p:val>
                                            <p:strVal val="#ppt_x"/>
                                          </p:val>
                                        </p:tav>
                                      </p:tavLst>
                                    </p:anim>
                                    <p:anim calcmode="lin" valueType="num">
                                      <p:cBhvr additive="base">
                                        <p:cTn id="10" dur="2000" fill="hold"/>
                                        <p:tgtEl>
                                          <p:spTgt spid="5"/>
                                        </p:tgtEl>
                                        <p:attrNameLst>
                                          <p:attrName>ppt_y</p:attrName>
                                        </p:attrNameLst>
                                      </p:cBhvr>
                                      <p:tavLst>
                                        <p:tav tm="0">
                                          <p:val>
                                            <p:strVal val="1+#ppt_h/2"/>
                                          </p:val>
                                        </p:tav>
                                        <p:tav tm="100000">
                                          <p:val>
                                            <p:strVal val="#ppt_y"/>
                                          </p:val>
                                        </p:tav>
                                      </p:tavLst>
                                    </p:anim>
                                  </p:childTnLst>
                                </p:cTn>
                              </p:par>
                              <p:par>
                                <p:cTn id="11" presetID="2" presetClass="entr" presetSubtype="6" fill="hold" grpId="0" nodeType="withEffect">
                                  <p:stCondLst>
                                    <p:cond delay="0"/>
                                  </p:stCondLst>
                                  <p:childTnLst>
                                    <p:set>
                                      <p:cBhvr>
                                        <p:cTn id="12" dur="1" fill="hold">
                                          <p:stCondLst>
                                            <p:cond delay="0"/>
                                          </p:stCondLst>
                                        </p:cTn>
                                        <p:tgtEl>
                                          <p:spTgt spid="8"/>
                                        </p:tgtEl>
                                        <p:attrNameLst>
                                          <p:attrName>style.visibility</p:attrName>
                                        </p:attrNameLst>
                                      </p:cBhvr>
                                      <p:to>
                                        <p:strVal val="visible"/>
                                      </p:to>
                                    </p:set>
                                    <p:anim calcmode="lin" valueType="num">
                                      <p:cBhvr additive="base">
                                        <p:cTn id="13" dur="2000" fill="hold"/>
                                        <p:tgtEl>
                                          <p:spTgt spid="8"/>
                                        </p:tgtEl>
                                        <p:attrNameLst>
                                          <p:attrName>ppt_x</p:attrName>
                                        </p:attrNameLst>
                                      </p:cBhvr>
                                      <p:tavLst>
                                        <p:tav tm="0">
                                          <p:val>
                                            <p:strVal val="1+#ppt_w/2"/>
                                          </p:val>
                                        </p:tav>
                                        <p:tav tm="100000">
                                          <p:val>
                                            <p:strVal val="#ppt_x"/>
                                          </p:val>
                                        </p:tav>
                                      </p:tavLst>
                                    </p:anim>
                                    <p:anim calcmode="lin" valueType="num">
                                      <p:cBhvr additive="base">
                                        <p:cTn id="14" dur="2000" fill="hold"/>
                                        <p:tgtEl>
                                          <p:spTgt spid="8"/>
                                        </p:tgtEl>
                                        <p:attrNameLst>
                                          <p:attrName>ppt_y</p:attrName>
                                        </p:attrNameLst>
                                      </p:cBhvr>
                                      <p:tavLst>
                                        <p:tav tm="0">
                                          <p:val>
                                            <p:strVal val="1+#ppt_h/2"/>
                                          </p:val>
                                        </p:tav>
                                        <p:tav tm="100000">
                                          <p:val>
                                            <p:strVal val="#ppt_y"/>
                                          </p:val>
                                        </p:tav>
                                      </p:tavLst>
                                    </p:anim>
                                  </p:childTnLst>
                                </p:cTn>
                              </p:par>
                              <p:par>
                                <p:cTn id="15" presetID="2" presetClass="entr" presetSubtype="6" fill="hold" grpId="0" nodeType="withEffect">
                                  <p:stCondLst>
                                    <p:cond delay="0"/>
                                  </p:stCondLst>
                                  <p:childTnLst>
                                    <p:set>
                                      <p:cBhvr>
                                        <p:cTn id="16" dur="1" fill="hold">
                                          <p:stCondLst>
                                            <p:cond delay="0"/>
                                          </p:stCondLst>
                                        </p:cTn>
                                        <p:tgtEl>
                                          <p:spTgt spid="11"/>
                                        </p:tgtEl>
                                        <p:attrNameLst>
                                          <p:attrName>style.visibility</p:attrName>
                                        </p:attrNameLst>
                                      </p:cBhvr>
                                      <p:to>
                                        <p:strVal val="visible"/>
                                      </p:to>
                                    </p:set>
                                    <p:anim calcmode="lin" valueType="num">
                                      <p:cBhvr additive="base">
                                        <p:cTn id="17" dur="2000" fill="hold"/>
                                        <p:tgtEl>
                                          <p:spTgt spid="11"/>
                                        </p:tgtEl>
                                        <p:attrNameLst>
                                          <p:attrName>ppt_x</p:attrName>
                                        </p:attrNameLst>
                                      </p:cBhvr>
                                      <p:tavLst>
                                        <p:tav tm="0">
                                          <p:val>
                                            <p:strVal val="1+#ppt_w/2"/>
                                          </p:val>
                                        </p:tav>
                                        <p:tav tm="100000">
                                          <p:val>
                                            <p:strVal val="#ppt_x"/>
                                          </p:val>
                                        </p:tav>
                                      </p:tavLst>
                                    </p:anim>
                                    <p:anim calcmode="lin" valueType="num">
                                      <p:cBhvr additive="base">
                                        <p:cTn id="18" dur="2000" fill="hold"/>
                                        <p:tgtEl>
                                          <p:spTgt spid="11"/>
                                        </p:tgtEl>
                                        <p:attrNameLst>
                                          <p:attrName>ppt_y</p:attrName>
                                        </p:attrNameLst>
                                      </p:cBhvr>
                                      <p:tavLst>
                                        <p:tav tm="0">
                                          <p:val>
                                            <p:strVal val="1+#ppt_h/2"/>
                                          </p:val>
                                        </p:tav>
                                        <p:tav tm="100000">
                                          <p:val>
                                            <p:strVal val="#ppt_y"/>
                                          </p:val>
                                        </p:tav>
                                      </p:tavLst>
                                    </p:anim>
                                  </p:childTnLst>
                                </p:cTn>
                              </p:par>
                              <p:par>
                                <p:cTn id="19" presetID="2" presetClass="entr" presetSubtype="12" fill="hold" grpId="0" nodeType="with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additive="base">
                                        <p:cTn id="21" dur="2000" fill="hold"/>
                                        <p:tgtEl>
                                          <p:spTgt spid="6"/>
                                        </p:tgtEl>
                                        <p:attrNameLst>
                                          <p:attrName>ppt_x</p:attrName>
                                        </p:attrNameLst>
                                      </p:cBhvr>
                                      <p:tavLst>
                                        <p:tav tm="0">
                                          <p:val>
                                            <p:strVal val="0-#ppt_w/2"/>
                                          </p:val>
                                        </p:tav>
                                        <p:tav tm="100000">
                                          <p:val>
                                            <p:strVal val="#ppt_x"/>
                                          </p:val>
                                        </p:tav>
                                      </p:tavLst>
                                    </p:anim>
                                    <p:anim calcmode="lin" valueType="num">
                                      <p:cBhvr additive="base">
                                        <p:cTn id="22" dur="2000" fill="hold"/>
                                        <p:tgtEl>
                                          <p:spTgt spid="6"/>
                                        </p:tgtEl>
                                        <p:attrNameLst>
                                          <p:attrName>ppt_y</p:attrName>
                                        </p:attrNameLst>
                                      </p:cBhvr>
                                      <p:tavLst>
                                        <p:tav tm="0">
                                          <p:val>
                                            <p:strVal val="1+#ppt_h/2"/>
                                          </p:val>
                                        </p:tav>
                                        <p:tav tm="100000">
                                          <p:val>
                                            <p:strVal val="#ppt_y"/>
                                          </p:val>
                                        </p:tav>
                                      </p:tavLst>
                                    </p:anim>
                                  </p:childTnLst>
                                </p:cTn>
                              </p:par>
                              <p:par>
                                <p:cTn id="23" presetID="2" presetClass="entr" presetSubtype="12" fill="hold" grpId="0" nodeType="withEffect">
                                  <p:stCondLst>
                                    <p:cond delay="0"/>
                                  </p:stCondLst>
                                  <p:childTnLst>
                                    <p:set>
                                      <p:cBhvr>
                                        <p:cTn id="24" dur="1" fill="hold">
                                          <p:stCondLst>
                                            <p:cond delay="0"/>
                                          </p:stCondLst>
                                        </p:cTn>
                                        <p:tgtEl>
                                          <p:spTgt spid="9"/>
                                        </p:tgtEl>
                                        <p:attrNameLst>
                                          <p:attrName>style.visibility</p:attrName>
                                        </p:attrNameLst>
                                      </p:cBhvr>
                                      <p:to>
                                        <p:strVal val="visible"/>
                                      </p:to>
                                    </p:set>
                                    <p:anim calcmode="lin" valueType="num">
                                      <p:cBhvr additive="base">
                                        <p:cTn id="25" dur="2000" fill="hold"/>
                                        <p:tgtEl>
                                          <p:spTgt spid="9"/>
                                        </p:tgtEl>
                                        <p:attrNameLst>
                                          <p:attrName>ppt_x</p:attrName>
                                        </p:attrNameLst>
                                      </p:cBhvr>
                                      <p:tavLst>
                                        <p:tav tm="0">
                                          <p:val>
                                            <p:strVal val="0-#ppt_w/2"/>
                                          </p:val>
                                        </p:tav>
                                        <p:tav tm="100000">
                                          <p:val>
                                            <p:strVal val="#ppt_x"/>
                                          </p:val>
                                        </p:tav>
                                      </p:tavLst>
                                    </p:anim>
                                    <p:anim calcmode="lin" valueType="num">
                                      <p:cBhvr additive="base">
                                        <p:cTn id="26" dur="2000" fill="hold"/>
                                        <p:tgtEl>
                                          <p:spTgt spid="9"/>
                                        </p:tgtEl>
                                        <p:attrNameLst>
                                          <p:attrName>ppt_y</p:attrName>
                                        </p:attrNameLst>
                                      </p:cBhvr>
                                      <p:tavLst>
                                        <p:tav tm="0">
                                          <p:val>
                                            <p:strVal val="1+#ppt_h/2"/>
                                          </p:val>
                                        </p:tav>
                                        <p:tav tm="100000">
                                          <p:val>
                                            <p:strVal val="#ppt_y"/>
                                          </p:val>
                                        </p:tav>
                                      </p:tavLst>
                                    </p:anim>
                                  </p:childTnLst>
                                </p:cTn>
                              </p:par>
                              <p:par>
                                <p:cTn id="27" presetID="2" presetClass="entr" presetSubtype="12" fill="hold" grpId="0" nodeType="withEffect">
                                  <p:stCondLst>
                                    <p:cond delay="0"/>
                                  </p:stCondLst>
                                  <p:childTnLst>
                                    <p:set>
                                      <p:cBhvr>
                                        <p:cTn id="28" dur="1" fill="hold">
                                          <p:stCondLst>
                                            <p:cond delay="0"/>
                                          </p:stCondLst>
                                        </p:cTn>
                                        <p:tgtEl>
                                          <p:spTgt spid="12"/>
                                        </p:tgtEl>
                                        <p:attrNameLst>
                                          <p:attrName>style.visibility</p:attrName>
                                        </p:attrNameLst>
                                      </p:cBhvr>
                                      <p:to>
                                        <p:strVal val="visible"/>
                                      </p:to>
                                    </p:set>
                                    <p:anim calcmode="lin" valueType="num">
                                      <p:cBhvr additive="base">
                                        <p:cTn id="29" dur="2000" fill="hold"/>
                                        <p:tgtEl>
                                          <p:spTgt spid="12"/>
                                        </p:tgtEl>
                                        <p:attrNameLst>
                                          <p:attrName>ppt_x</p:attrName>
                                        </p:attrNameLst>
                                      </p:cBhvr>
                                      <p:tavLst>
                                        <p:tav tm="0">
                                          <p:val>
                                            <p:strVal val="0-#ppt_w/2"/>
                                          </p:val>
                                        </p:tav>
                                        <p:tav tm="100000">
                                          <p:val>
                                            <p:strVal val="#ppt_x"/>
                                          </p:val>
                                        </p:tav>
                                      </p:tavLst>
                                    </p:anim>
                                    <p:anim calcmode="lin" valueType="num">
                                      <p:cBhvr additive="base">
                                        <p:cTn id="30" dur="2000" fill="hold"/>
                                        <p:tgtEl>
                                          <p:spTgt spid="12"/>
                                        </p:tgtEl>
                                        <p:attrNameLst>
                                          <p:attrName>ppt_y</p:attrName>
                                        </p:attrNameLst>
                                      </p:cBhvr>
                                      <p:tavLst>
                                        <p:tav tm="0">
                                          <p:val>
                                            <p:strVal val="1+#ppt_h/2"/>
                                          </p:val>
                                        </p:tav>
                                        <p:tav tm="100000">
                                          <p:val>
                                            <p:strVal val="#ppt_y"/>
                                          </p:val>
                                        </p:tav>
                                      </p:tavLst>
                                    </p:anim>
                                  </p:childTnLst>
                                </p:cTn>
                              </p:par>
                              <p:par>
                                <p:cTn id="31" presetID="2" presetClass="entr" presetSubtype="9" fill="hold" grpId="0" nodeType="withEffect">
                                  <p:stCondLst>
                                    <p:cond delay="0"/>
                                  </p:stCondLst>
                                  <p:childTnLst>
                                    <p:set>
                                      <p:cBhvr>
                                        <p:cTn id="32" dur="1" fill="hold">
                                          <p:stCondLst>
                                            <p:cond delay="0"/>
                                          </p:stCondLst>
                                        </p:cTn>
                                        <p:tgtEl>
                                          <p:spTgt spid="3"/>
                                        </p:tgtEl>
                                        <p:attrNameLst>
                                          <p:attrName>style.visibility</p:attrName>
                                        </p:attrNameLst>
                                      </p:cBhvr>
                                      <p:to>
                                        <p:strVal val="visible"/>
                                      </p:to>
                                    </p:set>
                                    <p:anim calcmode="lin" valueType="num">
                                      <p:cBhvr additive="base">
                                        <p:cTn id="33" dur="2000" fill="hold"/>
                                        <p:tgtEl>
                                          <p:spTgt spid="3"/>
                                        </p:tgtEl>
                                        <p:attrNameLst>
                                          <p:attrName>ppt_x</p:attrName>
                                        </p:attrNameLst>
                                      </p:cBhvr>
                                      <p:tavLst>
                                        <p:tav tm="0">
                                          <p:val>
                                            <p:strVal val="0-#ppt_w/2"/>
                                          </p:val>
                                        </p:tav>
                                        <p:tav tm="100000">
                                          <p:val>
                                            <p:strVal val="#ppt_x"/>
                                          </p:val>
                                        </p:tav>
                                      </p:tavLst>
                                    </p:anim>
                                    <p:anim calcmode="lin" valueType="num">
                                      <p:cBhvr additive="base">
                                        <p:cTn id="34" dur="2000" fill="hold"/>
                                        <p:tgtEl>
                                          <p:spTgt spid="3"/>
                                        </p:tgtEl>
                                        <p:attrNameLst>
                                          <p:attrName>ppt_y</p:attrName>
                                        </p:attrNameLst>
                                      </p:cBhvr>
                                      <p:tavLst>
                                        <p:tav tm="0">
                                          <p:val>
                                            <p:strVal val="0-#ppt_h/2"/>
                                          </p:val>
                                        </p:tav>
                                        <p:tav tm="100000">
                                          <p:val>
                                            <p:strVal val="#ppt_y"/>
                                          </p:val>
                                        </p:tav>
                                      </p:tavLst>
                                    </p:anim>
                                  </p:childTnLst>
                                </p:cTn>
                              </p:par>
                              <p:par>
                                <p:cTn id="35" presetID="2" presetClass="entr" presetSubtype="9" fill="hold" grpId="0" nodeType="withEffect">
                                  <p:stCondLst>
                                    <p:cond delay="0"/>
                                  </p:stCondLst>
                                  <p:childTnLst>
                                    <p:set>
                                      <p:cBhvr>
                                        <p:cTn id="36" dur="1" fill="hold">
                                          <p:stCondLst>
                                            <p:cond delay="0"/>
                                          </p:stCondLst>
                                        </p:cTn>
                                        <p:tgtEl>
                                          <p:spTgt spid="7"/>
                                        </p:tgtEl>
                                        <p:attrNameLst>
                                          <p:attrName>style.visibility</p:attrName>
                                        </p:attrNameLst>
                                      </p:cBhvr>
                                      <p:to>
                                        <p:strVal val="visible"/>
                                      </p:to>
                                    </p:set>
                                    <p:anim calcmode="lin" valueType="num">
                                      <p:cBhvr additive="base">
                                        <p:cTn id="37" dur="2000" fill="hold"/>
                                        <p:tgtEl>
                                          <p:spTgt spid="7"/>
                                        </p:tgtEl>
                                        <p:attrNameLst>
                                          <p:attrName>ppt_x</p:attrName>
                                        </p:attrNameLst>
                                      </p:cBhvr>
                                      <p:tavLst>
                                        <p:tav tm="0">
                                          <p:val>
                                            <p:strVal val="0-#ppt_w/2"/>
                                          </p:val>
                                        </p:tav>
                                        <p:tav tm="100000">
                                          <p:val>
                                            <p:strVal val="#ppt_x"/>
                                          </p:val>
                                        </p:tav>
                                      </p:tavLst>
                                    </p:anim>
                                    <p:anim calcmode="lin" valueType="num">
                                      <p:cBhvr additive="base">
                                        <p:cTn id="38" dur="2000" fill="hold"/>
                                        <p:tgtEl>
                                          <p:spTgt spid="7"/>
                                        </p:tgtEl>
                                        <p:attrNameLst>
                                          <p:attrName>ppt_y</p:attrName>
                                        </p:attrNameLst>
                                      </p:cBhvr>
                                      <p:tavLst>
                                        <p:tav tm="0">
                                          <p:val>
                                            <p:strVal val="0-#ppt_h/2"/>
                                          </p:val>
                                        </p:tav>
                                        <p:tav tm="100000">
                                          <p:val>
                                            <p:strVal val="#ppt_y"/>
                                          </p:val>
                                        </p:tav>
                                      </p:tavLst>
                                    </p:anim>
                                  </p:childTnLst>
                                </p:cTn>
                              </p:par>
                              <p:par>
                                <p:cTn id="39" presetID="2" presetClass="entr" presetSubtype="9" fill="hold" grpId="0" nodeType="withEffect">
                                  <p:stCondLst>
                                    <p:cond delay="0"/>
                                  </p:stCondLst>
                                  <p:childTnLst>
                                    <p:set>
                                      <p:cBhvr>
                                        <p:cTn id="40" dur="1" fill="hold">
                                          <p:stCondLst>
                                            <p:cond delay="0"/>
                                          </p:stCondLst>
                                        </p:cTn>
                                        <p:tgtEl>
                                          <p:spTgt spid="13"/>
                                        </p:tgtEl>
                                        <p:attrNameLst>
                                          <p:attrName>style.visibility</p:attrName>
                                        </p:attrNameLst>
                                      </p:cBhvr>
                                      <p:to>
                                        <p:strVal val="visible"/>
                                      </p:to>
                                    </p:set>
                                    <p:anim calcmode="lin" valueType="num">
                                      <p:cBhvr additive="base">
                                        <p:cTn id="41" dur="2000" fill="hold"/>
                                        <p:tgtEl>
                                          <p:spTgt spid="13"/>
                                        </p:tgtEl>
                                        <p:attrNameLst>
                                          <p:attrName>ppt_x</p:attrName>
                                        </p:attrNameLst>
                                      </p:cBhvr>
                                      <p:tavLst>
                                        <p:tav tm="0">
                                          <p:val>
                                            <p:strVal val="0-#ppt_w/2"/>
                                          </p:val>
                                        </p:tav>
                                        <p:tav tm="100000">
                                          <p:val>
                                            <p:strVal val="#ppt_x"/>
                                          </p:val>
                                        </p:tav>
                                      </p:tavLst>
                                    </p:anim>
                                    <p:anim calcmode="lin" valueType="num">
                                      <p:cBhvr additive="base">
                                        <p:cTn id="42" dur="2000" fill="hold"/>
                                        <p:tgtEl>
                                          <p:spTgt spid="13"/>
                                        </p:tgtEl>
                                        <p:attrNameLst>
                                          <p:attrName>ppt_y</p:attrName>
                                        </p:attrNameLst>
                                      </p:cBhvr>
                                      <p:tavLst>
                                        <p:tav tm="0">
                                          <p:val>
                                            <p:strVal val="0-#ppt_h/2"/>
                                          </p:val>
                                        </p:tav>
                                        <p:tav tm="100000">
                                          <p:val>
                                            <p:strVal val="#ppt_y"/>
                                          </p:val>
                                        </p:tav>
                                      </p:tavLst>
                                    </p:anim>
                                  </p:childTnLst>
                                </p:cTn>
                              </p:par>
                              <p:par>
                                <p:cTn id="43" presetID="2" presetClass="entr" presetSubtype="3" fill="hold" grpId="0" nodeType="withEffect">
                                  <p:stCondLst>
                                    <p:cond delay="0"/>
                                  </p:stCondLst>
                                  <p:childTnLst>
                                    <p:set>
                                      <p:cBhvr>
                                        <p:cTn id="44" dur="1" fill="hold">
                                          <p:stCondLst>
                                            <p:cond delay="0"/>
                                          </p:stCondLst>
                                        </p:cTn>
                                        <p:tgtEl>
                                          <p:spTgt spid="4"/>
                                        </p:tgtEl>
                                        <p:attrNameLst>
                                          <p:attrName>style.visibility</p:attrName>
                                        </p:attrNameLst>
                                      </p:cBhvr>
                                      <p:to>
                                        <p:strVal val="visible"/>
                                      </p:to>
                                    </p:set>
                                    <p:anim calcmode="lin" valueType="num">
                                      <p:cBhvr additive="base">
                                        <p:cTn id="45" dur="2000" fill="hold"/>
                                        <p:tgtEl>
                                          <p:spTgt spid="4"/>
                                        </p:tgtEl>
                                        <p:attrNameLst>
                                          <p:attrName>ppt_x</p:attrName>
                                        </p:attrNameLst>
                                      </p:cBhvr>
                                      <p:tavLst>
                                        <p:tav tm="0">
                                          <p:val>
                                            <p:strVal val="1+#ppt_w/2"/>
                                          </p:val>
                                        </p:tav>
                                        <p:tav tm="100000">
                                          <p:val>
                                            <p:strVal val="#ppt_x"/>
                                          </p:val>
                                        </p:tav>
                                      </p:tavLst>
                                    </p:anim>
                                    <p:anim calcmode="lin" valueType="num">
                                      <p:cBhvr additive="base">
                                        <p:cTn id="46" dur="2000" fill="hold"/>
                                        <p:tgtEl>
                                          <p:spTgt spid="4"/>
                                        </p:tgtEl>
                                        <p:attrNameLst>
                                          <p:attrName>ppt_y</p:attrName>
                                        </p:attrNameLst>
                                      </p:cBhvr>
                                      <p:tavLst>
                                        <p:tav tm="0">
                                          <p:val>
                                            <p:strVal val="0-#ppt_h/2"/>
                                          </p:val>
                                        </p:tav>
                                        <p:tav tm="100000">
                                          <p:val>
                                            <p:strVal val="#ppt_y"/>
                                          </p:val>
                                        </p:tav>
                                      </p:tavLst>
                                    </p:anim>
                                  </p:childTnLst>
                                </p:cTn>
                              </p:par>
                              <p:par>
                                <p:cTn id="47" presetID="2" presetClass="entr" presetSubtype="3" fill="hold" grpId="0" nodeType="withEffect">
                                  <p:stCondLst>
                                    <p:cond delay="0"/>
                                  </p:stCondLst>
                                  <p:childTnLst>
                                    <p:set>
                                      <p:cBhvr>
                                        <p:cTn id="48" dur="1" fill="hold">
                                          <p:stCondLst>
                                            <p:cond delay="0"/>
                                          </p:stCondLst>
                                        </p:cTn>
                                        <p:tgtEl>
                                          <p:spTgt spid="10"/>
                                        </p:tgtEl>
                                        <p:attrNameLst>
                                          <p:attrName>style.visibility</p:attrName>
                                        </p:attrNameLst>
                                      </p:cBhvr>
                                      <p:to>
                                        <p:strVal val="visible"/>
                                      </p:to>
                                    </p:set>
                                    <p:anim calcmode="lin" valueType="num">
                                      <p:cBhvr additive="base">
                                        <p:cTn id="49" dur="2000" fill="hold"/>
                                        <p:tgtEl>
                                          <p:spTgt spid="10"/>
                                        </p:tgtEl>
                                        <p:attrNameLst>
                                          <p:attrName>ppt_x</p:attrName>
                                        </p:attrNameLst>
                                      </p:cBhvr>
                                      <p:tavLst>
                                        <p:tav tm="0">
                                          <p:val>
                                            <p:strVal val="1+#ppt_w/2"/>
                                          </p:val>
                                        </p:tav>
                                        <p:tav tm="100000">
                                          <p:val>
                                            <p:strVal val="#ppt_x"/>
                                          </p:val>
                                        </p:tav>
                                      </p:tavLst>
                                    </p:anim>
                                    <p:anim calcmode="lin" valueType="num">
                                      <p:cBhvr additive="base">
                                        <p:cTn id="50" dur="2000" fill="hold"/>
                                        <p:tgtEl>
                                          <p:spTgt spid="10"/>
                                        </p:tgtEl>
                                        <p:attrNameLst>
                                          <p:attrName>ppt_y</p:attrName>
                                        </p:attrNameLst>
                                      </p:cBhvr>
                                      <p:tavLst>
                                        <p:tav tm="0">
                                          <p:val>
                                            <p:strVal val="0-#ppt_h/2"/>
                                          </p:val>
                                        </p:tav>
                                        <p:tav tm="100000">
                                          <p:val>
                                            <p:strVal val="#ppt_y"/>
                                          </p:val>
                                        </p:tav>
                                      </p:tavLst>
                                    </p:anim>
                                  </p:childTnLst>
                                </p:cTn>
                              </p:par>
                              <p:par>
                                <p:cTn id="51" presetID="2" presetClass="entr" presetSubtype="3" fill="hold" grpId="0" nodeType="withEffect">
                                  <p:stCondLst>
                                    <p:cond delay="0"/>
                                  </p:stCondLst>
                                  <p:childTnLst>
                                    <p:set>
                                      <p:cBhvr>
                                        <p:cTn id="52" dur="1" fill="hold">
                                          <p:stCondLst>
                                            <p:cond delay="0"/>
                                          </p:stCondLst>
                                        </p:cTn>
                                        <p:tgtEl>
                                          <p:spTgt spid="14"/>
                                        </p:tgtEl>
                                        <p:attrNameLst>
                                          <p:attrName>style.visibility</p:attrName>
                                        </p:attrNameLst>
                                      </p:cBhvr>
                                      <p:to>
                                        <p:strVal val="visible"/>
                                      </p:to>
                                    </p:set>
                                    <p:anim calcmode="lin" valueType="num">
                                      <p:cBhvr additive="base">
                                        <p:cTn id="53" dur="2000" fill="hold"/>
                                        <p:tgtEl>
                                          <p:spTgt spid="14"/>
                                        </p:tgtEl>
                                        <p:attrNameLst>
                                          <p:attrName>ppt_x</p:attrName>
                                        </p:attrNameLst>
                                      </p:cBhvr>
                                      <p:tavLst>
                                        <p:tav tm="0">
                                          <p:val>
                                            <p:strVal val="1+#ppt_w/2"/>
                                          </p:val>
                                        </p:tav>
                                        <p:tav tm="100000">
                                          <p:val>
                                            <p:strVal val="#ppt_x"/>
                                          </p:val>
                                        </p:tav>
                                      </p:tavLst>
                                    </p:anim>
                                    <p:anim calcmode="lin" valueType="num">
                                      <p:cBhvr additive="base">
                                        <p:cTn id="54" dur="2000" fill="hold"/>
                                        <p:tgtEl>
                                          <p:spTgt spid="14"/>
                                        </p:tgtEl>
                                        <p:attrNameLst>
                                          <p:attrName>ppt_y</p:attrName>
                                        </p:attrNameLst>
                                      </p:cBhvr>
                                      <p:tavLst>
                                        <p:tav tm="0">
                                          <p:val>
                                            <p:strVal val="0-#ppt_h/2"/>
                                          </p:val>
                                        </p:tav>
                                        <p:tav tm="100000">
                                          <p:val>
                                            <p:strVal val="#ppt_y"/>
                                          </p:val>
                                        </p:tav>
                                      </p:tavLst>
                                    </p:anim>
                                  </p:childTnLst>
                                </p:cTn>
                              </p:par>
                              <p:par>
                                <p:cTn id="55" presetID="19" presetClass="entr" presetSubtype="10" fill="hold" grpId="1" nodeType="withEffect">
                                  <p:stCondLst>
                                    <p:cond delay="0"/>
                                  </p:stCondLst>
                                  <p:childTnLst>
                                    <p:set>
                                      <p:cBhvr>
                                        <p:cTn id="56" dur="1" fill="hold">
                                          <p:stCondLst>
                                            <p:cond delay="0"/>
                                          </p:stCondLst>
                                        </p:cTn>
                                        <p:tgtEl>
                                          <p:spTgt spid="3"/>
                                        </p:tgtEl>
                                        <p:attrNameLst>
                                          <p:attrName>style.visibility</p:attrName>
                                        </p:attrNameLst>
                                      </p:cBhvr>
                                      <p:to>
                                        <p:strVal val="visible"/>
                                      </p:to>
                                    </p:set>
                                    <p:anim calcmode="lin" valueType="num">
                                      <p:cBhvr>
                                        <p:cTn id="57" dur="2000" fill="hold"/>
                                        <p:tgtEl>
                                          <p:spTgt spid="3"/>
                                        </p:tgtEl>
                                        <p:attrNameLst>
                                          <p:attrName>ppt_w</p:attrName>
                                        </p:attrNameLst>
                                      </p:cBhvr>
                                      <p:tavLst>
                                        <p:tav tm="0" fmla="#ppt_w*sin(2.5*pi*$)">
                                          <p:val>
                                            <p:fltVal val="0"/>
                                          </p:val>
                                        </p:tav>
                                        <p:tav tm="100000">
                                          <p:val>
                                            <p:fltVal val="1"/>
                                          </p:val>
                                        </p:tav>
                                      </p:tavLst>
                                    </p:anim>
                                    <p:anim calcmode="lin" valueType="num">
                                      <p:cBhvr>
                                        <p:cTn id="58" dur="2000" fill="hold"/>
                                        <p:tgtEl>
                                          <p:spTgt spid="3"/>
                                        </p:tgtEl>
                                        <p:attrNameLst>
                                          <p:attrName>ppt_h</p:attrName>
                                        </p:attrNameLst>
                                      </p:cBhvr>
                                      <p:tavLst>
                                        <p:tav tm="0">
                                          <p:val>
                                            <p:strVal val="#ppt_h"/>
                                          </p:val>
                                        </p:tav>
                                        <p:tav tm="100000">
                                          <p:val>
                                            <p:strVal val="#ppt_h"/>
                                          </p:val>
                                        </p:tav>
                                      </p:tavLst>
                                    </p:anim>
                                  </p:childTnLst>
                                </p:cTn>
                              </p:par>
                              <p:par>
                                <p:cTn id="59" presetID="19" presetClass="entr" presetSubtype="10" fill="hold" grpId="1" nodeType="withEffect">
                                  <p:stCondLst>
                                    <p:cond delay="0"/>
                                  </p:stCondLst>
                                  <p:childTnLst>
                                    <p:set>
                                      <p:cBhvr>
                                        <p:cTn id="60" dur="1" fill="hold">
                                          <p:stCondLst>
                                            <p:cond delay="0"/>
                                          </p:stCondLst>
                                        </p:cTn>
                                        <p:tgtEl>
                                          <p:spTgt spid="4"/>
                                        </p:tgtEl>
                                        <p:attrNameLst>
                                          <p:attrName>style.visibility</p:attrName>
                                        </p:attrNameLst>
                                      </p:cBhvr>
                                      <p:to>
                                        <p:strVal val="visible"/>
                                      </p:to>
                                    </p:set>
                                    <p:anim calcmode="lin" valueType="num">
                                      <p:cBhvr>
                                        <p:cTn id="61" dur="2000" fill="hold"/>
                                        <p:tgtEl>
                                          <p:spTgt spid="4"/>
                                        </p:tgtEl>
                                        <p:attrNameLst>
                                          <p:attrName>ppt_w</p:attrName>
                                        </p:attrNameLst>
                                      </p:cBhvr>
                                      <p:tavLst>
                                        <p:tav tm="0" fmla="#ppt_w*sin(2.5*pi*$)">
                                          <p:val>
                                            <p:fltVal val="0"/>
                                          </p:val>
                                        </p:tav>
                                        <p:tav tm="100000">
                                          <p:val>
                                            <p:fltVal val="1"/>
                                          </p:val>
                                        </p:tav>
                                      </p:tavLst>
                                    </p:anim>
                                    <p:anim calcmode="lin" valueType="num">
                                      <p:cBhvr>
                                        <p:cTn id="62" dur="2000" fill="hold"/>
                                        <p:tgtEl>
                                          <p:spTgt spid="4"/>
                                        </p:tgtEl>
                                        <p:attrNameLst>
                                          <p:attrName>ppt_h</p:attrName>
                                        </p:attrNameLst>
                                      </p:cBhvr>
                                      <p:tavLst>
                                        <p:tav tm="0">
                                          <p:val>
                                            <p:strVal val="#ppt_h"/>
                                          </p:val>
                                        </p:tav>
                                        <p:tav tm="100000">
                                          <p:val>
                                            <p:strVal val="#ppt_h"/>
                                          </p:val>
                                        </p:tav>
                                      </p:tavLst>
                                    </p:anim>
                                  </p:childTnLst>
                                </p:cTn>
                              </p:par>
                              <p:par>
                                <p:cTn id="63" presetID="19" presetClass="entr" presetSubtype="10" fill="hold" grpId="1" nodeType="withEffect">
                                  <p:stCondLst>
                                    <p:cond delay="0"/>
                                  </p:stCondLst>
                                  <p:childTnLst>
                                    <p:set>
                                      <p:cBhvr>
                                        <p:cTn id="64" dur="1" fill="hold">
                                          <p:stCondLst>
                                            <p:cond delay="0"/>
                                          </p:stCondLst>
                                        </p:cTn>
                                        <p:tgtEl>
                                          <p:spTgt spid="5"/>
                                        </p:tgtEl>
                                        <p:attrNameLst>
                                          <p:attrName>style.visibility</p:attrName>
                                        </p:attrNameLst>
                                      </p:cBhvr>
                                      <p:to>
                                        <p:strVal val="visible"/>
                                      </p:to>
                                    </p:set>
                                    <p:anim calcmode="lin" valueType="num">
                                      <p:cBhvr>
                                        <p:cTn id="65" dur="2000" fill="hold"/>
                                        <p:tgtEl>
                                          <p:spTgt spid="5"/>
                                        </p:tgtEl>
                                        <p:attrNameLst>
                                          <p:attrName>ppt_w</p:attrName>
                                        </p:attrNameLst>
                                      </p:cBhvr>
                                      <p:tavLst>
                                        <p:tav tm="0" fmla="#ppt_w*sin(2.5*pi*$)">
                                          <p:val>
                                            <p:fltVal val="0"/>
                                          </p:val>
                                        </p:tav>
                                        <p:tav tm="100000">
                                          <p:val>
                                            <p:fltVal val="1"/>
                                          </p:val>
                                        </p:tav>
                                      </p:tavLst>
                                    </p:anim>
                                    <p:anim calcmode="lin" valueType="num">
                                      <p:cBhvr>
                                        <p:cTn id="66" dur="2000" fill="hold"/>
                                        <p:tgtEl>
                                          <p:spTgt spid="5"/>
                                        </p:tgtEl>
                                        <p:attrNameLst>
                                          <p:attrName>ppt_h</p:attrName>
                                        </p:attrNameLst>
                                      </p:cBhvr>
                                      <p:tavLst>
                                        <p:tav tm="0">
                                          <p:val>
                                            <p:strVal val="#ppt_h"/>
                                          </p:val>
                                        </p:tav>
                                        <p:tav tm="100000">
                                          <p:val>
                                            <p:strVal val="#ppt_h"/>
                                          </p:val>
                                        </p:tav>
                                      </p:tavLst>
                                    </p:anim>
                                  </p:childTnLst>
                                </p:cTn>
                              </p:par>
                              <p:par>
                                <p:cTn id="67" presetID="19" presetClass="entr" presetSubtype="10" fill="hold" grpId="1" nodeType="withEffect">
                                  <p:stCondLst>
                                    <p:cond delay="0"/>
                                  </p:stCondLst>
                                  <p:childTnLst>
                                    <p:set>
                                      <p:cBhvr>
                                        <p:cTn id="68" dur="1" fill="hold">
                                          <p:stCondLst>
                                            <p:cond delay="0"/>
                                          </p:stCondLst>
                                        </p:cTn>
                                        <p:tgtEl>
                                          <p:spTgt spid="6"/>
                                        </p:tgtEl>
                                        <p:attrNameLst>
                                          <p:attrName>style.visibility</p:attrName>
                                        </p:attrNameLst>
                                      </p:cBhvr>
                                      <p:to>
                                        <p:strVal val="visible"/>
                                      </p:to>
                                    </p:set>
                                    <p:anim calcmode="lin" valueType="num">
                                      <p:cBhvr>
                                        <p:cTn id="69" dur="2000" fill="hold"/>
                                        <p:tgtEl>
                                          <p:spTgt spid="6"/>
                                        </p:tgtEl>
                                        <p:attrNameLst>
                                          <p:attrName>ppt_w</p:attrName>
                                        </p:attrNameLst>
                                      </p:cBhvr>
                                      <p:tavLst>
                                        <p:tav tm="0" fmla="#ppt_w*sin(2.5*pi*$)">
                                          <p:val>
                                            <p:fltVal val="0"/>
                                          </p:val>
                                        </p:tav>
                                        <p:tav tm="100000">
                                          <p:val>
                                            <p:fltVal val="1"/>
                                          </p:val>
                                        </p:tav>
                                      </p:tavLst>
                                    </p:anim>
                                    <p:anim calcmode="lin" valueType="num">
                                      <p:cBhvr>
                                        <p:cTn id="70" dur="2000" fill="hold"/>
                                        <p:tgtEl>
                                          <p:spTgt spid="6"/>
                                        </p:tgtEl>
                                        <p:attrNameLst>
                                          <p:attrName>ppt_h</p:attrName>
                                        </p:attrNameLst>
                                      </p:cBhvr>
                                      <p:tavLst>
                                        <p:tav tm="0">
                                          <p:val>
                                            <p:strVal val="#ppt_h"/>
                                          </p:val>
                                        </p:tav>
                                        <p:tav tm="100000">
                                          <p:val>
                                            <p:strVal val="#ppt_h"/>
                                          </p:val>
                                        </p:tav>
                                      </p:tavLst>
                                    </p:anim>
                                  </p:childTnLst>
                                </p:cTn>
                              </p:par>
                              <p:par>
                                <p:cTn id="71" presetID="19" presetClass="entr" presetSubtype="10" fill="hold" grpId="1" nodeType="withEffect">
                                  <p:stCondLst>
                                    <p:cond delay="0"/>
                                  </p:stCondLst>
                                  <p:childTnLst>
                                    <p:set>
                                      <p:cBhvr>
                                        <p:cTn id="72" dur="1" fill="hold">
                                          <p:stCondLst>
                                            <p:cond delay="0"/>
                                          </p:stCondLst>
                                        </p:cTn>
                                        <p:tgtEl>
                                          <p:spTgt spid="7"/>
                                        </p:tgtEl>
                                        <p:attrNameLst>
                                          <p:attrName>style.visibility</p:attrName>
                                        </p:attrNameLst>
                                      </p:cBhvr>
                                      <p:to>
                                        <p:strVal val="visible"/>
                                      </p:to>
                                    </p:set>
                                    <p:anim calcmode="lin" valueType="num">
                                      <p:cBhvr>
                                        <p:cTn id="73" dur="2000" fill="hold"/>
                                        <p:tgtEl>
                                          <p:spTgt spid="7"/>
                                        </p:tgtEl>
                                        <p:attrNameLst>
                                          <p:attrName>ppt_w</p:attrName>
                                        </p:attrNameLst>
                                      </p:cBhvr>
                                      <p:tavLst>
                                        <p:tav tm="0" fmla="#ppt_w*sin(2.5*pi*$)">
                                          <p:val>
                                            <p:fltVal val="0"/>
                                          </p:val>
                                        </p:tav>
                                        <p:tav tm="100000">
                                          <p:val>
                                            <p:fltVal val="1"/>
                                          </p:val>
                                        </p:tav>
                                      </p:tavLst>
                                    </p:anim>
                                    <p:anim calcmode="lin" valueType="num">
                                      <p:cBhvr>
                                        <p:cTn id="74" dur="2000" fill="hold"/>
                                        <p:tgtEl>
                                          <p:spTgt spid="7"/>
                                        </p:tgtEl>
                                        <p:attrNameLst>
                                          <p:attrName>ppt_h</p:attrName>
                                        </p:attrNameLst>
                                      </p:cBhvr>
                                      <p:tavLst>
                                        <p:tav tm="0">
                                          <p:val>
                                            <p:strVal val="#ppt_h"/>
                                          </p:val>
                                        </p:tav>
                                        <p:tav tm="100000">
                                          <p:val>
                                            <p:strVal val="#ppt_h"/>
                                          </p:val>
                                        </p:tav>
                                      </p:tavLst>
                                    </p:anim>
                                  </p:childTnLst>
                                </p:cTn>
                              </p:par>
                              <p:par>
                                <p:cTn id="75" presetID="19" presetClass="entr" presetSubtype="10" fill="hold" grpId="1" nodeType="withEffect">
                                  <p:stCondLst>
                                    <p:cond delay="0"/>
                                  </p:stCondLst>
                                  <p:childTnLst>
                                    <p:set>
                                      <p:cBhvr>
                                        <p:cTn id="76" dur="1" fill="hold">
                                          <p:stCondLst>
                                            <p:cond delay="0"/>
                                          </p:stCondLst>
                                        </p:cTn>
                                        <p:tgtEl>
                                          <p:spTgt spid="8"/>
                                        </p:tgtEl>
                                        <p:attrNameLst>
                                          <p:attrName>style.visibility</p:attrName>
                                        </p:attrNameLst>
                                      </p:cBhvr>
                                      <p:to>
                                        <p:strVal val="visible"/>
                                      </p:to>
                                    </p:set>
                                    <p:anim calcmode="lin" valueType="num">
                                      <p:cBhvr>
                                        <p:cTn id="77" dur="2000" fill="hold"/>
                                        <p:tgtEl>
                                          <p:spTgt spid="8"/>
                                        </p:tgtEl>
                                        <p:attrNameLst>
                                          <p:attrName>ppt_w</p:attrName>
                                        </p:attrNameLst>
                                      </p:cBhvr>
                                      <p:tavLst>
                                        <p:tav tm="0" fmla="#ppt_w*sin(2.5*pi*$)">
                                          <p:val>
                                            <p:fltVal val="0"/>
                                          </p:val>
                                        </p:tav>
                                        <p:tav tm="100000">
                                          <p:val>
                                            <p:fltVal val="1"/>
                                          </p:val>
                                        </p:tav>
                                      </p:tavLst>
                                    </p:anim>
                                    <p:anim calcmode="lin" valueType="num">
                                      <p:cBhvr>
                                        <p:cTn id="78" dur="2000" fill="hold"/>
                                        <p:tgtEl>
                                          <p:spTgt spid="8"/>
                                        </p:tgtEl>
                                        <p:attrNameLst>
                                          <p:attrName>ppt_h</p:attrName>
                                        </p:attrNameLst>
                                      </p:cBhvr>
                                      <p:tavLst>
                                        <p:tav tm="0">
                                          <p:val>
                                            <p:strVal val="#ppt_h"/>
                                          </p:val>
                                        </p:tav>
                                        <p:tav tm="100000">
                                          <p:val>
                                            <p:strVal val="#ppt_h"/>
                                          </p:val>
                                        </p:tav>
                                      </p:tavLst>
                                    </p:anim>
                                  </p:childTnLst>
                                </p:cTn>
                              </p:par>
                              <p:par>
                                <p:cTn id="79" presetID="19" presetClass="entr" presetSubtype="10" fill="hold" grpId="1" nodeType="withEffect">
                                  <p:stCondLst>
                                    <p:cond delay="0"/>
                                  </p:stCondLst>
                                  <p:childTnLst>
                                    <p:set>
                                      <p:cBhvr>
                                        <p:cTn id="80" dur="1" fill="hold">
                                          <p:stCondLst>
                                            <p:cond delay="0"/>
                                          </p:stCondLst>
                                        </p:cTn>
                                        <p:tgtEl>
                                          <p:spTgt spid="9"/>
                                        </p:tgtEl>
                                        <p:attrNameLst>
                                          <p:attrName>style.visibility</p:attrName>
                                        </p:attrNameLst>
                                      </p:cBhvr>
                                      <p:to>
                                        <p:strVal val="visible"/>
                                      </p:to>
                                    </p:set>
                                    <p:anim calcmode="lin" valueType="num">
                                      <p:cBhvr>
                                        <p:cTn id="81" dur="2000" fill="hold"/>
                                        <p:tgtEl>
                                          <p:spTgt spid="9"/>
                                        </p:tgtEl>
                                        <p:attrNameLst>
                                          <p:attrName>ppt_w</p:attrName>
                                        </p:attrNameLst>
                                      </p:cBhvr>
                                      <p:tavLst>
                                        <p:tav tm="0" fmla="#ppt_w*sin(2.5*pi*$)">
                                          <p:val>
                                            <p:fltVal val="0"/>
                                          </p:val>
                                        </p:tav>
                                        <p:tav tm="100000">
                                          <p:val>
                                            <p:fltVal val="1"/>
                                          </p:val>
                                        </p:tav>
                                      </p:tavLst>
                                    </p:anim>
                                    <p:anim calcmode="lin" valueType="num">
                                      <p:cBhvr>
                                        <p:cTn id="82" dur="2000" fill="hold"/>
                                        <p:tgtEl>
                                          <p:spTgt spid="9"/>
                                        </p:tgtEl>
                                        <p:attrNameLst>
                                          <p:attrName>ppt_h</p:attrName>
                                        </p:attrNameLst>
                                      </p:cBhvr>
                                      <p:tavLst>
                                        <p:tav tm="0">
                                          <p:val>
                                            <p:strVal val="#ppt_h"/>
                                          </p:val>
                                        </p:tav>
                                        <p:tav tm="100000">
                                          <p:val>
                                            <p:strVal val="#ppt_h"/>
                                          </p:val>
                                        </p:tav>
                                      </p:tavLst>
                                    </p:anim>
                                  </p:childTnLst>
                                </p:cTn>
                              </p:par>
                              <p:par>
                                <p:cTn id="83" presetID="19" presetClass="entr" presetSubtype="10" fill="hold" grpId="1" nodeType="withEffect">
                                  <p:stCondLst>
                                    <p:cond delay="0"/>
                                  </p:stCondLst>
                                  <p:childTnLst>
                                    <p:set>
                                      <p:cBhvr>
                                        <p:cTn id="84" dur="1" fill="hold">
                                          <p:stCondLst>
                                            <p:cond delay="0"/>
                                          </p:stCondLst>
                                        </p:cTn>
                                        <p:tgtEl>
                                          <p:spTgt spid="10"/>
                                        </p:tgtEl>
                                        <p:attrNameLst>
                                          <p:attrName>style.visibility</p:attrName>
                                        </p:attrNameLst>
                                      </p:cBhvr>
                                      <p:to>
                                        <p:strVal val="visible"/>
                                      </p:to>
                                    </p:set>
                                    <p:anim calcmode="lin" valueType="num">
                                      <p:cBhvr>
                                        <p:cTn id="85" dur="2000" fill="hold"/>
                                        <p:tgtEl>
                                          <p:spTgt spid="10"/>
                                        </p:tgtEl>
                                        <p:attrNameLst>
                                          <p:attrName>ppt_w</p:attrName>
                                        </p:attrNameLst>
                                      </p:cBhvr>
                                      <p:tavLst>
                                        <p:tav tm="0" fmla="#ppt_w*sin(2.5*pi*$)">
                                          <p:val>
                                            <p:fltVal val="0"/>
                                          </p:val>
                                        </p:tav>
                                        <p:tav tm="100000">
                                          <p:val>
                                            <p:fltVal val="1"/>
                                          </p:val>
                                        </p:tav>
                                      </p:tavLst>
                                    </p:anim>
                                    <p:anim calcmode="lin" valueType="num">
                                      <p:cBhvr>
                                        <p:cTn id="86" dur="2000" fill="hold"/>
                                        <p:tgtEl>
                                          <p:spTgt spid="10"/>
                                        </p:tgtEl>
                                        <p:attrNameLst>
                                          <p:attrName>ppt_h</p:attrName>
                                        </p:attrNameLst>
                                      </p:cBhvr>
                                      <p:tavLst>
                                        <p:tav tm="0">
                                          <p:val>
                                            <p:strVal val="#ppt_h"/>
                                          </p:val>
                                        </p:tav>
                                        <p:tav tm="100000">
                                          <p:val>
                                            <p:strVal val="#ppt_h"/>
                                          </p:val>
                                        </p:tav>
                                      </p:tavLst>
                                    </p:anim>
                                  </p:childTnLst>
                                </p:cTn>
                              </p:par>
                              <p:par>
                                <p:cTn id="87" presetID="19" presetClass="entr" presetSubtype="10" fill="hold" grpId="1" nodeType="withEffect">
                                  <p:stCondLst>
                                    <p:cond delay="0"/>
                                  </p:stCondLst>
                                  <p:childTnLst>
                                    <p:set>
                                      <p:cBhvr>
                                        <p:cTn id="88" dur="1" fill="hold">
                                          <p:stCondLst>
                                            <p:cond delay="0"/>
                                          </p:stCondLst>
                                        </p:cTn>
                                        <p:tgtEl>
                                          <p:spTgt spid="11"/>
                                        </p:tgtEl>
                                        <p:attrNameLst>
                                          <p:attrName>style.visibility</p:attrName>
                                        </p:attrNameLst>
                                      </p:cBhvr>
                                      <p:to>
                                        <p:strVal val="visible"/>
                                      </p:to>
                                    </p:set>
                                    <p:anim calcmode="lin" valueType="num">
                                      <p:cBhvr>
                                        <p:cTn id="89" dur="2000" fill="hold"/>
                                        <p:tgtEl>
                                          <p:spTgt spid="11"/>
                                        </p:tgtEl>
                                        <p:attrNameLst>
                                          <p:attrName>ppt_w</p:attrName>
                                        </p:attrNameLst>
                                      </p:cBhvr>
                                      <p:tavLst>
                                        <p:tav tm="0" fmla="#ppt_w*sin(2.5*pi*$)">
                                          <p:val>
                                            <p:fltVal val="0"/>
                                          </p:val>
                                        </p:tav>
                                        <p:tav tm="100000">
                                          <p:val>
                                            <p:fltVal val="1"/>
                                          </p:val>
                                        </p:tav>
                                      </p:tavLst>
                                    </p:anim>
                                    <p:anim calcmode="lin" valueType="num">
                                      <p:cBhvr>
                                        <p:cTn id="90" dur="2000" fill="hold"/>
                                        <p:tgtEl>
                                          <p:spTgt spid="11"/>
                                        </p:tgtEl>
                                        <p:attrNameLst>
                                          <p:attrName>ppt_h</p:attrName>
                                        </p:attrNameLst>
                                      </p:cBhvr>
                                      <p:tavLst>
                                        <p:tav tm="0">
                                          <p:val>
                                            <p:strVal val="#ppt_h"/>
                                          </p:val>
                                        </p:tav>
                                        <p:tav tm="100000">
                                          <p:val>
                                            <p:strVal val="#ppt_h"/>
                                          </p:val>
                                        </p:tav>
                                      </p:tavLst>
                                    </p:anim>
                                  </p:childTnLst>
                                </p:cTn>
                              </p:par>
                              <p:par>
                                <p:cTn id="91" presetID="19" presetClass="entr" presetSubtype="10" fill="hold" grpId="1" nodeType="withEffect">
                                  <p:stCondLst>
                                    <p:cond delay="0"/>
                                  </p:stCondLst>
                                  <p:childTnLst>
                                    <p:set>
                                      <p:cBhvr>
                                        <p:cTn id="92" dur="1" fill="hold">
                                          <p:stCondLst>
                                            <p:cond delay="0"/>
                                          </p:stCondLst>
                                        </p:cTn>
                                        <p:tgtEl>
                                          <p:spTgt spid="12"/>
                                        </p:tgtEl>
                                        <p:attrNameLst>
                                          <p:attrName>style.visibility</p:attrName>
                                        </p:attrNameLst>
                                      </p:cBhvr>
                                      <p:to>
                                        <p:strVal val="visible"/>
                                      </p:to>
                                    </p:set>
                                    <p:anim calcmode="lin" valueType="num">
                                      <p:cBhvr>
                                        <p:cTn id="93" dur="2000" fill="hold"/>
                                        <p:tgtEl>
                                          <p:spTgt spid="12"/>
                                        </p:tgtEl>
                                        <p:attrNameLst>
                                          <p:attrName>ppt_w</p:attrName>
                                        </p:attrNameLst>
                                      </p:cBhvr>
                                      <p:tavLst>
                                        <p:tav tm="0" fmla="#ppt_w*sin(2.5*pi*$)">
                                          <p:val>
                                            <p:fltVal val="0"/>
                                          </p:val>
                                        </p:tav>
                                        <p:tav tm="100000">
                                          <p:val>
                                            <p:fltVal val="1"/>
                                          </p:val>
                                        </p:tav>
                                      </p:tavLst>
                                    </p:anim>
                                    <p:anim calcmode="lin" valueType="num">
                                      <p:cBhvr>
                                        <p:cTn id="94" dur="2000" fill="hold"/>
                                        <p:tgtEl>
                                          <p:spTgt spid="12"/>
                                        </p:tgtEl>
                                        <p:attrNameLst>
                                          <p:attrName>ppt_h</p:attrName>
                                        </p:attrNameLst>
                                      </p:cBhvr>
                                      <p:tavLst>
                                        <p:tav tm="0">
                                          <p:val>
                                            <p:strVal val="#ppt_h"/>
                                          </p:val>
                                        </p:tav>
                                        <p:tav tm="100000">
                                          <p:val>
                                            <p:strVal val="#ppt_h"/>
                                          </p:val>
                                        </p:tav>
                                      </p:tavLst>
                                    </p:anim>
                                  </p:childTnLst>
                                </p:cTn>
                              </p:par>
                              <p:par>
                                <p:cTn id="95" presetID="19" presetClass="entr" presetSubtype="10" fill="hold" grpId="1" nodeType="withEffect">
                                  <p:stCondLst>
                                    <p:cond delay="0"/>
                                  </p:stCondLst>
                                  <p:childTnLst>
                                    <p:set>
                                      <p:cBhvr>
                                        <p:cTn id="96" dur="1" fill="hold">
                                          <p:stCondLst>
                                            <p:cond delay="0"/>
                                          </p:stCondLst>
                                        </p:cTn>
                                        <p:tgtEl>
                                          <p:spTgt spid="13"/>
                                        </p:tgtEl>
                                        <p:attrNameLst>
                                          <p:attrName>style.visibility</p:attrName>
                                        </p:attrNameLst>
                                      </p:cBhvr>
                                      <p:to>
                                        <p:strVal val="visible"/>
                                      </p:to>
                                    </p:set>
                                    <p:anim calcmode="lin" valueType="num">
                                      <p:cBhvr>
                                        <p:cTn id="97" dur="2000" fill="hold"/>
                                        <p:tgtEl>
                                          <p:spTgt spid="13"/>
                                        </p:tgtEl>
                                        <p:attrNameLst>
                                          <p:attrName>ppt_w</p:attrName>
                                        </p:attrNameLst>
                                      </p:cBhvr>
                                      <p:tavLst>
                                        <p:tav tm="0" fmla="#ppt_w*sin(2.5*pi*$)">
                                          <p:val>
                                            <p:fltVal val="0"/>
                                          </p:val>
                                        </p:tav>
                                        <p:tav tm="100000">
                                          <p:val>
                                            <p:fltVal val="1"/>
                                          </p:val>
                                        </p:tav>
                                      </p:tavLst>
                                    </p:anim>
                                    <p:anim calcmode="lin" valueType="num">
                                      <p:cBhvr>
                                        <p:cTn id="98" dur="2000" fill="hold"/>
                                        <p:tgtEl>
                                          <p:spTgt spid="13"/>
                                        </p:tgtEl>
                                        <p:attrNameLst>
                                          <p:attrName>ppt_h</p:attrName>
                                        </p:attrNameLst>
                                      </p:cBhvr>
                                      <p:tavLst>
                                        <p:tav tm="0">
                                          <p:val>
                                            <p:strVal val="#ppt_h"/>
                                          </p:val>
                                        </p:tav>
                                        <p:tav tm="100000">
                                          <p:val>
                                            <p:strVal val="#ppt_h"/>
                                          </p:val>
                                        </p:tav>
                                      </p:tavLst>
                                    </p:anim>
                                  </p:childTnLst>
                                </p:cTn>
                              </p:par>
                              <p:par>
                                <p:cTn id="99" presetID="19" presetClass="entr" presetSubtype="10" fill="hold" grpId="1" nodeType="withEffect">
                                  <p:stCondLst>
                                    <p:cond delay="0"/>
                                  </p:stCondLst>
                                  <p:childTnLst>
                                    <p:set>
                                      <p:cBhvr>
                                        <p:cTn id="100" dur="1" fill="hold">
                                          <p:stCondLst>
                                            <p:cond delay="0"/>
                                          </p:stCondLst>
                                        </p:cTn>
                                        <p:tgtEl>
                                          <p:spTgt spid="14"/>
                                        </p:tgtEl>
                                        <p:attrNameLst>
                                          <p:attrName>style.visibility</p:attrName>
                                        </p:attrNameLst>
                                      </p:cBhvr>
                                      <p:to>
                                        <p:strVal val="visible"/>
                                      </p:to>
                                    </p:set>
                                    <p:anim calcmode="lin" valueType="num">
                                      <p:cBhvr>
                                        <p:cTn id="101" dur="2000" fill="hold"/>
                                        <p:tgtEl>
                                          <p:spTgt spid="14"/>
                                        </p:tgtEl>
                                        <p:attrNameLst>
                                          <p:attrName>ppt_w</p:attrName>
                                        </p:attrNameLst>
                                      </p:cBhvr>
                                      <p:tavLst>
                                        <p:tav tm="0" fmla="#ppt_w*sin(2.5*pi*$)">
                                          <p:val>
                                            <p:fltVal val="0"/>
                                          </p:val>
                                        </p:tav>
                                        <p:tav tm="100000">
                                          <p:val>
                                            <p:fltVal val="1"/>
                                          </p:val>
                                        </p:tav>
                                      </p:tavLst>
                                    </p:anim>
                                    <p:anim calcmode="lin" valueType="num">
                                      <p:cBhvr>
                                        <p:cTn id="102" dur="2000" fill="hold"/>
                                        <p:tgtEl>
                                          <p:spTgt spid="14"/>
                                        </p:tgtEl>
                                        <p:attrNameLst>
                                          <p:attrName>ppt_h</p:attrName>
                                        </p:attrNameLst>
                                      </p:cBhvr>
                                      <p:tavLst>
                                        <p:tav tm="0">
                                          <p:val>
                                            <p:strVal val="#ppt_h"/>
                                          </p:val>
                                        </p:tav>
                                        <p:tav tm="100000">
                                          <p:val>
                                            <p:strVal val="#ppt_h"/>
                                          </p:val>
                                        </p:tav>
                                      </p:tavLst>
                                    </p:anim>
                                  </p:childTnLst>
                                </p:cTn>
                              </p:par>
                              <p:par>
                                <p:cTn id="103" presetID="3" presetClass="entr" presetSubtype="5" fill="hold" grpId="2" nodeType="withEffect">
                                  <p:stCondLst>
                                    <p:cond delay="0"/>
                                  </p:stCondLst>
                                  <p:childTnLst>
                                    <p:set>
                                      <p:cBhvr>
                                        <p:cTn id="104" dur="1" fill="hold">
                                          <p:stCondLst>
                                            <p:cond delay="0"/>
                                          </p:stCondLst>
                                        </p:cTn>
                                        <p:tgtEl>
                                          <p:spTgt spid="3"/>
                                        </p:tgtEl>
                                        <p:attrNameLst>
                                          <p:attrName>style.visibility</p:attrName>
                                        </p:attrNameLst>
                                      </p:cBhvr>
                                      <p:to>
                                        <p:strVal val="visible"/>
                                      </p:to>
                                    </p:set>
                                    <p:animEffect transition="in" filter="blinds(vertical)">
                                      <p:cBhvr>
                                        <p:cTn id="105" dur="2000"/>
                                        <p:tgtEl>
                                          <p:spTgt spid="3"/>
                                        </p:tgtEl>
                                      </p:cBhvr>
                                    </p:animEffect>
                                  </p:childTnLst>
                                </p:cTn>
                              </p:par>
                              <p:par>
                                <p:cTn id="106" presetID="3" presetClass="entr" presetSubtype="5" fill="hold" grpId="2" nodeType="withEffect">
                                  <p:stCondLst>
                                    <p:cond delay="0"/>
                                  </p:stCondLst>
                                  <p:childTnLst>
                                    <p:set>
                                      <p:cBhvr>
                                        <p:cTn id="107" dur="1" fill="hold">
                                          <p:stCondLst>
                                            <p:cond delay="0"/>
                                          </p:stCondLst>
                                        </p:cTn>
                                        <p:tgtEl>
                                          <p:spTgt spid="4"/>
                                        </p:tgtEl>
                                        <p:attrNameLst>
                                          <p:attrName>style.visibility</p:attrName>
                                        </p:attrNameLst>
                                      </p:cBhvr>
                                      <p:to>
                                        <p:strVal val="visible"/>
                                      </p:to>
                                    </p:set>
                                    <p:animEffect transition="in" filter="blinds(vertical)">
                                      <p:cBhvr>
                                        <p:cTn id="108" dur="2000"/>
                                        <p:tgtEl>
                                          <p:spTgt spid="4"/>
                                        </p:tgtEl>
                                      </p:cBhvr>
                                    </p:animEffect>
                                  </p:childTnLst>
                                </p:cTn>
                              </p:par>
                              <p:par>
                                <p:cTn id="109" presetID="3" presetClass="entr" presetSubtype="5" fill="hold" grpId="2" nodeType="withEffect">
                                  <p:stCondLst>
                                    <p:cond delay="0"/>
                                  </p:stCondLst>
                                  <p:childTnLst>
                                    <p:set>
                                      <p:cBhvr>
                                        <p:cTn id="110" dur="1" fill="hold">
                                          <p:stCondLst>
                                            <p:cond delay="0"/>
                                          </p:stCondLst>
                                        </p:cTn>
                                        <p:tgtEl>
                                          <p:spTgt spid="5"/>
                                        </p:tgtEl>
                                        <p:attrNameLst>
                                          <p:attrName>style.visibility</p:attrName>
                                        </p:attrNameLst>
                                      </p:cBhvr>
                                      <p:to>
                                        <p:strVal val="visible"/>
                                      </p:to>
                                    </p:set>
                                    <p:animEffect transition="in" filter="blinds(vertical)">
                                      <p:cBhvr>
                                        <p:cTn id="111" dur="2000"/>
                                        <p:tgtEl>
                                          <p:spTgt spid="5"/>
                                        </p:tgtEl>
                                      </p:cBhvr>
                                    </p:animEffect>
                                  </p:childTnLst>
                                </p:cTn>
                              </p:par>
                              <p:par>
                                <p:cTn id="112" presetID="3" presetClass="entr" presetSubtype="5" fill="hold" grpId="2" nodeType="withEffect">
                                  <p:stCondLst>
                                    <p:cond delay="0"/>
                                  </p:stCondLst>
                                  <p:childTnLst>
                                    <p:set>
                                      <p:cBhvr>
                                        <p:cTn id="113" dur="1" fill="hold">
                                          <p:stCondLst>
                                            <p:cond delay="0"/>
                                          </p:stCondLst>
                                        </p:cTn>
                                        <p:tgtEl>
                                          <p:spTgt spid="6"/>
                                        </p:tgtEl>
                                        <p:attrNameLst>
                                          <p:attrName>style.visibility</p:attrName>
                                        </p:attrNameLst>
                                      </p:cBhvr>
                                      <p:to>
                                        <p:strVal val="visible"/>
                                      </p:to>
                                    </p:set>
                                    <p:animEffect transition="in" filter="blinds(vertical)">
                                      <p:cBhvr>
                                        <p:cTn id="114" dur="2000"/>
                                        <p:tgtEl>
                                          <p:spTgt spid="6"/>
                                        </p:tgtEl>
                                      </p:cBhvr>
                                    </p:animEffect>
                                  </p:childTnLst>
                                </p:cTn>
                              </p:par>
                              <p:par>
                                <p:cTn id="115" presetID="3" presetClass="entr" presetSubtype="5" fill="hold" grpId="2" nodeType="withEffect">
                                  <p:stCondLst>
                                    <p:cond delay="0"/>
                                  </p:stCondLst>
                                  <p:childTnLst>
                                    <p:set>
                                      <p:cBhvr>
                                        <p:cTn id="116" dur="1" fill="hold">
                                          <p:stCondLst>
                                            <p:cond delay="0"/>
                                          </p:stCondLst>
                                        </p:cTn>
                                        <p:tgtEl>
                                          <p:spTgt spid="7"/>
                                        </p:tgtEl>
                                        <p:attrNameLst>
                                          <p:attrName>style.visibility</p:attrName>
                                        </p:attrNameLst>
                                      </p:cBhvr>
                                      <p:to>
                                        <p:strVal val="visible"/>
                                      </p:to>
                                    </p:set>
                                    <p:animEffect transition="in" filter="blinds(vertical)">
                                      <p:cBhvr>
                                        <p:cTn id="117" dur="2000"/>
                                        <p:tgtEl>
                                          <p:spTgt spid="7"/>
                                        </p:tgtEl>
                                      </p:cBhvr>
                                    </p:animEffect>
                                  </p:childTnLst>
                                </p:cTn>
                              </p:par>
                              <p:par>
                                <p:cTn id="118" presetID="3" presetClass="entr" presetSubtype="5" fill="hold" grpId="2" nodeType="withEffect">
                                  <p:stCondLst>
                                    <p:cond delay="0"/>
                                  </p:stCondLst>
                                  <p:childTnLst>
                                    <p:set>
                                      <p:cBhvr>
                                        <p:cTn id="119" dur="1" fill="hold">
                                          <p:stCondLst>
                                            <p:cond delay="0"/>
                                          </p:stCondLst>
                                        </p:cTn>
                                        <p:tgtEl>
                                          <p:spTgt spid="8"/>
                                        </p:tgtEl>
                                        <p:attrNameLst>
                                          <p:attrName>style.visibility</p:attrName>
                                        </p:attrNameLst>
                                      </p:cBhvr>
                                      <p:to>
                                        <p:strVal val="visible"/>
                                      </p:to>
                                    </p:set>
                                    <p:animEffect transition="in" filter="blinds(vertical)">
                                      <p:cBhvr>
                                        <p:cTn id="120" dur="2000"/>
                                        <p:tgtEl>
                                          <p:spTgt spid="8"/>
                                        </p:tgtEl>
                                      </p:cBhvr>
                                    </p:animEffect>
                                  </p:childTnLst>
                                </p:cTn>
                              </p:par>
                              <p:par>
                                <p:cTn id="121" presetID="3" presetClass="entr" presetSubtype="5" fill="hold" grpId="2" nodeType="withEffect">
                                  <p:stCondLst>
                                    <p:cond delay="0"/>
                                  </p:stCondLst>
                                  <p:childTnLst>
                                    <p:set>
                                      <p:cBhvr>
                                        <p:cTn id="122" dur="1" fill="hold">
                                          <p:stCondLst>
                                            <p:cond delay="0"/>
                                          </p:stCondLst>
                                        </p:cTn>
                                        <p:tgtEl>
                                          <p:spTgt spid="9"/>
                                        </p:tgtEl>
                                        <p:attrNameLst>
                                          <p:attrName>style.visibility</p:attrName>
                                        </p:attrNameLst>
                                      </p:cBhvr>
                                      <p:to>
                                        <p:strVal val="visible"/>
                                      </p:to>
                                    </p:set>
                                    <p:animEffect transition="in" filter="blinds(vertical)">
                                      <p:cBhvr>
                                        <p:cTn id="123" dur="2000"/>
                                        <p:tgtEl>
                                          <p:spTgt spid="9"/>
                                        </p:tgtEl>
                                      </p:cBhvr>
                                    </p:animEffect>
                                  </p:childTnLst>
                                </p:cTn>
                              </p:par>
                              <p:par>
                                <p:cTn id="124" presetID="3" presetClass="entr" presetSubtype="5" fill="hold" grpId="2" nodeType="withEffect">
                                  <p:stCondLst>
                                    <p:cond delay="0"/>
                                  </p:stCondLst>
                                  <p:childTnLst>
                                    <p:set>
                                      <p:cBhvr>
                                        <p:cTn id="125" dur="1" fill="hold">
                                          <p:stCondLst>
                                            <p:cond delay="0"/>
                                          </p:stCondLst>
                                        </p:cTn>
                                        <p:tgtEl>
                                          <p:spTgt spid="10"/>
                                        </p:tgtEl>
                                        <p:attrNameLst>
                                          <p:attrName>style.visibility</p:attrName>
                                        </p:attrNameLst>
                                      </p:cBhvr>
                                      <p:to>
                                        <p:strVal val="visible"/>
                                      </p:to>
                                    </p:set>
                                    <p:animEffect transition="in" filter="blinds(vertical)">
                                      <p:cBhvr>
                                        <p:cTn id="126" dur="2000"/>
                                        <p:tgtEl>
                                          <p:spTgt spid="10"/>
                                        </p:tgtEl>
                                      </p:cBhvr>
                                    </p:animEffect>
                                  </p:childTnLst>
                                </p:cTn>
                              </p:par>
                              <p:par>
                                <p:cTn id="127" presetID="3" presetClass="entr" presetSubtype="5" fill="hold" grpId="2" nodeType="withEffect">
                                  <p:stCondLst>
                                    <p:cond delay="0"/>
                                  </p:stCondLst>
                                  <p:childTnLst>
                                    <p:set>
                                      <p:cBhvr>
                                        <p:cTn id="128" dur="1" fill="hold">
                                          <p:stCondLst>
                                            <p:cond delay="0"/>
                                          </p:stCondLst>
                                        </p:cTn>
                                        <p:tgtEl>
                                          <p:spTgt spid="11"/>
                                        </p:tgtEl>
                                        <p:attrNameLst>
                                          <p:attrName>style.visibility</p:attrName>
                                        </p:attrNameLst>
                                      </p:cBhvr>
                                      <p:to>
                                        <p:strVal val="visible"/>
                                      </p:to>
                                    </p:set>
                                    <p:animEffect transition="in" filter="blinds(vertical)">
                                      <p:cBhvr>
                                        <p:cTn id="129" dur="2000"/>
                                        <p:tgtEl>
                                          <p:spTgt spid="11"/>
                                        </p:tgtEl>
                                      </p:cBhvr>
                                    </p:animEffect>
                                  </p:childTnLst>
                                </p:cTn>
                              </p:par>
                              <p:par>
                                <p:cTn id="130" presetID="3" presetClass="entr" presetSubtype="5" fill="hold" grpId="2" nodeType="withEffect">
                                  <p:stCondLst>
                                    <p:cond delay="0"/>
                                  </p:stCondLst>
                                  <p:childTnLst>
                                    <p:set>
                                      <p:cBhvr>
                                        <p:cTn id="131" dur="1" fill="hold">
                                          <p:stCondLst>
                                            <p:cond delay="0"/>
                                          </p:stCondLst>
                                        </p:cTn>
                                        <p:tgtEl>
                                          <p:spTgt spid="12"/>
                                        </p:tgtEl>
                                        <p:attrNameLst>
                                          <p:attrName>style.visibility</p:attrName>
                                        </p:attrNameLst>
                                      </p:cBhvr>
                                      <p:to>
                                        <p:strVal val="visible"/>
                                      </p:to>
                                    </p:set>
                                    <p:animEffect transition="in" filter="blinds(vertical)">
                                      <p:cBhvr>
                                        <p:cTn id="132" dur="2000"/>
                                        <p:tgtEl>
                                          <p:spTgt spid="12"/>
                                        </p:tgtEl>
                                      </p:cBhvr>
                                    </p:animEffect>
                                  </p:childTnLst>
                                </p:cTn>
                              </p:par>
                              <p:par>
                                <p:cTn id="133" presetID="3" presetClass="entr" presetSubtype="5" fill="hold" grpId="2" nodeType="withEffect">
                                  <p:stCondLst>
                                    <p:cond delay="0"/>
                                  </p:stCondLst>
                                  <p:childTnLst>
                                    <p:set>
                                      <p:cBhvr>
                                        <p:cTn id="134" dur="1" fill="hold">
                                          <p:stCondLst>
                                            <p:cond delay="0"/>
                                          </p:stCondLst>
                                        </p:cTn>
                                        <p:tgtEl>
                                          <p:spTgt spid="13"/>
                                        </p:tgtEl>
                                        <p:attrNameLst>
                                          <p:attrName>style.visibility</p:attrName>
                                        </p:attrNameLst>
                                      </p:cBhvr>
                                      <p:to>
                                        <p:strVal val="visible"/>
                                      </p:to>
                                    </p:set>
                                    <p:animEffect transition="in" filter="blinds(vertical)">
                                      <p:cBhvr>
                                        <p:cTn id="135" dur="2000"/>
                                        <p:tgtEl>
                                          <p:spTgt spid="13"/>
                                        </p:tgtEl>
                                      </p:cBhvr>
                                    </p:animEffect>
                                  </p:childTnLst>
                                </p:cTn>
                              </p:par>
                              <p:par>
                                <p:cTn id="136" presetID="3" presetClass="entr" presetSubtype="5" fill="hold" grpId="2" nodeType="withEffect">
                                  <p:stCondLst>
                                    <p:cond delay="0"/>
                                  </p:stCondLst>
                                  <p:childTnLst>
                                    <p:set>
                                      <p:cBhvr>
                                        <p:cTn id="137" dur="1" fill="hold">
                                          <p:stCondLst>
                                            <p:cond delay="0"/>
                                          </p:stCondLst>
                                        </p:cTn>
                                        <p:tgtEl>
                                          <p:spTgt spid="14"/>
                                        </p:tgtEl>
                                        <p:attrNameLst>
                                          <p:attrName>style.visibility</p:attrName>
                                        </p:attrNameLst>
                                      </p:cBhvr>
                                      <p:to>
                                        <p:strVal val="visible"/>
                                      </p:to>
                                    </p:set>
                                    <p:animEffect transition="in" filter="blinds(vertical)">
                                      <p:cBhvr>
                                        <p:cTn id="138" dur="2000"/>
                                        <p:tgtEl>
                                          <p:spTgt spid="14"/>
                                        </p:tgtEl>
                                      </p:cBhvr>
                                    </p:animEffect>
                                  </p:childTnLst>
                                </p:cTn>
                              </p:par>
                            </p:childTnLst>
                          </p:cTn>
                        </p:par>
                        <p:par>
                          <p:cTn id="139" fill="hold">
                            <p:stCondLst>
                              <p:cond delay="2000"/>
                            </p:stCondLst>
                            <p:childTnLst>
                              <p:par>
                                <p:cTn id="140" presetID="2" presetClass="exit" presetSubtype="6" fill="hold" grpId="3" nodeType="afterEffect">
                                  <p:stCondLst>
                                    <p:cond delay="0"/>
                                  </p:stCondLst>
                                  <p:childTnLst>
                                    <p:anim calcmode="lin" valueType="num">
                                      <p:cBhvr additive="base">
                                        <p:cTn id="141" dur="2000"/>
                                        <p:tgtEl>
                                          <p:spTgt spid="5"/>
                                        </p:tgtEl>
                                        <p:attrNameLst>
                                          <p:attrName>ppt_x</p:attrName>
                                        </p:attrNameLst>
                                      </p:cBhvr>
                                      <p:tavLst>
                                        <p:tav tm="0">
                                          <p:val>
                                            <p:strVal val="ppt_x"/>
                                          </p:val>
                                        </p:tav>
                                        <p:tav tm="100000">
                                          <p:val>
                                            <p:strVal val="1+ppt_w/2"/>
                                          </p:val>
                                        </p:tav>
                                      </p:tavLst>
                                    </p:anim>
                                    <p:anim calcmode="lin" valueType="num">
                                      <p:cBhvr additive="base">
                                        <p:cTn id="142" dur="2000"/>
                                        <p:tgtEl>
                                          <p:spTgt spid="5"/>
                                        </p:tgtEl>
                                        <p:attrNameLst>
                                          <p:attrName>ppt_y</p:attrName>
                                        </p:attrNameLst>
                                      </p:cBhvr>
                                      <p:tavLst>
                                        <p:tav tm="0">
                                          <p:val>
                                            <p:strVal val="ppt_y"/>
                                          </p:val>
                                        </p:tav>
                                        <p:tav tm="100000">
                                          <p:val>
                                            <p:strVal val="1+ppt_h/2"/>
                                          </p:val>
                                        </p:tav>
                                      </p:tavLst>
                                    </p:anim>
                                    <p:set>
                                      <p:cBhvr>
                                        <p:cTn id="143" dur="1" fill="hold">
                                          <p:stCondLst>
                                            <p:cond delay="1999"/>
                                          </p:stCondLst>
                                        </p:cTn>
                                        <p:tgtEl>
                                          <p:spTgt spid="5"/>
                                        </p:tgtEl>
                                        <p:attrNameLst>
                                          <p:attrName>style.visibility</p:attrName>
                                        </p:attrNameLst>
                                      </p:cBhvr>
                                      <p:to>
                                        <p:strVal val="hidden"/>
                                      </p:to>
                                    </p:set>
                                  </p:childTnLst>
                                </p:cTn>
                              </p:par>
                              <p:par>
                                <p:cTn id="144" presetID="2" presetClass="exit" presetSubtype="6" fill="hold" grpId="3" nodeType="withEffect">
                                  <p:stCondLst>
                                    <p:cond delay="0"/>
                                  </p:stCondLst>
                                  <p:childTnLst>
                                    <p:anim calcmode="lin" valueType="num">
                                      <p:cBhvr additive="base">
                                        <p:cTn id="145" dur="2000"/>
                                        <p:tgtEl>
                                          <p:spTgt spid="8"/>
                                        </p:tgtEl>
                                        <p:attrNameLst>
                                          <p:attrName>ppt_x</p:attrName>
                                        </p:attrNameLst>
                                      </p:cBhvr>
                                      <p:tavLst>
                                        <p:tav tm="0">
                                          <p:val>
                                            <p:strVal val="ppt_x"/>
                                          </p:val>
                                        </p:tav>
                                        <p:tav tm="100000">
                                          <p:val>
                                            <p:strVal val="1+ppt_w/2"/>
                                          </p:val>
                                        </p:tav>
                                      </p:tavLst>
                                    </p:anim>
                                    <p:anim calcmode="lin" valueType="num">
                                      <p:cBhvr additive="base">
                                        <p:cTn id="146" dur="2000"/>
                                        <p:tgtEl>
                                          <p:spTgt spid="8"/>
                                        </p:tgtEl>
                                        <p:attrNameLst>
                                          <p:attrName>ppt_y</p:attrName>
                                        </p:attrNameLst>
                                      </p:cBhvr>
                                      <p:tavLst>
                                        <p:tav tm="0">
                                          <p:val>
                                            <p:strVal val="ppt_y"/>
                                          </p:val>
                                        </p:tav>
                                        <p:tav tm="100000">
                                          <p:val>
                                            <p:strVal val="1+ppt_h/2"/>
                                          </p:val>
                                        </p:tav>
                                      </p:tavLst>
                                    </p:anim>
                                    <p:set>
                                      <p:cBhvr>
                                        <p:cTn id="147" dur="1" fill="hold">
                                          <p:stCondLst>
                                            <p:cond delay="1999"/>
                                          </p:stCondLst>
                                        </p:cTn>
                                        <p:tgtEl>
                                          <p:spTgt spid="8"/>
                                        </p:tgtEl>
                                        <p:attrNameLst>
                                          <p:attrName>style.visibility</p:attrName>
                                        </p:attrNameLst>
                                      </p:cBhvr>
                                      <p:to>
                                        <p:strVal val="hidden"/>
                                      </p:to>
                                    </p:set>
                                  </p:childTnLst>
                                </p:cTn>
                              </p:par>
                              <p:par>
                                <p:cTn id="148" presetID="2" presetClass="exit" presetSubtype="6" fill="hold" grpId="3" nodeType="withEffect">
                                  <p:stCondLst>
                                    <p:cond delay="0"/>
                                  </p:stCondLst>
                                  <p:childTnLst>
                                    <p:anim calcmode="lin" valueType="num">
                                      <p:cBhvr additive="base">
                                        <p:cTn id="149" dur="2000"/>
                                        <p:tgtEl>
                                          <p:spTgt spid="11"/>
                                        </p:tgtEl>
                                        <p:attrNameLst>
                                          <p:attrName>ppt_x</p:attrName>
                                        </p:attrNameLst>
                                      </p:cBhvr>
                                      <p:tavLst>
                                        <p:tav tm="0">
                                          <p:val>
                                            <p:strVal val="ppt_x"/>
                                          </p:val>
                                        </p:tav>
                                        <p:tav tm="100000">
                                          <p:val>
                                            <p:strVal val="1+ppt_w/2"/>
                                          </p:val>
                                        </p:tav>
                                      </p:tavLst>
                                    </p:anim>
                                    <p:anim calcmode="lin" valueType="num">
                                      <p:cBhvr additive="base">
                                        <p:cTn id="150" dur="2000"/>
                                        <p:tgtEl>
                                          <p:spTgt spid="11"/>
                                        </p:tgtEl>
                                        <p:attrNameLst>
                                          <p:attrName>ppt_y</p:attrName>
                                        </p:attrNameLst>
                                      </p:cBhvr>
                                      <p:tavLst>
                                        <p:tav tm="0">
                                          <p:val>
                                            <p:strVal val="ppt_y"/>
                                          </p:val>
                                        </p:tav>
                                        <p:tav tm="100000">
                                          <p:val>
                                            <p:strVal val="1+ppt_h/2"/>
                                          </p:val>
                                        </p:tav>
                                      </p:tavLst>
                                    </p:anim>
                                    <p:set>
                                      <p:cBhvr>
                                        <p:cTn id="151" dur="1" fill="hold">
                                          <p:stCondLst>
                                            <p:cond delay="1999"/>
                                          </p:stCondLst>
                                        </p:cTn>
                                        <p:tgtEl>
                                          <p:spTgt spid="11"/>
                                        </p:tgtEl>
                                        <p:attrNameLst>
                                          <p:attrName>style.visibility</p:attrName>
                                        </p:attrNameLst>
                                      </p:cBhvr>
                                      <p:to>
                                        <p:strVal val="hidden"/>
                                      </p:to>
                                    </p:set>
                                  </p:childTnLst>
                                </p:cTn>
                              </p:par>
                              <p:par>
                                <p:cTn id="152" presetID="2" presetClass="exit" presetSubtype="12" fill="hold" grpId="3" nodeType="withEffect">
                                  <p:stCondLst>
                                    <p:cond delay="0"/>
                                  </p:stCondLst>
                                  <p:childTnLst>
                                    <p:anim calcmode="lin" valueType="num">
                                      <p:cBhvr additive="base">
                                        <p:cTn id="153" dur="2000"/>
                                        <p:tgtEl>
                                          <p:spTgt spid="6"/>
                                        </p:tgtEl>
                                        <p:attrNameLst>
                                          <p:attrName>ppt_x</p:attrName>
                                        </p:attrNameLst>
                                      </p:cBhvr>
                                      <p:tavLst>
                                        <p:tav tm="0">
                                          <p:val>
                                            <p:strVal val="ppt_x"/>
                                          </p:val>
                                        </p:tav>
                                        <p:tav tm="100000">
                                          <p:val>
                                            <p:strVal val="0-ppt_w/2"/>
                                          </p:val>
                                        </p:tav>
                                      </p:tavLst>
                                    </p:anim>
                                    <p:anim calcmode="lin" valueType="num">
                                      <p:cBhvr additive="base">
                                        <p:cTn id="154" dur="2000"/>
                                        <p:tgtEl>
                                          <p:spTgt spid="6"/>
                                        </p:tgtEl>
                                        <p:attrNameLst>
                                          <p:attrName>ppt_y</p:attrName>
                                        </p:attrNameLst>
                                      </p:cBhvr>
                                      <p:tavLst>
                                        <p:tav tm="0">
                                          <p:val>
                                            <p:strVal val="ppt_y"/>
                                          </p:val>
                                        </p:tav>
                                        <p:tav tm="100000">
                                          <p:val>
                                            <p:strVal val="1+ppt_h/2"/>
                                          </p:val>
                                        </p:tav>
                                      </p:tavLst>
                                    </p:anim>
                                    <p:set>
                                      <p:cBhvr>
                                        <p:cTn id="155" dur="1" fill="hold">
                                          <p:stCondLst>
                                            <p:cond delay="1999"/>
                                          </p:stCondLst>
                                        </p:cTn>
                                        <p:tgtEl>
                                          <p:spTgt spid="6"/>
                                        </p:tgtEl>
                                        <p:attrNameLst>
                                          <p:attrName>style.visibility</p:attrName>
                                        </p:attrNameLst>
                                      </p:cBhvr>
                                      <p:to>
                                        <p:strVal val="hidden"/>
                                      </p:to>
                                    </p:set>
                                  </p:childTnLst>
                                </p:cTn>
                              </p:par>
                              <p:par>
                                <p:cTn id="156" presetID="2" presetClass="exit" presetSubtype="12" fill="hold" grpId="3" nodeType="withEffect">
                                  <p:stCondLst>
                                    <p:cond delay="0"/>
                                  </p:stCondLst>
                                  <p:childTnLst>
                                    <p:anim calcmode="lin" valueType="num">
                                      <p:cBhvr additive="base">
                                        <p:cTn id="157" dur="2000"/>
                                        <p:tgtEl>
                                          <p:spTgt spid="9"/>
                                        </p:tgtEl>
                                        <p:attrNameLst>
                                          <p:attrName>ppt_x</p:attrName>
                                        </p:attrNameLst>
                                      </p:cBhvr>
                                      <p:tavLst>
                                        <p:tav tm="0">
                                          <p:val>
                                            <p:strVal val="ppt_x"/>
                                          </p:val>
                                        </p:tav>
                                        <p:tav tm="100000">
                                          <p:val>
                                            <p:strVal val="0-ppt_w/2"/>
                                          </p:val>
                                        </p:tav>
                                      </p:tavLst>
                                    </p:anim>
                                    <p:anim calcmode="lin" valueType="num">
                                      <p:cBhvr additive="base">
                                        <p:cTn id="158" dur="2000"/>
                                        <p:tgtEl>
                                          <p:spTgt spid="9"/>
                                        </p:tgtEl>
                                        <p:attrNameLst>
                                          <p:attrName>ppt_y</p:attrName>
                                        </p:attrNameLst>
                                      </p:cBhvr>
                                      <p:tavLst>
                                        <p:tav tm="0">
                                          <p:val>
                                            <p:strVal val="ppt_y"/>
                                          </p:val>
                                        </p:tav>
                                        <p:tav tm="100000">
                                          <p:val>
                                            <p:strVal val="1+ppt_h/2"/>
                                          </p:val>
                                        </p:tav>
                                      </p:tavLst>
                                    </p:anim>
                                    <p:set>
                                      <p:cBhvr>
                                        <p:cTn id="159" dur="1" fill="hold">
                                          <p:stCondLst>
                                            <p:cond delay="1999"/>
                                          </p:stCondLst>
                                        </p:cTn>
                                        <p:tgtEl>
                                          <p:spTgt spid="9"/>
                                        </p:tgtEl>
                                        <p:attrNameLst>
                                          <p:attrName>style.visibility</p:attrName>
                                        </p:attrNameLst>
                                      </p:cBhvr>
                                      <p:to>
                                        <p:strVal val="hidden"/>
                                      </p:to>
                                    </p:set>
                                  </p:childTnLst>
                                </p:cTn>
                              </p:par>
                              <p:par>
                                <p:cTn id="160" presetID="2" presetClass="exit" presetSubtype="12" fill="hold" grpId="3" nodeType="withEffect">
                                  <p:stCondLst>
                                    <p:cond delay="0"/>
                                  </p:stCondLst>
                                  <p:childTnLst>
                                    <p:anim calcmode="lin" valueType="num">
                                      <p:cBhvr additive="base">
                                        <p:cTn id="161" dur="2000"/>
                                        <p:tgtEl>
                                          <p:spTgt spid="12"/>
                                        </p:tgtEl>
                                        <p:attrNameLst>
                                          <p:attrName>ppt_x</p:attrName>
                                        </p:attrNameLst>
                                      </p:cBhvr>
                                      <p:tavLst>
                                        <p:tav tm="0">
                                          <p:val>
                                            <p:strVal val="ppt_x"/>
                                          </p:val>
                                        </p:tav>
                                        <p:tav tm="100000">
                                          <p:val>
                                            <p:strVal val="0-ppt_w/2"/>
                                          </p:val>
                                        </p:tav>
                                      </p:tavLst>
                                    </p:anim>
                                    <p:anim calcmode="lin" valueType="num">
                                      <p:cBhvr additive="base">
                                        <p:cTn id="162" dur="2000"/>
                                        <p:tgtEl>
                                          <p:spTgt spid="12"/>
                                        </p:tgtEl>
                                        <p:attrNameLst>
                                          <p:attrName>ppt_y</p:attrName>
                                        </p:attrNameLst>
                                      </p:cBhvr>
                                      <p:tavLst>
                                        <p:tav tm="0">
                                          <p:val>
                                            <p:strVal val="ppt_y"/>
                                          </p:val>
                                        </p:tav>
                                        <p:tav tm="100000">
                                          <p:val>
                                            <p:strVal val="1+ppt_h/2"/>
                                          </p:val>
                                        </p:tav>
                                      </p:tavLst>
                                    </p:anim>
                                    <p:set>
                                      <p:cBhvr>
                                        <p:cTn id="163" dur="1" fill="hold">
                                          <p:stCondLst>
                                            <p:cond delay="1999"/>
                                          </p:stCondLst>
                                        </p:cTn>
                                        <p:tgtEl>
                                          <p:spTgt spid="12"/>
                                        </p:tgtEl>
                                        <p:attrNameLst>
                                          <p:attrName>style.visibility</p:attrName>
                                        </p:attrNameLst>
                                      </p:cBhvr>
                                      <p:to>
                                        <p:strVal val="hidden"/>
                                      </p:to>
                                    </p:set>
                                  </p:childTnLst>
                                </p:cTn>
                              </p:par>
                              <p:par>
                                <p:cTn id="164" presetID="2" presetClass="exit" presetSubtype="9" fill="hold" grpId="3" nodeType="withEffect">
                                  <p:stCondLst>
                                    <p:cond delay="0"/>
                                  </p:stCondLst>
                                  <p:childTnLst>
                                    <p:anim calcmode="lin" valueType="num">
                                      <p:cBhvr additive="base">
                                        <p:cTn id="165" dur="2000"/>
                                        <p:tgtEl>
                                          <p:spTgt spid="3"/>
                                        </p:tgtEl>
                                        <p:attrNameLst>
                                          <p:attrName>ppt_x</p:attrName>
                                        </p:attrNameLst>
                                      </p:cBhvr>
                                      <p:tavLst>
                                        <p:tav tm="0">
                                          <p:val>
                                            <p:strVal val="ppt_x"/>
                                          </p:val>
                                        </p:tav>
                                        <p:tav tm="100000">
                                          <p:val>
                                            <p:strVal val="0-ppt_w/2"/>
                                          </p:val>
                                        </p:tav>
                                      </p:tavLst>
                                    </p:anim>
                                    <p:anim calcmode="lin" valueType="num">
                                      <p:cBhvr additive="base">
                                        <p:cTn id="166" dur="2000"/>
                                        <p:tgtEl>
                                          <p:spTgt spid="3"/>
                                        </p:tgtEl>
                                        <p:attrNameLst>
                                          <p:attrName>ppt_y</p:attrName>
                                        </p:attrNameLst>
                                      </p:cBhvr>
                                      <p:tavLst>
                                        <p:tav tm="0">
                                          <p:val>
                                            <p:strVal val="ppt_y"/>
                                          </p:val>
                                        </p:tav>
                                        <p:tav tm="100000">
                                          <p:val>
                                            <p:strVal val="0-ppt_h/2"/>
                                          </p:val>
                                        </p:tav>
                                      </p:tavLst>
                                    </p:anim>
                                    <p:set>
                                      <p:cBhvr>
                                        <p:cTn id="167" dur="1" fill="hold">
                                          <p:stCondLst>
                                            <p:cond delay="1999"/>
                                          </p:stCondLst>
                                        </p:cTn>
                                        <p:tgtEl>
                                          <p:spTgt spid="3"/>
                                        </p:tgtEl>
                                        <p:attrNameLst>
                                          <p:attrName>style.visibility</p:attrName>
                                        </p:attrNameLst>
                                      </p:cBhvr>
                                      <p:to>
                                        <p:strVal val="hidden"/>
                                      </p:to>
                                    </p:set>
                                  </p:childTnLst>
                                </p:cTn>
                              </p:par>
                              <p:par>
                                <p:cTn id="168" presetID="2" presetClass="exit" presetSubtype="9" fill="hold" grpId="3" nodeType="withEffect">
                                  <p:stCondLst>
                                    <p:cond delay="0"/>
                                  </p:stCondLst>
                                  <p:childTnLst>
                                    <p:anim calcmode="lin" valueType="num">
                                      <p:cBhvr additive="base">
                                        <p:cTn id="169" dur="2000"/>
                                        <p:tgtEl>
                                          <p:spTgt spid="7"/>
                                        </p:tgtEl>
                                        <p:attrNameLst>
                                          <p:attrName>ppt_x</p:attrName>
                                        </p:attrNameLst>
                                      </p:cBhvr>
                                      <p:tavLst>
                                        <p:tav tm="0">
                                          <p:val>
                                            <p:strVal val="ppt_x"/>
                                          </p:val>
                                        </p:tav>
                                        <p:tav tm="100000">
                                          <p:val>
                                            <p:strVal val="0-ppt_w/2"/>
                                          </p:val>
                                        </p:tav>
                                      </p:tavLst>
                                    </p:anim>
                                    <p:anim calcmode="lin" valueType="num">
                                      <p:cBhvr additive="base">
                                        <p:cTn id="170" dur="2000"/>
                                        <p:tgtEl>
                                          <p:spTgt spid="7"/>
                                        </p:tgtEl>
                                        <p:attrNameLst>
                                          <p:attrName>ppt_y</p:attrName>
                                        </p:attrNameLst>
                                      </p:cBhvr>
                                      <p:tavLst>
                                        <p:tav tm="0">
                                          <p:val>
                                            <p:strVal val="ppt_y"/>
                                          </p:val>
                                        </p:tav>
                                        <p:tav tm="100000">
                                          <p:val>
                                            <p:strVal val="0-ppt_h/2"/>
                                          </p:val>
                                        </p:tav>
                                      </p:tavLst>
                                    </p:anim>
                                    <p:set>
                                      <p:cBhvr>
                                        <p:cTn id="171" dur="1" fill="hold">
                                          <p:stCondLst>
                                            <p:cond delay="1999"/>
                                          </p:stCondLst>
                                        </p:cTn>
                                        <p:tgtEl>
                                          <p:spTgt spid="7"/>
                                        </p:tgtEl>
                                        <p:attrNameLst>
                                          <p:attrName>style.visibility</p:attrName>
                                        </p:attrNameLst>
                                      </p:cBhvr>
                                      <p:to>
                                        <p:strVal val="hidden"/>
                                      </p:to>
                                    </p:set>
                                  </p:childTnLst>
                                </p:cTn>
                              </p:par>
                              <p:par>
                                <p:cTn id="172" presetID="2" presetClass="exit" presetSubtype="9" fill="hold" grpId="3" nodeType="withEffect">
                                  <p:stCondLst>
                                    <p:cond delay="0"/>
                                  </p:stCondLst>
                                  <p:childTnLst>
                                    <p:anim calcmode="lin" valueType="num">
                                      <p:cBhvr additive="base">
                                        <p:cTn id="173" dur="2000"/>
                                        <p:tgtEl>
                                          <p:spTgt spid="13"/>
                                        </p:tgtEl>
                                        <p:attrNameLst>
                                          <p:attrName>ppt_x</p:attrName>
                                        </p:attrNameLst>
                                      </p:cBhvr>
                                      <p:tavLst>
                                        <p:tav tm="0">
                                          <p:val>
                                            <p:strVal val="ppt_x"/>
                                          </p:val>
                                        </p:tav>
                                        <p:tav tm="100000">
                                          <p:val>
                                            <p:strVal val="0-ppt_w/2"/>
                                          </p:val>
                                        </p:tav>
                                      </p:tavLst>
                                    </p:anim>
                                    <p:anim calcmode="lin" valueType="num">
                                      <p:cBhvr additive="base">
                                        <p:cTn id="174" dur="2000"/>
                                        <p:tgtEl>
                                          <p:spTgt spid="13"/>
                                        </p:tgtEl>
                                        <p:attrNameLst>
                                          <p:attrName>ppt_y</p:attrName>
                                        </p:attrNameLst>
                                      </p:cBhvr>
                                      <p:tavLst>
                                        <p:tav tm="0">
                                          <p:val>
                                            <p:strVal val="ppt_y"/>
                                          </p:val>
                                        </p:tav>
                                        <p:tav tm="100000">
                                          <p:val>
                                            <p:strVal val="0-ppt_h/2"/>
                                          </p:val>
                                        </p:tav>
                                      </p:tavLst>
                                    </p:anim>
                                    <p:set>
                                      <p:cBhvr>
                                        <p:cTn id="175" dur="1" fill="hold">
                                          <p:stCondLst>
                                            <p:cond delay="1999"/>
                                          </p:stCondLst>
                                        </p:cTn>
                                        <p:tgtEl>
                                          <p:spTgt spid="13"/>
                                        </p:tgtEl>
                                        <p:attrNameLst>
                                          <p:attrName>style.visibility</p:attrName>
                                        </p:attrNameLst>
                                      </p:cBhvr>
                                      <p:to>
                                        <p:strVal val="hidden"/>
                                      </p:to>
                                    </p:set>
                                  </p:childTnLst>
                                </p:cTn>
                              </p:par>
                              <p:par>
                                <p:cTn id="176" presetID="2" presetClass="exit" presetSubtype="3" fill="hold" grpId="3" nodeType="withEffect">
                                  <p:stCondLst>
                                    <p:cond delay="0"/>
                                  </p:stCondLst>
                                  <p:childTnLst>
                                    <p:anim calcmode="lin" valueType="num">
                                      <p:cBhvr additive="base">
                                        <p:cTn id="177" dur="2000"/>
                                        <p:tgtEl>
                                          <p:spTgt spid="4"/>
                                        </p:tgtEl>
                                        <p:attrNameLst>
                                          <p:attrName>ppt_x</p:attrName>
                                        </p:attrNameLst>
                                      </p:cBhvr>
                                      <p:tavLst>
                                        <p:tav tm="0">
                                          <p:val>
                                            <p:strVal val="ppt_x"/>
                                          </p:val>
                                        </p:tav>
                                        <p:tav tm="100000">
                                          <p:val>
                                            <p:strVal val="1+ppt_w/2"/>
                                          </p:val>
                                        </p:tav>
                                      </p:tavLst>
                                    </p:anim>
                                    <p:anim calcmode="lin" valueType="num">
                                      <p:cBhvr additive="base">
                                        <p:cTn id="178" dur="2000"/>
                                        <p:tgtEl>
                                          <p:spTgt spid="4"/>
                                        </p:tgtEl>
                                        <p:attrNameLst>
                                          <p:attrName>ppt_y</p:attrName>
                                        </p:attrNameLst>
                                      </p:cBhvr>
                                      <p:tavLst>
                                        <p:tav tm="0">
                                          <p:val>
                                            <p:strVal val="ppt_y"/>
                                          </p:val>
                                        </p:tav>
                                        <p:tav tm="100000">
                                          <p:val>
                                            <p:strVal val="0-ppt_h/2"/>
                                          </p:val>
                                        </p:tav>
                                      </p:tavLst>
                                    </p:anim>
                                    <p:set>
                                      <p:cBhvr>
                                        <p:cTn id="179" dur="1" fill="hold">
                                          <p:stCondLst>
                                            <p:cond delay="1999"/>
                                          </p:stCondLst>
                                        </p:cTn>
                                        <p:tgtEl>
                                          <p:spTgt spid="4"/>
                                        </p:tgtEl>
                                        <p:attrNameLst>
                                          <p:attrName>style.visibility</p:attrName>
                                        </p:attrNameLst>
                                      </p:cBhvr>
                                      <p:to>
                                        <p:strVal val="hidden"/>
                                      </p:to>
                                    </p:set>
                                  </p:childTnLst>
                                </p:cTn>
                              </p:par>
                              <p:par>
                                <p:cTn id="180" presetID="2" presetClass="exit" presetSubtype="3" fill="hold" grpId="3" nodeType="withEffect">
                                  <p:stCondLst>
                                    <p:cond delay="0"/>
                                  </p:stCondLst>
                                  <p:childTnLst>
                                    <p:anim calcmode="lin" valueType="num">
                                      <p:cBhvr additive="base">
                                        <p:cTn id="181" dur="2000"/>
                                        <p:tgtEl>
                                          <p:spTgt spid="10"/>
                                        </p:tgtEl>
                                        <p:attrNameLst>
                                          <p:attrName>ppt_x</p:attrName>
                                        </p:attrNameLst>
                                      </p:cBhvr>
                                      <p:tavLst>
                                        <p:tav tm="0">
                                          <p:val>
                                            <p:strVal val="ppt_x"/>
                                          </p:val>
                                        </p:tav>
                                        <p:tav tm="100000">
                                          <p:val>
                                            <p:strVal val="1+ppt_w/2"/>
                                          </p:val>
                                        </p:tav>
                                      </p:tavLst>
                                    </p:anim>
                                    <p:anim calcmode="lin" valueType="num">
                                      <p:cBhvr additive="base">
                                        <p:cTn id="182" dur="2000"/>
                                        <p:tgtEl>
                                          <p:spTgt spid="10"/>
                                        </p:tgtEl>
                                        <p:attrNameLst>
                                          <p:attrName>ppt_y</p:attrName>
                                        </p:attrNameLst>
                                      </p:cBhvr>
                                      <p:tavLst>
                                        <p:tav tm="0">
                                          <p:val>
                                            <p:strVal val="ppt_y"/>
                                          </p:val>
                                        </p:tav>
                                        <p:tav tm="100000">
                                          <p:val>
                                            <p:strVal val="0-ppt_h/2"/>
                                          </p:val>
                                        </p:tav>
                                      </p:tavLst>
                                    </p:anim>
                                    <p:set>
                                      <p:cBhvr>
                                        <p:cTn id="183" dur="1" fill="hold">
                                          <p:stCondLst>
                                            <p:cond delay="1999"/>
                                          </p:stCondLst>
                                        </p:cTn>
                                        <p:tgtEl>
                                          <p:spTgt spid="10"/>
                                        </p:tgtEl>
                                        <p:attrNameLst>
                                          <p:attrName>style.visibility</p:attrName>
                                        </p:attrNameLst>
                                      </p:cBhvr>
                                      <p:to>
                                        <p:strVal val="hidden"/>
                                      </p:to>
                                    </p:set>
                                  </p:childTnLst>
                                </p:cTn>
                              </p:par>
                              <p:par>
                                <p:cTn id="184" presetID="2" presetClass="exit" presetSubtype="3" fill="hold" grpId="3" nodeType="withEffect">
                                  <p:stCondLst>
                                    <p:cond delay="0"/>
                                  </p:stCondLst>
                                  <p:childTnLst>
                                    <p:anim calcmode="lin" valueType="num">
                                      <p:cBhvr additive="base">
                                        <p:cTn id="185" dur="2000"/>
                                        <p:tgtEl>
                                          <p:spTgt spid="14"/>
                                        </p:tgtEl>
                                        <p:attrNameLst>
                                          <p:attrName>ppt_x</p:attrName>
                                        </p:attrNameLst>
                                      </p:cBhvr>
                                      <p:tavLst>
                                        <p:tav tm="0">
                                          <p:val>
                                            <p:strVal val="ppt_x"/>
                                          </p:val>
                                        </p:tav>
                                        <p:tav tm="100000">
                                          <p:val>
                                            <p:strVal val="1+ppt_w/2"/>
                                          </p:val>
                                        </p:tav>
                                      </p:tavLst>
                                    </p:anim>
                                    <p:anim calcmode="lin" valueType="num">
                                      <p:cBhvr additive="base">
                                        <p:cTn id="186" dur="2000"/>
                                        <p:tgtEl>
                                          <p:spTgt spid="14"/>
                                        </p:tgtEl>
                                        <p:attrNameLst>
                                          <p:attrName>ppt_y</p:attrName>
                                        </p:attrNameLst>
                                      </p:cBhvr>
                                      <p:tavLst>
                                        <p:tav tm="0">
                                          <p:val>
                                            <p:strVal val="ppt_y"/>
                                          </p:val>
                                        </p:tav>
                                        <p:tav tm="100000">
                                          <p:val>
                                            <p:strVal val="0-ppt_h/2"/>
                                          </p:val>
                                        </p:tav>
                                      </p:tavLst>
                                    </p:anim>
                                    <p:set>
                                      <p:cBhvr>
                                        <p:cTn id="187" dur="1" fill="hold">
                                          <p:stCondLst>
                                            <p:cond delay="1999"/>
                                          </p:stCondLst>
                                        </p:cTn>
                                        <p:tgtEl>
                                          <p:spTgt spid="14"/>
                                        </p:tgtEl>
                                        <p:attrNameLst>
                                          <p:attrName>style.visibility</p:attrName>
                                        </p:attrNameLst>
                                      </p:cBhvr>
                                      <p:to>
                                        <p:strVal val="hidden"/>
                                      </p:to>
                                    </p:set>
                                  </p:childTnLst>
                                </p:cTn>
                              </p:par>
                              <p:par>
                                <p:cTn id="188" presetID="19" presetClass="exit" presetSubtype="10" fill="hold" grpId="4" nodeType="withEffect">
                                  <p:stCondLst>
                                    <p:cond delay="0"/>
                                  </p:stCondLst>
                                  <p:childTnLst>
                                    <p:anim calcmode="lin" valueType="num">
                                      <p:cBhvr>
                                        <p:cTn id="189" dur="2000"/>
                                        <p:tgtEl>
                                          <p:spTgt spid="3"/>
                                        </p:tgtEl>
                                        <p:attrNameLst>
                                          <p:attrName>ppt_h</p:attrName>
                                        </p:attrNameLst>
                                      </p:cBhvr>
                                      <p:tavLst>
                                        <p:tav tm="0">
                                          <p:val>
                                            <p:strVal val="ppt_h"/>
                                          </p:val>
                                        </p:tav>
                                        <p:tav tm="100000">
                                          <p:val>
                                            <p:strVal val="ppt_h"/>
                                          </p:val>
                                        </p:tav>
                                      </p:tavLst>
                                    </p:anim>
                                    <p:anim calcmode="lin" valueType="num">
                                      <p:cBhvr>
                                        <p:cTn id="190" dur="2000"/>
                                        <p:tgtEl>
                                          <p:spTgt spid="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91" dur="1" fill="hold">
                                          <p:stCondLst>
                                            <p:cond delay="1999"/>
                                          </p:stCondLst>
                                        </p:cTn>
                                        <p:tgtEl>
                                          <p:spTgt spid="3"/>
                                        </p:tgtEl>
                                        <p:attrNameLst>
                                          <p:attrName>style.visibility</p:attrName>
                                        </p:attrNameLst>
                                      </p:cBhvr>
                                      <p:to>
                                        <p:strVal val="hidden"/>
                                      </p:to>
                                    </p:set>
                                  </p:childTnLst>
                                </p:cTn>
                              </p:par>
                              <p:par>
                                <p:cTn id="192" presetID="19" presetClass="exit" presetSubtype="10" fill="hold" grpId="4" nodeType="withEffect">
                                  <p:stCondLst>
                                    <p:cond delay="0"/>
                                  </p:stCondLst>
                                  <p:childTnLst>
                                    <p:anim calcmode="lin" valueType="num">
                                      <p:cBhvr>
                                        <p:cTn id="193" dur="2000"/>
                                        <p:tgtEl>
                                          <p:spTgt spid="4"/>
                                        </p:tgtEl>
                                        <p:attrNameLst>
                                          <p:attrName>ppt_h</p:attrName>
                                        </p:attrNameLst>
                                      </p:cBhvr>
                                      <p:tavLst>
                                        <p:tav tm="0">
                                          <p:val>
                                            <p:strVal val="ppt_h"/>
                                          </p:val>
                                        </p:tav>
                                        <p:tav tm="100000">
                                          <p:val>
                                            <p:strVal val="ppt_h"/>
                                          </p:val>
                                        </p:tav>
                                      </p:tavLst>
                                    </p:anim>
                                    <p:anim calcmode="lin" valueType="num">
                                      <p:cBhvr>
                                        <p:cTn id="194" dur="2000"/>
                                        <p:tgtEl>
                                          <p:spTgt spid="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95" dur="1" fill="hold">
                                          <p:stCondLst>
                                            <p:cond delay="1999"/>
                                          </p:stCondLst>
                                        </p:cTn>
                                        <p:tgtEl>
                                          <p:spTgt spid="4"/>
                                        </p:tgtEl>
                                        <p:attrNameLst>
                                          <p:attrName>style.visibility</p:attrName>
                                        </p:attrNameLst>
                                      </p:cBhvr>
                                      <p:to>
                                        <p:strVal val="hidden"/>
                                      </p:to>
                                    </p:set>
                                  </p:childTnLst>
                                </p:cTn>
                              </p:par>
                              <p:par>
                                <p:cTn id="196" presetID="19" presetClass="exit" presetSubtype="10" fill="hold" grpId="4" nodeType="withEffect">
                                  <p:stCondLst>
                                    <p:cond delay="0"/>
                                  </p:stCondLst>
                                  <p:childTnLst>
                                    <p:anim calcmode="lin" valueType="num">
                                      <p:cBhvr>
                                        <p:cTn id="197" dur="2000"/>
                                        <p:tgtEl>
                                          <p:spTgt spid="5"/>
                                        </p:tgtEl>
                                        <p:attrNameLst>
                                          <p:attrName>ppt_h</p:attrName>
                                        </p:attrNameLst>
                                      </p:cBhvr>
                                      <p:tavLst>
                                        <p:tav tm="0">
                                          <p:val>
                                            <p:strVal val="ppt_h"/>
                                          </p:val>
                                        </p:tav>
                                        <p:tav tm="100000">
                                          <p:val>
                                            <p:strVal val="ppt_h"/>
                                          </p:val>
                                        </p:tav>
                                      </p:tavLst>
                                    </p:anim>
                                    <p:anim calcmode="lin" valueType="num">
                                      <p:cBhvr>
                                        <p:cTn id="198" dur="2000"/>
                                        <p:tgtEl>
                                          <p:spTgt spid="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99" dur="1" fill="hold">
                                          <p:stCondLst>
                                            <p:cond delay="1999"/>
                                          </p:stCondLst>
                                        </p:cTn>
                                        <p:tgtEl>
                                          <p:spTgt spid="5"/>
                                        </p:tgtEl>
                                        <p:attrNameLst>
                                          <p:attrName>style.visibility</p:attrName>
                                        </p:attrNameLst>
                                      </p:cBhvr>
                                      <p:to>
                                        <p:strVal val="hidden"/>
                                      </p:to>
                                    </p:set>
                                  </p:childTnLst>
                                </p:cTn>
                              </p:par>
                              <p:par>
                                <p:cTn id="200" presetID="19" presetClass="exit" presetSubtype="10" fill="hold" grpId="4" nodeType="withEffect">
                                  <p:stCondLst>
                                    <p:cond delay="0"/>
                                  </p:stCondLst>
                                  <p:childTnLst>
                                    <p:anim calcmode="lin" valueType="num">
                                      <p:cBhvr>
                                        <p:cTn id="201" dur="2000"/>
                                        <p:tgtEl>
                                          <p:spTgt spid="6"/>
                                        </p:tgtEl>
                                        <p:attrNameLst>
                                          <p:attrName>ppt_h</p:attrName>
                                        </p:attrNameLst>
                                      </p:cBhvr>
                                      <p:tavLst>
                                        <p:tav tm="0">
                                          <p:val>
                                            <p:strVal val="ppt_h"/>
                                          </p:val>
                                        </p:tav>
                                        <p:tav tm="100000">
                                          <p:val>
                                            <p:strVal val="ppt_h"/>
                                          </p:val>
                                        </p:tav>
                                      </p:tavLst>
                                    </p:anim>
                                    <p:anim calcmode="lin" valueType="num">
                                      <p:cBhvr>
                                        <p:cTn id="202" dur="2000"/>
                                        <p:tgtEl>
                                          <p:spTgt spid="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03" dur="1" fill="hold">
                                          <p:stCondLst>
                                            <p:cond delay="1999"/>
                                          </p:stCondLst>
                                        </p:cTn>
                                        <p:tgtEl>
                                          <p:spTgt spid="6"/>
                                        </p:tgtEl>
                                        <p:attrNameLst>
                                          <p:attrName>style.visibility</p:attrName>
                                        </p:attrNameLst>
                                      </p:cBhvr>
                                      <p:to>
                                        <p:strVal val="hidden"/>
                                      </p:to>
                                    </p:set>
                                  </p:childTnLst>
                                </p:cTn>
                              </p:par>
                              <p:par>
                                <p:cTn id="204" presetID="19" presetClass="exit" presetSubtype="10" fill="hold" grpId="4" nodeType="withEffect">
                                  <p:stCondLst>
                                    <p:cond delay="0"/>
                                  </p:stCondLst>
                                  <p:childTnLst>
                                    <p:anim calcmode="lin" valueType="num">
                                      <p:cBhvr>
                                        <p:cTn id="205" dur="2000"/>
                                        <p:tgtEl>
                                          <p:spTgt spid="7"/>
                                        </p:tgtEl>
                                        <p:attrNameLst>
                                          <p:attrName>ppt_h</p:attrName>
                                        </p:attrNameLst>
                                      </p:cBhvr>
                                      <p:tavLst>
                                        <p:tav tm="0">
                                          <p:val>
                                            <p:strVal val="ppt_h"/>
                                          </p:val>
                                        </p:tav>
                                        <p:tav tm="100000">
                                          <p:val>
                                            <p:strVal val="ppt_h"/>
                                          </p:val>
                                        </p:tav>
                                      </p:tavLst>
                                    </p:anim>
                                    <p:anim calcmode="lin" valueType="num">
                                      <p:cBhvr>
                                        <p:cTn id="206" dur="2000"/>
                                        <p:tgtEl>
                                          <p:spTgt spid="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07" dur="1" fill="hold">
                                          <p:stCondLst>
                                            <p:cond delay="1999"/>
                                          </p:stCondLst>
                                        </p:cTn>
                                        <p:tgtEl>
                                          <p:spTgt spid="7"/>
                                        </p:tgtEl>
                                        <p:attrNameLst>
                                          <p:attrName>style.visibility</p:attrName>
                                        </p:attrNameLst>
                                      </p:cBhvr>
                                      <p:to>
                                        <p:strVal val="hidden"/>
                                      </p:to>
                                    </p:set>
                                  </p:childTnLst>
                                </p:cTn>
                              </p:par>
                              <p:par>
                                <p:cTn id="208" presetID="19" presetClass="exit" presetSubtype="10" fill="hold" grpId="4" nodeType="withEffect">
                                  <p:stCondLst>
                                    <p:cond delay="0"/>
                                  </p:stCondLst>
                                  <p:childTnLst>
                                    <p:anim calcmode="lin" valueType="num">
                                      <p:cBhvr>
                                        <p:cTn id="209" dur="2000"/>
                                        <p:tgtEl>
                                          <p:spTgt spid="8"/>
                                        </p:tgtEl>
                                        <p:attrNameLst>
                                          <p:attrName>ppt_h</p:attrName>
                                        </p:attrNameLst>
                                      </p:cBhvr>
                                      <p:tavLst>
                                        <p:tav tm="0">
                                          <p:val>
                                            <p:strVal val="ppt_h"/>
                                          </p:val>
                                        </p:tav>
                                        <p:tav tm="100000">
                                          <p:val>
                                            <p:strVal val="ppt_h"/>
                                          </p:val>
                                        </p:tav>
                                      </p:tavLst>
                                    </p:anim>
                                    <p:anim calcmode="lin" valueType="num">
                                      <p:cBhvr>
                                        <p:cTn id="210" dur="2000"/>
                                        <p:tgtEl>
                                          <p:spTgt spid="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11" dur="1" fill="hold">
                                          <p:stCondLst>
                                            <p:cond delay="1999"/>
                                          </p:stCondLst>
                                        </p:cTn>
                                        <p:tgtEl>
                                          <p:spTgt spid="8"/>
                                        </p:tgtEl>
                                        <p:attrNameLst>
                                          <p:attrName>style.visibility</p:attrName>
                                        </p:attrNameLst>
                                      </p:cBhvr>
                                      <p:to>
                                        <p:strVal val="hidden"/>
                                      </p:to>
                                    </p:set>
                                  </p:childTnLst>
                                </p:cTn>
                              </p:par>
                              <p:par>
                                <p:cTn id="212" presetID="19" presetClass="exit" presetSubtype="10" fill="hold" grpId="4" nodeType="withEffect">
                                  <p:stCondLst>
                                    <p:cond delay="0"/>
                                  </p:stCondLst>
                                  <p:childTnLst>
                                    <p:anim calcmode="lin" valueType="num">
                                      <p:cBhvr>
                                        <p:cTn id="213" dur="2000"/>
                                        <p:tgtEl>
                                          <p:spTgt spid="9"/>
                                        </p:tgtEl>
                                        <p:attrNameLst>
                                          <p:attrName>ppt_h</p:attrName>
                                        </p:attrNameLst>
                                      </p:cBhvr>
                                      <p:tavLst>
                                        <p:tav tm="0">
                                          <p:val>
                                            <p:strVal val="ppt_h"/>
                                          </p:val>
                                        </p:tav>
                                        <p:tav tm="100000">
                                          <p:val>
                                            <p:strVal val="ppt_h"/>
                                          </p:val>
                                        </p:tav>
                                      </p:tavLst>
                                    </p:anim>
                                    <p:anim calcmode="lin" valueType="num">
                                      <p:cBhvr>
                                        <p:cTn id="214" dur="2000"/>
                                        <p:tgtEl>
                                          <p:spTgt spid="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15" dur="1" fill="hold">
                                          <p:stCondLst>
                                            <p:cond delay="1999"/>
                                          </p:stCondLst>
                                        </p:cTn>
                                        <p:tgtEl>
                                          <p:spTgt spid="9"/>
                                        </p:tgtEl>
                                        <p:attrNameLst>
                                          <p:attrName>style.visibility</p:attrName>
                                        </p:attrNameLst>
                                      </p:cBhvr>
                                      <p:to>
                                        <p:strVal val="hidden"/>
                                      </p:to>
                                    </p:set>
                                  </p:childTnLst>
                                </p:cTn>
                              </p:par>
                              <p:par>
                                <p:cTn id="216" presetID="19" presetClass="exit" presetSubtype="10" fill="hold" grpId="4" nodeType="withEffect">
                                  <p:stCondLst>
                                    <p:cond delay="0"/>
                                  </p:stCondLst>
                                  <p:childTnLst>
                                    <p:anim calcmode="lin" valueType="num">
                                      <p:cBhvr>
                                        <p:cTn id="217" dur="2000"/>
                                        <p:tgtEl>
                                          <p:spTgt spid="10"/>
                                        </p:tgtEl>
                                        <p:attrNameLst>
                                          <p:attrName>ppt_h</p:attrName>
                                        </p:attrNameLst>
                                      </p:cBhvr>
                                      <p:tavLst>
                                        <p:tav tm="0">
                                          <p:val>
                                            <p:strVal val="ppt_h"/>
                                          </p:val>
                                        </p:tav>
                                        <p:tav tm="100000">
                                          <p:val>
                                            <p:strVal val="ppt_h"/>
                                          </p:val>
                                        </p:tav>
                                      </p:tavLst>
                                    </p:anim>
                                    <p:anim calcmode="lin" valueType="num">
                                      <p:cBhvr>
                                        <p:cTn id="218" dur="2000"/>
                                        <p:tgtEl>
                                          <p:spTgt spid="1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19" dur="1" fill="hold">
                                          <p:stCondLst>
                                            <p:cond delay="1999"/>
                                          </p:stCondLst>
                                        </p:cTn>
                                        <p:tgtEl>
                                          <p:spTgt spid="10"/>
                                        </p:tgtEl>
                                        <p:attrNameLst>
                                          <p:attrName>style.visibility</p:attrName>
                                        </p:attrNameLst>
                                      </p:cBhvr>
                                      <p:to>
                                        <p:strVal val="hidden"/>
                                      </p:to>
                                    </p:set>
                                  </p:childTnLst>
                                </p:cTn>
                              </p:par>
                              <p:par>
                                <p:cTn id="220" presetID="19" presetClass="exit" presetSubtype="10" fill="hold" grpId="4" nodeType="withEffect">
                                  <p:stCondLst>
                                    <p:cond delay="0"/>
                                  </p:stCondLst>
                                  <p:childTnLst>
                                    <p:anim calcmode="lin" valueType="num">
                                      <p:cBhvr>
                                        <p:cTn id="221" dur="2000"/>
                                        <p:tgtEl>
                                          <p:spTgt spid="11"/>
                                        </p:tgtEl>
                                        <p:attrNameLst>
                                          <p:attrName>ppt_h</p:attrName>
                                        </p:attrNameLst>
                                      </p:cBhvr>
                                      <p:tavLst>
                                        <p:tav tm="0">
                                          <p:val>
                                            <p:strVal val="ppt_h"/>
                                          </p:val>
                                        </p:tav>
                                        <p:tav tm="100000">
                                          <p:val>
                                            <p:strVal val="ppt_h"/>
                                          </p:val>
                                        </p:tav>
                                      </p:tavLst>
                                    </p:anim>
                                    <p:anim calcmode="lin" valueType="num">
                                      <p:cBhvr>
                                        <p:cTn id="222" dur="2000"/>
                                        <p:tgtEl>
                                          <p:spTgt spid="11"/>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23" dur="1" fill="hold">
                                          <p:stCondLst>
                                            <p:cond delay="1999"/>
                                          </p:stCondLst>
                                        </p:cTn>
                                        <p:tgtEl>
                                          <p:spTgt spid="11"/>
                                        </p:tgtEl>
                                        <p:attrNameLst>
                                          <p:attrName>style.visibility</p:attrName>
                                        </p:attrNameLst>
                                      </p:cBhvr>
                                      <p:to>
                                        <p:strVal val="hidden"/>
                                      </p:to>
                                    </p:set>
                                  </p:childTnLst>
                                </p:cTn>
                              </p:par>
                              <p:par>
                                <p:cTn id="224" presetID="19" presetClass="exit" presetSubtype="10" fill="hold" grpId="4" nodeType="withEffect">
                                  <p:stCondLst>
                                    <p:cond delay="0"/>
                                  </p:stCondLst>
                                  <p:childTnLst>
                                    <p:anim calcmode="lin" valueType="num">
                                      <p:cBhvr>
                                        <p:cTn id="225" dur="2000"/>
                                        <p:tgtEl>
                                          <p:spTgt spid="12"/>
                                        </p:tgtEl>
                                        <p:attrNameLst>
                                          <p:attrName>ppt_h</p:attrName>
                                        </p:attrNameLst>
                                      </p:cBhvr>
                                      <p:tavLst>
                                        <p:tav tm="0">
                                          <p:val>
                                            <p:strVal val="ppt_h"/>
                                          </p:val>
                                        </p:tav>
                                        <p:tav tm="100000">
                                          <p:val>
                                            <p:strVal val="ppt_h"/>
                                          </p:val>
                                        </p:tav>
                                      </p:tavLst>
                                    </p:anim>
                                    <p:anim calcmode="lin" valueType="num">
                                      <p:cBhvr>
                                        <p:cTn id="226" dur="2000"/>
                                        <p:tgtEl>
                                          <p:spTgt spid="12"/>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27" dur="1" fill="hold">
                                          <p:stCondLst>
                                            <p:cond delay="1999"/>
                                          </p:stCondLst>
                                        </p:cTn>
                                        <p:tgtEl>
                                          <p:spTgt spid="12"/>
                                        </p:tgtEl>
                                        <p:attrNameLst>
                                          <p:attrName>style.visibility</p:attrName>
                                        </p:attrNameLst>
                                      </p:cBhvr>
                                      <p:to>
                                        <p:strVal val="hidden"/>
                                      </p:to>
                                    </p:set>
                                  </p:childTnLst>
                                </p:cTn>
                              </p:par>
                              <p:par>
                                <p:cTn id="228" presetID="19" presetClass="exit" presetSubtype="10" fill="hold" grpId="4" nodeType="withEffect">
                                  <p:stCondLst>
                                    <p:cond delay="0"/>
                                  </p:stCondLst>
                                  <p:childTnLst>
                                    <p:anim calcmode="lin" valueType="num">
                                      <p:cBhvr>
                                        <p:cTn id="229" dur="2000"/>
                                        <p:tgtEl>
                                          <p:spTgt spid="13"/>
                                        </p:tgtEl>
                                        <p:attrNameLst>
                                          <p:attrName>ppt_h</p:attrName>
                                        </p:attrNameLst>
                                      </p:cBhvr>
                                      <p:tavLst>
                                        <p:tav tm="0">
                                          <p:val>
                                            <p:strVal val="ppt_h"/>
                                          </p:val>
                                        </p:tav>
                                        <p:tav tm="100000">
                                          <p:val>
                                            <p:strVal val="ppt_h"/>
                                          </p:val>
                                        </p:tav>
                                      </p:tavLst>
                                    </p:anim>
                                    <p:anim calcmode="lin" valueType="num">
                                      <p:cBhvr>
                                        <p:cTn id="230" dur="2000"/>
                                        <p:tgtEl>
                                          <p:spTgt spid="1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31" dur="1" fill="hold">
                                          <p:stCondLst>
                                            <p:cond delay="1999"/>
                                          </p:stCondLst>
                                        </p:cTn>
                                        <p:tgtEl>
                                          <p:spTgt spid="13"/>
                                        </p:tgtEl>
                                        <p:attrNameLst>
                                          <p:attrName>style.visibility</p:attrName>
                                        </p:attrNameLst>
                                      </p:cBhvr>
                                      <p:to>
                                        <p:strVal val="hidden"/>
                                      </p:to>
                                    </p:set>
                                  </p:childTnLst>
                                </p:cTn>
                              </p:par>
                              <p:par>
                                <p:cTn id="232" presetID="19" presetClass="exit" presetSubtype="10" fill="hold" grpId="4" nodeType="withEffect">
                                  <p:stCondLst>
                                    <p:cond delay="0"/>
                                  </p:stCondLst>
                                  <p:childTnLst>
                                    <p:anim calcmode="lin" valueType="num">
                                      <p:cBhvr>
                                        <p:cTn id="233" dur="2000"/>
                                        <p:tgtEl>
                                          <p:spTgt spid="14"/>
                                        </p:tgtEl>
                                        <p:attrNameLst>
                                          <p:attrName>ppt_h</p:attrName>
                                        </p:attrNameLst>
                                      </p:cBhvr>
                                      <p:tavLst>
                                        <p:tav tm="0">
                                          <p:val>
                                            <p:strVal val="ppt_h"/>
                                          </p:val>
                                        </p:tav>
                                        <p:tav tm="100000">
                                          <p:val>
                                            <p:strVal val="ppt_h"/>
                                          </p:val>
                                        </p:tav>
                                      </p:tavLst>
                                    </p:anim>
                                    <p:anim calcmode="lin" valueType="num">
                                      <p:cBhvr>
                                        <p:cTn id="234" dur="2000"/>
                                        <p:tgtEl>
                                          <p:spTgt spid="1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35" dur="1" fill="hold">
                                          <p:stCondLst>
                                            <p:cond delay="1999"/>
                                          </p:stCondLst>
                                        </p:cTn>
                                        <p:tgtEl>
                                          <p:spTgt spid="14"/>
                                        </p:tgtEl>
                                        <p:attrNameLst>
                                          <p:attrName>style.visibility</p:attrName>
                                        </p:attrNameLst>
                                      </p:cBhvr>
                                      <p:to>
                                        <p:strVal val="hidden"/>
                                      </p:to>
                                    </p:set>
                                  </p:childTnLst>
                                </p:cTn>
                              </p:par>
                              <p:par>
                                <p:cTn id="236" presetID="23" presetClass="entr" presetSubtype="272" fill="hold" nodeType="withEffect">
                                  <p:stCondLst>
                                    <p:cond delay="0"/>
                                  </p:stCondLst>
                                  <p:childTnLst>
                                    <p:set>
                                      <p:cBhvr>
                                        <p:cTn id="237" dur="1" fill="hold">
                                          <p:stCondLst>
                                            <p:cond delay="0"/>
                                          </p:stCondLst>
                                        </p:cTn>
                                        <p:tgtEl>
                                          <p:spTgt spid="2"/>
                                        </p:tgtEl>
                                        <p:attrNameLst>
                                          <p:attrName>style.visibility</p:attrName>
                                        </p:attrNameLst>
                                      </p:cBhvr>
                                      <p:to>
                                        <p:strVal val="visible"/>
                                      </p:to>
                                    </p:set>
                                    <p:anim calcmode="lin" valueType="num">
                                      <p:cBhvr>
                                        <p:cTn id="238" dur="2000" fill="hold"/>
                                        <p:tgtEl>
                                          <p:spTgt spid="2"/>
                                        </p:tgtEl>
                                        <p:attrNameLst>
                                          <p:attrName>ppt_w</p:attrName>
                                        </p:attrNameLst>
                                      </p:cBhvr>
                                      <p:tavLst>
                                        <p:tav tm="0">
                                          <p:val>
                                            <p:strVal val="2/3*#ppt_w"/>
                                          </p:val>
                                        </p:tav>
                                        <p:tav tm="100000">
                                          <p:val>
                                            <p:strVal val="#ppt_w"/>
                                          </p:val>
                                        </p:tav>
                                      </p:tavLst>
                                    </p:anim>
                                    <p:anim calcmode="lin" valueType="num">
                                      <p:cBhvr>
                                        <p:cTn id="239" dur="2000" fill="hold"/>
                                        <p:tgtEl>
                                          <p:spTgt spid="2"/>
                                        </p:tgtEl>
                                        <p:attrNameLst>
                                          <p:attrName>ppt_h</p:attrName>
                                        </p:attrNameLst>
                                      </p:cBhvr>
                                      <p:tavLst>
                                        <p:tav tm="0">
                                          <p:val>
                                            <p:strVal val="2/3*#ppt_h"/>
                                          </p:val>
                                        </p:tav>
                                        <p:tav tm="100000">
                                          <p:val>
                                            <p:strVal val="#ppt_h"/>
                                          </p:val>
                                        </p:tav>
                                      </p:tavLst>
                                    </p:anim>
                                  </p:childTnLst>
                                </p:cTn>
                              </p:par>
                              <p:par>
                                <p:cTn id="240" presetID="4" presetClass="entr" presetSubtype="32" fill="hold" nodeType="withEffect">
                                  <p:stCondLst>
                                    <p:cond delay="0"/>
                                  </p:stCondLst>
                                  <p:childTnLst>
                                    <p:set>
                                      <p:cBhvr>
                                        <p:cTn id="241" dur="1" fill="hold">
                                          <p:stCondLst>
                                            <p:cond delay="0"/>
                                          </p:stCondLst>
                                        </p:cTn>
                                        <p:tgtEl>
                                          <p:spTgt spid="2"/>
                                        </p:tgtEl>
                                        <p:attrNameLst>
                                          <p:attrName>style.visibility</p:attrName>
                                        </p:attrNameLst>
                                      </p:cBhvr>
                                      <p:to>
                                        <p:strVal val="visible"/>
                                      </p:to>
                                    </p:set>
                                    <p:animEffect transition="in" filter="box(out)">
                                      <p:cBhvr>
                                        <p:cTn id="242"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3" grpId="4" animBg="1"/>
      <p:bldP spid="4" grpId="0" animBg="1"/>
      <p:bldP spid="4" grpId="1" animBg="1"/>
      <p:bldP spid="4" grpId="2" animBg="1"/>
      <p:bldP spid="4" grpId="3" animBg="1"/>
      <p:bldP spid="4" grpId="4" animBg="1"/>
      <p:bldP spid="5" grpId="0" animBg="1"/>
      <p:bldP spid="5" grpId="1" animBg="1"/>
      <p:bldP spid="5" grpId="2" animBg="1"/>
      <p:bldP spid="5" grpId="3" animBg="1"/>
      <p:bldP spid="5" grpId="4" animBg="1"/>
      <p:bldP spid="6" grpId="0" animBg="1"/>
      <p:bldP spid="6" grpId="1" animBg="1"/>
      <p:bldP spid="6" grpId="2" animBg="1"/>
      <p:bldP spid="6" grpId="3" animBg="1"/>
      <p:bldP spid="6" grpId="4" animBg="1"/>
      <p:bldP spid="7" grpId="0" animBg="1"/>
      <p:bldP spid="7" grpId="1" animBg="1"/>
      <p:bldP spid="7" grpId="2" animBg="1"/>
      <p:bldP spid="7" grpId="3" animBg="1"/>
      <p:bldP spid="7" grpId="4" animBg="1"/>
      <p:bldP spid="8" grpId="0" animBg="1"/>
      <p:bldP spid="8" grpId="1" animBg="1"/>
      <p:bldP spid="8" grpId="2" animBg="1"/>
      <p:bldP spid="8" grpId="3" animBg="1"/>
      <p:bldP spid="8" grpId="4" animBg="1"/>
      <p:bldP spid="9" grpId="0" animBg="1"/>
      <p:bldP spid="9" grpId="1" animBg="1"/>
      <p:bldP spid="9" grpId="2" animBg="1"/>
      <p:bldP spid="9" grpId="3" animBg="1"/>
      <p:bldP spid="9" grpId="4" animBg="1"/>
      <p:bldP spid="10" grpId="0" animBg="1"/>
      <p:bldP spid="10" grpId="1" animBg="1"/>
      <p:bldP spid="10" grpId="2" animBg="1"/>
      <p:bldP spid="10" grpId="3" animBg="1"/>
      <p:bldP spid="10" grpId="4" animBg="1"/>
      <p:bldP spid="11" grpId="0" animBg="1"/>
      <p:bldP spid="11" grpId="1" animBg="1"/>
      <p:bldP spid="11" grpId="2" animBg="1"/>
      <p:bldP spid="11" grpId="3" animBg="1"/>
      <p:bldP spid="11" grpId="4" animBg="1"/>
      <p:bldP spid="12" grpId="0" animBg="1"/>
      <p:bldP spid="12" grpId="1" animBg="1"/>
      <p:bldP spid="12" grpId="2" animBg="1"/>
      <p:bldP spid="12" grpId="3" animBg="1"/>
      <p:bldP spid="12" grpId="4" animBg="1"/>
      <p:bldP spid="13" grpId="0" animBg="1"/>
      <p:bldP spid="13" grpId="1" animBg="1"/>
      <p:bldP spid="13" grpId="2" animBg="1"/>
      <p:bldP spid="13" grpId="3" animBg="1"/>
      <p:bldP spid="13" grpId="4" animBg="1"/>
      <p:bldP spid="14" grpId="0" animBg="1"/>
      <p:bldP spid="14" grpId="1" animBg="1"/>
      <p:bldP spid="14" grpId="2" animBg="1"/>
      <p:bldP spid="14" grpId="3" animBg="1"/>
      <p:bldP spid="14" grpId="4" animBg="1"/>
      <p:bldP spid="15" grpId="0" animBg="1"/>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23).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Arco de bloque"/>
          <p:cNvSpPr/>
          <p:nvPr/>
        </p:nvSpPr>
        <p:spPr>
          <a:xfrm>
            <a:off x="2714612" y="0"/>
            <a:ext cx="1857388" cy="1714512"/>
          </a:xfrm>
          <a:prstGeom prst="blockArc">
            <a:avLst>
              <a:gd name="adj1" fmla="val 10800000"/>
              <a:gd name="adj2" fmla="val 29519"/>
              <a:gd name="adj3" fmla="val 5100"/>
            </a:avLst>
          </a:prstGeom>
          <a:blipFill dpi="0" rotWithShape="1">
            <a:blip r:embed="rId3">
              <a:duotone>
                <a:schemeClr val="accent5">
                  <a:shade val="45000"/>
                  <a:satMod val="135000"/>
                </a:schemeClr>
                <a:prstClr val="white"/>
              </a:duotone>
              <a:lum contrast="40000"/>
            </a:blip>
            <a:srcRect/>
            <a:stretch>
              <a:fillRect/>
            </a:stretch>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 name="3 Arco de bloque"/>
          <p:cNvSpPr/>
          <p:nvPr/>
        </p:nvSpPr>
        <p:spPr>
          <a:xfrm>
            <a:off x="4500562" y="0"/>
            <a:ext cx="1857388" cy="1714512"/>
          </a:xfrm>
          <a:prstGeom prst="blockArc">
            <a:avLst>
              <a:gd name="adj1" fmla="val 10800000"/>
              <a:gd name="adj2" fmla="val 29519"/>
              <a:gd name="adj3" fmla="val 5100"/>
            </a:avLst>
          </a:prstGeom>
          <a:blipFill dpi="0" rotWithShape="1">
            <a:blip r:embed="rId3">
              <a:duotone>
                <a:schemeClr val="accent5">
                  <a:shade val="45000"/>
                  <a:satMod val="135000"/>
                </a:schemeClr>
                <a:prstClr val="white"/>
              </a:duotone>
              <a:lum contrast="40000"/>
            </a:blip>
            <a:srcRect/>
            <a:stretch>
              <a:fillRect/>
            </a:stretch>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 name="4 Arco de bloque"/>
          <p:cNvSpPr/>
          <p:nvPr/>
        </p:nvSpPr>
        <p:spPr>
          <a:xfrm>
            <a:off x="928662" y="0"/>
            <a:ext cx="1857388" cy="1714512"/>
          </a:xfrm>
          <a:prstGeom prst="blockArc">
            <a:avLst>
              <a:gd name="adj1" fmla="val 10800000"/>
              <a:gd name="adj2" fmla="val 29519"/>
              <a:gd name="adj3" fmla="val 5100"/>
            </a:avLst>
          </a:prstGeom>
          <a:blipFill dpi="0" rotWithShape="1">
            <a:blip r:embed="rId3">
              <a:duotone>
                <a:schemeClr val="accent5">
                  <a:shade val="45000"/>
                  <a:satMod val="135000"/>
                </a:schemeClr>
                <a:prstClr val="white"/>
              </a:duotone>
              <a:lum contrast="40000"/>
            </a:blip>
            <a:srcRect/>
            <a:stretch>
              <a:fillRect/>
            </a:stretch>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Arco de bloque"/>
          <p:cNvSpPr/>
          <p:nvPr/>
        </p:nvSpPr>
        <p:spPr>
          <a:xfrm>
            <a:off x="6286512" y="0"/>
            <a:ext cx="1857388" cy="1714512"/>
          </a:xfrm>
          <a:prstGeom prst="blockArc">
            <a:avLst>
              <a:gd name="adj1" fmla="val 10800000"/>
              <a:gd name="adj2" fmla="val 29519"/>
              <a:gd name="adj3" fmla="val 5100"/>
            </a:avLst>
          </a:prstGeom>
          <a:blipFill dpi="0" rotWithShape="1">
            <a:blip r:embed="rId3">
              <a:duotone>
                <a:schemeClr val="accent5">
                  <a:shade val="45000"/>
                  <a:satMod val="135000"/>
                </a:schemeClr>
                <a:prstClr val="white"/>
              </a:duotone>
              <a:lum contrast="40000"/>
            </a:blip>
            <a:srcRect/>
            <a:stretch>
              <a:fillRect/>
            </a:stretch>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Arco de bloque"/>
          <p:cNvSpPr/>
          <p:nvPr/>
        </p:nvSpPr>
        <p:spPr>
          <a:xfrm>
            <a:off x="2714612" y="500048"/>
            <a:ext cx="1857388" cy="1714512"/>
          </a:xfrm>
          <a:prstGeom prst="blockArc">
            <a:avLst>
              <a:gd name="adj1" fmla="val 10800000"/>
              <a:gd name="adj2" fmla="val 29519"/>
              <a:gd name="adj3" fmla="val 5100"/>
            </a:avLst>
          </a:prstGeom>
          <a:blipFill dpi="0" rotWithShape="1">
            <a:blip r:embed="rId3">
              <a:duotone>
                <a:schemeClr val="accent5">
                  <a:shade val="45000"/>
                  <a:satMod val="135000"/>
                </a:schemeClr>
                <a:prstClr val="white"/>
              </a:duotone>
              <a:lum contrast="40000"/>
            </a:blip>
            <a:srcRect/>
            <a:stretch>
              <a:fillRect/>
            </a:stretch>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Arco de bloque"/>
          <p:cNvSpPr/>
          <p:nvPr/>
        </p:nvSpPr>
        <p:spPr>
          <a:xfrm>
            <a:off x="4500562" y="500048"/>
            <a:ext cx="1857388" cy="1714512"/>
          </a:xfrm>
          <a:prstGeom prst="blockArc">
            <a:avLst>
              <a:gd name="adj1" fmla="val 10800000"/>
              <a:gd name="adj2" fmla="val 29519"/>
              <a:gd name="adj3" fmla="val 5100"/>
            </a:avLst>
          </a:prstGeom>
          <a:blipFill dpi="0" rotWithShape="1">
            <a:blip r:embed="rId3">
              <a:duotone>
                <a:schemeClr val="accent5">
                  <a:shade val="45000"/>
                  <a:satMod val="135000"/>
                </a:schemeClr>
                <a:prstClr val="white"/>
              </a:duotone>
              <a:lum contrast="40000"/>
            </a:blip>
            <a:srcRect/>
            <a:stretch>
              <a:fillRect/>
            </a:stretch>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Arco de bloque"/>
          <p:cNvSpPr/>
          <p:nvPr/>
        </p:nvSpPr>
        <p:spPr>
          <a:xfrm>
            <a:off x="928662" y="500048"/>
            <a:ext cx="1857388" cy="1714512"/>
          </a:xfrm>
          <a:prstGeom prst="blockArc">
            <a:avLst>
              <a:gd name="adj1" fmla="val 10800000"/>
              <a:gd name="adj2" fmla="val 29519"/>
              <a:gd name="adj3" fmla="val 5100"/>
            </a:avLst>
          </a:prstGeom>
          <a:blipFill dpi="0" rotWithShape="1">
            <a:blip r:embed="rId3">
              <a:duotone>
                <a:schemeClr val="accent5">
                  <a:shade val="45000"/>
                  <a:satMod val="135000"/>
                </a:schemeClr>
                <a:prstClr val="white"/>
              </a:duotone>
              <a:lum contrast="40000"/>
            </a:blip>
            <a:srcRect/>
            <a:stretch>
              <a:fillRect/>
            </a:stretch>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Arco de bloque"/>
          <p:cNvSpPr/>
          <p:nvPr/>
        </p:nvSpPr>
        <p:spPr>
          <a:xfrm>
            <a:off x="6286512" y="500048"/>
            <a:ext cx="1857388" cy="1714512"/>
          </a:xfrm>
          <a:prstGeom prst="blockArc">
            <a:avLst>
              <a:gd name="adj1" fmla="val 10800000"/>
              <a:gd name="adj2" fmla="val 29519"/>
              <a:gd name="adj3" fmla="val 5100"/>
            </a:avLst>
          </a:prstGeom>
          <a:blipFill dpi="0" rotWithShape="1">
            <a:blip r:embed="rId3">
              <a:duotone>
                <a:schemeClr val="accent5">
                  <a:shade val="45000"/>
                  <a:satMod val="135000"/>
                </a:schemeClr>
                <a:prstClr val="white"/>
              </a:duotone>
              <a:lum contrast="40000"/>
            </a:blip>
            <a:srcRect/>
            <a:stretch>
              <a:fillRect/>
            </a:stretch>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Arco de bloque"/>
          <p:cNvSpPr/>
          <p:nvPr/>
        </p:nvSpPr>
        <p:spPr>
          <a:xfrm>
            <a:off x="2714612" y="928694"/>
            <a:ext cx="1857388" cy="1714512"/>
          </a:xfrm>
          <a:prstGeom prst="blockArc">
            <a:avLst>
              <a:gd name="adj1" fmla="val 10800000"/>
              <a:gd name="adj2" fmla="val 29519"/>
              <a:gd name="adj3" fmla="val 5100"/>
            </a:avLst>
          </a:prstGeom>
          <a:blipFill dpi="0" rotWithShape="1">
            <a:blip r:embed="rId3">
              <a:duotone>
                <a:schemeClr val="accent5">
                  <a:shade val="45000"/>
                  <a:satMod val="135000"/>
                </a:schemeClr>
                <a:prstClr val="white"/>
              </a:duotone>
              <a:lum contrast="40000"/>
            </a:blip>
            <a:srcRect/>
            <a:stretch>
              <a:fillRect/>
            </a:stretch>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Arco de bloque"/>
          <p:cNvSpPr/>
          <p:nvPr/>
        </p:nvSpPr>
        <p:spPr>
          <a:xfrm>
            <a:off x="4500562" y="928694"/>
            <a:ext cx="1857388" cy="1714512"/>
          </a:xfrm>
          <a:prstGeom prst="blockArc">
            <a:avLst>
              <a:gd name="adj1" fmla="val 10800000"/>
              <a:gd name="adj2" fmla="val 29519"/>
              <a:gd name="adj3" fmla="val 5100"/>
            </a:avLst>
          </a:prstGeom>
          <a:blipFill dpi="0" rotWithShape="1">
            <a:blip r:embed="rId3">
              <a:duotone>
                <a:schemeClr val="accent5">
                  <a:shade val="45000"/>
                  <a:satMod val="135000"/>
                </a:schemeClr>
                <a:prstClr val="white"/>
              </a:duotone>
              <a:lum contrast="40000"/>
            </a:blip>
            <a:srcRect/>
            <a:stretch>
              <a:fillRect/>
            </a:stretch>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Arco de bloque"/>
          <p:cNvSpPr/>
          <p:nvPr/>
        </p:nvSpPr>
        <p:spPr>
          <a:xfrm>
            <a:off x="928662" y="928694"/>
            <a:ext cx="1857388" cy="1714512"/>
          </a:xfrm>
          <a:prstGeom prst="blockArc">
            <a:avLst>
              <a:gd name="adj1" fmla="val 10800000"/>
              <a:gd name="adj2" fmla="val 29519"/>
              <a:gd name="adj3" fmla="val 5100"/>
            </a:avLst>
          </a:prstGeom>
          <a:blipFill dpi="0" rotWithShape="1">
            <a:blip r:embed="rId3">
              <a:duotone>
                <a:schemeClr val="accent5">
                  <a:shade val="45000"/>
                  <a:satMod val="135000"/>
                </a:schemeClr>
                <a:prstClr val="white"/>
              </a:duotone>
              <a:lum contrast="40000"/>
            </a:blip>
            <a:srcRect/>
            <a:stretch>
              <a:fillRect/>
            </a:stretch>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Arco de bloque"/>
          <p:cNvSpPr/>
          <p:nvPr/>
        </p:nvSpPr>
        <p:spPr>
          <a:xfrm>
            <a:off x="6286512" y="928694"/>
            <a:ext cx="1857388" cy="1714512"/>
          </a:xfrm>
          <a:prstGeom prst="blockArc">
            <a:avLst>
              <a:gd name="adj1" fmla="val 10800000"/>
              <a:gd name="adj2" fmla="val 29519"/>
              <a:gd name="adj3" fmla="val 5100"/>
            </a:avLst>
          </a:prstGeom>
          <a:blipFill dpi="0" rotWithShape="1">
            <a:blip r:embed="rId3">
              <a:duotone>
                <a:schemeClr val="accent5">
                  <a:shade val="45000"/>
                  <a:satMod val="135000"/>
                </a:schemeClr>
                <a:prstClr val="white"/>
              </a:duotone>
              <a:lum contrast="40000"/>
            </a:blip>
            <a:srcRect/>
            <a:stretch>
              <a:fillRect/>
            </a:stretch>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Arco de bloque"/>
          <p:cNvSpPr/>
          <p:nvPr/>
        </p:nvSpPr>
        <p:spPr>
          <a:xfrm>
            <a:off x="2714612" y="1428742"/>
            <a:ext cx="1857388" cy="1714512"/>
          </a:xfrm>
          <a:prstGeom prst="blockArc">
            <a:avLst>
              <a:gd name="adj1" fmla="val 10800000"/>
              <a:gd name="adj2" fmla="val 29519"/>
              <a:gd name="adj3" fmla="val 5100"/>
            </a:avLst>
          </a:prstGeom>
          <a:blipFill dpi="0" rotWithShape="1">
            <a:blip r:embed="rId3">
              <a:duotone>
                <a:schemeClr val="accent5">
                  <a:shade val="45000"/>
                  <a:satMod val="135000"/>
                </a:schemeClr>
                <a:prstClr val="white"/>
              </a:duotone>
              <a:lum contrast="40000"/>
            </a:blip>
            <a:srcRect/>
            <a:stretch>
              <a:fillRect/>
            </a:stretch>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15 Arco de bloque"/>
          <p:cNvSpPr/>
          <p:nvPr/>
        </p:nvSpPr>
        <p:spPr>
          <a:xfrm>
            <a:off x="4500562" y="1428742"/>
            <a:ext cx="1857388" cy="1714512"/>
          </a:xfrm>
          <a:prstGeom prst="blockArc">
            <a:avLst>
              <a:gd name="adj1" fmla="val 10800000"/>
              <a:gd name="adj2" fmla="val 29519"/>
              <a:gd name="adj3" fmla="val 5100"/>
            </a:avLst>
          </a:prstGeom>
          <a:blipFill dpi="0" rotWithShape="1">
            <a:blip r:embed="rId3">
              <a:duotone>
                <a:schemeClr val="accent5">
                  <a:shade val="45000"/>
                  <a:satMod val="135000"/>
                </a:schemeClr>
                <a:prstClr val="white"/>
              </a:duotone>
              <a:lum contrast="40000"/>
            </a:blip>
            <a:srcRect/>
            <a:stretch>
              <a:fillRect/>
            </a:stretch>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7" name="16 Arco de bloque"/>
          <p:cNvSpPr/>
          <p:nvPr/>
        </p:nvSpPr>
        <p:spPr>
          <a:xfrm>
            <a:off x="928662" y="1428742"/>
            <a:ext cx="1857388" cy="1714512"/>
          </a:xfrm>
          <a:prstGeom prst="blockArc">
            <a:avLst>
              <a:gd name="adj1" fmla="val 10800000"/>
              <a:gd name="adj2" fmla="val 29519"/>
              <a:gd name="adj3" fmla="val 5100"/>
            </a:avLst>
          </a:prstGeom>
          <a:blipFill dpi="0" rotWithShape="1">
            <a:blip r:embed="rId3">
              <a:duotone>
                <a:schemeClr val="accent5">
                  <a:shade val="45000"/>
                  <a:satMod val="135000"/>
                </a:schemeClr>
                <a:prstClr val="white"/>
              </a:duotone>
              <a:lum contrast="40000"/>
            </a:blip>
            <a:srcRect/>
            <a:stretch>
              <a:fillRect/>
            </a:stretch>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8" name="17 Arco de bloque"/>
          <p:cNvSpPr/>
          <p:nvPr/>
        </p:nvSpPr>
        <p:spPr>
          <a:xfrm>
            <a:off x="6286512" y="1428742"/>
            <a:ext cx="1857388" cy="1714512"/>
          </a:xfrm>
          <a:prstGeom prst="blockArc">
            <a:avLst>
              <a:gd name="adj1" fmla="val 10800000"/>
              <a:gd name="adj2" fmla="val 29519"/>
              <a:gd name="adj3" fmla="val 5100"/>
            </a:avLst>
          </a:prstGeom>
          <a:blipFill dpi="0" rotWithShape="1">
            <a:blip r:embed="rId3">
              <a:duotone>
                <a:schemeClr val="accent5">
                  <a:shade val="45000"/>
                  <a:satMod val="135000"/>
                </a:schemeClr>
                <a:prstClr val="white"/>
              </a:duotone>
              <a:lum contrast="40000"/>
            </a:blip>
            <a:srcRect/>
            <a:stretch>
              <a:fillRect/>
            </a:stretch>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9" name="18 Arco de bloque"/>
          <p:cNvSpPr/>
          <p:nvPr/>
        </p:nvSpPr>
        <p:spPr>
          <a:xfrm>
            <a:off x="2714612" y="2000246"/>
            <a:ext cx="1857388" cy="1714512"/>
          </a:xfrm>
          <a:prstGeom prst="blockArc">
            <a:avLst>
              <a:gd name="adj1" fmla="val 10800000"/>
              <a:gd name="adj2" fmla="val 29519"/>
              <a:gd name="adj3" fmla="val 5100"/>
            </a:avLst>
          </a:prstGeom>
          <a:blipFill dpi="0" rotWithShape="1">
            <a:blip r:embed="rId3">
              <a:duotone>
                <a:schemeClr val="accent5">
                  <a:shade val="45000"/>
                  <a:satMod val="135000"/>
                </a:schemeClr>
                <a:prstClr val="white"/>
              </a:duotone>
              <a:lum contrast="40000"/>
            </a:blip>
            <a:srcRect/>
            <a:stretch>
              <a:fillRect/>
            </a:stretch>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0" name="19 Arco de bloque"/>
          <p:cNvSpPr/>
          <p:nvPr/>
        </p:nvSpPr>
        <p:spPr>
          <a:xfrm>
            <a:off x="4500562" y="2000246"/>
            <a:ext cx="1857388" cy="1714512"/>
          </a:xfrm>
          <a:prstGeom prst="blockArc">
            <a:avLst>
              <a:gd name="adj1" fmla="val 10800000"/>
              <a:gd name="adj2" fmla="val 29519"/>
              <a:gd name="adj3" fmla="val 5100"/>
            </a:avLst>
          </a:prstGeom>
          <a:blipFill dpi="0" rotWithShape="1">
            <a:blip r:embed="rId3">
              <a:duotone>
                <a:schemeClr val="accent5">
                  <a:shade val="45000"/>
                  <a:satMod val="135000"/>
                </a:schemeClr>
                <a:prstClr val="white"/>
              </a:duotone>
              <a:lum contrast="40000"/>
            </a:blip>
            <a:srcRect/>
            <a:stretch>
              <a:fillRect/>
            </a:stretch>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1" name="20 Arco de bloque"/>
          <p:cNvSpPr/>
          <p:nvPr/>
        </p:nvSpPr>
        <p:spPr>
          <a:xfrm>
            <a:off x="928662" y="2000246"/>
            <a:ext cx="1857388" cy="1714512"/>
          </a:xfrm>
          <a:prstGeom prst="blockArc">
            <a:avLst>
              <a:gd name="adj1" fmla="val 10800000"/>
              <a:gd name="adj2" fmla="val 29519"/>
              <a:gd name="adj3" fmla="val 5100"/>
            </a:avLst>
          </a:prstGeom>
          <a:blipFill dpi="0" rotWithShape="1">
            <a:blip r:embed="rId3">
              <a:duotone>
                <a:schemeClr val="accent5">
                  <a:shade val="45000"/>
                  <a:satMod val="135000"/>
                </a:schemeClr>
                <a:prstClr val="white"/>
              </a:duotone>
              <a:lum contrast="40000"/>
            </a:blip>
            <a:srcRect/>
            <a:stretch>
              <a:fillRect/>
            </a:stretch>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2" name="21 Arco de bloque"/>
          <p:cNvSpPr/>
          <p:nvPr/>
        </p:nvSpPr>
        <p:spPr>
          <a:xfrm>
            <a:off x="6286512" y="2000246"/>
            <a:ext cx="1857388" cy="1714512"/>
          </a:xfrm>
          <a:prstGeom prst="blockArc">
            <a:avLst>
              <a:gd name="adj1" fmla="val 10800000"/>
              <a:gd name="adj2" fmla="val 29519"/>
              <a:gd name="adj3" fmla="val 5100"/>
            </a:avLst>
          </a:prstGeom>
          <a:blipFill dpi="0" rotWithShape="1">
            <a:blip r:embed="rId3">
              <a:duotone>
                <a:schemeClr val="accent5">
                  <a:shade val="45000"/>
                  <a:satMod val="135000"/>
                </a:schemeClr>
                <a:prstClr val="white"/>
              </a:duotone>
              <a:lum contrast="40000"/>
            </a:blip>
            <a:srcRect/>
            <a:stretch>
              <a:fillRect/>
            </a:stretch>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3" name="22 Arco de bloque"/>
          <p:cNvSpPr/>
          <p:nvPr/>
        </p:nvSpPr>
        <p:spPr>
          <a:xfrm>
            <a:off x="2714612" y="2500312"/>
            <a:ext cx="1857388" cy="1714512"/>
          </a:xfrm>
          <a:prstGeom prst="blockArc">
            <a:avLst>
              <a:gd name="adj1" fmla="val 10800000"/>
              <a:gd name="adj2" fmla="val 29519"/>
              <a:gd name="adj3" fmla="val 5100"/>
            </a:avLst>
          </a:prstGeom>
          <a:blipFill dpi="0" rotWithShape="1">
            <a:blip r:embed="rId3">
              <a:duotone>
                <a:schemeClr val="accent5">
                  <a:shade val="45000"/>
                  <a:satMod val="135000"/>
                </a:schemeClr>
                <a:prstClr val="white"/>
              </a:duotone>
              <a:lum contrast="40000"/>
            </a:blip>
            <a:srcRect/>
            <a:stretch>
              <a:fillRect/>
            </a:stretch>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4" name="23 Arco de bloque"/>
          <p:cNvSpPr/>
          <p:nvPr/>
        </p:nvSpPr>
        <p:spPr>
          <a:xfrm>
            <a:off x="4500562" y="2500312"/>
            <a:ext cx="1857388" cy="1714512"/>
          </a:xfrm>
          <a:prstGeom prst="blockArc">
            <a:avLst>
              <a:gd name="adj1" fmla="val 10800000"/>
              <a:gd name="adj2" fmla="val 29519"/>
              <a:gd name="adj3" fmla="val 5100"/>
            </a:avLst>
          </a:prstGeom>
          <a:blipFill dpi="0" rotWithShape="1">
            <a:blip r:embed="rId3">
              <a:duotone>
                <a:schemeClr val="accent5">
                  <a:shade val="45000"/>
                  <a:satMod val="135000"/>
                </a:schemeClr>
                <a:prstClr val="white"/>
              </a:duotone>
              <a:lum contrast="40000"/>
            </a:blip>
            <a:srcRect/>
            <a:stretch>
              <a:fillRect/>
            </a:stretch>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5" name="24 Arco de bloque"/>
          <p:cNvSpPr/>
          <p:nvPr/>
        </p:nvSpPr>
        <p:spPr>
          <a:xfrm>
            <a:off x="928662" y="2500312"/>
            <a:ext cx="1857388" cy="1714512"/>
          </a:xfrm>
          <a:prstGeom prst="blockArc">
            <a:avLst>
              <a:gd name="adj1" fmla="val 10800000"/>
              <a:gd name="adj2" fmla="val 29519"/>
              <a:gd name="adj3" fmla="val 5100"/>
            </a:avLst>
          </a:prstGeom>
          <a:blipFill dpi="0" rotWithShape="1">
            <a:blip r:embed="rId3">
              <a:duotone>
                <a:schemeClr val="accent5">
                  <a:shade val="45000"/>
                  <a:satMod val="135000"/>
                </a:schemeClr>
                <a:prstClr val="white"/>
              </a:duotone>
              <a:lum contrast="40000"/>
            </a:blip>
            <a:srcRect/>
            <a:stretch>
              <a:fillRect/>
            </a:stretch>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6" name="25 Arco de bloque"/>
          <p:cNvSpPr/>
          <p:nvPr/>
        </p:nvSpPr>
        <p:spPr>
          <a:xfrm>
            <a:off x="6286512" y="2500312"/>
            <a:ext cx="1857388" cy="1714512"/>
          </a:xfrm>
          <a:prstGeom prst="blockArc">
            <a:avLst>
              <a:gd name="adj1" fmla="val 10800000"/>
              <a:gd name="adj2" fmla="val 29519"/>
              <a:gd name="adj3" fmla="val 5100"/>
            </a:avLst>
          </a:prstGeom>
          <a:blipFill dpi="0" rotWithShape="1">
            <a:blip r:embed="rId3">
              <a:duotone>
                <a:schemeClr val="accent5">
                  <a:shade val="45000"/>
                  <a:satMod val="135000"/>
                </a:schemeClr>
                <a:prstClr val="white"/>
              </a:duotone>
              <a:lum contrast="40000"/>
            </a:blip>
            <a:srcRect/>
            <a:stretch>
              <a:fillRect/>
            </a:stretch>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7" name="26 Arco de bloque"/>
          <p:cNvSpPr/>
          <p:nvPr/>
        </p:nvSpPr>
        <p:spPr>
          <a:xfrm>
            <a:off x="2714612" y="3000378"/>
            <a:ext cx="1857388" cy="1714512"/>
          </a:xfrm>
          <a:prstGeom prst="blockArc">
            <a:avLst>
              <a:gd name="adj1" fmla="val 10800000"/>
              <a:gd name="adj2" fmla="val 29519"/>
              <a:gd name="adj3" fmla="val 5100"/>
            </a:avLst>
          </a:prstGeom>
          <a:blipFill dpi="0" rotWithShape="1">
            <a:blip r:embed="rId3">
              <a:duotone>
                <a:schemeClr val="accent5">
                  <a:shade val="45000"/>
                  <a:satMod val="135000"/>
                </a:schemeClr>
                <a:prstClr val="white"/>
              </a:duotone>
              <a:lum contrast="40000"/>
            </a:blip>
            <a:srcRect/>
            <a:stretch>
              <a:fillRect/>
            </a:stretch>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8" name="27 Arco de bloque"/>
          <p:cNvSpPr/>
          <p:nvPr/>
        </p:nvSpPr>
        <p:spPr>
          <a:xfrm>
            <a:off x="4500562" y="3000378"/>
            <a:ext cx="1857388" cy="1714512"/>
          </a:xfrm>
          <a:prstGeom prst="blockArc">
            <a:avLst>
              <a:gd name="adj1" fmla="val 10800000"/>
              <a:gd name="adj2" fmla="val 29519"/>
              <a:gd name="adj3" fmla="val 5100"/>
            </a:avLst>
          </a:prstGeom>
          <a:blipFill dpi="0" rotWithShape="1">
            <a:blip r:embed="rId3">
              <a:duotone>
                <a:schemeClr val="accent5">
                  <a:shade val="45000"/>
                  <a:satMod val="135000"/>
                </a:schemeClr>
                <a:prstClr val="white"/>
              </a:duotone>
              <a:lum contrast="40000"/>
            </a:blip>
            <a:srcRect/>
            <a:stretch>
              <a:fillRect/>
            </a:stretch>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9" name="28 Arco de bloque"/>
          <p:cNvSpPr/>
          <p:nvPr/>
        </p:nvSpPr>
        <p:spPr>
          <a:xfrm>
            <a:off x="928662" y="3000378"/>
            <a:ext cx="1857388" cy="1714512"/>
          </a:xfrm>
          <a:prstGeom prst="blockArc">
            <a:avLst>
              <a:gd name="adj1" fmla="val 10800000"/>
              <a:gd name="adj2" fmla="val 29519"/>
              <a:gd name="adj3" fmla="val 5100"/>
            </a:avLst>
          </a:prstGeom>
          <a:blipFill dpi="0" rotWithShape="1">
            <a:blip r:embed="rId3">
              <a:duotone>
                <a:schemeClr val="accent5">
                  <a:shade val="45000"/>
                  <a:satMod val="135000"/>
                </a:schemeClr>
                <a:prstClr val="white"/>
              </a:duotone>
              <a:lum contrast="40000"/>
            </a:blip>
            <a:srcRect/>
            <a:stretch>
              <a:fillRect/>
            </a:stretch>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0" name="29 Arco de bloque"/>
          <p:cNvSpPr/>
          <p:nvPr/>
        </p:nvSpPr>
        <p:spPr>
          <a:xfrm>
            <a:off x="6286512" y="3000378"/>
            <a:ext cx="1857388" cy="1714512"/>
          </a:xfrm>
          <a:prstGeom prst="blockArc">
            <a:avLst>
              <a:gd name="adj1" fmla="val 10800000"/>
              <a:gd name="adj2" fmla="val 29519"/>
              <a:gd name="adj3" fmla="val 5100"/>
            </a:avLst>
          </a:prstGeom>
          <a:blipFill dpi="0" rotWithShape="1">
            <a:blip r:embed="rId3">
              <a:duotone>
                <a:schemeClr val="accent5">
                  <a:shade val="45000"/>
                  <a:satMod val="135000"/>
                </a:schemeClr>
                <a:prstClr val="white"/>
              </a:duotone>
              <a:lum contrast="40000"/>
            </a:blip>
            <a:srcRect/>
            <a:stretch>
              <a:fillRect/>
            </a:stretch>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1" name="30 Rectángulo"/>
          <p:cNvSpPr/>
          <p:nvPr/>
        </p:nvSpPr>
        <p:spPr>
          <a:xfrm>
            <a:off x="-285784" y="-214332"/>
            <a:ext cx="9787006" cy="5715040"/>
          </a:xfrm>
          <a:prstGeom prst="rect">
            <a:avLst/>
          </a:prstGeom>
          <a:gradFill>
            <a:gsLst>
              <a:gs pos="0">
                <a:srgbClr val="DDEBCF"/>
              </a:gs>
              <a:gs pos="50000">
                <a:srgbClr val="9CB86E"/>
              </a:gs>
              <a:gs pos="100000">
                <a:srgbClr val="156B13"/>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31"/>
                                        </p:tgtEl>
                                        <p:attrNameLst>
                                          <p:attrName>style.visibility</p:attrName>
                                        </p:attrNameLst>
                                      </p:cBhvr>
                                      <p:to>
                                        <p:strVal val="hidden"/>
                                      </p:to>
                                    </p:set>
                                  </p:childTnLst>
                                </p:cTn>
                              </p:par>
                              <p:par>
                                <p:cTn id="7" presetID="2" presetClass="entr" presetSubtype="4" fill="hold" grpId="0"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additive="base">
                                        <p:cTn id="9" dur="2000" fill="hold"/>
                                        <p:tgtEl>
                                          <p:spTgt spid="3"/>
                                        </p:tgtEl>
                                        <p:attrNameLst>
                                          <p:attrName>ppt_x</p:attrName>
                                        </p:attrNameLst>
                                      </p:cBhvr>
                                      <p:tavLst>
                                        <p:tav tm="0">
                                          <p:val>
                                            <p:strVal val="#ppt_x"/>
                                          </p:val>
                                        </p:tav>
                                        <p:tav tm="100000">
                                          <p:val>
                                            <p:strVal val="#ppt_x"/>
                                          </p:val>
                                        </p:tav>
                                      </p:tavLst>
                                    </p:anim>
                                    <p:anim calcmode="lin" valueType="num">
                                      <p:cBhvr additive="base">
                                        <p:cTn id="10" dur="2000" fill="hold"/>
                                        <p:tgtEl>
                                          <p:spTgt spid="3"/>
                                        </p:tgtEl>
                                        <p:attrNameLst>
                                          <p:attrName>ppt_y</p:attrName>
                                        </p:attrNameLst>
                                      </p:cBhvr>
                                      <p:tavLst>
                                        <p:tav tm="0">
                                          <p:val>
                                            <p:strVal val="1+#ppt_h/2"/>
                                          </p:val>
                                        </p:tav>
                                        <p:tav tm="100000">
                                          <p:val>
                                            <p:strVal val="#ppt_y"/>
                                          </p:val>
                                        </p:tav>
                                      </p:tavLst>
                                    </p:anim>
                                  </p:childTnLst>
                                </p:cTn>
                              </p:par>
                              <p:par>
                                <p:cTn id="11" presetID="2" presetClass="entr" presetSubtype="4" fill="hold" grpId="0"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2000" fill="hold"/>
                                        <p:tgtEl>
                                          <p:spTgt spid="4"/>
                                        </p:tgtEl>
                                        <p:attrNameLst>
                                          <p:attrName>ppt_x</p:attrName>
                                        </p:attrNameLst>
                                      </p:cBhvr>
                                      <p:tavLst>
                                        <p:tav tm="0">
                                          <p:val>
                                            <p:strVal val="#ppt_x"/>
                                          </p:val>
                                        </p:tav>
                                        <p:tav tm="100000">
                                          <p:val>
                                            <p:strVal val="#ppt_x"/>
                                          </p:val>
                                        </p:tav>
                                      </p:tavLst>
                                    </p:anim>
                                    <p:anim calcmode="lin" valueType="num">
                                      <p:cBhvr additive="base">
                                        <p:cTn id="14" dur="2000" fill="hold"/>
                                        <p:tgtEl>
                                          <p:spTgt spid="4"/>
                                        </p:tgtEl>
                                        <p:attrNameLst>
                                          <p:attrName>ppt_y</p:attrName>
                                        </p:attrNameLst>
                                      </p:cBhvr>
                                      <p:tavLst>
                                        <p:tav tm="0">
                                          <p:val>
                                            <p:strVal val="1+#ppt_h/2"/>
                                          </p:val>
                                        </p:tav>
                                        <p:tav tm="100000">
                                          <p:val>
                                            <p:strVal val="#ppt_y"/>
                                          </p:val>
                                        </p:tav>
                                      </p:tavLst>
                                    </p:anim>
                                  </p:childTnLst>
                                </p:cTn>
                              </p:par>
                              <p:par>
                                <p:cTn id="15" presetID="2" presetClass="entr" presetSubtype="4" fill="hold" grpId="0"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additive="base">
                                        <p:cTn id="17" dur="2000" fill="hold"/>
                                        <p:tgtEl>
                                          <p:spTgt spid="5"/>
                                        </p:tgtEl>
                                        <p:attrNameLst>
                                          <p:attrName>ppt_x</p:attrName>
                                        </p:attrNameLst>
                                      </p:cBhvr>
                                      <p:tavLst>
                                        <p:tav tm="0">
                                          <p:val>
                                            <p:strVal val="#ppt_x"/>
                                          </p:val>
                                        </p:tav>
                                        <p:tav tm="100000">
                                          <p:val>
                                            <p:strVal val="#ppt_x"/>
                                          </p:val>
                                        </p:tav>
                                      </p:tavLst>
                                    </p:anim>
                                    <p:anim calcmode="lin" valueType="num">
                                      <p:cBhvr additive="base">
                                        <p:cTn id="18" dur="2000" fill="hold"/>
                                        <p:tgtEl>
                                          <p:spTgt spid="5"/>
                                        </p:tgtEl>
                                        <p:attrNameLst>
                                          <p:attrName>ppt_y</p:attrName>
                                        </p:attrNameLst>
                                      </p:cBhvr>
                                      <p:tavLst>
                                        <p:tav tm="0">
                                          <p:val>
                                            <p:strVal val="1+#ppt_h/2"/>
                                          </p:val>
                                        </p:tav>
                                        <p:tav tm="100000">
                                          <p:val>
                                            <p:strVal val="#ppt_y"/>
                                          </p:val>
                                        </p:tav>
                                      </p:tavLst>
                                    </p:anim>
                                  </p:childTnLst>
                                </p:cTn>
                              </p:par>
                              <p:par>
                                <p:cTn id="19" presetID="2" presetClass="entr" presetSubtype="4" fill="hold" grpId="0" nodeType="with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additive="base">
                                        <p:cTn id="21" dur="2000" fill="hold"/>
                                        <p:tgtEl>
                                          <p:spTgt spid="6"/>
                                        </p:tgtEl>
                                        <p:attrNameLst>
                                          <p:attrName>ppt_x</p:attrName>
                                        </p:attrNameLst>
                                      </p:cBhvr>
                                      <p:tavLst>
                                        <p:tav tm="0">
                                          <p:val>
                                            <p:strVal val="#ppt_x"/>
                                          </p:val>
                                        </p:tav>
                                        <p:tav tm="100000">
                                          <p:val>
                                            <p:strVal val="#ppt_x"/>
                                          </p:val>
                                        </p:tav>
                                      </p:tavLst>
                                    </p:anim>
                                    <p:anim calcmode="lin" valueType="num">
                                      <p:cBhvr additive="base">
                                        <p:cTn id="22" dur="2000" fill="hold"/>
                                        <p:tgtEl>
                                          <p:spTgt spid="6"/>
                                        </p:tgtEl>
                                        <p:attrNameLst>
                                          <p:attrName>ppt_y</p:attrName>
                                        </p:attrNameLst>
                                      </p:cBhvr>
                                      <p:tavLst>
                                        <p:tav tm="0">
                                          <p:val>
                                            <p:strVal val="1+#ppt_h/2"/>
                                          </p:val>
                                        </p:tav>
                                        <p:tav tm="100000">
                                          <p:val>
                                            <p:strVal val="#ppt_y"/>
                                          </p:val>
                                        </p:tav>
                                      </p:tavLst>
                                    </p:anim>
                                  </p:childTnLst>
                                </p:cTn>
                              </p:par>
                              <p:par>
                                <p:cTn id="23" presetID="2" presetClass="entr" presetSubtype="4" fill="hold" grpId="0" nodeType="withEffect">
                                  <p:stCondLst>
                                    <p:cond delay="0"/>
                                  </p:stCondLst>
                                  <p:childTnLst>
                                    <p:set>
                                      <p:cBhvr>
                                        <p:cTn id="24" dur="1" fill="hold">
                                          <p:stCondLst>
                                            <p:cond delay="0"/>
                                          </p:stCondLst>
                                        </p:cTn>
                                        <p:tgtEl>
                                          <p:spTgt spid="7"/>
                                        </p:tgtEl>
                                        <p:attrNameLst>
                                          <p:attrName>style.visibility</p:attrName>
                                        </p:attrNameLst>
                                      </p:cBhvr>
                                      <p:to>
                                        <p:strVal val="visible"/>
                                      </p:to>
                                    </p:set>
                                    <p:anim calcmode="lin" valueType="num">
                                      <p:cBhvr additive="base">
                                        <p:cTn id="25" dur="2000" fill="hold"/>
                                        <p:tgtEl>
                                          <p:spTgt spid="7"/>
                                        </p:tgtEl>
                                        <p:attrNameLst>
                                          <p:attrName>ppt_x</p:attrName>
                                        </p:attrNameLst>
                                      </p:cBhvr>
                                      <p:tavLst>
                                        <p:tav tm="0">
                                          <p:val>
                                            <p:strVal val="#ppt_x"/>
                                          </p:val>
                                        </p:tav>
                                        <p:tav tm="100000">
                                          <p:val>
                                            <p:strVal val="#ppt_x"/>
                                          </p:val>
                                        </p:tav>
                                      </p:tavLst>
                                    </p:anim>
                                    <p:anim calcmode="lin" valueType="num">
                                      <p:cBhvr additive="base">
                                        <p:cTn id="26" dur="2000" fill="hold"/>
                                        <p:tgtEl>
                                          <p:spTgt spid="7"/>
                                        </p:tgtEl>
                                        <p:attrNameLst>
                                          <p:attrName>ppt_y</p:attrName>
                                        </p:attrNameLst>
                                      </p:cBhvr>
                                      <p:tavLst>
                                        <p:tav tm="0">
                                          <p:val>
                                            <p:strVal val="1+#ppt_h/2"/>
                                          </p:val>
                                        </p:tav>
                                        <p:tav tm="100000">
                                          <p:val>
                                            <p:strVal val="#ppt_y"/>
                                          </p:val>
                                        </p:tav>
                                      </p:tavLst>
                                    </p:anim>
                                  </p:childTnLst>
                                </p:cTn>
                              </p:par>
                              <p:par>
                                <p:cTn id="27" presetID="2" presetClass="entr" presetSubtype="4" fill="hold" grpId="0" nodeType="withEffect">
                                  <p:stCondLst>
                                    <p:cond delay="0"/>
                                  </p:stCondLst>
                                  <p:childTnLst>
                                    <p:set>
                                      <p:cBhvr>
                                        <p:cTn id="28" dur="1" fill="hold">
                                          <p:stCondLst>
                                            <p:cond delay="0"/>
                                          </p:stCondLst>
                                        </p:cTn>
                                        <p:tgtEl>
                                          <p:spTgt spid="8"/>
                                        </p:tgtEl>
                                        <p:attrNameLst>
                                          <p:attrName>style.visibility</p:attrName>
                                        </p:attrNameLst>
                                      </p:cBhvr>
                                      <p:to>
                                        <p:strVal val="visible"/>
                                      </p:to>
                                    </p:set>
                                    <p:anim calcmode="lin" valueType="num">
                                      <p:cBhvr additive="base">
                                        <p:cTn id="29" dur="2000" fill="hold"/>
                                        <p:tgtEl>
                                          <p:spTgt spid="8"/>
                                        </p:tgtEl>
                                        <p:attrNameLst>
                                          <p:attrName>ppt_x</p:attrName>
                                        </p:attrNameLst>
                                      </p:cBhvr>
                                      <p:tavLst>
                                        <p:tav tm="0">
                                          <p:val>
                                            <p:strVal val="#ppt_x"/>
                                          </p:val>
                                        </p:tav>
                                        <p:tav tm="100000">
                                          <p:val>
                                            <p:strVal val="#ppt_x"/>
                                          </p:val>
                                        </p:tav>
                                      </p:tavLst>
                                    </p:anim>
                                    <p:anim calcmode="lin" valueType="num">
                                      <p:cBhvr additive="base">
                                        <p:cTn id="30" dur="2000" fill="hold"/>
                                        <p:tgtEl>
                                          <p:spTgt spid="8"/>
                                        </p:tgtEl>
                                        <p:attrNameLst>
                                          <p:attrName>ppt_y</p:attrName>
                                        </p:attrNameLst>
                                      </p:cBhvr>
                                      <p:tavLst>
                                        <p:tav tm="0">
                                          <p:val>
                                            <p:strVal val="1+#ppt_h/2"/>
                                          </p:val>
                                        </p:tav>
                                        <p:tav tm="100000">
                                          <p:val>
                                            <p:strVal val="#ppt_y"/>
                                          </p:val>
                                        </p:tav>
                                      </p:tavLst>
                                    </p:anim>
                                  </p:childTnLst>
                                </p:cTn>
                              </p:par>
                              <p:par>
                                <p:cTn id="31" presetID="2" presetClass="entr" presetSubtype="4" fill="hold" grpId="0" nodeType="withEffect">
                                  <p:stCondLst>
                                    <p:cond delay="0"/>
                                  </p:stCondLst>
                                  <p:childTnLst>
                                    <p:set>
                                      <p:cBhvr>
                                        <p:cTn id="32" dur="1" fill="hold">
                                          <p:stCondLst>
                                            <p:cond delay="0"/>
                                          </p:stCondLst>
                                        </p:cTn>
                                        <p:tgtEl>
                                          <p:spTgt spid="9"/>
                                        </p:tgtEl>
                                        <p:attrNameLst>
                                          <p:attrName>style.visibility</p:attrName>
                                        </p:attrNameLst>
                                      </p:cBhvr>
                                      <p:to>
                                        <p:strVal val="visible"/>
                                      </p:to>
                                    </p:set>
                                    <p:anim calcmode="lin" valueType="num">
                                      <p:cBhvr additive="base">
                                        <p:cTn id="33" dur="2000" fill="hold"/>
                                        <p:tgtEl>
                                          <p:spTgt spid="9"/>
                                        </p:tgtEl>
                                        <p:attrNameLst>
                                          <p:attrName>ppt_x</p:attrName>
                                        </p:attrNameLst>
                                      </p:cBhvr>
                                      <p:tavLst>
                                        <p:tav tm="0">
                                          <p:val>
                                            <p:strVal val="#ppt_x"/>
                                          </p:val>
                                        </p:tav>
                                        <p:tav tm="100000">
                                          <p:val>
                                            <p:strVal val="#ppt_x"/>
                                          </p:val>
                                        </p:tav>
                                      </p:tavLst>
                                    </p:anim>
                                    <p:anim calcmode="lin" valueType="num">
                                      <p:cBhvr additive="base">
                                        <p:cTn id="34" dur="2000" fill="hold"/>
                                        <p:tgtEl>
                                          <p:spTgt spid="9"/>
                                        </p:tgtEl>
                                        <p:attrNameLst>
                                          <p:attrName>ppt_y</p:attrName>
                                        </p:attrNameLst>
                                      </p:cBhvr>
                                      <p:tavLst>
                                        <p:tav tm="0">
                                          <p:val>
                                            <p:strVal val="1+#ppt_h/2"/>
                                          </p:val>
                                        </p:tav>
                                        <p:tav tm="100000">
                                          <p:val>
                                            <p:strVal val="#ppt_y"/>
                                          </p:val>
                                        </p:tav>
                                      </p:tavLst>
                                    </p:anim>
                                  </p:childTnLst>
                                </p:cTn>
                              </p:par>
                              <p:par>
                                <p:cTn id="35" presetID="2" presetClass="entr" presetSubtype="4" fill="hold" grpId="0" nodeType="withEffect">
                                  <p:stCondLst>
                                    <p:cond delay="0"/>
                                  </p:stCondLst>
                                  <p:childTnLst>
                                    <p:set>
                                      <p:cBhvr>
                                        <p:cTn id="36" dur="1" fill="hold">
                                          <p:stCondLst>
                                            <p:cond delay="0"/>
                                          </p:stCondLst>
                                        </p:cTn>
                                        <p:tgtEl>
                                          <p:spTgt spid="10"/>
                                        </p:tgtEl>
                                        <p:attrNameLst>
                                          <p:attrName>style.visibility</p:attrName>
                                        </p:attrNameLst>
                                      </p:cBhvr>
                                      <p:to>
                                        <p:strVal val="visible"/>
                                      </p:to>
                                    </p:set>
                                    <p:anim calcmode="lin" valueType="num">
                                      <p:cBhvr additive="base">
                                        <p:cTn id="37" dur="2000" fill="hold"/>
                                        <p:tgtEl>
                                          <p:spTgt spid="10"/>
                                        </p:tgtEl>
                                        <p:attrNameLst>
                                          <p:attrName>ppt_x</p:attrName>
                                        </p:attrNameLst>
                                      </p:cBhvr>
                                      <p:tavLst>
                                        <p:tav tm="0">
                                          <p:val>
                                            <p:strVal val="#ppt_x"/>
                                          </p:val>
                                        </p:tav>
                                        <p:tav tm="100000">
                                          <p:val>
                                            <p:strVal val="#ppt_x"/>
                                          </p:val>
                                        </p:tav>
                                      </p:tavLst>
                                    </p:anim>
                                    <p:anim calcmode="lin" valueType="num">
                                      <p:cBhvr additive="base">
                                        <p:cTn id="38" dur="2000" fill="hold"/>
                                        <p:tgtEl>
                                          <p:spTgt spid="10"/>
                                        </p:tgtEl>
                                        <p:attrNameLst>
                                          <p:attrName>ppt_y</p:attrName>
                                        </p:attrNameLst>
                                      </p:cBhvr>
                                      <p:tavLst>
                                        <p:tav tm="0">
                                          <p:val>
                                            <p:strVal val="1+#ppt_h/2"/>
                                          </p:val>
                                        </p:tav>
                                        <p:tav tm="100000">
                                          <p:val>
                                            <p:strVal val="#ppt_y"/>
                                          </p:val>
                                        </p:tav>
                                      </p:tavLst>
                                    </p:anim>
                                  </p:childTnLst>
                                </p:cTn>
                              </p:par>
                              <p:par>
                                <p:cTn id="39" presetID="2" presetClass="entr" presetSubtype="4" fill="hold" grpId="0" nodeType="withEffect">
                                  <p:stCondLst>
                                    <p:cond delay="0"/>
                                  </p:stCondLst>
                                  <p:childTnLst>
                                    <p:set>
                                      <p:cBhvr>
                                        <p:cTn id="40" dur="1" fill="hold">
                                          <p:stCondLst>
                                            <p:cond delay="0"/>
                                          </p:stCondLst>
                                        </p:cTn>
                                        <p:tgtEl>
                                          <p:spTgt spid="11"/>
                                        </p:tgtEl>
                                        <p:attrNameLst>
                                          <p:attrName>style.visibility</p:attrName>
                                        </p:attrNameLst>
                                      </p:cBhvr>
                                      <p:to>
                                        <p:strVal val="visible"/>
                                      </p:to>
                                    </p:set>
                                    <p:anim calcmode="lin" valueType="num">
                                      <p:cBhvr additive="base">
                                        <p:cTn id="41" dur="2000" fill="hold"/>
                                        <p:tgtEl>
                                          <p:spTgt spid="11"/>
                                        </p:tgtEl>
                                        <p:attrNameLst>
                                          <p:attrName>ppt_x</p:attrName>
                                        </p:attrNameLst>
                                      </p:cBhvr>
                                      <p:tavLst>
                                        <p:tav tm="0">
                                          <p:val>
                                            <p:strVal val="#ppt_x"/>
                                          </p:val>
                                        </p:tav>
                                        <p:tav tm="100000">
                                          <p:val>
                                            <p:strVal val="#ppt_x"/>
                                          </p:val>
                                        </p:tav>
                                      </p:tavLst>
                                    </p:anim>
                                    <p:anim calcmode="lin" valueType="num">
                                      <p:cBhvr additive="base">
                                        <p:cTn id="42" dur="2000" fill="hold"/>
                                        <p:tgtEl>
                                          <p:spTgt spid="11"/>
                                        </p:tgtEl>
                                        <p:attrNameLst>
                                          <p:attrName>ppt_y</p:attrName>
                                        </p:attrNameLst>
                                      </p:cBhvr>
                                      <p:tavLst>
                                        <p:tav tm="0">
                                          <p:val>
                                            <p:strVal val="1+#ppt_h/2"/>
                                          </p:val>
                                        </p:tav>
                                        <p:tav tm="100000">
                                          <p:val>
                                            <p:strVal val="#ppt_y"/>
                                          </p:val>
                                        </p:tav>
                                      </p:tavLst>
                                    </p:anim>
                                  </p:childTnLst>
                                </p:cTn>
                              </p:par>
                              <p:par>
                                <p:cTn id="43" presetID="2" presetClass="entr" presetSubtype="4" fill="hold" grpId="0" nodeType="withEffect">
                                  <p:stCondLst>
                                    <p:cond delay="0"/>
                                  </p:stCondLst>
                                  <p:childTnLst>
                                    <p:set>
                                      <p:cBhvr>
                                        <p:cTn id="44" dur="1" fill="hold">
                                          <p:stCondLst>
                                            <p:cond delay="0"/>
                                          </p:stCondLst>
                                        </p:cTn>
                                        <p:tgtEl>
                                          <p:spTgt spid="12"/>
                                        </p:tgtEl>
                                        <p:attrNameLst>
                                          <p:attrName>style.visibility</p:attrName>
                                        </p:attrNameLst>
                                      </p:cBhvr>
                                      <p:to>
                                        <p:strVal val="visible"/>
                                      </p:to>
                                    </p:set>
                                    <p:anim calcmode="lin" valueType="num">
                                      <p:cBhvr additive="base">
                                        <p:cTn id="45" dur="2000" fill="hold"/>
                                        <p:tgtEl>
                                          <p:spTgt spid="12"/>
                                        </p:tgtEl>
                                        <p:attrNameLst>
                                          <p:attrName>ppt_x</p:attrName>
                                        </p:attrNameLst>
                                      </p:cBhvr>
                                      <p:tavLst>
                                        <p:tav tm="0">
                                          <p:val>
                                            <p:strVal val="#ppt_x"/>
                                          </p:val>
                                        </p:tav>
                                        <p:tav tm="100000">
                                          <p:val>
                                            <p:strVal val="#ppt_x"/>
                                          </p:val>
                                        </p:tav>
                                      </p:tavLst>
                                    </p:anim>
                                    <p:anim calcmode="lin" valueType="num">
                                      <p:cBhvr additive="base">
                                        <p:cTn id="46" dur="2000" fill="hold"/>
                                        <p:tgtEl>
                                          <p:spTgt spid="12"/>
                                        </p:tgtEl>
                                        <p:attrNameLst>
                                          <p:attrName>ppt_y</p:attrName>
                                        </p:attrNameLst>
                                      </p:cBhvr>
                                      <p:tavLst>
                                        <p:tav tm="0">
                                          <p:val>
                                            <p:strVal val="1+#ppt_h/2"/>
                                          </p:val>
                                        </p:tav>
                                        <p:tav tm="100000">
                                          <p:val>
                                            <p:strVal val="#ppt_y"/>
                                          </p:val>
                                        </p:tav>
                                      </p:tavLst>
                                    </p:anim>
                                  </p:childTnLst>
                                </p:cTn>
                              </p:par>
                              <p:par>
                                <p:cTn id="47" presetID="2" presetClass="entr" presetSubtype="4" fill="hold" grpId="0" nodeType="withEffect">
                                  <p:stCondLst>
                                    <p:cond delay="0"/>
                                  </p:stCondLst>
                                  <p:childTnLst>
                                    <p:set>
                                      <p:cBhvr>
                                        <p:cTn id="48" dur="1" fill="hold">
                                          <p:stCondLst>
                                            <p:cond delay="0"/>
                                          </p:stCondLst>
                                        </p:cTn>
                                        <p:tgtEl>
                                          <p:spTgt spid="13"/>
                                        </p:tgtEl>
                                        <p:attrNameLst>
                                          <p:attrName>style.visibility</p:attrName>
                                        </p:attrNameLst>
                                      </p:cBhvr>
                                      <p:to>
                                        <p:strVal val="visible"/>
                                      </p:to>
                                    </p:set>
                                    <p:anim calcmode="lin" valueType="num">
                                      <p:cBhvr additive="base">
                                        <p:cTn id="49" dur="2000" fill="hold"/>
                                        <p:tgtEl>
                                          <p:spTgt spid="13"/>
                                        </p:tgtEl>
                                        <p:attrNameLst>
                                          <p:attrName>ppt_x</p:attrName>
                                        </p:attrNameLst>
                                      </p:cBhvr>
                                      <p:tavLst>
                                        <p:tav tm="0">
                                          <p:val>
                                            <p:strVal val="#ppt_x"/>
                                          </p:val>
                                        </p:tav>
                                        <p:tav tm="100000">
                                          <p:val>
                                            <p:strVal val="#ppt_x"/>
                                          </p:val>
                                        </p:tav>
                                      </p:tavLst>
                                    </p:anim>
                                    <p:anim calcmode="lin" valueType="num">
                                      <p:cBhvr additive="base">
                                        <p:cTn id="50" dur="2000" fill="hold"/>
                                        <p:tgtEl>
                                          <p:spTgt spid="13"/>
                                        </p:tgtEl>
                                        <p:attrNameLst>
                                          <p:attrName>ppt_y</p:attrName>
                                        </p:attrNameLst>
                                      </p:cBhvr>
                                      <p:tavLst>
                                        <p:tav tm="0">
                                          <p:val>
                                            <p:strVal val="1+#ppt_h/2"/>
                                          </p:val>
                                        </p:tav>
                                        <p:tav tm="100000">
                                          <p:val>
                                            <p:strVal val="#ppt_y"/>
                                          </p:val>
                                        </p:tav>
                                      </p:tavLst>
                                    </p:anim>
                                  </p:childTnLst>
                                </p:cTn>
                              </p:par>
                              <p:par>
                                <p:cTn id="51" presetID="2" presetClass="entr" presetSubtype="4" fill="hold" grpId="0" nodeType="withEffect">
                                  <p:stCondLst>
                                    <p:cond delay="0"/>
                                  </p:stCondLst>
                                  <p:childTnLst>
                                    <p:set>
                                      <p:cBhvr>
                                        <p:cTn id="52" dur="1" fill="hold">
                                          <p:stCondLst>
                                            <p:cond delay="0"/>
                                          </p:stCondLst>
                                        </p:cTn>
                                        <p:tgtEl>
                                          <p:spTgt spid="14"/>
                                        </p:tgtEl>
                                        <p:attrNameLst>
                                          <p:attrName>style.visibility</p:attrName>
                                        </p:attrNameLst>
                                      </p:cBhvr>
                                      <p:to>
                                        <p:strVal val="visible"/>
                                      </p:to>
                                    </p:set>
                                    <p:anim calcmode="lin" valueType="num">
                                      <p:cBhvr additive="base">
                                        <p:cTn id="53" dur="2000" fill="hold"/>
                                        <p:tgtEl>
                                          <p:spTgt spid="14"/>
                                        </p:tgtEl>
                                        <p:attrNameLst>
                                          <p:attrName>ppt_x</p:attrName>
                                        </p:attrNameLst>
                                      </p:cBhvr>
                                      <p:tavLst>
                                        <p:tav tm="0">
                                          <p:val>
                                            <p:strVal val="#ppt_x"/>
                                          </p:val>
                                        </p:tav>
                                        <p:tav tm="100000">
                                          <p:val>
                                            <p:strVal val="#ppt_x"/>
                                          </p:val>
                                        </p:tav>
                                      </p:tavLst>
                                    </p:anim>
                                    <p:anim calcmode="lin" valueType="num">
                                      <p:cBhvr additive="base">
                                        <p:cTn id="54" dur="2000" fill="hold"/>
                                        <p:tgtEl>
                                          <p:spTgt spid="14"/>
                                        </p:tgtEl>
                                        <p:attrNameLst>
                                          <p:attrName>ppt_y</p:attrName>
                                        </p:attrNameLst>
                                      </p:cBhvr>
                                      <p:tavLst>
                                        <p:tav tm="0">
                                          <p:val>
                                            <p:strVal val="1+#ppt_h/2"/>
                                          </p:val>
                                        </p:tav>
                                        <p:tav tm="100000">
                                          <p:val>
                                            <p:strVal val="#ppt_y"/>
                                          </p:val>
                                        </p:tav>
                                      </p:tavLst>
                                    </p:anim>
                                  </p:childTnLst>
                                </p:cTn>
                              </p:par>
                              <p:par>
                                <p:cTn id="55" presetID="2" presetClass="entr" presetSubtype="4" fill="hold" grpId="0" nodeType="withEffect">
                                  <p:stCondLst>
                                    <p:cond delay="0"/>
                                  </p:stCondLst>
                                  <p:childTnLst>
                                    <p:set>
                                      <p:cBhvr>
                                        <p:cTn id="56" dur="1" fill="hold">
                                          <p:stCondLst>
                                            <p:cond delay="0"/>
                                          </p:stCondLst>
                                        </p:cTn>
                                        <p:tgtEl>
                                          <p:spTgt spid="15"/>
                                        </p:tgtEl>
                                        <p:attrNameLst>
                                          <p:attrName>style.visibility</p:attrName>
                                        </p:attrNameLst>
                                      </p:cBhvr>
                                      <p:to>
                                        <p:strVal val="visible"/>
                                      </p:to>
                                    </p:set>
                                    <p:anim calcmode="lin" valueType="num">
                                      <p:cBhvr additive="base">
                                        <p:cTn id="57" dur="2000" fill="hold"/>
                                        <p:tgtEl>
                                          <p:spTgt spid="15"/>
                                        </p:tgtEl>
                                        <p:attrNameLst>
                                          <p:attrName>ppt_x</p:attrName>
                                        </p:attrNameLst>
                                      </p:cBhvr>
                                      <p:tavLst>
                                        <p:tav tm="0">
                                          <p:val>
                                            <p:strVal val="#ppt_x"/>
                                          </p:val>
                                        </p:tav>
                                        <p:tav tm="100000">
                                          <p:val>
                                            <p:strVal val="#ppt_x"/>
                                          </p:val>
                                        </p:tav>
                                      </p:tavLst>
                                    </p:anim>
                                    <p:anim calcmode="lin" valueType="num">
                                      <p:cBhvr additive="base">
                                        <p:cTn id="58" dur="2000" fill="hold"/>
                                        <p:tgtEl>
                                          <p:spTgt spid="15"/>
                                        </p:tgtEl>
                                        <p:attrNameLst>
                                          <p:attrName>ppt_y</p:attrName>
                                        </p:attrNameLst>
                                      </p:cBhvr>
                                      <p:tavLst>
                                        <p:tav tm="0">
                                          <p:val>
                                            <p:strVal val="1+#ppt_h/2"/>
                                          </p:val>
                                        </p:tav>
                                        <p:tav tm="100000">
                                          <p:val>
                                            <p:strVal val="#ppt_y"/>
                                          </p:val>
                                        </p:tav>
                                      </p:tavLst>
                                    </p:anim>
                                  </p:childTnLst>
                                </p:cTn>
                              </p:par>
                              <p:par>
                                <p:cTn id="59" presetID="2" presetClass="entr" presetSubtype="4" fill="hold" grpId="0" nodeType="withEffect">
                                  <p:stCondLst>
                                    <p:cond delay="0"/>
                                  </p:stCondLst>
                                  <p:childTnLst>
                                    <p:set>
                                      <p:cBhvr>
                                        <p:cTn id="60" dur="1" fill="hold">
                                          <p:stCondLst>
                                            <p:cond delay="0"/>
                                          </p:stCondLst>
                                        </p:cTn>
                                        <p:tgtEl>
                                          <p:spTgt spid="16"/>
                                        </p:tgtEl>
                                        <p:attrNameLst>
                                          <p:attrName>style.visibility</p:attrName>
                                        </p:attrNameLst>
                                      </p:cBhvr>
                                      <p:to>
                                        <p:strVal val="visible"/>
                                      </p:to>
                                    </p:set>
                                    <p:anim calcmode="lin" valueType="num">
                                      <p:cBhvr additive="base">
                                        <p:cTn id="61" dur="2000" fill="hold"/>
                                        <p:tgtEl>
                                          <p:spTgt spid="16"/>
                                        </p:tgtEl>
                                        <p:attrNameLst>
                                          <p:attrName>ppt_x</p:attrName>
                                        </p:attrNameLst>
                                      </p:cBhvr>
                                      <p:tavLst>
                                        <p:tav tm="0">
                                          <p:val>
                                            <p:strVal val="#ppt_x"/>
                                          </p:val>
                                        </p:tav>
                                        <p:tav tm="100000">
                                          <p:val>
                                            <p:strVal val="#ppt_x"/>
                                          </p:val>
                                        </p:tav>
                                      </p:tavLst>
                                    </p:anim>
                                    <p:anim calcmode="lin" valueType="num">
                                      <p:cBhvr additive="base">
                                        <p:cTn id="62" dur="2000" fill="hold"/>
                                        <p:tgtEl>
                                          <p:spTgt spid="16"/>
                                        </p:tgtEl>
                                        <p:attrNameLst>
                                          <p:attrName>ppt_y</p:attrName>
                                        </p:attrNameLst>
                                      </p:cBhvr>
                                      <p:tavLst>
                                        <p:tav tm="0">
                                          <p:val>
                                            <p:strVal val="1+#ppt_h/2"/>
                                          </p:val>
                                        </p:tav>
                                        <p:tav tm="100000">
                                          <p:val>
                                            <p:strVal val="#ppt_y"/>
                                          </p:val>
                                        </p:tav>
                                      </p:tavLst>
                                    </p:anim>
                                  </p:childTnLst>
                                </p:cTn>
                              </p:par>
                              <p:par>
                                <p:cTn id="63" presetID="2" presetClass="entr" presetSubtype="4" fill="hold" grpId="0" nodeType="withEffect">
                                  <p:stCondLst>
                                    <p:cond delay="0"/>
                                  </p:stCondLst>
                                  <p:childTnLst>
                                    <p:set>
                                      <p:cBhvr>
                                        <p:cTn id="64" dur="1" fill="hold">
                                          <p:stCondLst>
                                            <p:cond delay="0"/>
                                          </p:stCondLst>
                                        </p:cTn>
                                        <p:tgtEl>
                                          <p:spTgt spid="17"/>
                                        </p:tgtEl>
                                        <p:attrNameLst>
                                          <p:attrName>style.visibility</p:attrName>
                                        </p:attrNameLst>
                                      </p:cBhvr>
                                      <p:to>
                                        <p:strVal val="visible"/>
                                      </p:to>
                                    </p:set>
                                    <p:anim calcmode="lin" valueType="num">
                                      <p:cBhvr additive="base">
                                        <p:cTn id="65" dur="2000" fill="hold"/>
                                        <p:tgtEl>
                                          <p:spTgt spid="17"/>
                                        </p:tgtEl>
                                        <p:attrNameLst>
                                          <p:attrName>ppt_x</p:attrName>
                                        </p:attrNameLst>
                                      </p:cBhvr>
                                      <p:tavLst>
                                        <p:tav tm="0">
                                          <p:val>
                                            <p:strVal val="#ppt_x"/>
                                          </p:val>
                                        </p:tav>
                                        <p:tav tm="100000">
                                          <p:val>
                                            <p:strVal val="#ppt_x"/>
                                          </p:val>
                                        </p:tav>
                                      </p:tavLst>
                                    </p:anim>
                                    <p:anim calcmode="lin" valueType="num">
                                      <p:cBhvr additive="base">
                                        <p:cTn id="66" dur="2000" fill="hold"/>
                                        <p:tgtEl>
                                          <p:spTgt spid="17"/>
                                        </p:tgtEl>
                                        <p:attrNameLst>
                                          <p:attrName>ppt_y</p:attrName>
                                        </p:attrNameLst>
                                      </p:cBhvr>
                                      <p:tavLst>
                                        <p:tav tm="0">
                                          <p:val>
                                            <p:strVal val="1+#ppt_h/2"/>
                                          </p:val>
                                        </p:tav>
                                        <p:tav tm="100000">
                                          <p:val>
                                            <p:strVal val="#ppt_y"/>
                                          </p:val>
                                        </p:tav>
                                      </p:tavLst>
                                    </p:anim>
                                  </p:childTnLst>
                                </p:cTn>
                              </p:par>
                              <p:par>
                                <p:cTn id="67" presetID="2" presetClass="entr" presetSubtype="4" fill="hold" grpId="0" nodeType="withEffect">
                                  <p:stCondLst>
                                    <p:cond delay="0"/>
                                  </p:stCondLst>
                                  <p:childTnLst>
                                    <p:set>
                                      <p:cBhvr>
                                        <p:cTn id="68" dur="1" fill="hold">
                                          <p:stCondLst>
                                            <p:cond delay="0"/>
                                          </p:stCondLst>
                                        </p:cTn>
                                        <p:tgtEl>
                                          <p:spTgt spid="18"/>
                                        </p:tgtEl>
                                        <p:attrNameLst>
                                          <p:attrName>style.visibility</p:attrName>
                                        </p:attrNameLst>
                                      </p:cBhvr>
                                      <p:to>
                                        <p:strVal val="visible"/>
                                      </p:to>
                                    </p:set>
                                    <p:anim calcmode="lin" valueType="num">
                                      <p:cBhvr additive="base">
                                        <p:cTn id="69" dur="2000" fill="hold"/>
                                        <p:tgtEl>
                                          <p:spTgt spid="18"/>
                                        </p:tgtEl>
                                        <p:attrNameLst>
                                          <p:attrName>ppt_x</p:attrName>
                                        </p:attrNameLst>
                                      </p:cBhvr>
                                      <p:tavLst>
                                        <p:tav tm="0">
                                          <p:val>
                                            <p:strVal val="#ppt_x"/>
                                          </p:val>
                                        </p:tav>
                                        <p:tav tm="100000">
                                          <p:val>
                                            <p:strVal val="#ppt_x"/>
                                          </p:val>
                                        </p:tav>
                                      </p:tavLst>
                                    </p:anim>
                                    <p:anim calcmode="lin" valueType="num">
                                      <p:cBhvr additive="base">
                                        <p:cTn id="70" dur="2000" fill="hold"/>
                                        <p:tgtEl>
                                          <p:spTgt spid="18"/>
                                        </p:tgtEl>
                                        <p:attrNameLst>
                                          <p:attrName>ppt_y</p:attrName>
                                        </p:attrNameLst>
                                      </p:cBhvr>
                                      <p:tavLst>
                                        <p:tav tm="0">
                                          <p:val>
                                            <p:strVal val="1+#ppt_h/2"/>
                                          </p:val>
                                        </p:tav>
                                        <p:tav tm="100000">
                                          <p:val>
                                            <p:strVal val="#ppt_y"/>
                                          </p:val>
                                        </p:tav>
                                      </p:tavLst>
                                    </p:anim>
                                  </p:childTnLst>
                                </p:cTn>
                              </p:par>
                              <p:par>
                                <p:cTn id="71" presetID="2" presetClass="entr" presetSubtype="4" fill="hold" grpId="0" nodeType="withEffect">
                                  <p:stCondLst>
                                    <p:cond delay="0"/>
                                  </p:stCondLst>
                                  <p:childTnLst>
                                    <p:set>
                                      <p:cBhvr>
                                        <p:cTn id="72" dur="1" fill="hold">
                                          <p:stCondLst>
                                            <p:cond delay="0"/>
                                          </p:stCondLst>
                                        </p:cTn>
                                        <p:tgtEl>
                                          <p:spTgt spid="19"/>
                                        </p:tgtEl>
                                        <p:attrNameLst>
                                          <p:attrName>style.visibility</p:attrName>
                                        </p:attrNameLst>
                                      </p:cBhvr>
                                      <p:to>
                                        <p:strVal val="visible"/>
                                      </p:to>
                                    </p:set>
                                    <p:anim calcmode="lin" valueType="num">
                                      <p:cBhvr additive="base">
                                        <p:cTn id="73" dur="2000" fill="hold"/>
                                        <p:tgtEl>
                                          <p:spTgt spid="19"/>
                                        </p:tgtEl>
                                        <p:attrNameLst>
                                          <p:attrName>ppt_x</p:attrName>
                                        </p:attrNameLst>
                                      </p:cBhvr>
                                      <p:tavLst>
                                        <p:tav tm="0">
                                          <p:val>
                                            <p:strVal val="#ppt_x"/>
                                          </p:val>
                                        </p:tav>
                                        <p:tav tm="100000">
                                          <p:val>
                                            <p:strVal val="#ppt_x"/>
                                          </p:val>
                                        </p:tav>
                                      </p:tavLst>
                                    </p:anim>
                                    <p:anim calcmode="lin" valueType="num">
                                      <p:cBhvr additive="base">
                                        <p:cTn id="74" dur="2000" fill="hold"/>
                                        <p:tgtEl>
                                          <p:spTgt spid="19"/>
                                        </p:tgtEl>
                                        <p:attrNameLst>
                                          <p:attrName>ppt_y</p:attrName>
                                        </p:attrNameLst>
                                      </p:cBhvr>
                                      <p:tavLst>
                                        <p:tav tm="0">
                                          <p:val>
                                            <p:strVal val="1+#ppt_h/2"/>
                                          </p:val>
                                        </p:tav>
                                        <p:tav tm="100000">
                                          <p:val>
                                            <p:strVal val="#ppt_y"/>
                                          </p:val>
                                        </p:tav>
                                      </p:tavLst>
                                    </p:anim>
                                  </p:childTnLst>
                                </p:cTn>
                              </p:par>
                              <p:par>
                                <p:cTn id="75" presetID="2" presetClass="entr" presetSubtype="4" fill="hold" grpId="0" nodeType="withEffect">
                                  <p:stCondLst>
                                    <p:cond delay="0"/>
                                  </p:stCondLst>
                                  <p:childTnLst>
                                    <p:set>
                                      <p:cBhvr>
                                        <p:cTn id="76" dur="1" fill="hold">
                                          <p:stCondLst>
                                            <p:cond delay="0"/>
                                          </p:stCondLst>
                                        </p:cTn>
                                        <p:tgtEl>
                                          <p:spTgt spid="20"/>
                                        </p:tgtEl>
                                        <p:attrNameLst>
                                          <p:attrName>style.visibility</p:attrName>
                                        </p:attrNameLst>
                                      </p:cBhvr>
                                      <p:to>
                                        <p:strVal val="visible"/>
                                      </p:to>
                                    </p:set>
                                    <p:anim calcmode="lin" valueType="num">
                                      <p:cBhvr additive="base">
                                        <p:cTn id="77" dur="2000" fill="hold"/>
                                        <p:tgtEl>
                                          <p:spTgt spid="20"/>
                                        </p:tgtEl>
                                        <p:attrNameLst>
                                          <p:attrName>ppt_x</p:attrName>
                                        </p:attrNameLst>
                                      </p:cBhvr>
                                      <p:tavLst>
                                        <p:tav tm="0">
                                          <p:val>
                                            <p:strVal val="#ppt_x"/>
                                          </p:val>
                                        </p:tav>
                                        <p:tav tm="100000">
                                          <p:val>
                                            <p:strVal val="#ppt_x"/>
                                          </p:val>
                                        </p:tav>
                                      </p:tavLst>
                                    </p:anim>
                                    <p:anim calcmode="lin" valueType="num">
                                      <p:cBhvr additive="base">
                                        <p:cTn id="78" dur="2000" fill="hold"/>
                                        <p:tgtEl>
                                          <p:spTgt spid="20"/>
                                        </p:tgtEl>
                                        <p:attrNameLst>
                                          <p:attrName>ppt_y</p:attrName>
                                        </p:attrNameLst>
                                      </p:cBhvr>
                                      <p:tavLst>
                                        <p:tav tm="0">
                                          <p:val>
                                            <p:strVal val="1+#ppt_h/2"/>
                                          </p:val>
                                        </p:tav>
                                        <p:tav tm="100000">
                                          <p:val>
                                            <p:strVal val="#ppt_y"/>
                                          </p:val>
                                        </p:tav>
                                      </p:tavLst>
                                    </p:anim>
                                  </p:childTnLst>
                                </p:cTn>
                              </p:par>
                              <p:par>
                                <p:cTn id="79" presetID="2" presetClass="entr" presetSubtype="4" fill="hold" grpId="0" nodeType="withEffect">
                                  <p:stCondLst>
                                    <p:cond delay="0"/>
                                  </p:stCondLst>
                                  <p:childTnLst>
                                    <p:set>
                                      <p:cBhvr>
                                        <p:cTn id="80" dur="1" fill="hold">
                                          <p:stCondLst>
                                            <p:cond delay="0"/>
                                          </p:stCondLst>
                                        </p:cTn>
                                        <p:tgtEl>
                                          <p:spTgt spid="21"/>
                                        </p:tgtEl>
                                        <p:attrNameLst>
                                          <p:attrName>style.visibility</p:attrName>
                                        </p:attrNameLst>
                                      </p:cBhvr>
                                      <p:to>
                                        <p:strVal val="visible"/>
                                      </p:to>
                                    </p:set>
                                    <p:anim calcmode="lin" valueType="num">
                                      <p:cBhvr additive="base">
                                        <p:cTn id="81" dur="2000" fill="hold"/>
                                        <p:tgtEl>
                                          <p:spTgt spid="21"/>
                                        </p:tgtEl>
                                        <p:attrNameLst>
                                          <p:attrName>ppt_x</p:attrName>
                                        </p:attrNameLst>
                                      </p:cBhvr>
                                      <p:tavLst>
                                        <p:tav tm="0">
                                          <p:val>
                                            <p:strVal val="#ppt_x"/>
                                          </p:val>
                                        </p:tav>
                                        <p:tav tm="100000">
                                          <p:val>
                                            <p:strVal val="#ppt_x"/>
                                          </p:val>
                                        </p:tav>
                                      </p:tavLst>
                                    </p:anim>
                                    <p:anim calcmode="lin" valueType="num">
                                      <p:cBhvr additive="base">
                                        <p:cTn id="82" dur="2000" fill="hold"/>
                                        <p:tgtEl>
                                          <p:spTgt spid="21"/>
                                        </p:tgtEl>
                                        <p:attrNameLst>
                                          <p:attrName>ppt_y</p:attrName>
                                        </p:attrNameLst>
                                      </p:cBhvr>
                                      <p:tavLst>
                                        <p:tav tm="0">
                                          <p:val>
                                            <p:strVal val="1+#ppt_h/2"/>
                                          </p:val>
                                        </p:tav>
                                        <p:tav tm="100000">
                                          <p:val>
                                            <p:strVal val="#ppt_y"/>
                                          </p:val>
                                        </p:tav>
                                      </p:tavLst>
                                    </p:anim>
                                  </p:childTnLst>
                                </p:cTn>
                              </p:par>
                              <p:par>
                                <p:cTn id="83" presetID="2" presetClass="entr" presetSubtype="4" fill="hold" grpId="0" nodeType="withEffect">
                                  <p:stCondLst>
                                    <p:cond delay="0"/>
                                  </p:stCondLst>
                                  <p:childTnLst>
                                    <p:set>
                                      <p:cBhvr>
                                        <p:cTn id="84" dur="1" fill="hold">
                                          <p:stCondLst>
                                            <p:cond delay="0"/>
                                          </p:stCondLst>
                                        </p:cTn>
                                        <p:tgtEl>
                                          <p:spTgt spid="22"/>
                                        </p:tgtEl>
                                        <p:attrNameLst>
                                          <p:attrName>style.visibility</p:attrName>
                                        </p:attrNameLst>
                                      </p:cBhvr>
                                      <p:to>
                                        <p:strVal val="visible"/>
                                      </p:to>
                                    </p:set>
                                    <p:anim calcmode="lin" valueType="num">
                                      <p:cBhvr additive="base">
                                        <p:cTn id="85" dur="2000" fill="hold"/>
                                        <p:tgtEl>
                                          <p:spTgt spid="22"/>
                                        </p:tgtEl>
                                        <p:attrNameLst>
                                          <p:attrName>ppt_x</p:attrName>
                                        </p:attrNameLst>
                                      </p:cBhvr>
                                      <p:tavLst>
                                        <p:tav tm="0">
                                          <p:val>
                                            <p:strVal val="#ppt_x"/>
                                          </p:val>
                                        </p:tav>
                                        <p:tav tm="100000">
                                          <p:val>
                                            <p:strVal val="#ppt_x"/>
                                          </p:val>
                                        </p:tav>
                                      </p:tavLst>
                                    </p:anim>
                                    <p:anim calcmode="lin" valueType="num">
                                      <p:cBhvr additive="base">
                                        <p:cTn id="86" dur="2000" fill="hold"/>
                                        <p:tgtEl>
                                          <p:spTgt spid="22"/>
                                        </p:tgtEl>
                                        <p:attrNameLst>
                                          <p:attrName>ppt_y</p:attrName>
                                        </p:attrNameLst>
                                      </p:cBhvr>
                                      <p:tavLst>
                                        <p:tav tm="0">
                                          <p:val>
                                            <p:strVal val="1+#ppt_h/2"/>
                                          </p:val>
                                        </p:tav>
                                        <p:tav tm="100000">
                                          <p:val>
                                            <p:strVal val="#ppt_y"/>
                                          </p:val>
                                        </p:tav>
                                      </p:tavLst>
                                    </p:anim>
                                  </p:childTnLst>
                                </p:cTn>
                              </p:par>
                              <p:par>
                                <p:cTn id="87" presetID="2" presetClass="entr" presetSubtype="4" fill="hold" grpId="0" nodeType="withEffect">
                                  <p:stCondLst>
                                    <p:cond delay="0"/>
                                  </p:stCondLst>
                                  <p:childTnLst>
                                    <p:set>
                                      <p:cBhvr>
                                        <p:cTn id="88" dur="1" fill="hold">
                                          <p:stCondLst>
                                            <p:cond delay="0"/>
                                          </p:stCondLst>
                                        </p:cTn>
                                        <p:tgtEl>
                                          <p:spTgt spid="23"/>
                                        </p:tgtEl>
                                        <p:attrNameLst>
                                          <p:attrName>style.visibility</p:attrName>
                                        </p:attrNameLst>
                                      </p:cBhvr>
                                      <p:to>
                                        <p:strVal val="visible"/>
                                      </p:to>
                                    </p:set>
                                    <p:anim calcmode="lin" valueType="num">
                                      <p:cBhvr additive="base">
                                        <p:cTn id="89" dur="2000" fill="hold"/>
                                        <p:tgtEl>
                                          <p:spTgt spid="23"/>
                                        </p:tgtEl>
                                        <p:attrNameLst>
                                          <p:attrName>ppt_x</p:attrName>
                                        </p:attrNameLst>
                                      </p:cBhvr>
                                      <p:tavLst>
                                        <p:tav tm="0">
                                          <p:val>
                                            <p:strVal val="#ppt_x"/>
                                          </p:val>
                                        </p:tav>
                                        <p:tav tm="100000">
                                          <p:val>
                                            <p:strVal val="#ppt_x"/>
                                          </p:val>
                                        </p:tav>
                                      </p:tavLst>
                                    </p:anim>
                                    <p:anim calcmode="lin" valueType="num">
                                      <p:cBhvr additive="base">
                                        <p:cTn id="90" dur="2000" fill="hold"/>
                                        <p:tgtEl>
                                          <p:spTgt spid="23"/>
                                        </p:tgtEl>
                                        <p:attrNameLst>
                                          <p:attrName>ppt_y</p:attrName>
                                        </p:attrNameLst>
                                      </p:cBhvr>
                                      <p:tavLst>
                                        <p:tav tm="0">
                                          <p:val>
                                            <p:strVal val="1+#ppt_h/2"/>
                                          </p:val>
                                        </p:tav>
                                        <p:tav tm="100000">
                                          <p:val>
                                            <p:strVal val="#ppt_y"/>
                                          </p:val>
                                        </p:tav>
                                      </p:tavLst>
                                    </p:anim>
                                  </p:childTnLst>
                                </p:cTn>
                              </p:par>
                              <p:par>
                                <p:cTn id="91" presetID="2" presetClass="entr" presetSubtype="4" fill="hold" grpId="0" nodeType="withEffect">
                                  <p:stCondLst>
                                    <p:cond delay="0"/>
                                  </p:stCondLst>
                                  <p:childTnLst>
                                    <p:set>
                                      <p:cBhvr>
                                        <p:cTn id="92" dur="1" fill="hold">
                                          <p:stCondLst>
                                            <p:cond delay="0"/>
                                          </p:stCondLst>
                                        </p:cTn>
                                        <p:tgtEl>
                                          <p:spTgt spid="24"/>
                                        </p:tgtEl>
                                        <p:attrNameLst>
                                          <p:attrName>style.visibility</p:attrName>
                                        </p:attrNameLst>
                                      </p:cBhvr>
                                      <p:to>
                                        <p:strVal val="visible"/>
                                      </p:to>
                                    </p:set>
                                    <p:anim calcmode="lin" valueType="num">
                                      <p:cBhvr additive="base">
                                        <p:cTn id="93" dur="2000" fill="hold"/>
                                        <p:tgtEl>
                                          <p:spTgt spid="24"/>
                                        </p:tgtEl>
                                        <p:attrNameLst>
                                          <p:attrName>ppt_x</p:attrName>
                                        </p:attrNameLst>
                                      </p:cBhvr>
                                      <p:tavLst>
                                        <p:tav tm="0">
                                          <p:val>
                                            <p:strVal val="#ppt_x"/>
                                          </p:val>
                                        </p:tav>
                                        <p:tav tm="100000">
                                          <p:val>
                                            <p:strVal val="#ppt_x"/>
                                          </p:val>
                                        </p:tav>
                                      </p:tavLst>
                                    </p:anim>
                                    <p:anim calcmode="lin" valueType="num">
                                      <p:cBhvr additive="base">
                                        <p:cTn id="94" dur="2000" fill="hold"/>
                                        <p:tgtEl>
                                          <p:spTgt spid="24"/>
                                        </p:tgtEl>
                                        <p:attrNameLst>
                                          <p:attrName>ppt_y</p:attrName>
                                        </p:attrNameLst>
                                      </p:cBhvr>
                                      <p:tavLst>
                                        <p:tav tm="0">
                                          <p:val>
                                            <p:strVal val="1+#ppt_h/2"/>
                                          </p:val>
                                        </p:tav>
                                        <p:tav tm="100000">
                                          <p:val>
                                            <p:strVal val="#ppt_y"/>
                                          </p:val>
                                        </p:tav>
                                      </p:tavLst>
                                    </p:anim>
                                  </p:childTnLst>
                                </p:cTn>
                              </p:par>
                              <p:par>
                                <p:cTn id="95" presetID="2" presetClass="entr" presetSubtype="4" fill="hold" grpId="0" nodeType="withEffect">
                                  <p:stCondLst>
                                    <p:cond delay="0"/>
                                  </p:stCondLst>
                                  <p:childTnLst>
                                    <p:set>
                                      <p:cBhvr>
                                        <p:cTn id="96" dur="1" fill="hold">
                                          <p:stCondLst>
                                            <p:cond delay="0"/>
                                          </p:stCondLst>
                                        </p:cTn>
                                        <p:tgtEl>
                                          <p:spTgt spid="25"/>
                                        </p:tgtEl>
                                        <p:attrNameLst>
                                          <p:attrName>style.visibility</p:attrName>
                                        </p:attrNameLst>
                                      </p:cBhvr>
                                      <p:to>
                                        <p:strVal val="visible"/>
                                      </p:to>
                                    </p:set>
                                    <p:anim calcmode="lin" valueType="num">
                                      <p:cBhvr additive="base">
                                        <p:cTn id="97" dur="2000" fill="hold"/>
                                        <p:tgtEl>
                                          <p:spTgt spid="25"/>
                                        </p:tgtEl>
                                        <p:attrNameLst>
                                          <p:attrName>ppt_x</p:attrName>
                                        </p:attrNameLst>
                                      </p:cBhvr>
                                      <p:tavLst>
                                        <p:tav tm="0">
                                          <p:val>
                                            <p:strVal val="#ppt_x"/>
                                          </p:val>
                                        </p:tav>
                                        <p:tav tm="100000">
                                          <p:val>
                                            <p:strVal val="#ppt_x"/>
                                          </p:val>
                                        </p:tav>
                                      </p:tavLst>
                                    </p:anim>
                                    <p:anim calcmode="lin" valueType="num">
                                      <p:cBhvr additive="base">
                                        <p:cTn id="98" dur="2000" fill="hold"/>
                                        <p:tgtEl>
                                          <p:spTgt spid="25"/>
                                        </p:tgtEl>
                                        <p:attrNameLst>
                                          <p:attrName>ppt_y</p:attrName>
                                        </p:attrNameLst>
                                      </p:cBhvr>
                                      <p:tavLst>
                                        <p:tav tm="0">
                                          <p:val>
                                            <p:strVal val="1+#ppt_h/2"/>
                                          </p:val>
                                        </p:tav>
                                        <p:tav tm="100000">
                                          <p:val>
                                            <p:strVal val="#ppt_y"/>
                                          </p:val>
                                        </p:tav>
                                      </p:tavLst>
                                    </p:anim>
                                  </p:childTnLst>
                                </p:cTn>
                              </p:par>
                              <p:par>
                                <p:cTn id="99" presetID="2" presetClass="entr" presetSubtype="4" fill="hold" grpId="0" nodeType="withEffect">
                                  <p:stCondLst>
                                    <p:cond delay="0"/>
                                  </p:stCondLst>
                                  <p:childTnLst>
                                    <p:set>
                                      <p:cBhvr>
                                        <p:cTn id="100" dur="1" fill="hold">
                                          <p:stCondLst>
                                            <p:cond delay="0"/>
                                          </p:stCondLst>
                                        </p:cTn>
                                        <p:tgtEl>
                                          <p:spTgt spid="26"/>
                                        </p:tgtEl>
                                        <p:attrNameLst>
                                          <p:attrName>style.visibility</p:attrName>
                                        </p:attrNameLst>
                                      </p:cBhvr>
                                      <p:to>
                                        <p:strVal val="visible"/>
                                      </p:to>
                                    </p:set>
                                    <p:anim calcmode="lin" valueType="num">
                                      <p:cBhvr additive="base">
                                        <p:cTn id="101" dur="2000" fill="hold"/>
                                        <p:tgtEl>
                                          <p:spTgt spid="26"/>
                                        </p:tgtEl>
                                        <p:attrNameLst>
                                          <p:attrName>ppt_x</p:attrName>
                                        </p:attrNameLst>
                                      </p:cBhvr>
                                      <p:tavLst>
                                        <p:tav tm="0">
                                          <p:val>
                                            <p:strVal val="#ppt_x"/>
                                          </p:val>
                                        </p:tav>
                                        <p:tav tm="100000">
                                          <p:val>
                                            <p:strVal val="#ppt_x"/>
                                          </p:val>
                                        </p:tav>
                                      </p:tavLst>
                                    </p:anim>
                                    <p:anim calcmode="lin" valueType="num">
                                      <p:cBhvr additive="base">
                                        <p:cTn id="102" dur="2000" fill="hold"/>
                                        <p:tgtEl>
                                          <p:spTgt spid="26"/>
                                        </p:tgtEl>
                                        <p:attrNameLst>
                                          <p:attrName>ppt_y</p:attrName>
                                        </p:attrNameLst>
                                      </p:cBhvr>
                                      <p:tavLst>
                                        <p:tav tm="0">
                                          <p:val>
                                            <p:strVal val="1+#ppt_h/2"/>
                                          </p:val>
                                        </p:tav>
                                        <p:tav tm="100000">
                                          <p:val>
                                            <p:strVal val="#ppt_y"/>
                                          </p:val>
                                        </p:tav>
                                      </p:tavLst>
                                    </p:anim>
                                  </p:childTnLst>
                                </p:cTn>
                              </p:par>
                              <p:par>
                                <p:cTn id="103" presetID="2" presetClass="entr" presetSubtype="4" fill="hold" grpId="0" nodeType="withEffect">
                                  <p:stCondLst>
                                    <p:cond delay="0"/>
                                  </p:stCondLst>
                                  <p:childTnLst>
                                    <p:set>
                                      <p:cBhvr>
                                        <p:cTn id="104" dur="1" fill="hold">
                                          <p:stCondLst>
                                            <p:cond delay="0"/>
                                          </p:stCondLst>
                                        </p:cTn>
                                        <p:tgtEl>
                                          <p:spTgt spid="27"/>
                                        </p:tgtEl>
                                        <p:attrNameLst>
                                          <p:attrName>style.visibility</p:attrName>
                                        </p:attrNameLst>
                                      </p:cBhvr>
                                      <p:to>
                                        <p:strVal val="visible"/>
                                      </p:to>
                                    </p:set>
                                    <p:anim calcmode="lin" valueType="num">
                                      <p:cBhvr additive="base">
                                        <p:cTn id="105" dur="2000" fill="hold"/>
                                        <p:tgtEl>
                                          <p:spTgt spid="27"/>
                                        </p:tgtEl>
                                        <p:attrNameLst>
                                          <p:attrName>ppt_x</p:attrName>
                                        </p:attrNameLst>
                                      </p:cBhvr>
                                      <p:tavLst>
                                        <p:tav tm="0">
                                          <p:val>
                                            <p:strVal val="#ppt_x"/>
                                          </p:val>
                                        </p:tav>
                                        <p:tav tm="100000">
                                          <p:val>
                                            <p:strVal val="#ppt_x"/>
                                          </p:val>
                                        </p:tav>
                                      </p:tavLst>
                                    </p:anim>
                                    <p:anim calcmode="lin" valueType="num">
                                      <p:cBhvr additive="base">
                                        <p:cTn id="106" dur="2000" fill="hold"/>
                                        <p:tgtEl>
                                          <p:spTgt spid="27"/>
                                        </p:tgtEl>
                                        <p:attrNameLst>
                                          <p:attrName>ppt_y</p:attrName>
                                        </p:attrNameLst>
                                      </p:cBhvr>
                                      <p:tavLst>
                                        <p:tav tm="0">
                                          <p:val>
                                            <p:strVal val="1+#ppt_h/2"/>
                                          </p:val>
                                        </p:tav>
                                        <p:tav tm="100000">
                                          <p:val>
                                            <p:strVal val="#ppt_y"/>
                                          </p:val>
                                        </p:tav>
                                      </p:tavLst>
                                    </p:anim>
                                  </p:childTnLst>
                                </p:cTn>
                              </p:par>
                              <p:par>
                                <p:cTn id="107" presetID="2" presetClass="entr" presetSubtype="4" fill="hold" grpId="0" nodeType="withEffect">
                                  <p:stCondLst>
                                    <p:cond delay="0"/>
                                  </p:stCondLst>
                                  <p:childTnLst>
                                    <p:set>
                                      <p:cBhvr>
                                        <p:cTn id="108" dur="1" fill="hold">
                                          <p:stCondLst>
                                            <p:cond delay="0"/>
                                          </p:stCondLst>
                                        </p:cTn>
                                        <p:tgtEl>
                                          <p:spTgt spid="28"/>
                                        </p:tgtEl>
                                        <p:attrNameLst>
                                          <p:attrName>style.visibility</p:attrName>
                                        </p:attrNameLst>
                                      </p:cBhvr>
                                      <p:to>
                                        <p:strVal val="visible"/>
                                      </p:to>
                                    </p:set>
                                    <p:anim calcmode="lin" valueType="num">
                                      <p:cBhvr additive="base">
                                        <p:cTn id="109" dur="2000" fill="hold"/>
                                        <p:tgtEl>
                                          <p:spTgt spid="28"/>
                                        </p:tgtEl>
                                        <p:attrNameLst>
                                          <p:attrName>ppt_x</p:attrName>
                                        </p:attrNameLst>
                                      </p:cBhvr>
                                      <p:tavLst>
                                        <p:tav tm="0">
                                          <p:val>
                                            <p:strVal val="#ppt_x"/>
                                          </p:val>
                                        </p:tav>
                                        <p:tav tm="100000">
                                          <p:val>
                                            <p:strVal val="#ppt_x"/>
                                          </p:val>
                                        </p:tav>
                                      </p:tavLst>
                                    </p:anim>
                                    <p:anim calcmode="lin" valueType="num">
                                      <p:cBhvr additive="base">
                                        <p:cTn id="110" dur="2000" fill="hold"/>
                                        <p:tgtEl>
                                          <p:spTgt spid="28"/>
                                        </p:tgtEl>
                                        <p:attrNameLst>
                                          <p:attrName>ppt_y</p:attrName>
                                        </p:attrNameLst>
                                      </p:cBhvr>
                                      <p:tavLst>
                                        <p:tav tm="0">
                                          <p:val>
                                            <p:strVal val="1+#ppt_h/2"/>
                                          </p:val>
                                        </p:tav>
                                        <p:tav tm="100000">
                                          <p:val>
                                            <p:strVal val="#ppt_y"/>
                                          </p:val>
                                        </p:tav>
                                      </p:tavLst>
                                    </p:anim>
                                  </p:childTnLst>
                                </p:cTn>
                              </p:par>
                              <p:par>
                                <p:cTn id="111" presetID="2" presetClass="entr" presetSubtype="4" fill="hold" grpId="0" nodeType="withEffect">
                                  <p:stCondLst>
                                    <p:cond delay="0"/>
                                  </p:stCondLst>
                                  <p:childTnLst>
                                    <p:set>
                                      <p:cBhvr>
                                        <p:cTn id="112" dur="1" fill="hold">
                                          <p:stCondLst>
                                            <p:cond delay="0"/>
                                          </p:stCondLst>
                                        </p:cTn>
                                        <p:tgtEl>
                                          <p:spTgt spid="29"/>
                                        </p:tgtEl>
                                        <p:attrNameLst>
                                          <p:attrName>style.visibility</p:attrName>
                                        </p:attrNameLst>
                                      </p:cBhvr>
                                      <p:to>
                                        <p:strVal val="visible"/>
                                      </p:to>
                                    </p:set>
                                    <p:anim calcmode="lin" valueType="num">
                                      <p:cBhvr additive="base">
                                        <p:cTn id="113" dur="2000" fill="hold"/>
                                        <p:tgtEl>
                                          <p:spTgt spid="29"/>
                                        </p:tgtEl>
                                        <p:attrNameLst>
                                          <p:attrName>ppt_x</p:attrName>
                                        </p:attrNameLst>
                                      </p:cBhvr>
                                      <p:tavLst>
                                        <p:tav tm="0">
                                          <p:val>
                                            <p:strVal val="#ppt_x"/>
                                          </p:val>
                                        </p:tav>
                                        <p:tav tm="100000">
                                          <p:val>
                                            <p:strVal val="#ppt_x"/>
                                          </p:val>
                                        </p:tav>
                                      </p:tavLst>
                                    </p:anim>
                                    <p:anim calcmode="lin" valueType="num">
                                      <p:cBhvr additive="base">
                                        <p:cTn id="114" dur="2000" fill="hold"/>
                                        <p:tgtEl>
                                          <p:spTgt spid="29"/>
                                        </p:tgtEl>
                                        <p:attrNameLst>
                                          <p:attrName>ppt_y</p:attrName>
                                        </p:attrNameLst>
                                      </p:cBhvr>
                                      <p:tavLst>
                                        <p:tav tm="0">
                                          <p:val>
                                            <p:strVal val="1+#ppt_h/2"/>
                                          </p:val>
                                        </p:tav>
                                        <p:tav tm="100000">
                                          <p:val>
                                            <p:strVal val="#ppt_y"/>
                                          </p:val>
                                        </p:tav>
                                      </p:tavLst>
                                    </p:anim>
                                  </p:childTnLst>
                                </p:cTn>
                              </p:par>
                              <p:par>
                                <p:cTn id="115" presetID="2" presetClass="entr" presetSubtype="4" fill="hold" grpId="0" nodeType="withEffect">
                                  <p:stCondLst>
                                    <p:cond delay="0"/>
                                  </p:stCondLst>
                                  <p:childTnLst>
                                    <p:set>
                                      <p:cBhvr>
                                        <p:cTn id="116" dur="1" fill="hold">
                                          <p:stCondLst>
                                            <p:cond delay="0"/>
                                          </p:stCondLst>
                                        </p:cTn>
                                        <p:tgtEl>
                                          <p:spTgt spid="30"/>
                                        </p:tgtEl>
                                        <p:attrNameLst>
                                          <p:attrName>style.visibility</p:attrName>
                                        </p:attrNameLst>
                                      </p:cBhvr>
                                      <p:to>
                                        <p:strVal val="visible"/>
                                      </p:to>
                                    </p:set>
                                    <p:anim calcmode="lin" valueType="num">
                                      <p:cBhvr additive="base">
                                        <p:cTn id="117" dur="2000" fill="hold"/>
                                        <p:tgtEl>
                                          <p:spTgt spid="30"/>
                                        </p:tgtEl>
                                        <p:attrNameLst>
                                          <p:attrName>ppt_x</p:attrName>
                                        </p:attrNameLst>
                                      </p:cBhvr>
                                      <p:tavLst>
                                        <p:tav tm="0">
                                          <p:val>
                                            <p:strVal val="#ppt_x"/>
                                          </p:val>
                                        </p:tav>
                                        <p:tav tm="100000">
                                          <p:val>
                                            <p:strVal val="#ppt_x"/>
                                          </p:val>
                                        </p:tav>
                                      </p:tavLst>
                                    </p:anim>
                                    <p:anim calcmode="lin" valueType="num">
                                      <p:cBhvr additive="base">
                                        <p:cTn id="118" dur="2000" fill="hold"/>
                                        <p:tgtEl>
                                          <p:spTgt spid="30"/>
                                        </p:tgtEl>
                                        <p:attrNameLst>
                                          <p:attrName>ppt_y</p:attrName>
                                        </p:attrNameLst>
                                      </p:cBhvr>
                                      <p:tavLst>
                                        <p:tav tm="0">
                                          <p:val>
                                            <p:strVal val="1+#ppt_h/2"/>
                                          </p:val>
                                        </p:tav>
                                        <p:tav tm="100000">
                                          <p:val>
                                            <p:strVal val="#ppt_y"/>
                                          </p:val>
                                        </p:tav>
                                      </p:tavLst>
                                    </p:anim>
                                  </p:childTnLst>
                                </p:cTn>
                              </p:par>
                              <p:par>
                                <p:cTn id="119" presetID="8" presetClass="emph" presetSubtype="0" fill="hold" grpId="1" nodeType="withEffect">
                                  <p:stCondLst>
                                    <p:cond delay="0"/>
                                  </p:stCondLst>
                                  <p:childTnLst>
                                    <p:animRot by="21600000">
                                      <p:cBhvr>
                                        <p:cTn id="120" dur="2000" fill="hold"/>
                                        <p:tgtEl>
                                          <p:spTgt spid="5"/>
                                        </p:tgtEl>
                                        <p:attrNameLst>
                                          <p:attrName>r</p:attrName>
                                        </p:attrNameLst>
                                      </p:cBhvr>
                                    </p:animRot>
                                  </p:childTnLst>
                                </p:cTn>
                              </p:par>
                              <p:par>
                                <p:cTn id="121" presetID="8" presetClass="emph" presetSubtype="0" fill="hold" grpId="1" nodeType="withEffect">
                                  <p:stCondLst>
                                    <p:cond delay="0"/>
                                  </p:stCondLst>
                                  <p:childTnLst>
                                    <p:animRot by="21600000">
                                      <p:cBhvr>
                                        <p:cTn id="122" dur="2000" fill="hold"/>
                                        <p:tgtEl>
                                          <p:spTgt spid="9"/>
                                        </p:tgtEl>
                                        <p:attrNameLst>
                                          <p:attrName>r</p:attrName>
                                        </p:attrNameLst>
                                      </p:cBhvr>
                                    </p:animRot>
                                  </p:childTnLst>
                                </p:cTn>
                              </p:par>
                              <p:par>
                                <p:cTn id="123" presetID="8" presetClass="emph" presetSubtype="0" fill="hold" grpId="1" nodeType="withEffect">
                                  <p:stCondLst>
                                    <p:cond delay="0"/>
                                  </p:stCondLst>
                                  <p:childTnLst>
                                    <p:animRot by="21600000">
                                      <p:cBhvr>
                                        <p:cTn id="124" dur="2000" fill="hold"/>
                                        <p:tgtEl>
                                          <p:spTgt spid="13"/>
                                        </p:tgtEl>
                                        <p:attrNameLst>
                                          <p:attrName>r</p:attrName>
                                        </p:attrNameLst>
                                      </p:cBhvr>
                                    </p:animRot>
                                  </p:childTnLst>
                                </p:cTn>
                              </p:par>
                              <p:par>
                                <p:cTn id="125" presetID="8" presetClass="emph" presetSubtype="0" fill="hold" grpId="1" nodeType="withEffect">
                                  <p:stCondLst>
                                    <p:cond delay="0"/>
                                  </p:stCondLst>
                                  <p:childTnLst>
                                    <p:animRot by="21600000">
                                      <p:cBhvr>
                                        <p:cTn id="126" dur="2000" fill="hold"/>
                                        <p:tgtEl>
                                          <p:spTgt spid="17"/>
                                        </p:tgtEl>
                                        <p:attrNameLst>
                                          <p:attrName>r</p:attrName>
                                        </p:attrNameLst>
                                      </p:cBhvr>
                                    </p:animRot>
                                  </p:childTnLst>
                                </p:cTn>
                              </p:par>
                              <p:par>
                                <p:cTn id="127" presetID="8" presetClass="emph" presetSubtype="0" fill="hold" grpId="1" nodeType="withEffect">
                                  <p:stCondLst>
                                    <p:cond delay="0"/>
                                  </p:stCondLst>
                                  <p:childTnLst>
                                    <p:animRot by="21600000">
                                      <p:cBhvr>
                                        <p:cTn id="128" dur="2000" fill="hold"/>
                                        <p:tgtEl>
                                          <p:spTgt spid="21"/>
                                        </p:tgtEl>
                                        <p:attrNameLst>
                                          <p:attrName>r</p:attrName>
                                        </p:attrNameLst>
                                      </p:cBhvr>
                                    </p:animRot>
                                  </p:childTnLst>
                                </p:cTn>
                              </p:par>
                              <p:par>
                                <p:cTn id="129" presetID="8" presetClass="emph" presetSubtype="0" fill="hold" grpId="1" nodeType="withEffect">
                                  <p:stCondLst>
                                    <p:cond delay="0"/>
                                  </p:stCondLst>
                                  <p:childTnLst>
                                    <p:animRot by="21600000">
                                      <p:cBhvr>
                                        <p:cTn id="130" dur="2000" fill="hold"/>
                                        <p:tgtEl>
                                          <p:spTgt spid="25"/>
                                        </p:tgtEl>
                                        <p:attrNameLst>
                                          <p:attrName>r</p:attrName>
                                        </p:attrNameLst>
                                      </p:cBhvr>
                                    </p:animRot>
                                  </p:childTnLst>
                                </p:cTn>
                              </p:par>
                              <p:par>
                                <p:cTn id="131" presetID="8" presetClass="emph" presetSubtype="0" fill="hold" grpId="1" nodeType="withEffect">
                                  <p:stCondLst>
                                    <p:cond delay="0"/>
                                  </p:stCondLst>
                                  <p:childTnLst>
                                    <p:animRot by="21600000">
                                      <p:cBhvr>
                                        <p:cTn id="132" dur="2000" fill="hold"/>
                                        <p:tgtEl>
                                          <p:spTgt spid="29"/>
                                        </p:tgtEl>
                                        <p:attrNameLst>
                                          <p:attrName>r</p:attrName>
                                        </p:attrNameLst>
                                      </p:cBhvr>
                                    </p:animRot>
                                  </p:childTnLst>
                                </p:cTn>
                              </p:par>
                              <p:par>
                                <p:cTn id="133" presetID="8" presetClass="emph" presetSubtype="0" fill="hold" grpId="1" nodeType="withEffect">
                                  <p:stCondLst>
                                    <p:cond delay="0"/>
                                  </p:stCondLst>
                                  <p:childTnLst>
                                    <p:animRot by="-21600000">
                                      <p:cBhvr>
                                        <p:cTn id="134" dur="2000" fill="hold"/>
                                        <p:tgtEl>
                                          <p:spTgt spid="3"/>
                                        </p:tgtEl>
                                        <p:attrNameLst>
                                          <p:attrName>r</p:attrName>
                                        </p:attrNameLst>
                                      </p:cBhvr>
                                    </p:animRot>
                                  </p:childTnLst>
                                </p:cTn>
                              </p:par>
                              <p:par>
                                <p:cTn id="135" presetID="8" presetClass="emph" presetSubtype="0" fill="hold" grpId="1" nodeType="withEffect">
                                  <p:stCondLst>
                                    <p:cond delay="0"/>
                                  </p:stCondLst>
                                  <p:childTnLst>
                                    <p:animRot by="-21600000">
                                      <p:cBhvr>
                                        <p:cTn id="136" dur="2000" fill="hold"/>
                                        <p:tgtEl>
                                          <p:spTgt spid="7"/>
                                        </p:tgtEl>
                                        <p:attrNameLst>
                                          <p:attrName>r</p:attrName>
                                        </p:attrNameLst>
                                      </p:cBhvr>
                                    </p:animRot>
                                  </p:childTnLst>
                                </p:cTn>
                              </p:par>
                              <p:par>
                                <p:cTn id="137" presetID="8" presetClass="emph" presetSubtype="0" fill="hold" grpId="1" nodeType="withEffect">
                                  <p:stCondLst>
                                    <p:cond delay="0"/>
                                  </p:stCondLst>
                                  <p:childTnLst>
                                    <p:animRot by="-21600000">
                                      <p:cBhvr>
                                        <p:cTn id="138" dur="2000" fill="hold"/>
                                        <p:tgtEl>
                                          <p:spTgt spid="11"/>
                                        </p:tgtEl>
                                        <p:attrNameLst>
                                          <p:attrName>r</p:attrName>
                                        </p:attrNameLst>
                                      </p:cBhvr>
                                    </p:animRot>
                                  </p:childTnLst>
                                </p:cTn>
                              </p:par>
                              <p:par>
                                <p:cTn id="139" presetID="8" presetClass="emph" presetSubtype="0" fill="hold" grpId="1" nodeType="withEffect">
                                  <p:stCondLst>
                                    <p:cond delay="0"/>
                                  </p:stCondLst>
                                  <p:childTnLst>
                                    <p:animRot by="-21600000">
                                      <p:cBhvr>
                                        <p:cTn id="140" dur="2000" fill="hold"/>
                                        <p:tgtEl>
                                          <p:spTgt spid="15"/>
                                        </p:tgtEl>
                                        <p:attrNameLst>
                                          <p:attrName>r</p:attrName>
                                        </p:attrNameLst>
                                      </p:cBhvr>
                                    </p:animRot>
                                  </p:childTnLst>
                                </p:cTn>
                              </p:par>
                              <p:par>
                                <p:cTn id="141" presetID="8" presetClass="emph" presetSubtype="0" fill="hold" grpId="1" nodeType="withEffect">
                                  <p:stCondLst>
                                    <p:cond delay="0"/>
                                  </p:stCondLst>
                                  <p:childTnLst>
                                    <p:animRot by="-21600000">
                                      <p:cBhvr>
                                        <p:cTn id="142" dur="2000" fill="hold"/>
                                        <p:tgtEl>
                                          <p:spTgt spid="19"/>
                                        </p:tgtEl>
                                        <p:attrNameLst>
                                          <p:attrName>r</p:attrName>
                                        </p:attrNameLst>
                                      </p:cBhvr>
                                    </p:animRot>
                                  </p:childTnLst>
                                </p:cTn>
                              </p:par>
                              <p:par>
                                <p:cTn id="143" presetID="8" presetClass="emph" presetSubtype="0" fill="hold" grpId="1" nodeType="withEffect">
                                  <p:stCondLst>
                                    <p:cond delay="0"/>
                                  </p:stCondLst>
                                  <p:childTnLst>
                                    <p:animRot by="-21600000">
                                      <p:cBhvr>
                                        <p:cTn id="144" dur="2000" fill="hold"/>
                                        <p:tgtEl>
                                          <p:spTgt spid="23"/>
                                        </p:tgtEl>
                                        <p:attrNameLst>
                                          <p:attrName>r</p:attrName>
                                        </p:attrNameLst>
                                      </p:cBhvr>
                                    </p:animRot>
                                  </p:childTnLst>
                                </p:cTn>
                              </p:par>
                              <p:par>
                                <p:cTn id="145" presetID="8" presetClass="emph" presetSubtype="0" fill="hold" grpId="1" nodeType="withEffect">
                                  <p:stCondLst>
                                    <p:cond delay="0"/>
                                  </p:stCondLst>
                                  <p:childTnLst>
                                    <p:animRot by="-21600000">
                                      <p:cBhvr>
                                        <p:cTn id="146" dur="2000" fill="hold"/>
                                        <p:tgtEl>
                                          <p:spTgt spid="27"/>
                                        </p:tgtEl>
                                        <p:attrNameLst>
                                          <p:attrName>r</p:attrName>
                                        </p:attrNameLst>
                                      </p:cBhvr>
                                    </p:animRot>
                                  </p:childTnLst>
                                </p:cTn>
                              </p:par>
                              <p:par>
                                <p:cTn id="147" presetID="8" presetClass="emph" presetSubtype="0" fill="hold" grpId="1" nodeType="withEffect">
                                  <p:stCondLst>
                                    <p:cond delay="0"/>
                                  </p:stCondLst>
                                  <p:childTnLst>
                                    <p:animRot by="21600000">
                                      <p:cBhvr>
                                        <p:cTn id="148" dur="2000" fill="hold"/>
                                        <p:tgtEl>
                                          <p:spTgt spid="4"/>
                                        </p:tgtEl>
                                        <p:attrNameLst>
                                          <p:attrName>r</p:attrName>
                                        </p:attrNameLst>
                                      </p:cBhvr>
                                    </p:animRot>
                                  </p:childTnLst>
                                </p:cTn>
                              </p:par>
                              <p:par>
                                <p:cTn id="149" presetID="8" presetClass="emph" presetSubtype="0" fill="hold" grpId="1" nodeType="withEffect">
                                  <p:stCondLst>
                                    <p:cond delay="0"/>
                                  </p:stCondLst>
                                  <p:childTnLst>
                                    <p:animRot by="21600000">
                                      <p:cBhvr>
                                        <p:cTn id="150" dur="2000" fill="hold"/>
                                        <p:tgtEl>
                                          <p:spTgt spid="8"/>
                                        </p:tgtEl>
                                        <p:attrNameLst>
                                          <p:attrName>r</p:attrName>
                                        </p:attrNameLst>
                                      </p:cBhvr>
                                    </p:animRot>
                                  </p:childTnLst>
                                </p:cTn>
                              </p:par>
                              <p:par>
                                <p:cTn id="151" presetID="8" presetClass="emph" presetSubtype="0" fill="hold" grpId="1" nodeType="withEffect">
                                  <p:stCondLst>
                                    <p:cond delay="0"/>
                                  </p:stCondLst>
                                  <p:childTnLst>
                                    <p:animRot by="21600000">
                                      <p:cBhvr>
                                        <p:cTn id="152" dur="2000" fill="hold"/>
                                        <p:tgtEl>
                                          <p:spTgt spid="12"/>
                                        </p:tgtEl>
                                        <p:attrNameLst>
                                          <p:attrName>r</p:attrName>
                                        </p:attrNameLst>
                                      </p:cBhvr>
                                    </p:animRot>
                                  </p:childTnLst>
                                </p:cTn>
                              </p:par>
                              <p:par>
                                <p:cTn id="153" presetID="8" presetClass="emph" presetSubtype="0" fill="hold" grpId="1" nodeType="withEffect">
                                  <p:stCondLst>
                                    <p:cond delay="0"/>
                                  </p:stCondLst>
                                  <p:childTnLst>
                                    <p:animRot by="21600000">
                                      <p:cBhvr>
                                        <p:cTn id="154" dur="2000" fill="hold"/>
                                        <p:tgtEl>
                                          <p:spTgt spid="16"/>
                                        </p:tgtEl>
                                        <p:attrNameLst>
                                          <p:attrName>r</p:attrName>
                                        </p:attrNameLst>
                                      </p:cBhvr>
                                    </p:animRot>
                                  </p:childTnLst>
                                </p:cTn>
                              </p:par>
                              <p:par>
                                <p:cTn id="155" presetID="8" presetClass="emph" presetSubtype="0" fill="hold" grpId="1" nodeType="withEffect">
                                  <p:stCondLst>
                                    <p:cond delay="0"/>
                                  </p:stCondLst>
                                  <p:childTnLst>
                                    <p:animRot by="21600000">
                                      <p:cBhvr>
                                        <p:cTn id="156" dur="2000" fill="hold"/>
                                        <p:tgtEl>
                                          <p:spTgt spid="20"/>
                                        </p:tgtEl>
                                        <p:attrNameLst>
                                          <p:attrName>r</p:attrName>
                                        </p:attrNameLst>
                                      </p:cBhvr>
                                    </p:animRot>
                                  </p:childTnLst>
                                </p:cTn>
                              </p:par>
                              <p:par>
                                <p:cTn id="157" presetID="8" presetClass="emph" presetSubtype="0" fill="hold" grpId="1" nodeType="withEffect">
                                  <p:stCondLst>
                                    <p:cond delay="0"/>
                                  </p:stCondLst>
                                  <p:childTnLst>
                                    <p:animRot by="21600000">
                                      <p:cBhvr>
                                        <p:cTn id="158" dur="2000" fill="hold"/>
                                        <p:tgtEl>
                                          <p:spTgt spid="24"/>
                                        </p:tgtEl>
                                        <p:attrNameLst>
                                          <p:attrName>r</p:attrName>
                                        </p:attrNameLst>
                                      </p:cBhvr>
                                    </p:animRot>
                                  </p:childTnLst>
                                </p:cTn>
                              </p:par>
                              <p:par>
                                <p:cTn id="159" presetID="8" presetClass="emph" presetSubtype="0" fill="hold" grpId="1" nodeType="withEffect">
                                  <p:stCondLst>
                                    <p:cond delay="0"/>
                                  </p:stCondLst>
                                  <p:childTnLst>
                                    <p:animRot by="21600000">
                                      <p:cBhvr>
                                        <p:cTn id="160" dur="2000" fill="hold"/>
                                        <p:tgtEl>
                                          <p:spTgt spid="28"/>
                                        </p:tgtEl>
                                        <p:attrNameLst>
                                          <p:attrName>r</p:attrName>
                                        </p:attrNameLst>
                                      </p:cBhvr>
                                    </p:animRot>
                                  </p:childTnLst>
                                </p:cTn>
                              </p:par>
                              <p:par>
                                <p:cTn id="161" presetID="8" presetClass="emph" presetSubtype="0" fill="hold" grpId="1" nodeType="withEffect">
                                  <p:stCondLst>
                                    <p:cond delay="0"/>
                                  </p:stCondLst>
                                  <p:childTnLst>
                                    <p:animRot by="-21600000">
                                      <p:cBhvr>
                                        <p:cTn id="162" dur="2000" fill="hold"/>
                                        <p:tgtEl>
                                          <p:spTgt spid="6"/>
                                        </p:tgtEl>
                                        <p:attrNameLst>
                                          <p:attrName>r</p:attrName>
                                        </p:attrNameLst>
                                      </p:cBhvr>
                                    </p:animRot>
                                  </p:childTnLst>
                                </p:cTn>
                              </p:par>
                              <p:par>
                                <p:cTn id="163" presetID="8" presetClass="emph" presetSubtype="0" fill="hold" grpId="1" nodeType="withEffect">
                                  <p:stCondLst>
                                    <p:cond delay="0"/>
                                  </p:stCondLst>
                                  <p:childTnLst>
                                    <p:animRot by="-21600000">
                                      <p:cBhvr>
                                        <p:cTn id="164" dur="2000" fill="hold"/>
                                        <p:tgtEl>
                                          <p:spTgt spid="10"/>
                                        </p:tgtEl>
                                        <p:attrNameLst>
                                          <p:attrName>r</p:attrName>
                                        </p:attrNameLst>
                                      </p:cBhvr>
                                    </p:animRot>
                                  </p:childTnLst>
                                </p:cTn>
                              </p:par>
                              <p:par>
                                <p:cTn id="165" presetID="8" presetClass="emph" presetSubtype="0" fill="hold" grpId="1" nodeType="withEffect">
                                  <p:stCondLst>
                                    <p:cond delay="0"/>
                                  </p:stCondLst>
                                  <p:childTnLst>
                                    <p:animRot by="-21600000">
                                      <p:cBhvr>
                                        <p:cTn id="166" dur="2000" fill="hold"/>
                                        <p:tgtEl>
                                          <p:spTgt spid="14"/>
                                        </p:tgtEl>
                                        <p:attrNameLst>
                                          <p:attrName>r</p:attrName>
                                        </p:attrNameLst>
                                      </p:cBhvr>
                                    </p:animRot>
                                  </p:childTnLst>
                                </p:cTn>
                              </p:par>
                              <p:par>
                                <p:cTn id="167" presetID="8" presetClass="emph" presetSubtype="0" fill="hold" grpId="1" nodeType="withEffect">
                                  <p:stCondLst>
                                    <p:cond delay="0"/>
                                  </p:stCondLst>
                                  <p:childTnLst>
                                    <p:animRot by="-21600000">
                                      <p:cBhvr>
                                        <p:cTn id="168" dur="2000" fill="hold"/>
                                        <p:tgtEl>
                                          <p:spTgt spid="18"/>
                                        </p:tgtEl>
                                        <p:attrNameLst>
                                          <p:attrName>r</p:attrName>
                                        </p:attrNameLst>
                                      </p:cBhvr>
                                    </p:animRot>
                                  </p:childTnLst>
                                </p:cTn>
                              </p:par>
                              <p:par>
                                <p:cTn id="169" presetID="8" presetClass="emph" presetSubtype="0" fill="hold" grpId="1" nodeType="withEffect">
                                  <p:stCondLst>
                                    <p:cond delay="0"/>
                                  </p:stCondLst>
                                  <p:childTnLst>
                                    <p:animRot by="-21600000">
                                      <p:cBhvr>
                                        <p:cTn id="170" dur="2000" fill="hold"/>
                                        <p:tgtEl>
                                          <p:spTgt spid="22"/>
                                        </p:tgtEl>
                                        <p:attrNameLst>
                                          <p:attrName>r</p:attrName>
                                        </p:attrNameLst>
                                      </p:cBhvr>
                                    </p:animRot>
                                  </p:childTnLst>
                                </p:cTn>
                              </p:par>
                              <p:par>
                                <p:cTn id="171" presetID="8" presetClass="emph" presetSubtype="0" fill="hold" grpId="1" nodeType="withEffect">
                                  <p:stCondLst>
                                    <p:cond delay="0"/>
                                  </p:stCondLst>
                                  <p:childTnLst>
                                    <p:animRot by="-21600000">
                                      <p:cBhvr>
                                        <p:cTn id="172" dur="2000" fill="hold"/>
                                        <p:tgtEl>
                                          <p:spTgt spid="26"/>
                                        </p:tgtEl>
                                        <p:attrNameLst>
                                          <p:attrName>r</p:attrName>
                                        </p:attrNameLst>
                                      </p:cBhvr>
                                    </p:animRot>
                                  </p:childTnLst>
                                </p:cTn>
                              </p:par>
                              <p:par>
                                <p:cTn id="173" presetID="8" presetClass="emph" presetSubtype="0" fill="hold" grpId="1" nodeType="withEffect">
                                  <p:stCondLst>
                                    <p:cond delay="0"/>
                                  </p:stCondLst>
                                  <p:childTnLst>
                                    <p:animRot by="-21600000">
                                      <p:cBhvr>
                                        <p:cTn id="174" dur="2000" fill="hold"/>
                                        <p:tgtEl>
                                          <p:spTgt spid="30"/>
                                        </p:tgtEl>
                                        <p:attrNameLst>
                                          <p:attrName>r</p:attrName>
                                        </p:attrNameLst>
                                      </p:cBhvr>
                                    </p:animRot>
                                  </p:childTnLst>
                                </p:cTn>
                              </p:par>
                              <p:par>
                                <p:cTn id="175" presetID="3" presetClass="entr" presetSubtype="5" fill="hold" grpId="2" nodeType="withEffect">
                                  <p:stCondLst>
                                    <p:cond delay="0"/>
                                  </p:stCondLst>
                                  <p:childTnLst>
                                    <p:set>
                                      <p:cBhvr>
                                        <p:cTn id="176" dur="1" fill="hold">
                                          <p:stCondLst>
                                            <p:cond delay="0"/>
                                          </p:stCondLst>
                                        </p:cTn>
                                        <p:tgtEl>
                                          <p:spTgt spid="3"/>
                                        </p:tgtEl>
                                        <p:attrNameLst>
                                          <p:attrName>style.visibility</p:attrName>
                                        </p:attrNameLst>
                                      </p:cBhvr>
                                      <p:to>
                                        <p:strVal val="visible"/>
                                      </p:to>
                                    </p:set>
                                    <p:animEffect transition="in" filter="blinds(vertical)">
                                      <p:cBhvr>
                                        <p:cTn id="177" dur="2000"/>
                                        <p:tgtEl>
                                          <p:spTgt spid="3"/>
                                        </p:tgtEl>
                                      </p:cBhvr>
                                    </p:animEffect>
                                  </p:childTnLst>
                                </p:cTn>
                              </p:par>
                              <p:par>
                                <p:cTn id="178" presetID="3" presetClass="entr" presetSubtype="5" fill="hold" grpId="2" nodeType="withEffect">
                                  <p:stCondLst>
                                    <p:cond delay="0"/>
                                  </p:stCondLst>
                                  <p:childTnLst>
                                    <p:set>
                                      <p:cBhvr>
                                        <p:cTn id="179" dur="1" fill="hold">
                                          <p:stCondLst>
                                            <p:cond delay="0"/>
                                          </p:stCondLst>
                                        </p:cTn>
                                        <p:tgtEl>
                                          <p:spTgt spid="4"/>
                                        </p:tgtEl>
                                        <p:attrNameLst>
                                          <p:attrName>style.visibility</p:attrName>
                                        </p:attrNameLst>
                                      </p:cBhvr>
                                      <p:to>
                                        <p:strVal val="visible"/>
                                      </p:to>
                                    </p:set>
                                    <p:animEffect transition="in" filter="blinds(vertical)">
                                      <p:cBhvr>
                                        <p:cTn id="180" dur="2000"/>
                                        <p:tgtEl>
                                          <p:spTgt spid="4"/>
                                        </p:tgtEl>
                                      </p:cBhvr>
                                    </p:animEffect>
                                  </p:childTnLst>
                                </p:cTn>
                              </p:par>
                              <p:par>
                                <p:cTn id="181" presetID="3" presetClass="entr" presetSubtype="5" fill="hold" grpId="2" nodeType="withEffect">
                                  <p:stCondLst>
                                    <p:cond delay="0"/>
                                  </p:stCondLst>
                                  <p:childTnLst>
                                    <p:set>
                                      <p:cBhvr>
                                        <p:cTn id="182" dur="1" fill="hold">
                                          <p:stCondLst>
                                            <p:cond delay="0"/>
                                          </p:stCondLst>
                                        </p:cTn>
                                        <p:tgtEl>
                                          <p:spTgt spid="5"/>
                                        </p:tgtEl>
                                        <p:attrNameLst>
                                          <p:attrName>style.visibility</p:attrName>
                                        </p:attrNameLst>
                                      </p:cBhvr>
                                      <p:to>
                                        <p:strVal val="visible"/>
                                      </p:to>
                                    </p:set>
                                    <p:animEffect transition="in" filter="blinds(vertical)">
                                      <p:cBhvr>
                                        <p:cTn id="183" dur="2000"/>
                                        <p:tgtEl>
                                          <p:spTgt spid="5"/>
                                        </p:tgtEl>
                                      </p:cBhvr>
                                    </p:animEffect>
                                  </p:childTnLst>
                                </p:cTn>
                              </p:par>
                              <p:par>
                                <p:cTn id="184" presetID="3" presetClass="entr" presetSubtype="5" fill="hold" grpId="2" nodeType="withEffect">
                                  <p:stCondLst>
                                    <p:cond delay="0"/>
                                  </p:stCondLst>
                                  <p:childTnLst>
                                    <p:set>
                                      <p:cBhvr>
                                        <p:cTn id="185" dur="1" fill="hold">
                                          <p:stCondLst>
                                            <p:cond delay="0"/>
                                          </p:stCondLst>
                                        </p:cTn>
                                        <p:tgtEl>
                                          <p:spTgt spid="6"/>
                                        </p:tgtEl>
                                        <p:attrNameLst>
                                          <p:attrName>style.visibility</p:attrName>
                                        </p:attrNameLst>
                                      </p:cBhvr>
                                      <p:to>
                                        <p:strVal val="visible"/>
                                      </p:to>
                                    </p:set>
                                    <p:animEffect transition="in" filter="blinds(vertical)">
                                      <p:cBhvr>
                                        <p:cTn id="186" dur="2000"/>
                                        <p:tgtEl>
                                          <p:spTgt spid="6"/>
                                        </p:tgtEl>
                                      </p:cBhvr>
                                    </p:animEffect>
                                  </p:childTnLst>
                                </p:cTn>
                              </p:par>
                              <p:par>
                                <p:cTn id="187" presetID="3" presetClass="entr" presetSubtype="5" fill="hold" grpId="2" nodeType="withEffect">
                                  <p:stCondLst>
                                    <p:cond delay="0"/>
                                  </p:stCondLst>
                                  <p:childTnLst>
                                    <p:set>
                                      <p:cBhvr>
                                        <p:cTn id="188" dur="1" fill="hold">
                                          <p:stCondLst>
                                            <p:cond delay="0"/>
                                          </p:stCondLst>
                                        </p:cTn>
                                        <p:tgtEl>
                                          <p:spTgt spid="7"/>
                                        </p:tgtEl>
                                        <p:attrNameLst>
                                          <p:attrName>style.visibility</p:attrName>
                                        </p:attrNameLst>
                                      </p:cBhvr>
                                      <p:to>
                                        <p:strVal val="visible"/>
                                      </p:to>
                                    </p:set>
                                    <p:animEffect transition="in" filter="blinds(vertical)">
                                      <p:cBhvr>
                                        <p:cTn id="189" dur="2000"/>
                                        <p:tgtEl>
                                          <p:spTgt spid="7"/>
                                        </p:tgtEl>
                                      </p:cBhvr>
                                    </p:animEffect>
                                  </p:childTnLst>
                                </p:cTn>
                              </p:par>
                              <p:par>
                                <p:cTn id="190" presetID="3" presetClass="entr" presetSubtype="5" fill="hold" grpId="2" nodeType="withEffect">
                                  <p:stCondLst>
                                    <p:cond delay="0"/>
                                  </p:stCondLst>
                                  <p:childTnLst>
                                    <p:set>
                                      <p:cBhvr>
                                        <p:cTn id="191" dur="1" fill="hold">
                                          <p:stCondLst>
                                            <p:cond delay="0"/>
                                          </p:stCondLst>
                                        </p:cTn>
                                        <p:tgtEl>
                                          <p:spTgt spid="8"/>
                                        </p:tgtEl>
                                        <p:attrNameLst>
                                          <p:attrName>style.visibility</p:attrName>
                                        </p:attrNameLst>
                                      </p:cBhvr>
                                      <p:to>
                                        <p:strVal val="visible"/>
                                      </p:to>
                                    </p:set>
                                    <p:animEffect transition="in" filter="blinds(vertical)">
                                      <p:cBhvr>
                                        <p:cTn id="192" dur="2000"/>
                                        <p:tgtEl>
                                          <p:spTgt spid="8"/>
                                        </p:tgtEl>
                                      </p:cBhvr>
                                    </p:animEffect>
                                  </p:childTnLst>
                                </p:cTn>
                              </p:par>
                              <p:par>
                                <p:cTn id="193" presetID="3" presetClass="entr" presetSubtype="5" fill="hold" grpId="2" nodeType="withEffect">
                                  <p:stCondLst>
                                    <p:cond delay="0"/>
                                  </p:stCondLst>
                                  <p:childTnLst>
                                    <p:set>
                                      <p:cBhvr>
                                        <p:cTn id="194" dur="1" fill="hold">
                                          <p:stCondLst>
                                            <p:cond delay="0"/>
                                          </p:stCondLst>
                                        </p:cTn>
                                        <p:tgtEl>
                                          <p:spTgt spid="9"/>
                                        </p:tgtEl>
                                        <p:attrNameLst>
                                          <p:attrName>style.visibility</p:attrName>
                                        </p:attrNameLst>
                                      </p:cBhvr>
                                      <p:to>
                                        <p:strVal val="visible"/>
                                      </p:to>
                                    </p:set>
                                    <p:animEffect transition="in" filter="blinds(vertical)">
                                      <p:cBhvr>
                                        <p:cTn id="195" dur="2000"/>
                                        <p:tgtEl>
                                          <p:spTgt spid="9"/>
                                        </p:tgtEl>
                                      </p:cBhvr>
                                    </p:animEffect>
                                  </p:childTnLst>
                                </p:cTn>
                              </p:par>
                              <p:par>
                                <p:cTn id="196" presetID="3" presetClass="entr" presetSubtype="5" fill="hold" grpId="2" nodeType="withEffect">
                                  <p:stCondLst>
                                    <p:cond delay="0"/>
                                  </p:stCondLst>
                                  <p:childTnLst>
                                    <p:set>
                                      <p:cBhvr>
                                        <p:cTn id="197" dur="1" fill="hold">
                                          <p:stCondLst>
                                            <p:cond delay="0"/>
                                          </p:stCondLst>
                                        </p:cTn>
                                        <p:tgtEl>
                                          <p:spTgt spid="10"/>
                                        </p:tgtEl>
                                        <p:attrNameLst>
                                          <p:attrName>style.visibility</p:attrName>
                                        </p:attrNameLst>
                                      </p:cBhvr>
                                      <p:to>
                                        <p:strVal val="visible"/>
                                      </p:to>
                                    </p:set>
                                    <p:animEffect transition="in" filter="blinds(vertical)">
                                      <p:cBhvr>
                                        <p:cTn id="198" dur="2000"/>
                                        <p:tgtEl>
                                          <p:spTgt spid="10"/>
                                        </p:tgtEl>
                                      </p:cBhvr>
                                    </p:animEffect>
                                  </p:childTnLst>
                                </p:cTn>
                              </p:par>
                              <p:par>
                                <p:cTn id="199" presetID="3" presetClass="entr" presetSubtype="5" fill="hold" grpId="2" nodeType="withEffect">
                                  <p:stCondLst>
                                    <p:cond delay="0"/>
                                  </p:stCondLst>
                                  <p:childTnLst>
                                    <p:set>
                                      <p:cBhvr>
                                        <p:cTn id="200" dur="1" fill="hold">
                                          <p:stCondLst>
                                            <p:cond delay="0"/>
                                          </p:stCondLst>
                                        </p:cTn>
                                        <p:tgtEl>
                                          <p:spTgt spid="11"/>
                                        </p:tgtEl>
                                        <p:attrNameLst>
                                          <p:attrName>style.visibility</p:attrName>
                                        </p:attrNameLst>
                                      </p:cBhvr>
                                      <p:to>
                                        <p:strVal val="visible"/>
                                      </p:to>
                                    </p:set>
                                    <p:animEffect transition="in" filter="blinds(vertical)">
                                      <p:cBhvr>
                                        <p:cTn id="201" dur="2000"/>
                                        <p:tgtEl>
                                          <p:spTgt spid="11"/>
                                        </p:tgtEl>
                                      </p:cBhvr>
                                    </p:animEffect>
                                  </p:childTnLst>
                                </p:cTn>
                              </p:par>
                              <p:par>
                                <p:cTn id="202" presetID="3" presetClass="entr" presetSubtype="5" fill="hold" grpId="2" nodeType="withEffect">
                                  <p:stCondLst>
                                    <p:cond delay="0"/>
                                  </p:stCondLst>
                                  <p:childTnLst>
                                    <p:set>
                                      <p:cBhvr>
                                        <p:cTn id="203" dur="1" fill="hold">
                                          <p:stCondLst>
                                            <p:cond delay="0"/>
                                          </p:stCondLst>
                                        </p:cTn>
                                        <p:tgtEl>
                                          <p:spTgt spid="12"/>
                                        </p:tgtEl>
                                        <p:attrNameLst>
                                          <p:attrName>style.visibility</p:attrName>
                                        </p:attrNameLst>
                                      </p:cBhvr>
                                      <p:to>
                                        <p:strVal val="visible"/>
                                      </p:to>
                                    </p:set>
                                    <p:animEffect transition="in" filter="blinds(vertical)">
                                      <p:cBhvr>
                                        <p:cTn id="204" dur="2000"/>
                                        <p:tgtEl>
                                          <p:spTgt spid="12"/>
                                        </p:tgtEl>
                                      </p:cBhvr>
                                    </p:animEffect>
                                  </p:childTnLst>
                                </p:cTn>
                              </p:par>
                              <p:par>
                                <p:cTn id="205" presetID="3" presetClass="entr" presetSubtype="5" fill="hold" grpId="2" nodeType="withEffect">
                                  <p:stCondLst>
                                    <p:cond delay="0"/>
                                  </p:stCondLst>
                                  <p:childTnLst>
                                    <p:set>
                                      <p:cBhvr>
                                        <p:cTn id="206" dur="1" fill="hold">
                                          <p:stCondLst>
                                            <p:cond delay="0"/>
                                          </p:stCondLst>
                                        </p:cTn>
                                        <p:tgtEl>
                                          <p:spTgt spid="13"/>
                                        </p:tgtEl>
                                        <p:attrNameLst>
                                          <p:attrName>style.visibility</p:attrName>
                                        </p:attrNameLst>
                                      </p:cBhvr>
                                      <p:to>
                                        <p:strVal val="visible"/>
                                      </p:to>
                                    </p:set>
                                    <p:animEffect transition="in" filter="blinds(vertical)">
                                      <p:cBhvr>
                                        <p:cTn id="207" dur="2000"/>
                                        <p:tgtEl>
                                          <p:spTgt spid="13"/>
                                        </p:tgtEl>
                                      </p:cBhvr>
                                    </p:animEffect>
                                  </p:childTnLst>
                                </p:cTn>
                              </p:par>
                              <p:par>
                                <p:cTn id="208" presetID="3" presetClass="entr" presetSubtype="5" fill="hold" grpId="2" nodeType="withEffect">
                                  <p:stCondLst>
                                    <p:cond delay="0"/>
                                  </p:stCondLst>
                                  <p:childTnLst>
                                    <p:set>
                                      <p:cBhvr>
                                        <p:cTn id="209" dur="1" fill="hold">
                                          <p:stCondLst>
                                            <p:cond delay="0"/>
                                          </p:stCondLst>
                                        </p:cTn>
                                        <p:tgtEl>
                                          <p:spTgt spid="14"/>
                                        </p:tgtEl>
                                        <p:attrNameLst>
                                          <p:attrName>style.visibility</p:attrName>
                                        </p:attrNameLst>
                                      </p:cBhvr>
                                      <p:to>
                                        <p:strVal val="visible"/>
                                      </p:to>
                                    </p:set>
                                    <p:animEffect transition="in" filter="blinds(vertical)">
                                      <p:cBhvr>
                                        <p:cTn id="210" dur="2000"/>
                                        <p:tgtEl>
                                          <p:spTgt spid="14"/>
                                        </p:tgtEl>
                                      </p:cBhvr>
                                    </p:animEffect>
                                  </p:childTnLst>
                                </p:cTn>
                              </p:par>
                              <p:par>
                                <p:cTn id="211" presetID="3" presetClass="entr" presetSubtype="5" fill="hold" grpId="2" nodeType="withEffect">
                                  <p:stCondLst>
                                    <p:cond delay="0"/>
                                  </p:stCondLst>
                                  <p:childTnLst>
                                    <p:set>
                                      <p:cBhvr>
                                        <p:cTn id="212" dur="1" fill="hold">
                                          <p:stCondLst>
                                            <p:cond delay="0"/>
                                          </p:stCondLst>
                                        </p:cTn>
                                        <p:tgtEl>
                                          <p:spTgt spid="15"/>
                                        </p:tgtEl>
                                        <p:attrNameLst>
                                          <p:attrName>style.visibility</p:attrName>
                                        </p:attrNameLst>
                                      </p:cBhvr>
                                      <p:to>
                                        <p:strVal val="visible"/>
                                      </p:to>
                                    </p:set>
                                    <p:animEffect transition="in" filter="blinds(vertical)">
                                      <p:cBhvr>
                                        <p:cTn id="213" dur="2000"/>
                                        <p:tgtEl>
                                          <p:spTgt spid="15"/>
                                        </p:tgtEl>
                                      </p:cBhvr>
                                    </p:animEffect>
                                  </p:childTnLst>
                                </p:cTn>
                              </p:par>
                              <p:par>
                                <p:cTn id="214" presetID="3" presetClass="entr" presetSubtype="5" fill="hold" grpId="2" nodeType="withEffect">
                                  <p:stCondLst>
                                    <p:cond delay="0"/>
                                  </p:stCondLst>
                                  <p:childTnLst>
                                    <p:set>
                                      <p:cBhvr>
                                        <p:cTn id="215" dur="1" fill="hold">
                                          <p:stCondLst>
                                            <p:cond delay="0"/>
                                          </p:stCondLst>
                                        </p:cTn>
                                        <p:tgtEl>
                                          <p:spTgt spid="16"/>
                                        </p:tgtEl>
                                        <p:attrNameLst>
                                          <p:attrName>style.visibility</p:attrName>
                                        </p:attrNameLst>
                                      </p:cBhvr>
                                      <p:to>
                                        <p:strVal val="visible"/>
                                      </p:to>
                                    </p:set>
                                    <p:animEffect transition="in" filter="blinds(vertical)">
                                      <p:cBhvr>
                                        <p:cTn id="216" dur="2000"/>
                                        <p:tgtEl>
                                          <p:spTgt spid="16"/>
                                        </p:tgtEl>
                                      </p:cBhvr>
                                    </p:animEffect>
                                  </p:childTnLst>
                                </p:cTn>
                              </p:par>
                              <p:par>
                                <p:cTn id="217" presetID="3" presetClass="entr" presetSubtype="5" fill="hold" grpId="2" nodeType="withEffect">
                                  <p:stCondLst>
                                    <p:cond delay="0"/>
                                  </p:stCondLst>
                                  <p:childTnLst>
                                    <p:set>
                                      <p:cBhvr>
                                        <p:cTn id="218" dur="1" fill="hold">
                                          <p:stCondLst>
                                            <p:cond delay="0"/>
                                          </p:stCondLst>
                                        </p:cTn>
                                        <p:tgtEl>
                                          <p:spTgt spid="17"/>
                                        </p:tgtEl>
                                        <p:attrNameLst>
                                          <p:attrName>style.visibility</p:attrName>
                                        </p:attrNameLst>
                                      </p:cBhvr>
                                      <p:to>
                                        <p:strVal val="visible"/>
                                      </p:to>
                                    </p:set>
                                    <p:animEffect transition="in" filter="blinds(vertical)">
                                      <p:cBhvr>
                                        <p:cTn id="219" dur="2000"/>
                                        <p:tgtEl>
                                          <p:spTgt spid="17"/>
                                        </p:tgtEl>
                                      </p:cBhvr>
                                    </p:animEffect>
                                  </p:childTnLst>
                                </p:cTn>
                              </p:par>
                              <p:par>
                                <p:cTn id="220" presetID="3" presetClass="entr" presetSubtype="5" fill="hold" grpId="2" nodeType="withEffect">
                                  <p:stCondLst>
                                    <p:cond delay="0"/>
                                  </p:stCondLst>
                                  <p:childTnLst>
                                    <p:set>
                                      <p:cBhvr>
                                        <p:cTn id="221" dur="1" fill="hold">
                                          <p:stCondLst>
                                            <p:cond delay="0"/>
                                          </p:stCondLst>
                                        </p:cTn>
                                        <p:tgtEl>
                                          <p:spTgt spid="18"/>
                                        </p:tgtEl>
                                        <p:attrNameLst>
                                          <p:attrName>style.visibility</p:attrName>
                                        </p:attrNameLst>
                                      </p:cBhvr>
                                      <p:to>
                                        <p:strVal val="visible"/>
                                      </p:to>
                                    </p:set>
                                    <p:animEffect transition="in" filter="blinds(vertical)">
                                      <p:cBhvr>
                                        <p:cTn id="222" dur="2000"/>
                                        <p:tgtEl>
                                          <p:spTgt spid="18"/>
                                        </p:tgtEl>
                                      </p:cBhvr>
                                    </p:animEffect>
                                  </p:childTnLst>
                                </p:cTn>
                              </p:par>
                              <p:par>
                                <p:cTn id="223" presetID="3" presetClass="entr" presetSubtype="5" fill="hold" grpId="2" nodeType="withEffect">
                                  <p:stCondLst>
                                    <p:cond delay="0"/>
                                  </p:stCondLst>
                                  <p:childTnLst>
                                    <p:set>
                                      <p:cBhvr>
                                        <p:cTn id="224" dur="1" fill="hold">
                                          <p:stCondLst>
                                            <p:cond delay="0"/>
                                          </p:stCondLst>
                                        </p:cTn>
                                        <p:tgtEl>
                                          <p:spTgt spid="19"/>
                                        </p:tgtEl>
                                        <p:attrNameLst>
                                          <p:attrName>style.visibility</p:attrName>
                                        </p:attrNameLst>
                                      </p:cBhvr>
                                      <p:to>
                                        <p:strVal val="visible"/>
                                      </p:to>
                                    </p:set>
                                    <p:animEffect transition="in" filter="blinds(vertical)">
                                      <p:cBhvr>
                                        <p:cTn id="225" dur="2000"/>
                                        <p:tgtEl>
                                          <p:spTgt spid="19"/>
                                        </p:tgtEl>
                                      </p:cBhvr>
                                    </p:animEffect>
                                  </p:childTnLst>
                                </p:cTn>
                              </p:par>
                              <p:par>
                                <p:cTn id="226" presetID="3" presetClass="entr" presetSubtype="5" fill="hold" grpId="2" nodeType="withEffect">
                                  <p:stCondLst>
                                    <p:cond delay="0"/>
                                  </p:stCondLst>
                                  <p:childTnLst>
                                    <p:set>
                                      <p:cBhvr>
                                        <p:cTn id="227" dur="1" fill="hold">
                                          <p:stCondLst>
                                            <p:cond delay="0"/>
                                          </p:stCondLst>
                                        </p:cTn>
                                        <p:tgtEl>
                                          <p:spTgt spid="20"/>
                                        </p:tgtEl>
                                        <p:attrNameLst>
                                          <p:attrName>style.visibility</p:attrName>
                                        </p:attrNameLst>
                                      </p:cBhvr>
                                      <p:to>
                                        <p:strVal val="visible"/>
                                      </p:to>
                                    </p:set>
                                    <p:animEffect transition="in" filter="blinds(vertical)">
                                      <p:cBhvr>
                                        <p:cTn id="228" dur="2000"/>
                                        <p:tgtEl>
                                          <p:spTgt spid="20"/>
                                        </p:tgtEl>
                                      </p:cBhvr>
                                    </p:animEffect>
                                  </p:childTnLst>
                                </p:cTn>
                              </p:par>
                              <p:par>
                                <p:cTn id="229" presetID="3" presetClass="entr" presetSubtype="5" fill="hold" grpId="2" nodeType="withEffect">
                                  <p:stCondLst>
                                    <p:cond delay="0"/>
                                  </p:stCondLst>
                                  <p:childTnLst>
                                    <p:set>
                                      <p:cBhvr>
                                        <p:cTn id="230" dur="1" fill="hold">
                                          <p:stCondLst>
                                            <p:cond delay="0"/>
                                          </p:stCondLst>
                                        </p:cTn>
                                        <p:tgtEl>
                                          <p:spTgt spid="21"/>
                                        </p:tgtEl>
                                        <p:attrNameLst>
                                          <p:attrName>style.visibility</p:attrName>
                                        </p:attrNameLst>
                                      </p:cBhvr>
                                      <p:to>
                                        <p:strVal val="visible"/>
                                      </p:to>
                                    </p:set>
                                    <p:animEffect transition="in" filter="blinds(vertical)">
                                      <p:cBhvr>
                                        <p:cTn id="231" dur="2000"/>
                                        <p:tgtEl>
                                          <p:spTgt spid="21"/>
                                        </p:tgtEl>
                                      </p:cBhvr>
                                    </p:animEffect>
                                  </p:childTnLst>
                                </p:cTn>
                              </p:par>
                              <p:par>
                                <p:cTn id="232" presetID="3" presetClass="entr" presetSubtype="5" fill="hold" grpId="2" nodeType="withEffect">
                                  <p:stCondLst>
                                    <p:cond delay="0"/>
                                  </p:stCondLst>
                                  <p:childTnLst>
                                    <p:set>
                                      <p:cBhvr>
                                        <p:cTn id="233" dur="1" fill="hold">
                                          <p:stCondLst>
                                            <p:cond delay="0"/>
                                          </p:stCondLst>
                                        </p:cTn>
                                        <p:tgtEl>
                                          <p:spTgt spid="22"/>
                                        </p:tgtEl>
                                        <p:attrNameLst>
                                          <p:attrName>style.visibility</p:attrName>
                                        </p:attrNameLst>
                                      </p:cBhvr>
                                      <p:to>
                                        <p:strVal val="visible"/>
                                      </p:to>
                                    </p:set>
                                    <p:animEffect transition="in" filter="blinds(vertical)">
                                      <p:cBhvr>
                                        <p:cTn id="234" dur="2000"/>
                                        <p:tgtEl>
                                          <p:spTgt spid="22"/>
                                        </p:tgtEl>
                                      </p:cBhvr>
                                    </p:animEffect>
                                  </p:childTnLst>
                                </p:cTn>
                              </p:par>
                              <p:par>
                                <p:cTn id="235" presetID="3" presetClass="entr" presetSubtype="5" fill="hold" grpId="2" nodeType="withEffect">
                                  <p:stCondLst>
                                    <p:cond delay="0"/>
                                  </p:stCondLst>
                                  <p:childTnLst>
                                    <p:set>
                                      <p:cBhvr>
                                        <p:cTn id="236" dur="1" fill="hold">
                                          <p:stCondLst>
                                            <p:cond delay="0"/>
                                          </p:stCondLst>
                                        </p:cTn>
                                        <p:tgtEl>
                                          <p:spTgt spid="23"/>
                                        </p:tgtEl>
                                        <p:attrNameLst>
                                          <p:attrName>style.visibility</p:attrName>
                                        </p:attrNameLst>
                                      </p:cBhvr>
                                      <p:to>
                                        <p:strVal val="visible"/>
                                      </p:to>
                                    </p:set>
                                    <p:animEffect transition="in" filter="blinds(vertical)">
                                      <p:cBhvr>
                                        <p:cTn id="237" dur="2000"/>
                                        <p:tgtEl>
                                          <p:spTgt spid="23"/>
                                        </p:tgtEl>
                                      </p:cBhvr>
                                    </p:animEffect>
                                  </p:childTnLst>
                                </p:cTn>
                              </p:par>
                              <p:par>
                                <p:cTn id="238" presetID="3" presetClass="entr" presetSubtype="5" fill="hold" grpId="2" nodeType="withEffect">
                                  <p:stCondLst>
                                    <p:cond delay="0"/>
                                  </p:stCondLst>
                                  <p:childTnLst>
                                    <p:set>
                                      <p:cBhvr>
                                        <p:cTn id="239" dur="1" fill="hold">
                                          <p:stCondLst>
                                            <p:cond delay="0"/>
                                          </p:stCondLst>
                                        </p:cTn>
                                        <p:tgtEl>
                                          <p:spTgt spid="24"/>
                                        </p:tgtEl>
                                        <p:attrNameLst>
                                          <p:attrName>style.visibility</p:attrName>
                                        </p:attrNameLst>
                                      </p:cBhvr>
                                      <p:to>
                                        <p:strVal val="visible"/>
                                      </p:to>
                                    </p:set>
                                    <p:animEffect transition="in" filter="blinds(vertical)">
                                      <p:cBhvr>
                                        <p:cTn id="240" dur="2000"/>
                                        <p:tgtEl>
                                          <p:spTgt spid="24"/>
                                        </p:tgtEl>
                                      </p:cBhvr>
                                    </p:animEffect>
                                  </p:childTnLst>
                                </p:cTn>
                              </p:par>
                              <p:par>
                                <p:cTn id="241" presetID="3" presetClass="entr" presetSubtype="5" fill="hold" grpId="2" nodeType="withEffect">
                                  <p:stCondLst>
                                    <p:cond delay="0"/>
                                  </p:stCondLst>
                                  <p:childTnLst>
                                    <p:set>
                                      <p:cBhvr>
                                        <p:cTn id="242" dur="1" fill="hold">
                                          <p:stCondLst>
                                            <p:cond delay="0"/>
                                          </p:stCondLst>
                                        </p:cTn>
                                        <p:tgtEl>
                                          <p:spTgt spid="25"/>
                                        </p:tgtEl>
                                        <p:attrNameLst>
                                          <p:attrName>style.visibility</p:attrName>
                                        </p:attrNameLst>
                                      </p:cBhvr>
                                      <p:to>
                                        <p:strVal val="visible"/>
                                      </p:to>
                                    </p:set>
                                    <p:animEffect transition="in" filter="blinds(vertical)">
                                      <p:cBhvr>
                                        <p:cTn id="243" dur="2000"/>
                                        <p:tgtEl>
                                          <p:spTgt spid="25"/>
                                        </p:tgtEl>
                                      </p:cBhvr>
                                    </p:animEffect>
                                  </p:childTnLst>
                                </p:cTn>
                              </p:par>
                              <p:par>
                                <p:cTn id="244" presetID="3" presetClass="entr" presetSubtype="5" fill="hold" grpId="2" nodeType="withEffect">
                                  <p:stCondLst>
                                    <p:cond delay="0"/>
                                  </p:stCondLst>
                                  <p:childTnLst>
                                    <p:set>
                                      <p:cBhvr>
                                        <p:cTn id="245" dur="1" fill="hold">
                                          <p:stCondLst>
                                            <p:cond delay="0"/>
                                          </p:stCondLst>
                                        </p:cTn>
                                        <p:tgtEl>
                                          <p:spTgt spid="26"/>
                                        </p:tgtEl>
                                        <p:attrNameLst>
                                          <p:attrName>style.visibility</p:attrName>
                                        </p:attrNameLst>
                                      </p:cBhvr>
                                      <p:to>
                                        <p:strVal val="visible"/>
                                      </p:to>
                                    </p:set>
                                    <p:animEffect transition="in" filter="blinds(vertical)">
                                      <p:cBhvr>
                                        <p:cTn id="246" dur="2000"/>
                                        <p:tgtEl>
                                          <p:spTgt spid="26"/>
                                        </p:tgtEl>
                                      </p:cBhvr>
                                    </p:animEffect>
                                  </p:childTnLst>
                                </p:cTn>
                              </p:par>
                              <p:par>
                                <p:cTn id="247" presetID="3" presetClass="entr" presetSubtype="5" fill="hold" grpId="2" nodeType="withEffect">
                                  <p:stCondLst>
                                    <p:cond delay="0"/>
                                  </p:stCondLst>
                                  <p:childTnLst>
                                    <p:set>
                                      <p:cBhvr>
                                        <p:cTn id="248" dur="1" fill="hold">
                                          <p:stCondLst>
                                            <p:cond delay="0"/>
                                          </p:stCondLst>
                                        </p:cTn>
                                        <p:tgtEl>
                                          <p:spTgt spid="27"/>
                                        </p:tgtEl>
                                        <p:attrNameLst>
                                          <p:attrName>style.visibility</p:attrName>
                                        </p:attrNameLst>
                                      </p:cBhvr>
                                      <p:to>
                                        <p:strVal val="visible"/>
                                      </p:to>
                                    </p:set>
                                    <p:animEffect transition="in" filter="blinds(vertical)">
                                      <p:cBhvr>
                                        <p:cTn id="249" dur="2000"/>
                                        <p:tgtEl>
                                          <p:spTgt spid="27"/>
                                        </p:tgtEl>
                                      </p:cBhvr>
                                    </p:animEffect>
                                  </p:childTnLst>
                                </p:cTn>
                              </p:par>
                              <p:par>
                                <p:cTn id="250" presetID="3" presetClass="entr" presetSubtype="5" fill="hold" grpId="2" nodeType="withEffect">
                                  <p:stCondLst>
                                    <p:cond delay="0"/>
                                  </p:stCondLst>
                                  <p:childTnLst>
                                    <p:set>
                                      <p:cBhvr>
                                        <p:cTn id="251" dur="1" fill="hold">
                                          <p:stCondLst>
                                            <p:cond delay="0"/>
                                          </p:stCondLst>
                                        </p:cTn>
                                        <p:tgtEl>
                                          <p:spTgt spid="28"/>
                                        </p:tgtEl>
                                        <p:attrNameLst>
                                          <p:attrName>style.visibility</p:attrName>
                                        </p:attrNameLst>
                                      </p:cBhvr>
                                      <p:to>
                                        <p:strVal val="visible"/>
                                      </p:to>
                                    </p:set>
                                    <p:animEffect transition="in" filter="blinds(vertical)">
                                      <p:cBhvr>
                                        <p:cTn id="252" dur="2000"/>
                                        <p:tgtEl>
                                          <p:spTgt spid="28"/>
                                        </p:tgtEl>
                                      </p:cBhvr>
                                    </p:animEffect>
                                  </p:childTnLst>
                                </p:cTn>
                              </p:par>
                              <p:par>
                                <p:cTn id="253" presetID="3" presetClass="entr" presetSubtype="5" fill="hold" grpId="2" nodeType="withEffect">
                                  <p:stCondLst>
                                    <p:cond delay="0"/>
                                  </p:stCondLst>
                                  <p:childTnLst>
                                    <p:set>
                                      <p:cBhvr>
                                        <p:cTn id="254" dur="1" fill="hold">
                                          <p:stCondLst>
                                            <p:cond delay="0"/>
                                          </p:stCondLst>
                                        </p:cTn>
                                        <p:tgtEl>
                                          <p:spTgt spid="29"/>
                                        </p:tgtEl>
                                        <p:attrNameLst>
                                          <p:attrName>style.visibility</p:attrName>
                                        </p:attrNameLst>
                                      </p:cBhvr>
                                      <p:to>
                                        <p:strVal val="visible"/>
                                      </p:to>
                                    </p:set>
                                    <p:animEffect transition="in" filter="blinds(vertical)">
                                      <p:cBhvr>
                                        <p:cTn id="255" dur="2000"/>
                                        <p:tgtEl>
                                          <p:spTgt spid="29"/>
                                        </p:tgtEl>
                                      </p:cBhvr>
                                    </p:animEffect>
                                  </p:childTnLst>
                                </p:cTn>
                              </p:par>
                              <p:par>
                                <p:cTn id="256" presetID="3" presetClass="entr" presetSubtype="5" fill="hold" grpId="2" nodeType="withEffect">
                                  <p:stCondLst>
                                    <p:cond delay="0"/>
                                  </p:stCondLst>
                                  <p:childTnLst>
                                    <p:set>
                                      <p:cBhvr>
                                        <p:cTn id="257" dur="1" fill="hold">
                                          <p:stCondLst>
                                            <p:cond delay="0"/>
                                          </p:stCondLst>
                                        </p:cTn>
                                        <p:tgtEl>
                                          <p:spTgt spid="30"/>
                                        </p:tgtEl>
                                        <p:attrNameLst>
                                          <p:attrName>style.visibility</p:attrName>
                                        </p:attrNameLst>
                                      </p:cBhvr>
                                      <p:to>
                                        <p:strVal val="visible"/>
                                      </p:to>
                                    </p:set>
                                    <p:animEffect transition="in" filter="blinds(vertical)">
                                      <p:cBhvr>
                                        <p:cTn id="258" dur="2000"/>
                                        <p:tgtEl>
                                          <p:spTgt spid="30"/>
                                        </p:tgtEl>
                                      </p:cBhvr>
                                    </p:animEffect>
                                  </p:childTnLst>
                                </p:cTn>
                              </p:par>
                            </p:childTnLst>
                          </p:cTn>
                        </p:par>
                        <p:par>
                          <p:cTn id="259" fill="hold">
                            <p:stCondLst>
                              <p:cond delay="2000"/>
                            </p:stCondLst>
                            <p:childTnLst>
                              <p:par>
                                <p:cTn id="260" presetID="2" presetClass="exit" presetSubtype="4" fill="hold" grpId="3" nodeType="afterEffect">
                                  <p:stCondLst>
                                    <p:cond delay="0"/>
                                  </p:stCondLst>
                                  <p:childTnLst>
                                    <p:anim calcmode="lin" valueType="num">
                                      <p:cBhvr additive="base">
                                        <p:cTn id="261" dur="2000"/>
                                        <p:tgtEl>
                                          <p:spTgt spid="3"/>
                                        </p:tgtEl>
                                        <p:attrNameLst>
                                          <p:attrName>ppt_x</p:attrName>
                                        </p:attrNameLst>
                                      </p:cBhvr>
                                      <p:tavLst>
                                        <p:tav tm="0">
                                          <p:val>
                                            <p:strVal val="ppt_x"/>
                                          </p:val>
                                        </p:tav>
                                        <p:tav tm="100000">
                                          <p:val>
                                            <p:strVal val="ppt_x"/>
                                          </p:val>
                                        </p:tav>
                                      </p:tavLst>
                                    </p:anim>
                                    <p:anim calcmode="lin" valueType="num">
                                      <p:cBhvr additive="base">
                                        <p:cTn id="262" dur="2000"/>
                                        <p:tgtEl>
                                          <p:spTgt spid="3"/>
                                        </p:tgtEl>
                                        <p:attrNameLst>
                                          <p:attrName>ppt_y</p:attrName>
                                        </p:attrNameLst>
                                      </p:cBhvr>
                                      <p:tavLst>
                                        <p:tav tm="0">
                                          <p:val>
                                            <p:strVal val="ppt_y"/>
                                          </p:val>
                                        </p:tav>
                                        <p:tav tm="100000">
                                          <p:val>
                                            <p:strVal val="1+ppt_h/2"/>
                                          </p:val>
                                        </p:tav>
                                      </p:tavLst>
                                    </p:anim>
                                    <p:set>
                                      <p:cBhvr>
                                        <p:cTn id="263" dur="1" fill="hold">
                                          <p:stCondLst>
                                            <p:cond delay="1999"/>
                                          </p:stCondLst>
                                        </p:cTn>
                                        <p:tgtEl>
                                          <p:spTgt spid="3"/>
                                        </p:tgtEl>
                                        <p:attrNameLst>
                                          <p:attrName>style.visibility</p:attrName>
                                        </p:attrNameLst>
                                      </p:cBhvr>
                                      <p:to>
                                        <p:strVal val="hidden"/>
                                      </p:to>
                                    </p:set>
                                  </p:childTnLst>
                                </p:cTn>
                              </p:par>
                              <p:par>
                                <p:cTn id="264" presetID="2" presetClass="exit" presetSubtype="4" fill="hold" grpId="3" nodeType="withEffect">
                                  <p:stCondLst>
                                    <p:cond delay="0"/>
                                  </p:stCondLst>
                                  <p:childTnLst>
                                    <p:anim calcmode="lin" valueType="num">
                                      <p:cBhvr additive="base">
                                        <p:cTn id="265" dur="2000"/>
                                        <p:tgtEl>
                                          <p:spTgt spid="5"/>
                                        </p:tgtEl>
                                        <p:attrNameLst>
                                          <p:attrName>ppt_x</p:attrName>
                                        </p:attrNameLst>
                                      </p:cBhvr>
                                      <p:tavLst>
                                        <p:tav tm="0">
                                          <p:val>
                                            <p:strVal val="ppt_x"/>
                                          </p:val>
                                        </p:tav>
                                        <p:tav tm="100000">
                                          <p:val>
                                            <p:strVal val="ppt_x"/>
                                          </p:val>
                                        </p:tav>
                                      </p:tavLst>
                                    </p:anim>
                                    <p:anim calcmode="lin" valueType="num">
                                      <p:cBhvr additive="base">
                                        <p:cTn id="266" dur="2000"/>
                                        <p:tgtEl>
                                          <p:spTgt spid="5"/>
                                        </p:tgtEl>
                                        <p:attrNameLst>
                                          <p:attrName>ppt_y</p:attrName>
                                        </p:attrNameLst>
                                      </p:cBhvr>
                                      <p:tavLst>
                                        <p:tav tm="0">
                                          <p:val>
                                            <p:strVal val="ppt_y"/>
                                          </p:val>
                                        </p:tav>
                                        <p:tav tm="100000">
                                          <p:val>
                                            <p:strVal val="1+ppt_h/2"/>
                                          </p:val>
                                        </p:tav>
                                      </p:tavLst>
                                    </p:anim>
                                    <p:set>
                                      <p:cBhvr>
                                        <p:cTn id="267" dur="1" fill="hold">
                                          <p:stCondLst>
                                            <p:cond delay="1999"/>
                                          </p:stCondLst>
                                        </p:cTn>
                                        <p:tgtEl>
                                          <p:spTgt spid="5"/>
                                        </p:tgtEl>
                                        <p:attrNameLst>
                                          <p:attrName>style.visibility</p:attrName>
                                        </p:attrNameLst>
                                      </p:cBhvr>
                                      <p:to>
                                        <p:strVal val="hidden"/>
                                      </p:to>
                                    </p:set>
                                  </p:childTnLst>
                                </p:cTn>
                              </p:par>
                              <p:par>
                                <p:cTn id="268" presetID="2" presetClass="exit" presetSubtype="4" fill="hold" grpId="3" nodeType="withEffect">
                                  <p:stCondLst>
                                    <p:cond delay="0"/>
                                  </p:stCondLst>
                                  <p:childTnLst>
                                    <p:anim calcmode="lin" valueType="num">
                                      <p:cBhvr additive="base">
                                        <p:cTn id="269" dur="2000"/>
                                        <p:tgtEl>
                                          <p:spTgt spid="7"/>
                                        </p:tgtEl>
                                        <p:attrNameLst>
                                          <p:attrName>ppt_x</p:attrName>
                                        </p:attrNameLst>
                                      </p:cBhvr>
                                      <p:tavLst>
                                        <p:tav tm="0">
                                          <p:val>
                                            <p:strVal val="ppt_x"/>
                                          </p:val>
                                        </p:tav>
                                        <p:tav tm="100000">
                                          <p:val>
                                            <p:strVal val="ppt_x"/>
                                          </p:val>
                                        </p:tav>
                                      </p:tavLst>
                                    </p:anim>
                                    <p:anim calcmode="lin" valueType="num">
                                      <p:cBhvr additive="base">
                                        <p:cTn id="270" dur="2000"/>
                                        <p:tgtEl>
                                          <p:spTgt spid="7"/>
                                        </p:tgtEl>
                                        <p:attrNameLst>
                                          <p:attrName>ppt_y</p:attrName>
                                        </p:attrNameLst>
                                      </p:cBhvr>
                                      <p:tavLst>
                                        <p:tav tm="0">
                                          <p:val>
                                            <p:strVal val="ppt_y"/>
                                          </p:val>
                                        </p:tav>
                                        <p:tav tm="100000">
                                          <p:val>
                                            <p:strVal val="1+ppt_h/2"/>
                                          </p:val>
                                        </p:tav>
                                      </p:tavLst>
                                    </p:anim>
                                    <p:set>
                                      <p:cBhvr>
                                        <p:cTn id="271" dur="1" fill="hold">
                                          <p:stCondLst>
                                            <p:cond delay="1999"/>
                                          </p:stCondLst>
                                        </p:cTn>
                                        <p:tgtEl>
                                          <p:spTgt spid="7"/>
                                        </p:tgtEl>
                                        <p:attrNameLst>
                                          <p:attrName>style.visibility</p:attrName>
                                        </p:attrNameLst>
                                      </p:cBhvr>
                                      <p:to>
                                        <p:strVal val="hidden"/>
                                      </p:to>
                                    </p:set>
                                  </p:childTnLst>
                                </p:cTn>
                              </p:par>
                              <p:par>
                                <p:cTn id="272" presetID="2" presetClass="exit" presetSubtype="4" fill="hold" grpId="3" nodeType="withEffect">
                                  <p:stCondLst>
                                    <p:cond delay="0"/>
                                  </p:stCondLst>
                                  <p:childTnLst>
                                    <p:anim calcmode="lin" valueType="num">
                                      <p:cBhvr additive="base">
                                        <p:cTn id="273" dur="2000"/>
                                        <p:tgtEl>
                                          <p:spTgt spid="9"/>
                                        </p:tgtEl>
                                        <p:attrNameLst>
                                          <p:attrName>ppt_x</p:attrName>
                                        </p:attrNameLst>
                                      </p:cBhvr>
                                      <p:tavLst>
                                        <p:tav tm="0">
                                          <p:val>
                                            <p:strVal val="ppt_x"/>
                                          </p:val>
                                        </p:tav>
                                        <p:tav tm="100000">
                                          <p:val>
                                            <p:strVal val="ppt_x"/>
                                          </p:val>
                                        </p:tav>
                                      </p:tavLst>
                                    </p:anim>
                                    <p:anim calcmode="lin" valueType="num">
                                      <p:cBhvr additive="base">
                                        <p:cTn id="274" dur="2000"/>
                                        <p:tgtEl>
                                          <p:spTgt spid="9"/>
                                        </p:tgtEl>
                                        <p:attrNameLst>
                                          <p:attrName>ppt_y</p:attrName>
                                        </p:attrNameLst>
                                      </p:cBhvr>
                                      <p:tavLst>
                                        <p:tav tm="0">
                                          <p:val>
                                            <p:strVal val="ppt_y"/>
                                          </p:val>
                                        </p:tav>
                                        <p:tav tm="100000">
                                          <p:val>
                                            <p:strVal val="1+ppt_h/2"/>
                                          </p:val>
                                        </p:tav>
                                      </p:tavLst>
                                    </p:anim>
                                    <p:set>
                                      <p:cBhvr>
                                        <p:cTn id="275" dur="1" fill="hold">
                                          <p:stCondLst>
                                            <p:cond delay="1999"/>
                                          </p:stCondLst>
                                        </p:cTn>
                                        <p:tgtEl>
                                          <p:spTgt spid="9"/>
                                        </p:tgtEl>
                                        <p:attrNameLst>
                                          <p:attrName>style.visibility</p:attrName>
                                        </p:attrNameLst>
                                      </p:cBhvr>
                                      <p:to>
                                        <p:strVal val="hidden"/>
                                      </p:to>
                                    </p:set>
                                  </p:childTnLst>
                                </p:cTn>
                              </p:par>
                              <p:par>
                                <p:cTn id="276" presetID="2" presetClass="exit" presetSubtype="4" fill="hold" grpId="3" nodeType="withEffect">
                                  <p:stCondLst>
                                    <p:cond delay="0"/>
                                  </p:stCondLst>
                                  <p:childTnLst>
                                    <p:anim calcmode="lin" valueType="num">
                                      <p:cBhvr additive="base">
                                        <p:cTn id="277" dur="2000"/>
                                        <p:tgtEl>
                                          <p:spTgt spid="11"/>
                                        </p:tgtEl>
                                        <p:attrNameLst>
                                          <p:attrName>ppt_x</p:attrName>
                                        </p:attrNameLst>
                                      </p:cBhvr>
                                      <p:tavLst>
                                        <p:tav tm="0">
                                          <p:val>
                                            <p:strVal val="ppt_x"/>
                                          </p:val>
                                        </p:tav>
                                        <p:tav tm="100000">
                                          <p:val>
                                            <p:strVal val="ppt_x"/>
                                          </p:val>
                                        </p:tav>
                                      </p:tavLst>
                                    </p:anim>
                                    <p:anim calcmode="lin" valueType="num">
                                      <p:cBhvr additive="base">
                                        <p:cTn id="278" dur="2000"/>
                                        <p:tgtEl>
                                          <p:spTgt spid="11"/>
                                        </p:tgtEl>
                                        <p:attrNameLst>
                                          <p:attrName>ppt_y</p:attrName>
                                        </p:attrNameLst>
                                      </p:cBhvr>
                                      <p:tavLst>
                                        <p:tav tm="0">
                                          <p:val>
                                            <p:strVal val="ppt_y"/>
                                          </p:val>
                                        </p:tav>
                                        <p:tav tm="100000">
                                          <p:val>
                                            <p:strVal val="1+ppt_h/2"/>
                                          </p:val>
                                        </p:tav>
                                      </p:tavLst>
                                    </p:anim>
                                    <p:set>
                                      <p:cBhvr>
                                        <p:cTn id="279" dur="1" fill="hold">
                                          <p:stCondLst>
                                            <p:cond delay="1999"/>
                                          </p:stCondLst>
                                        </p:cTn>
                                        <p:tgtEl>
                                          <p:spTgt spid="11"/>
                                        </p:tgtEl>
                                        <p:attrNameLst>
                                          <p:attrName>style.visibility</p:attrName>
                                        </p:attrNameLst>
                                      </p:cBhvr>
                                      <p:to>
                                        <p:strVal val="hidden"/>
                                      </p:to>
                                    </p:set>
                                  </p:childTnLst>
                                </p:cTn>
                              </p:par>
                              <p:par>
                                <p:cTn id="280" presetID="2" presetClass="exit" presetSubtype="4" fill="hold" grpId="3" nodeType="withEffect">
                                  <p:stCondLst>
                                    <p:cond delay="0"/>
                                  </p:stCondLst>
                                  <p:childTnLst>
                                    <p:anim calcmode="lin" valueType="num">
                                      <p:cBhvr additive="base">
                                        <p:cTn id="281" dur="2000"/>
                                        <p:tgtEl>
                                          <p:spTgt spid="13"/>
                                        </p:tgtEl>
                                        <p:attrNameLst>
                                          <p:attrName>ppt_x</p:attrName>
                                        </p:attrNameLst>
                                      </p:cBhvr>
                                      <p:tavLst>
                                        <p:tav tm="0">
                                          <p:val>
                                            <p:strVal val="ppt_x"/>
                                          </p:val>
                                        </p:tav>
                                        <p:tav tm="100000">
                                          <p:val>
                                            <p:strVal val="ppt_x"/>
                                          </p:val>
                                        </p:tav>
                                      </p:tavLst>
                                    </p:anim>
                                    <p:anim calcmode="lin" valueType="num">
                                      <p:cBhvr additive="base">
                                        <p:cTn id="282" dur="2000"/>
                                        <p:tgtEl>
                                          <p:spTgt spid="13"/>
                                        </p:tgtEl>
                                        <p:attrNameLst>
                                          <p:attrName>ppt_y</p:attrName>
                                        </p:attrNameLst>
                                      </p:cBhvr>
                                      <p:tavLst>
                                        <p:tav tm="0">
                                          <p:val>
                                            <p:strVal val="ppt_y"/>
                                          </p:val>
                                        </p:tav>
                                        <p:tav tm="100000">
                                          <p:val>
                                            <p:strVal val="1+ppt_h/2"/>
                                          </p:val>
                                        </p:tav>
                                      </p:tavLst>
                                    </p:anim>
                                    <p:set>
                                      <p:cBhvr>
                                        <p:cTn id="283" dur="1" fill="hold">
                                          <p:stCondLst>
                                            <p:cond delay="1999"/>
                                          </p:stCondLst>
                                        </p:cTn>
                                        <p:tgtEl>
                                          <p:spTgt spid="13"/>
                                        </p:tgtEl>
                                        <p:attrNameLst>
                                          <p:attrName>style.visibility</p:attrName>
                                        </p:attrNameLst>
                                      </p:cBhvr>
                                      <p:to>
                                        <p:strVal val="hidden"/>
                                      </p:to>
                                    </p:set>
                                  </p:childTnLst>
                                </p:cTn>
                              </p:par>
                              <p:par>
                                <p:cTn id="284" presetID="2" presetClass="exit" presetSubtype="4" fill="hold" grpId="3" nodeType="withEffect">
                                  <p:stCondLst>
                                    <p:cond delay="0"/>
                                  </p:stCondLst>
                                  <p:childTnLst>
                                    <p:anim calcmode="lin" valueType="num">
                                      <p:cBhvr additive="base">
                                        <p:cTn id="285" dur="2000"/>
                                        <p:tgtEl>
                                          <p:spTgt spid="15"/>
                                        </p:tgtEl>
                                        <p:attrNameLst>
                                          <p:attrName>ppt_x</p:attrName>
                                        </p:attrNameLst>
                                      </p:cBhvr>
                                      <p:tavLst>
                                        <p:tav tm="0">
                                          <p:val>
                                            <p:strVal val="ppt_x"/>
                                          </p:val>
                                        </p:tav>
                                        <p:tav tm="100000">
                                          <p:val>
                                            <p:strVal val="ppt_x"/>
                                          </p:val>
                                        </p:tav>
                                      </p:tavLst>
                                    </p:anim>
                                    <p:anim calcmode="lin" valueType="num">
                                      <p:cBhvr additive="base">
                                        <p:cTn id="286" dur="2000"/>
                                        <p:tgtEl>
                                          <p:spTgt spid="15"/>
                                        </p:tgtEl>
                                        <p:attrNameLst>
                                          <p:attrName>ppt_y</p:attrName>
                                        </p:attrNameLst>
                                      </p:cBhvr>
                                      <p:tavLst>
                                        <p:tav tm="0">
                                          <p:val>
                                            <p:strVal val="ppt_y"/>
                                          </p:val>
                                        </p:tav>
                                        <p:tav tm="100000">
                                          <p:val>
                                            <p:strVal val="1+ppt_h/2"/>
                                          </p:val>
                                        </p:tav>
                                      </p:tavLst>
                                    </p:anim>
                                    <p:set>
                                      <p:cBhvr>
                                        <p:cTn id="287" dur="1" fill="hold">
                                          <p:stCondLst>
                                            <p:cond delay="1999"/>
                                          </p:stCondLst>
                                        </p:cTn>
                                        <p:tgtEl>
                                          <p:spTgt spid="15"/>
                                        </p:tgtEl>
                                        <p:attrNameLst>
                                          <p:attrName>style.visibility</p:attrName>
                                        </p:attrNameLst>
                                      </p:cBhvr>
                                      <p:to>
                                        <p:strVal val="hidden"/>
                                      </p:to>
                                    </p:set>
                                  </p:childTnLst>
                                </p:cTn>
                              </p:par>
                              <p:par>
                                <p:cTn id="288" presetID="2" presetClass="exit" presetSubtype="4" fill="hold" grpId="3" nodeType="withEffect">
                                  <p:stCondLst>
                                    <p:cond delay="0"/>
                                  </p:stCondLst>
                                  <p:childTnLst>
                                    <p:anim calcmode="lin" valueType="num">
                                      <p:cBhvr additive="base">
                                        <p:cTn id="289" dur="2000"/>
                                        <p:tgtEl>
                                          <p:spTgt spid="17"/>
                                        </p:tgtEl>
                                        <p:attrNameLst>
                                          <p:attrName>ppt_x</p:attrName>
                                        </p:attrNameLst>
                                      </p:cBhvr>
                                      <p:tavLst>
                                        <p:tav tm="0">
                                          <p:val>
                                            <p:strVal val="ppt_x"/>
                                          </p:val>
                                        </p:tav>
                                        <p:tav tm="100000">
                                          <p:val>
                                            <p:strVal val="ppt_x"/>
                                          </p:val>
                                        </p:tav>
                                      </p:tavLst>
                                    </p:anim>
                                    <p:anim calcmode="lin" valueType="num">
                                      <p:cBhvr additive="base">
                                        <p:cTn id="290" dur="2000"/>
                                        <p:tgtEl>
                                          <p:spTgt spid="17"/>
                                        </p:tgtEl>
                                        <p:attrNameLst>
                                          <p:attrName>ppt_y</p:attrName>
                                        </p:attrNameLst>
                                      </p:cBhvr>
                                      <p:tavLst>
                                        <p:tav tm="0">
                                          <p:val>
                                            <p:strVal val="ppt_y"/>
                                          </p:val>
                                        </p:tav>
                                        <p:tav tm="100000">
                                          <p:val>
                                            <p:strVal val="1+ppt_h/2"/>
                                          </p:val>
                                        </p:tav>
                                      </p:tavLst>
                                    </p:anim>
                                    <p:set>
                                      <p:cBhvr>
                                        <p:cTn id="291" dur="1" fill="hold">
                                          <p:stCondLst>
                                            <p:cond delay="1999"/>
                                          </p:stCondLst>
                                        </p:cTn>
                                        <p:tgtEl>
                                          <p:spTgt spid="17"/>
                                        </p:tgtEl>
                                        <p:attrNameLst>
                                          <p:attrName>style.visibility</p:attrName>
                                        </p:attrNameLst>
                                      </p:cBhvr>
                                      <p:to>
                                        <p:strVal val="hidden"/>
                                      </p:to>
                                    </p:set>
                                  </p:childTnLst>
                                </p:cTn>
                              </p:par>
                              <p:par>
                                <p:cTn id="292" presetID="2" presetClass="exit" presetSubtype="4" fill="hold" grpId="3" nodeType="withEffect">
                                  <p:stCondLst>
                                    <p:cond delay="0"/>
                                  </p:stCondLst>
                                  <p:childTnLst>
                                    <p:anim calcmode="lin" valueType="num">
                                      <p:cBhvr additive="base">
                                        <p:cTn id="293" dur="2000"/>
                                        <p:tgtEl>
                                          <p:spTgt spid="19"/>
                                        </p:tgtEl>
                                        <p:attrNameLst>
                                          <p:attrName>ppt_x</p:attrName>
                                        </p:attrNameLst>
                                      </p:cBhvr>
                                      <p:tavLst>
                                        <p:tav tm="0">
                                          <p:val>
                                            <p:strVal val="ppt_x"/>
                                          </p:val>
                                        </p:tav>
                                        <p:tav tm="100000">
                                          <p:val>
                                            <p:strVal val="ppt_x"/>
                                          </p:val>
                                        </p:tav>
                                      </p:tavLst>
                                    </p:anim>
                                    <p:anim calcmode="lin" valueType="num">
                                      <p:cBhvr additive="base">
                                        <p:cTn id="294" dur="2000"/>
                                        <p:tgtEl>
                                          <p:spTgt spid="19"/>
                                        </p:tgtEl>
                                        <p:attrNameLst>
                                          <p:attrName>ppt_y</p:attrName>
                                        </p:attrNameLst>
                                      </p:cBhvr>
                                      <p:tavLst>
                                        <p:tav tm="0">
                                          <p:val>
                                            <p:strVal val="ppt_y"/>
                                          </p:val>
                                        </p:tav>
                                        <p:tav tm="100000">
                                          <p:val>
                                            <p:strVal val="1+ppt_h/2"/>
                                          </p:val>
                                        </p:tav>
                                      </p:tavLst>
                                    </p:anim>
                                    <p:set>
                                      <p:cBhvr>
                                        <p:cTn id="295" dur="1" fill="hold">
                                          <p:stCondLst>
                                            <p:cond delay="1999"/>
                                          </p:stCondLst>
                                        </p:cTn>
                                        <p:tgtEl>
                                          <p:spTgt spid="19"/>
                                        </p:tgtEl>
                                        <p:attrNameLst>
                                          <p:attrName>style.visibility</p:attrName>
                                        </p:attrNameLst>
                                      </p:cBhvr>
                                      <p:to>
                                        <p:strVal val="hidden"/>
                                      </p:to>
                                    </p:set>
                                  </p:childTnLst>
                                </p:cTn>
                              </p:par>
                              <p:par>
                                <p:cTn id="296" presetID="2" presetClass="exit" presetSubtype="4" fill="hold" grpId="3" nodeType="withEffect">
                                  <p:stCondLst>
                                    <p:cond delay="0"/>
                                  </p:stCondLst>
                                  <p:childTnLst>
                                    <p:anim calcmode="lin" valueType="num">
                                      <p:cBhvr additive="base">
                                        <p:cTn id="297" dur="2000"/>
                                        <p:tgtEl>
                                          <p:spTgt spid="21"/>
                                        </p:tgtEl>
                                        <p:attrNameLst>
                                          <p:attrName>ppt_x</p:attrName>
                                        </p:attrNameLst>
                                      </p:cBhvr>
                                      <p:tavLst>
                                        <p:tav tm="0">
                                          <p:val>
                                            <p:strVal val="ppt_x"/>
                                          </p:val>
                                        </p:tav>
                                        <p:tav tm="100000">
                                          <p:val>
                                            <p:strVal val="ppt_x"/>
                                          </p:val>
                                        </p:tav>
                                      </p:tavLst>
                                    </p:anim>
                                    <p:anim calcmode="lin" valueType="num">
                                      <p:cBhvr additive="base">
                                        <p:cTn id="298" dur="2000"/>
                                        <p:tgtEl>
                                          <p:spTgt spid="21"/>
                                        </p:tgtEl>
                                        <p:attrNameLst>
                                          <p:attrName>ppt_y</p:attrName>
                                        </p:attrNameLst>
                                      </p:cBhvr>
                                      <p:tavLst>
                                        <p:tav tm="0">
                                          <p:val>
                                            <p:strVal val="ppt_y"/>
                                          </p:val>
                                        </p:tav>
                                        <p:tav tm="100000">
                                          <p:val>
                                            <p:strVal val="1+ppt_h/2"/>
                                          </p:val>
                                        </p:tav>
                                      </p:tavLst>
                                    </p:anim>
                                    <p:set>
                                      <p:cBhvr>
                                        <p:cTn id="299" dur="1" fill="hold">
                                          <p:stCondLst>
                                            <p:cond delay="1999"/>
                                          </p:stCondLst>
                                        </p:cTn>
                                        <p:tgtEl>
                                          <p:spTgt spid="21"/>
                                        </p:tgtEl>
                                        <p:attrNameLst>
                                          <p:attrName>style.visibility</p:attrName>
                                        </p:attrNameLst>
                                      </p:cBhvr>
                                      <p:to>
                                        <p:strVal val="hidden"/>
                                      </p:to>
                                    </p:set>
                                  </p:childTnLst>
                                </p:cTn>
                              </p:par>
                              <p:par>
                                <p:cTn id="300" presetID="2" presetClass="exit" presetSubtype="4" fill="hold" grpId="3" nodeType="withEffect">
                                  <p:stCondLst>
                                    <p:cond delay="0"/>
                                  </p:stCondLst>
                                  <p:childTnLst>
                                    <p:anim calcmode="lin" valueType="num">
                                      <p:cBhvr additive="base">
                                        <p:cTn id="301" dur="2000"/>
                                        <p:tgtEl>
                                          <p:spTgt spid="23"/>
                                        </p:tgtEl>
                                        <p:attrNameLst>
                                          <p:attrName>ppt_x</p:attrName>
                                        </p:attrNameLst>
                                      </p:cBhvr>
                                      <p:tavLst>
                                        <p:tav tm="0">
                                          <p:val>
                                            <p:strVal val="ppt_x"/>
                                          </p:val>
                                        </p:tav>
                                        <p:tav tm="100000">
                                          <p:val>
                                            <p:strVal val="ppt_x"/>
                                          </p:val>
                                        </p:tav>
                                      </p:tavLst>
                                    </p:anim>
                                    <p:anim calcmode="lin" valueType="num">
                                      <p:cBhvr additive="base">
                                        <p:cTn id="302" dur="2000"/>
                                        <p:tgtEl>
                                          <p:spTgt spid="23"/>
                                        </p:tgtEl>
                                        <p:attrNameLst>
                                          <p:attrName>ppt_y</p:attrName>
                                        </p:attrNameLst>
                                      </p:cBhvr>
                                      <p:tavLst>
                                        <p:tav tm="0">
                                          <p:val>
                                            <p:strVal val="ppt_y"/>
                                          </p:val>
                                        </p:tav>
                                        <p:tav tm="100000">
                                          <p:val>
                                            <p:strVal val="1+ppt_h/2"/>
                                          </p:val>
                                        </p:tav>
                                      </p:tavLst>
                                    </p:anim>
                                    <p:set>
                                      <p:cBhvr>
                                        <p:cTn id="303" dur="1" fill="hold">
                                          <p:stCondLst>
                                            <p:cond delay="1999"/>
                                          </p:stCondLst>
                                        </p:cTn>
                                        <p:tgtEl>
                                          <p:spTgt spid="23"/>
                                        </p:tgtEl>
                                        <p:attrNameLst>
                                          <p:attrName>style.visibility</p:attrName>
                                        </p:attrNameLst>
                                      </p:cBhvr>
                                      <p:to>
                                        <p:strVal val="hidden"/>
                                      </p:to>
                                    </p:set>
                                  </p:childTnLst>
                                </p:cTn>
                              </p:par>
                              <p:par>
                                <p:cTn id="304" presetID="2" presetClass="exit" presetSubtype="4" fill="hold" grpId="3" nodeType="withEffect">
                                  <p:stCondLst>
                                    <p:cond delay="0"/>
                                  </p:stCondLst>
                                  <p:childTnLst>
                                    <p:anim calcmode="lin" valueType="num">
                                      <p:cBhvr additive="base">
                                        <p:cTn id="305" dur="2000"/>
                                        <p:tgtEl>
                                          <p:spTgt spid="25"/>
                                        </p:tgtEl>
                                        <p:attrNameLst>
                                          <p:attrName>ppt_x</p:attrName>
                                        </p:attrNameLst>
                                      </p:cBhvr>
                                      <p:tavLst>
                                        <p:tav tm="0">
                                          <p:val>
                                            <p:strVal val="ppt_x"/>
                                          </p:val>
                                        </p:tav>
                                        <p:tav tm="100000">
                                          <p:val>
                                            <p:strVal val="ppt_x"/>
                                          </p:val>
                                        </p:tav>
                                      </p:tavLst>
                                    </p:anim>
                                    <p:anim calcmode="lin" valueType="num">
                                      <p:cBhvr additive="base">
                                        <p:cTn id="306" dur="2000"/>
                                        <p:tgtEl>
                                          <p:spTgt spid="25"/>
                                        </p:tgtEl>
                                        <p:attrNameLst>
                                          <p:attrName>ppt_y</p:attrName>
                                        </p:attrNameLst>
                                      </p:cBhvr>
                                      <p:tavLst>
                                        <p:tav tm="0">
                                          <p:val>
                                            <p:strVal val="ppt_y"/>
                                          </p:val>
                                        </p:tav>
                                        <p:tav tm="100000">
                                          <p:val>
                                            <p:strVal val="1+ppt_h/2"/>
                                          </p:val>
                                        </p:tav>
                                      </p:tavLst>
                                    </p:anim>
                                    <p:set>
                                      <p:cBhvr>
                                        <p:cTn id="307" dur="1" fill="hold">
                                          <p:stCondLst>
                                            <p:cond delay="1999"/>
                                          </p:stCondLst>
                                        </p:cTn>
                                        <p:tgtEl>
                                          <p:spTgt spid="25"/>
                                        </p:tgtEl>
                                        <p:attrNameLst>
                                          <p:attrName>style.visibility</p:attrName>
                                        </p:attrNameLst>
                                      </p:cBhvr>
                                      <p:to>
                                        <p:strVal val="hidden"/>
                                      </p:to>
                                    </p:set>
                                  </p:childTnLst>
                                </p:cTn>
                              </p:par>
                              <p:par>
                                <p:cTn id="308" presetID="2" presetClass="exit" presetSubtype="4" fill="hold" grpId="3" nodeType="withEffect">
                                  <p:stCondLst>
                                    <p:cond delay="0"/>
                                  </p:stCondLst>
                                  <p:childTnLst>
                                    <p:anim calcmode="lin" valueType="num">
                                      <p:cBhvr additive="base">
                                        <p:cTn id="309" dur="2000"/>
                                        <p:tgtEl>
                                          <p:spTgt spid="27"/>
                                        </p:tgtEl>
                                        <p:attrNameLst>
                                          <p:attrName>ppt_x</p:attrName>
                                        </p:attrNameLst>
                                      </p:cBhvr>
                                      <p:tavLst>
                                        <p:tav tm="0">
                                          <p:val>
                                            <p:strVal val="ppt_x"/>
                                          </p:val>
                                        </p:tav>
                                        <p:tav tm="100000">
                                          <p:val>
                                            <p:strVal val="ppt_x"/>
                                          </p:val>
                                        </p:tav>
                                      </p:tavLst>
                                    </p:anim>
                                    <p:anim calcmode="lin" valueType="num">
                                      <p:cBhvr additive="base">
                                        <p:cTn id="310" dur="2000"/>
                                        <p:tgtEl>
                                          <p:spTgt spid="27"/>
                                        </p:tgtEl>
                                        <p:attrNameLst>
                                          <p:attrName>ppt_y</p:attrName>
                                        </p:attrNameLst>
                                      </p:cBhvr>
                                      <p:tavLst>
                                        <p:tav tm="0">
                                          <p:val>
                                            <p:strVal val="ppt_y"/>
                                          </p:val>
                                        </p:tav>
                                        <p:tav tm="100000">
                                          <p:val>
                                            <p:strVal val="1+ppt_h/2"/>
                                          </p:val>
                                        </p:tav>
                                      </p:tavLst>
                                    </p:anim>
                                    <p:set>
                                      <p:cBhvr>
                                        <p:cTn id="311" dur="1" fill="hold">
                                          <p:stCondLst>
                                            <p:cond delay="1999"/>
                                          </p:stCondLst>
                                        </p:cTn>
                                        <p:tgtEl>
                                          <p:spTgt spid="27"/>
                                        </p:tgtEl>
                                        <p:attrNameLst>
                                          <p:attrName>style.visibility</p:attrName>
                                        </p:attrNameLst>
                                      </p:cBhvr>
                                      <p:to>
                                        <p:strVal val="hidden"/>
                                      </p:to>
                                    </p:set>
                                  </p:childTnLst>
                                </p:cTn>
                              </p:par>
                              <p:par>
                                <p:cTn id="312" presetID="2" presetClass="exit" presetSubtype="4" fill="hold" grpId="3" nodeType="withEffect">
                                  <p:stCondLst>
                                    <p:cond delay="0"/>
                                  </p:stCondLst>
                                  <p:childTnLst>
                                    <p:anim calcmode="lin" valueType="num">
                                      <p:cBhvr additive="base">
                                        <p:cTn id="313" dur="2000"/>
                                        <p:tgtEl>
                                          <p:spTgt spid="29"/>
                                        </p:tgtEl>
                                        <p:attrNameLst>
                                          <p:attrName>ppt_x</p:attrName>
                                        </p:attrNameLst>
                                      </p:cBhvr>
                                      <p:tavLst>
                                        <p:tav tm="0">
                                          <p:val>
                                            <p:strVal val="ppt_x"/>
                                          </p:val>
                                        </p:tav>
                                        <p:tav tm="100000">
                                          <p:val>
                                            <p:strVal val="ppt_x"/>
                                          </p:val>
                                        </p:tav>
                                      </p:tavLst>
                                    </p:anim>
                                    <p:anim calcmode="lin" valueType="num">
                                      <p:cBhvr additive="base">
                                        <p:cTn id="314" dur="2000"/>
                                        <p:tgtEl>
                                          <p:spTgt spid="29"/>
                                        </p:tgtEl>
                                        <p:attrNameLst>
                                          <p:attrName>ppt_y</p:attrName>
                                        </p:attrNameLst>
                                      </p:cBhvr>
                                      <p:tavLst>
                                        <p:tav tm="0">
                                          <p:val>
                                            <p:strVal val="ppt_y"/>
                                          </p:val>
                                        </p:tav>
                                        <p:tav tm="100000">
                                          <p:val>
                                            <p:strVal val="1+ppt_h/2"/>
                                          </p:val>
                                        </p:tav>
                                      </p:tavLst>
                                    </p:anim>
                                    <p:set>
                                      <p:cBhvr>
                                        <p:cTn id="315" dur="1" fill="hold">
                                          <p:stCondLst>
                                            <p:cond delay="1999"/>
                                          </p:stCondLst>
                                        </p:cTn>
                                        <p:tgtEl>
                                          <p:spTgt spid="29"/>
                                        </p:tgtEl>
                                        <p:attrNameLst>
                                          <p:attrName>style.visibility</p:attrName>
                                        </p:attrNameLst>
                                      </p:cBhvr>
                                      <p:to>
                                        <p:strVal val="hidden"/>
                                      </p:to>
                                    </p:set>
                                  </p:childTnLst>
                                </p:cTn>
                              </p:par>
                              <p:par>
                                <p:cTn id="316" presetID="2" presetClass="exit" presetSubtype="1" fill="hold" grpId="3" nodeType="withEffect">
                                  <p:stCondLst>
                                    <p:cond delay="0"/>
                                  </p:stCondLst>
                                  <p:childTnLst>
                                    <p:anim calcmode="lin" valueType="num">
                                      <p:cBhvr additive="base">
                                        <p:cTn id="317" dur="2000"/>
                                        <p:tgtEl>
                                          <p:spTgt spid="4"/>
                                        </p:tgtEl>
                                        <p:attrNameLst>
                                          <p:attrName>ppt_x</p:attrName>
                                        </p:attrNameLst>
                                      </p:cBhvr>
                                      <p:tavLst>
                                        <p:tav tm="0">
                                          <p:val>
                                            <p:strVal val="ppt_x"/>
                                          </p:val>
                                        </p:tav>
                                        <p:tav tm="100000">
                                          <p:val>
                                            <p:strVal val="ppt_x"/>
                                          </p:val>
                                        </p:tav>
                                      </p:tavLst>
                                    </p:anim>
                                    <p:anim calcmode="lin" valueType="num">
                                      <p:cBhvr additive="base">
                                        <p:cTn id="318" dur="2000"/>
                                        <p:tgtEl>
                                          <p:spTgt spid="4"/>
                                        </p:tgtEl>
                                        <p:attrNameLst>
                                          <p:attrName>ppt_y</p:attrName>
                                        </p:attrNameLst>
                                      </p:cBhvr>
                                      <p:tavLst>
                                        <p:tav tm="0">
                                          <p:val>
                                            <p:strVal val="ppt_y"/>
                                          </p:val>
                                        </p:tav>
                                        <p:tav tm="100000">
                                          <p:val>
                                            <p:strVal val="0-ppt_h/2"/>
                                          </p:val>
                                        </p:tav>
                                      </p:tavLst>
                                    </p:anim>
                                    <p:set>
                                      <p:cBhvr>
                                        <p:cTn id="319" dur="1" fill="hold">
                                          <p:stCondLst>
                                            <p:cond delay="1999"/>
                                          </p:stCondLst>
                                        </p:cTn>
                                        <p:tgtEl>
                                          <p:spTgt spid="4"/>
                                        </p:tgtEl>
                                        <p:attrNameLst>
                                          <p:attrName>style.visibility</p:attrName>
                                        </p:attrNameLst>
                                      </p:cBhvr>
                                      <p:to>
                                        <p:strVal val="hidden"/>
                                      </p:to>
                                    </p:set>
                                  </p:childTnLst>
                                </p:cTn>
                              </p:par>
                              <p:par>
                                <p:cTn id="320" presetID="2" presetClass="exit" presetSubtype="1" fill="hold" grpId="3" nodeType="withEffect">
                                  <p:stCondLst>
                                    <p:cond delay="0"/>
                                  </p:stCondLst>
                                  <p:childTnLst>
                                    <p:anim calcmode="lin" valueType="num">
                                      <p:cBhvr additive="base">
                                        <p:cTn id="321" dur="2000"/>
                                        <p:tgtEl>
                                          <p:spTgt spid="6"/>
                                        </p:tgtEl>
                                        <p:attrNameLst>
                                          <p:attrName>ppt_x</p:attrName>
                                        </p:attrNameLst>
                                      </p:cBhvr>
                                      <p:tavLst>
                                        <p:tav tm="0">
                                          <p:val>
                                            <p:strVal val="ppt_x"/>
                                          </p:val>
                                        </p:tav>
                                        <p:tav tm="100000">
                                          <p:val>
                                            <p:strVal val="ppt_x"/>
                                          </p:val>
                                        </p:tav>
                                      </p:tavLst>
                                    </p:anim>
                                    <p:anim calcmode="lin" valueType="num">
                                      <p:cBhvr additive="base">
                                        <p:cTn id="322" dur="2000"/>
                                        <p:tgtEl>
                                          <p:spTgt spid="6"/>
                                        </p:tgtEl>
                                        <p:attrNameLst>
                                          <p:attrName>ppt_y</p:attrName>
                                        </p:attrNameLst>
                                      </p:cBhvr>
                                      <p:tavLst>
                                        <p:tav tm="0">
                                          <p:val>
                                            <p:strVal val="ppt_y"/>
                                          </p:val>
                                        </p:tav>
                                        <p:tav tm="100000">
                                          <p:val>
                                            <p:strVal val="0-ppt_h/2"/>
                                          </p:val>
                                        </p:tav>
                                      </p:tavLst>
                                    </p:anim>
                                    <p:set>
                                      <p:cBhvr>
                                        <p:cTn id="323" dur="1" fill="hold">
                                          <p:stCondLst>
                                            <p:cond delay="1999"/>
                                          </p:stCondLst>
                                        </p:cTn>
                                        <p:tgtEl>
                                          <p:spTgt spid="6"/>
                                        </p:tgtEl>
                                        <p:attrNameLst>
                                          <p:attrName>style.visibility</p:attrName>
                                        </p:attrNameLst>
                                      </p:cBhvr>
                                      <p:to>
                                        <p:strVal val="hidden"/>
                                      </p:to>
                                    </p:set>
                                  </p:childTnLst>
                                </p:cTn>
                              </p:par>
                              <p:par>
                                <p:cTn id="324" presetID="2" presetClass="exit" presetSubtype="1" fill="hold" grpId="3" nodeType="withEffect">
                                  <p:stCondLst>
                                    <p:cond delay="0"/>
                                  </p:stCondLst>
                                  <p:childTnLst>
                                    <p:anim calcmode="lin" valueType="num">
                                      <p:cBhvr additive="base">
                                        <p:cTn id="325" dur="2000"/>
                                        <p:tgtEl>
                                          <p:spTgt spid="8"/>
                                        </p:tgtEl>
                                        <p:attrNameLst>
                                          <p:attrName>ppt_x</p:attrName>
                                        </p:attrNameLst>
                                      </p:cBhvr>
                                      <p:tavLst>
                                        <p:tav tm="0">
                                          <p:val>
                                            <p:strVal val="ppt_x"/>
                                          </p:val>
                                        </p:tav>
                                        <p:tav tm="100000">
                                          <p:val>
                                            <p:strVal val="ppt_x"/>
                                          </p:val>
                                        </p:tav>
                                      </p:tavLst>
                                    </p:anim>
                                    <p:anim calcmode="lin" valueType="num">
                                      <p:cBhvr additive="base">
                                        <p:cTn id="326" dur="2000"/>
                                        <p:tgtEl>
                                          <p:spTgt spid="8"/>
                                        </p:tgtEl>
                                        <p:attrNameLst>
                                          <p:attrName>ppt_y</p:attrName>
                                        </p:attrNameLst>
                                      </p:cBhvr>
                                      <p:tavLst>
                                        <p:tav tm="0">
                                          <p:val>
                                            <p:strVal val="ppt_y"/>
                                          </p:val>
                                        </p:tav>
                                        <p:tav tm="100000">
                                          <p:val>
                                            <p:strVal val="0-ppt_h/2"/>
                                          </p:val>
                                        </p:tav>
                                      </p:tavLst>
                                    </p:anim>
                                    <p:set>
                                      <p:cBhvr>
                                        <p:cTn id="327" dur="1" fill="hold">
                                          <p:stCondLst>
                                            <p:cond delay="1999"/>
                                          </p:stCondLst>
                                        </p:cTn>
                                        <p:tgtEl>
                                          <p:spTgt spid="8"/>
                                        </p:tgtEl>
                                        <p:attrNameLst>
                                          <p:attrName>style.visibility</p:attrName>
                                        </p:attrNameLst>
                                      </p:cBhvr>
                                      <p:to>
                                        <p:strVal val="hidden"/>
                                      </p:to>
                                    </p:set>
                                  </p:childTnLst>
                                </p:cTn>
                              </p:par>
                              <p:par>
                                <p:cTn id="328" presetID="2" presetClass="exit" presetSubtype="1" fill="hold" grpId="3" nodeType="withEffect">
                                  <p:stCondLst>
                                    <p:cond delay="0"/>
                                  </p:stCondLst>
                                  <p:childTnLst>
                                    <p:anim calcmode="lin" valueType="num">
                                      <p:cBhvr additive="base">
                                        <p:cTn id="329" dur="2000"/>
                                        <p:tgtEl>
                                          <p:spTgt spid="10"/>
                                        </p:tgtEl>
                                        <p:attrNameLst>
                                          <p:attrName>ppt_x</p:attrName>
                                        </p:attrNameLst>
                                      </p:cBhvr>
                                      <p:tavLst>
                                        <p:tav tm="0">
                                          <p:val>
                                            <p:strVal val="ppt_x"/>
                                          </p:val>
                                        </p:tav>
                                        <p:tav tm="100000">
                                          <p:val>
                                            <p:strVal val="ppt_x"/>
                                          </p:val>
                                        </p:tav>
                                      </p:tavLst>
                                    </p:anim>
                                    <p:anim calcmode="lin" valueType="num">
                                      <p:cBhvr additive="base">
                                        <p:cTn id="330" dur="2000"/>
                                        <p:tgtEl>
                                          <p:spTgt spid="10"/>
                                        </p:tgtEl>
                                        <p:attrNameLst>
                                          <p:attrName>ppt_y</p:attrName>
                                        </p:attrNameLst>
                                      </p:cBhvr>
                                      <p:tavLst>
                                        <p:tav tm="0">
                                          <p:val>
                                            <p:strVal val="ppt_y"/>
                                          </p:val>
                                        </p:tav>
                                        <p:tav tm="100000">
                                          <p:val>
                                            <p:strVal val="0-ppt_h/2"/>
                                          </p:val>
                                        </p:tav>
                                      </p:tavLst>
                                    </p:anim>
                                    <p:set>
                                      <p:cBhvr>
                                        <p:cTn id="331" dur="1" fill="hold">
                                          <p:stCondLst>
                                            <p:cond delay="1999"/>
                                          </p:stCondLst>
                                        </p:cTn>
                                        <p:tgtEl>
                                          <p:spTgt spid="10"/>
                                        </p:tgtEl>
                                        <p:attrNameLst>
                                          <p:attrName>style.visibility</p:attrName>
                                        </p:attrNameLst>
                                      </p:cBhvr>
                                      <p:to>
                                        <p:strVal val="hidden"/>
                                      </p:to>
                                    </p:set>
                                  </p:childTnLst>
                                </p:cTn>
                              </p:par>
                              <p:par>
                                <p:cTn id="332" presetID="2" presetClass="exit" presetSubtype="1" fill="hold" grpId="3" nodeType="withEffect">
                                  <p:stCondLst>
                                    <p:cond delay="0"/>
                                  </p:stCondLst>
                                  <p:childTnLst>
                                    <p:anim calcmode="lin" valueType="num">
                                      <p:cBhvr additive="base">
                                        <p:cTn id="333" dur="2000"/>
                                        <p:tgtEl>
                                          <p:spTgt spid="12"/>
                                        </p:tgtEl>
                                        <p:attrNameLst>
                                          <p:attrName>ppt_x</p:attrName>
                                        </p:attrNameLst>
                                      </p:cBhvr>
                                      <p:tavLst>
                                        <p:tav tm="0">
                                          <p:val>
                                            <p:strVal val="ppt_x"/>
                                          </p:val>
                                        </p:tav>
                                        <p:tav tm="100000">
                                          <p:val>
                                            <p:strVal val="ppt_x"/>
                                          </p:val>
                                        </p:tav>
                                      </p:tavLst>
                                    </p:anim>
                                    <p:anim calcmode="lin" valueType="num">
                                      <p:cBhvr additive="base">
                                        <p:cTn id="334" dur="2000"/>
                                        <p:tgtEl>
                                          <p:spTgt spid="12"/>
                                        </p:tgtEl>
                                        <p:attrNameLst>
                                          <p:attrName>ppt_y</p:attrName>
                                        </p:attrNameLst>
                                      </p:cBhvr>
                                      <p:tavLst>
                                        <p:tav tm="0">
                                          <p:val>
                                            <p:strVal val="ppt_y"/>
                                          </p:val>
                                        </p:tav>
                                        <p:tav tm="100000">
                                          <p:val>
                                            <p:strVal val="0-ppt_h/2"/>
                                          </p:val>
                                        </p:tav>
                                      </p:tavLst>
                                    </p:anim>
                                    <p:set>
                                      <p:cBhvr>
                                        <p:cTn id="335" dur="1" fill="hold">
                                          <p:stCondLst>
                                            <p:cond delay="1999"/>
                                          </p:stCondLst>
                                        </p:cTn>
                                        <p:tgtEl>
                                          <p:spTgt spid="12"/>
                                        </p:tgtEl>
                                        <p:attrNameLst>
                                          <p:attrName>style.visibility</p:attrName>
                                        </p:attrNameLst>
                                      </p:cBhvr>
                                      <p:to>
                                        <p:strVal val="hidden"/>
                                      </p:to>
                                    </p:set>
                                  </p:childTnLst>
                                </p:cTn>
                              </p:par>
                              <p:par>
                                <p:cTn id="336" presetID="2" presetClass="exit" presetSubtype="1" fill="hold" grpId="3" nodeType="withEffect">
                                  <p:stCondLst>
                                    <p:cond delay="0"/>
                                  </p:stCondLst>
                                  <p:childTnLst>
                                    <p:anim calcmode="lin" valueType="num">
                                      <p:cBhvr additive="base">
                                        <p:cTn id="337" dur="2000"/>
                                        <p:tgtEl>
                                          <p:spTgt spid="14"/>
                                        </p:tgtEl>
                                        <p:attrNameLst>
                                          <p:attrName>ppt_x</p:attrName>
                                        </p:attrNameLst>
                                      </p:cBhvr>
                                      <p:tavLst>
                                        <p:tav tm="0">
                                          <p:val>
                                            <p:strVal val="ppt_x"/>
                                          </p:val>
                                        </p:tav>
                                        <p:tav tm="100000">
                                          <p:val>
                                            <p:strVal val="ppt_x"/>
                                          </p:val>
                                        </p:tav>
                                      </p:tavLst>
                                    </p:anim>
                                    <p:anim calcmode="lin" valueType="num">
                                      <p:cBhvr additive="base">
                                        <p:cTn id="338" dur="2000"/>
                                        <p:tgtEl>
                                          <p:spTgt spid="14"/>
                                        </p:tgtEl>
                                        <p:attrNameLst>
                                          <p:attrName>ppt_y</p:attrName>
                                        </p:attrNameLst>
                                      </p:cBhvr>
                                      <p:tavLst>
                                        <p:tav tm="0">
                                          <p:val>
                                            <p:strVal val="ppt_y"/>
                                          </p:val>
                                        </p:tav>
                                        <p:tav tm="100000">
                                          <p:val>
                                            <p:strVal val="0-ppt_h/2"/>
                                          </p:val>
                                        </p:tav>
                                      </p:tavLst>
                                    </p:anim>
                                    <p:set>
                                      <p:cBhvr>
                                        <p:cTn id="339" dur="1" fill="hold">
                                          <p:stCondLst>
                                            <p:cond delay="1999"/>
                                          </p:stCondLst>
                                        </p:cTn>
                                        <p:tgtEl>
                                          <p:spTgt spid="14"/>
                                        </p:tgtEl>
                                        <p:attrNameLst>
                                          <p:attrName>style.visibility</p:attrName>
                                        </p:attrNameLst>
                                      </p:cBhvr>
                                      <p:to>
                                        <p:strVal val="hidden"/>
                                      </p:to>
                                    </p:set>
                                  </p:childTnLst>
                                </p:cTn>
                              </p:par>
                              <p:par>
                                <p:cTn id="340" presetID="2" presetClass="exit" presetSubtype="1" fill="hold" grpId="3" nodeType="withEffect">
                                  <p:stCondLst>
                                    <p:cond delay="0"/>
                                  </p:stCondLst>
                                  <p:childTnLst>
                                    <p:anim calcmode="lin" valueType="num">
                                      <p:cBhvr additive="base">
                                        <p:cTn id="341" dur="2000"/>
                                        <p:tgtEl>
                                          <p:spTgt spid="16"/>
                                        </p:tgtEl>
                                        <p:attrNameLst>
                                          <p:attrName>ppt_x</p:attrName>
                                        </p:attrNameLst>
                                      </p:cBhvr>
                                      <p:tavLst>
                                        <p:tav tm="0">
                                          <p:val>
                                            <p:strVal val="ppt_x"/>
                                          </p:val>
                                        </p:tav>
                                        <p:tav tm="100000">
                                          <p:val>
                                            <p:strVal val="ppt_x"/>
                                          </p:val>
                                        </p:tav>
                                      </p:tavLst>
                                    </p:anim>
                                    <p:anim calcmode="lin" valueType="num">
                                      <p:cBhvr additive="base">
                                        <p:cTn id="342" dur="2000"/>
                                        <p:tgtEl>
                                          <p:spTgt spid="16"/>
                                        </p:tgtEl>
                                        <p:attrNameLst>
                                          <p:attrName>ppt_y</p:attrName>
                                        </p:attrNameLst>
                                      </p:cBhvr>
                                      <p:tavLst>
                                        <p:tav tm="0">
                                          <p:val>
                                            <p:strVal val="ppt_y"/>
                                          </p:val>
                                        </p:tav>
                                        <p:tav tm="100000">
                                          <p:val>
                                            <p:strVal val="0-ppt_h/2"/>
                                          </p:val>
                                        </p:tav>
                                      </p:tavLst>
                                    </p:anim>
                                    <p:set>
                                      <p:cBhvr>
                                        <p:cTn id="343" dur="1" fill="hold">
                                          <p:stCondLst>
                                            <p:cond delay="1999"/>
                                          </p:stCondLst>
                                        </p:cTn>
                                        <p:tgtEl>
                                          <p:spTgt spid="16"/>
                                        </p:tgtEl>
                                        <p:attrNameLst>
                                          <p:attrName>style.visibility</p:attrName>
                                        </p:attrNameLst>
                                      </p:cBhvr>
                                      <p:to>
                                        <p:strVal val="hidden"/>
                                      </p:to>
                                    </p:set>
                                  </p:childTnLst>
                                </p:cTn>
                              </p:par>
                              <p:par>
                                <p:cTn id="344" presetID="2" presetClass="exit" presetSubtype="1" fill="hold" grpId="3" nodeType="withEffect">
                                  <p:stCondLst>
                                    <p:cond delay="0"/>
                                  </p:stCondLst>
                                  <p:childTnLst>
                                    <p:anim calcmode="lin" valueType="num">
                                      <p:cBhvr additive="base">
                                        <p:cTn id="345" dur="2000"/>
                                        <p:tgtEl>
                                          <p:spTgt spid="18"/>
                                        </p:tgtEl>
                                        <p:attrNameLst>
                                          <p:attrName>ppt_x</p:attrName>
                                        </p:attrNameLst>
                                      </p:cBhvr>
                                      <p:tavLst>
                                        <p:tav tm="0">
                                          <p:val>
                                            <p:strVal val="ppt_x"/>
                                          </p:val>
                                        </p:tav>
                                        <p:tav tm="100000">
                                          <p:val>
                                            <p:strVal val="ppt_x"/>
                                          </p:val>
                                        </p:tav>
                                      </p:tavLst>
                                    </p:anim>
                                    <p:anim calcmode="lin" valueType="num">
                                      <p:cBhvr additive="base">
                                        <p:cTn id="346" dur="2000"/>
                                        <p:tgtEl>
                                          <p:spTgt spid="18"/>
                                        </p:tgtEl>
                                        <p:attrNameLst>
                                          <p:attrName>ppt_y</p:attrName>
                                        </p:attrNameLst>
                                      </p:cBhvr>
                                      <p:tavLst>
                                        <p:tav tm="0">
                                          <p:val>
                                            <p:strVal val="ppt_y"/>
                                          </p:val>
                                        </p:tav>
                                        <p:tav tm="100000">
                                          <p:val>
                                            <p:strVal val="0-ppt_h/2"/>
                                          </p:val>
                                        </p:tav>
                                      </p:tavLst>
                                    </p:anim>
                                    <p:set>
                                      <p:cBhvr>
                                        <p:cTn id="347" dur="1" fill="hold">
                                          <p:stCondLst>
                                            <p:cond delay="1999"/>
                                          </p:stCondLst>
                                        </p:cTn>
                                        <p:tgtEl>
                                          <p:spTgt spid="18"/>
                                        </p:tgtEl>
                                        <p:attrNameLst>
                                          <p:attrName>style.visibility</p:attrName>
                                        </p:attrNameLst>
                                      </p:cBhvr>
                                      <p:to>
                                        <p:strVal val="hidden"/>
                                      </p:to>
                                    </p:set>
                                  </p:childTnLst>
                                </p:cTn>
                              </p:par>
                              <p:par>
                                <p:cTn id="348" presetID="2" presetClass="exit" presetSubtype="1" fill="hold" grpId="3" nodeType="withEffect">
                                  <p:stCondLst>
                                    <p:cond delay="0"/>
                                  </p:stCondLst>
                                  <p:childTnLst>
                                    <p:anim calcmode="lin" valueType="num">
                                      <p:cBhvr additive="base">
                                        <p:cTn id="349" dur="2000"/>
                                        <p:tgtEl>
                                          <p:spTgt spid="20"/>
                                        </p:tgtEl>
                                        <p:attrNameLst>
                                          <p:attrName>ppt_x</p:attrName>
                                        </p:attrNameLst>
                                      </p:cBhvr>
                                      <p:tavLst>
                                        <p:tav tm="0">
                                          <p:val>
                                            <p:strVal val="ppt_x"/>
                                          </p:val>
                                        </p:tav>
                                        <p:tav tm="100000">
                                          <p:val>
                                            <p:strVal val="ppt_x"/>
                                          </p:val>
                                        </p:tav>
                                      </p:tavLst>
                                    </p:anim>
                                    <p:anim calcmode="lin" valueType="num">
                                      <p:cBhvr additive="base">
                                        <p:cTn id="350" dur="2000"/>
                                        <p:tgtEl>
                                          <p:spTgt spid="20"/>
                                        </p:tgtEl>
                                        <p:attrNameLst>
                                          <p:attrName>ppt_y</p:attrName>
                                        </p:attrNameLst>
                                      </p:cBhvr>
                                      <p:tavLst>
                                        <p:tav tm="0">
                                          <p:val>
                                            <p:strVal val="ppt_y"/>
                                          </p:val>
                                        </p:tav>
                                        <p:tav tm="100000">
                                          <p:val>
                                            <p:strVal val="0-ppt_h/2"/>
                                          </p:val>
                                        </p:tav>
                                      </p:tavLst>
                                    </p:anim>
                                    <p:set>
                                      <p:cBhvr>
                                        <p:cTn id="351" dur="1" fill="hold">
                                          <p:stCondLst>
                                            <p:cond delay="1999"/>
                                          </p:stCondLst>
                                        </p:cTn>
                                        <p:tgtEl>
                                          <p:spTgt spid="20"/>
                                        </p:tgtEl>
                                        <p:attrNameLst>
                                          <p:attrName>style.visibility</p:attrName>
                                        </p:attrNameLst>
                                      </p:cBhvr>
                                      <p:to>
                                        <p:strVal val="hidden"/>
                                      </p:to>
                                    </p:set>
                                  </p:childTnLst>
                                </p:cTn>
                              </p:par>
                              <p:par>
                                <p:cTn id="352" presetID="2" presetClass="exit" presetSubtype="1" fill="hold" grpId="3" nodeType="withEffect">
                                  <p:stCondLst>
                                    <p:cond delay="0"/>
                                  </p:stCondLst>
                                  <p:childTnLst>
                                    <p:anim calcmode="lin" valueType="num">
                                      <p:cBhvr additive="base">
                                        <p:cTn id="353" dur="2000"/>
                                        <p:tgtEl>
                                          <p:spTgt spid="22"/>
                                        </p:tgtEl>
                                        <p:attrNameLst>
                                          <p:attrName>ppt_x</p:attrName>
                                        </p:attrNameLst>
                                      </p:cBhvr>
                                      <p:tavLst>
                                        <p:tav tm="0">
                                          <p:val>
                                            <p:strVal val="ppt_x"/>
                                          </p:val>
                                        </p:tav>
                                        <p:tav tm="100000">
                                          <p:val>
                                            <p:strVal val="ppt_x"/>
                                          </p:val>
                                        </p:tav>
                                      </p:tavLst>
                                    </p:anim>
                                    <p:anim calcmode="lin" valueType="num">
                                      <p:cBhvr additive="base">
                                        <p:cTn id="354" dur="2000"/>
                                        <p:tgtEl>
                                          <p:spTgt spid="22"/>
                                        </p:tgtEl>
                                        <p:attrNameLst>
                                          <p:attrName>ppt_y</p:attrName>
                                        </p:attrNameLst>
                                      </p:cBhvr>
                                      <p:tavLst>
                                        <p:tav tm="0">
                                          <p:val>
                                            <p:strVal val="ppt_y"/>
                                          </p:val>
                                        </p:tav>
                                        <p:tav tm="100000">
                                          <p:val>
                                            <p:strVal val="0-ppt_h/2"/>
                                          </p:val>
                                        </p:tav>
                                      </p:tavLst>
                                    </p:anim>
                                    <p:set>
                                      <p:cBhvr>
                                        <p:cTn id="355" dur="1" fill="hold">
                                          <p:stCondLst>
                                            <p:cond delay="1999"/>
                                          </p:stCondLst>
                                        </p:cTn>
                                        <p:tgtEl>
                                          <p:spTgt spid="22"/>
                                        </p:tgtEl>
                                        <p:attrNameLst>
                                          <p:attrName>style.visibility</p:attrName>
                                        </p:attrNameLst>
                                      </p:cBhvr>
                                      <p:to>
                                        <p:strVal val="hidden"/>
                                      </p:to>
                                    </p:set>
                                  </p:childTnLst>
                                </p:cTn>
                              </p:par>
                              <p:par>
                                <p:cTn id="356" presetID="2" presetClass="exit" presetSubtype="1" fill="hold" grpId="3" nodeType="withEffect">
                                  <p:stCondLst>
                                    <p:cond delay="0"/>
                                  </p:stCondLst>
                                  <p:childTnLst>
                                    <p:anim calcmode="lin" valueType="num">
                                      <p:cBhvr additive="base">
                                        <p:cTn id="357" dur="2000"/>
                                        <p:tgtEl>
                                          <p:spTgt spid="24"/>
                                        </p:tgtEl>
                                        <p:attrNameLst>
                                          <p:attrName>ppt_x</p:attrName>
                                        </p:attrNameLst>
                                      </p:cBhvr>
                                      <p:tavLst>
                                        <p:tav tm="0">
                                          <p:val>
                                            <p:strVal val="ppt_x"/>
                                          </p:val>
                                        </p:tav>
                                        <p:tav tm="100000">
                                          <p:val>
                                            <p:strVal val="ppt_x"/>
                                          </p:val>
                                        </p:tav>
                                      </p:tavLst>
                                    </p:anim>
                                    <p:anim calcmode="lin" valueType="num">
                                      <p:cBhvr additive="base">
                                        <p:cTn id="358" dur="2000"/>
                                        <p:tgtEl>
                                          <p:spTgt spid="24"/>
                                        </p:tgtEl>
                                        <p:attrNameLst>
                                          <p:attrName>ppt_y</p:attrName>
                                        </p:attrNameLst>
                                      </p:cBhvr>
                                      <p:tavLst>
                                        <p:tav tm="0">
                                          <p:val>
                                            <p:strVal val="ppt_y"/>
                                          </p:val>
                                        </p:tav>
                                        <p:tav tm="100000">
                                          <p:val>
                                            <p:strVal val="0-ppt_h/2"/>
                                          </p:val>
                                        </p:tav>
                                      </p:tavLst>
                                    </p:anim>
                                    <p:set>
                                      <p:cBhvr>
                                        <p:cTn id="359" dur="1" fill="hold">
                                          <p:stCondLst>
                                            <p:cond delay="1999"/>
                                          </p:stCondLst>
                                        </p:cTn>
                                        <p:tgtEl>
                                          <p:spTgt spid="24"/>
                                        </p:tgtEl>
                                        <p:attrNameLst>
                                          <p:attrName>style.visibility</p:attrName>
                                        </p:attrNameLst>
                                      </p:cBhvr>
                                      <p:to>
                                        <p:strVal val="hidden"/>
                                      </p:to>
                                    </p:set>
                                  </p:childTnLst>
                                </p:cTn>
                              </p:par>
                              <p:par>
                                <p:cTn id="360" presetID="2" presetClass="exit" presetSubtype="1" fill="hold" grpId="3" nodeType="withEffect">
                                  <p:stCondLst>
                                    <p:cond delay="0"/>
                                  </p:stCondLst>
                                  <p:childTnLst>
                                    <p:anim calcmode="lin" valueType="num">
                                      <p:cBhvr additive="base">
                                        <p:cTn id="361" dur="2000"/>
                                        <p:tgtEl>
                                          <p:spTgt spid="26"/>
                                        </p:tgtEl>
                                        <p:attrNameLst>
                                          <p:attrName>ppt_x</p:attrName>
                                        </p:attrNameLst>
                                      </p:cBhvr>
                                      <p:tavLst>
                                        <p:tav tm="0">
                                          <p:val>
                                            <p:strVal val="ppt_x"/>
                                          </p:val>
                                        </p:tav>
                                        <p:tav tm="100000">
                                          <p:val>
                                            <p:strVal val="ppt_x"/>
                                          </p:val>
                                        </p:tav>
                                      </p:tavLst>
                                    </p:anim>
                                    <p:anim calcmode="lin" valueType="num">
                                      <p:cBhvr additive="base">
                                        <p:cTn id="362" dur="2000"/>
                                        <p:tgtEl>
                                          <p:spTgt spid="26"/>
                                        </p:tgtEl>
                                        <p:attrNameLst>
                                          <p:attrName>ppt_y</p:attrName>
                                        </p:attrNameLst>
                                      </p:cBhvr>
                                      <p:tavLst>
                                        <p:tav tm="0">
                                          <p:val>
                                            <p:strVal val="ppt_y"/>
                                          </p:val>
                                        </p:tav>
                                        <p:tav tm="100000">
                                          <p:val>
                                            <p:strVal val="0-ppt_h/2"/>
                                          </p:val>
                                        </p:tav>
                                      </p:tavLst>
                                    </p:anim>
                                    <p:set>
                                      <p:cBhvr>
                                        <p:cTn id="363" dur="1" fill="hold">
                                          <p:stCondLst>
                                            <p:cond delay="1999"/>
                                          </p:stCondLst>
                                        </p:cTn>
                                        <p:tgtEl>
                                          <p:spTgt spid="26"/>
                                        </p:tgtEl>
                                        <p:attrNameLst>
                                          <p:attrName>style.visibility</p:attrName>
                                        </p:attrNameLst>
                                      </p:cBhvr>
                                      <p:to>
                                        <p:strVal val="hidden"/>
                                      </p:to>
                                    </p:set>
                                  </p:childTnLst>
                                </p:cTn>
                              </p:par>
                              <p:par>
                                <p:cTn id="364" presetID="2" presetClass="exit" presetSubtype="1" fill="hold" grpId="3" nodeType="withEffect">
                                  <p:stCondLst>
                                    <p:cond delay="0"/>
                                  </p:stCondLst>
                                  <p:childTnLst>
                                    <p:anim calcmode="lin" valueType="num">
                                      <p:cBhvr additive="base">
                                        <p:cTn id="365" dur="2000"/>
                                        <p:tgtEl>
                                          <p:spTgt spid="28"/>
                                        </p:tgtEl>
                                        <p:attrNameLst>
                                          <p:attrName>ppt_x</p:attrName>
                                        </p:attrNameLst>
                                      </p:cBhvr>
                                      <p:tavLst>
                                        <p:tav tm="0">
                                          <p:val>
                                            <p:strVal val="ppt_x"/>
                                          </p:val>
                                        </p:tav>
                                        <p:tav tm="100000">
                                          <p:val>
                                            <p:strVal val="ppt_x"/>
                                          </p:val>
                                        </p:tav>
                                      </p:tavLst>
                                    </p:anim>
                                    <p:anim calcmode="lin" valueType="num">
                                      <p:cBhvr additive="base">
                                        <p:cTn id="366" dur="2000"/>
                                        <p:tgtEl>
                                          <p:spTgt spid="28"/>
                                        </p:tgtEl>
                                        <p:attrNameLst>
                                          <p:attrName>ppt_y</p:attrName>
                                        </p:attrNameLst>
                                      </p:cBhvr>
                                      <p:tavLst>
                                        <p:tav tm="0">
                                          <p:val>
                                            <p:strVal val="ppt_y"/>
                                          </p:val>
                                        </p:tav>
                                        <p:tav tm="100000">
                                          <p:val>
                                            <p:strVal val="0-ppt_h/2"/>
                                          </p:val>
                                        </p:tav>
                                      </p:tavLst>
                                    </p:anim>
                                    <p:set>
                                      <p:cBhvr>
                                        <p:cTn id="367" dur="1" fill="hold">
                                          <p:stCondLst>
                                            <p:cond delay="1999"/>
                                          </p:stCondLst>
                                        </p:cTn>
                                        <p:tgtEl>
                                          <p:spTgt spid="28"/>
                                        </p:tgtEl>
                                        <p:attrNameLst>
                                          <p:attrName>style.visibility</p:attrName>
                                        </p:attrNameLst>
                                      </p:cBhvr>
                                      <p:to>
                                        <p:strVal val="hidden"/>
                                      </p:to>
                                    </p:set>
                                  </p:childTnLst>
                                </p:cTn>
                              </p:par>
                              <p:par>
                                <p:cTn id="368" presetID="2" presetClass="exit" presetSubtype="1" fill="hold" grpId="3" nodeType="withEffect">
                                  <p:stCondLst>
                                    <p:cond delay="0"/>
                                  </p:stCondLst>
                                  <p:childTnLst>
                                    <p:anim calcmode="lin" valueType="num">
                                      <p:cBhvr additive="base">
                                        <p:cTn id="369" dur="2000"/>
                                        <p:tgtEl>
                                          <p:spTgt spid="30"/>
                                        </p:tgtEl>
                                        <p:attrNameLst>
                                          <p:attrName>ppt_x</p:attrName>
                                        </p:attrNameLst>
                                      </p:cBhvr>
                                      <p:tavLst>
                                        <p:tav tm="0">
                                          <p:val>
                                            <p:strVal val="ppt_x"/>
                                          </p:val>
                                        </p:tav>
                                        <p:tav tm="100000">
                                          <p:val>
                                            <p:strVal val="ppt_x"/>
                                          </p:val>
                                        </p:tav>
                                      </p:tavLst>
                                    </p:anim>
                                    <p:anim calcmode="lin" valueType="num">
                                      <p:cBhvr additive="base">
                                        <p:cTn id="370" dur="2000"/>
                                        <p:tgtEl>
                                          <p:spTgt spid="30"/>
                                        </p:tgtEl>
                                        <p:attrNameLst>
                                          <p:attrName>ppt_y</p:attrName>
                                        </p:attrNameLst>
                                      </p:cBhvr>
                                      <p:tavLst>
                                        <p:tav tm="0">
                                          <p:val>
                                            <p:strVal val="ppt_y"/>
                                          </p:val>
                                        </p:tav>
                                        <p:tav tm="100000">
                                          <p:val>
                                            <p:strVal val="0-ppt_h/2"/>
                                          </p:val>
                                        </p:tav>
                                      </p:tavLst>
                                    </p:anim>
                                    <p:set>
                                      <p:cBhvr>
                                        <p:cTn id="371" dur="1" fill="hold">
                                          <p:stCondLst>
                                            <p:cond delay="1999"/>
                                          </p:stCondLst>
                                        </p:cTn>
                                        <p:tgtEl>
                                          <p:spTgt spid="30"/>
                                        </p:tgtEl>
                                        <p:attrNameLst>
                                          <p:attrName>style.visibility</p:attrName>
                                        </p:attrNameLst>
                                      </p:cBhvr>
                                      <p:to>
                                        <p:strVal val="hidden"/>
                                      </p:to>
                                    </p:set>
                                  </p:childTnLst>
                                </p:cTn>
                              </p:par>
                              <p:par>
                                <p:cTn id="372" presetID="8" presetClass="emph" presetSubtype="0" fill="hold" grpId="4" nodeType="withEffect">
                                  <p:stCondLst>
                                    <p:cond delay="0"/>
                                  </p:stCondLst>
                                  <p:childTnLst>
                                    <p:animRot by="21600000">
                                      <p:cBhvr>
                                        <p:cTn id="373" dur="2000" fill="hold"/>
                                        <p:tgtEl>
                                          <p:spTgt spid="5"/>
                                        </p:tgtEl>
                                        <p:attrNameLst>
                                          <p:attrName>r</p:attrName>
                                        </p:attrNameLst>
                                      </p:cBhvr>
                                    </p:animRot>
                                  </p:childTnLst>
                                </p:cTn>
                              </p:par>
                              <p:par>
                                <p:cTn id="374" presetID="8" presetClass="emph" presetSubtype="0" fill="hold" grpId="4" nodeType="withEffect">
                                  <p:stCondLst>
                                    <p:cond delay="0"/>
                                  </p:stCondLst>
                                  <p:childTnLst>
                                    <p:animRot by="21600000">
                                      <p:cBhvr>
                                        <p:cTn id="375" dur="2000" fill="hold"/>
                                        <p:tgtEl>
                                          <p:spTgt spid="9"/>
                                        </p:tgtEl>
                                        <p:attrNameLst>
                                          <p:attrName>r</p:attrName>
                                        </p:attrNameLst>
                                      </p:cBhvr>
                                    </p:animRot>
                                  </p:childTnLst>
                                </p:cTn>
                              </p:par>
                              <p:par>
                                <p:cTn id="376" presetID="8" presetClass="emph" presetSubtype="0" fill="hold" grpId="4" nodeType="withEffect">
                                  <p:stCondLst>
                                    <p:cond delay="0"/>
                                  </p:stCondLst>
                                  <p:childTnLst>
                                    <p:animRot by="21600000">
                                      <p:cBhvr>
                                        <p:cTn id="377" dur="2000" fill="hold"/>
                                        <p:tgtEl>
                                          <p:spTgt spid="13"/>
                                        </p:tgtEl>
                                        <p:attrNameLst>
                                          <p:attrName>r</p:attrName>
                                        </p:attrNameLst>
                                      </p:cBhvr>
                                    </p:animRot>
                                  </p:childTnLst>
                                </p:cTn>
                              </p:par>
                              <p:par>
                                <p:cTn id="378" presetID="8" presetClass="emph" presetSubtype="0" fill="hold" grpId="4" nodeType="withEffect">
                                  <p:stCondLst>
                                    <p:cond delay="0"/>
                                  </p:stCondLst>
                                  <p:childTnLst>
                                    <p:animRot by="21600000">
                                      <p:cBhvr>
                                        <p:cTn id="379" dur="2000" fill="hold"/>
                                        <p:tgtEl>
                                          <p:spTgt spid="17"/>
                                        </p:tgtEl>
                                        <p:attrNameLst>
                                          <p:attrName>r</p:attrName>
                                        </p:attrNameLst>
                                      </p:cBhvr>
                                    </p:animRot>
                                  </p:childTnLst>
                                </p:cTn>
                              </p:par>
                              <p:par>
                                <p:cTn id="380" presetID="8" presetClass="emph" presetSubtype="0" fill="hold" grpId="4" nodeType="withEffect">
                                  <p:stCondLst>
                                    <p:cond delay="0"/>
                                  </p:stCondLst>
                                  <p:childTnLst>
                                    <p:animRot by="21600000">
                                      <p:cBhvr>
                                        <p:cTn id="381" dur="2000" fill="hold"/>
                                        <p:tgtEl>
                                          <p:spTgt spid="21"/>
                                        </p:tgtEl>
                                        <p:attrNameLst>
                                          <p:attrName>r</p:attrName>
                                        </p:attrNameLst>
                                      </p:cBhvr>
                                    </p:animRot>
                                  </p:childTnLst>
                                </p:cTn>
                              </p:par>
                              <p:par>
                                <p:cTn id="382" presetID="8" presetClass="emph" presetSubtype="0" fill="hold" grpId="4" nodeType="withEffect">
                                  <p:stCondLst>
                                    <p:cond delay="0"/>
                                  </p:stCondLst>
                                  <p:childTnLst>
                                    <p:animRot by="21600000">
                                      <p:cBhvr>
                                        <p:cTn id="383" dur="2000" fill="hold"/>
                                        <p:tgtEl>
                                          <p:spTgt spid="25"/>
                                        </p:tgtEl>
                                        <p:attrNameLst>
                                          <p:attrName>r</p:attrName>
                                        </p:attrNameLst>
                                      </p:cBhvr>
                                    </p:animRot>
                                  </p:childTnLst>
                                </p:cTn>
                              </p:par>
                              <p:par>
                                <p:cTn id="384" presetID="8" presetClass="emph" presetSubtype="0" fill="hold" grpId="4" nodeType="withEffect">
                                  <p:stCondLst>
                                    <p:cond delay="0"/>
                                  </p:stCondLst>
                                  <p:childTnLst>
                                    <p:animRot by="21600000">
                                      <p:cBhvr>
                                        <p:cTn id="385" dur="2000" fill="hold"/>
                                        <p:tgtEl>
                                          <p:spTgt spid="29"/>
                                        </p:tgtEl>
                                        <p:attrNameLst>
                                          <p:attrName>r</p:attrName>
                                        </p:attrNameLst>
                                      </p:cBhvr>
                                    </p:animRot>
                                  </p:childTnLst>
                                </p:cTn>
                              </p:par>
                              <p:par>
                                <p:cTn id="386" presetID="8" presetClass="emph" presetSubtype="0" fill="hold" grpId="4" nodeType="withEffect">
                                  <p:stCondLst>
                                    <p:cond delay="0"/>
                                  </p:stCondLst>
                                  <p:childTnLst>
                                    <p:animRot by="-21600000">
                                      <p:cBhvr>
                                        <p:cTn id="387" dur="2000" fill="hold"/>
                                        <p:tgtEl>
                                          <p:spTgt spid="3"/>
                                        </p:tgtEl>
                                        <p:attrNameLst>
                                          <p:attrName>r</p:attrName>
                                        </p:attrNameLst>
                                      </p:cBhvr>
                                    </p:animRot>
                                  </p:childTnLst>
                                </p:cTn>
                              </p:par>
                              <p:par>
                                <p:cTn id="388" presetID="8" presetClass="emph" presetSubtype="0" fill="hold" grpId="4" nodeType="withEffect">
                                  <p:stCondLst>
                                    <p:cond delay="0"/>
                                  </p:stCondLst>
                                  <p:childTnLst>
                                    <p:animRot by="-21600000">
                                      <p:cBhvr>
                                        <p:cTn id="389" dur="2000" fill="hold"/>
                                        <p:tgtEl>
                                          <p:spTgt spid="7"/>
                                        </p:tgtEl>
                                        <p:attrNameLst>
                                          <p:attrName>r</p:attrName>
                                        </p:attrNameLst>
                                      </p:cBhvr>
                                    </p:animRot>
                                  </p:childTnLst>
                                </p:cTn>
                              </p:par>
                              <p:par>
                                <p:cTn id="390" presetID="8" presetClass="emph" presetSubtype="0" fill="hold" grpId="4" nodeType="withEffect">
                                  <p:stCondLst>
                                    <p:cond delay="0"/>
                                  </p:stCondLst>
                                  <p:childTnLst>
                                    <p:animRot by="-21600000">
                                      <p:cBhvr>
                                        <p:cTn id="391" dur="2000" fill="hold"/>
                                        <p:tgtEl>
                                          <p:spTgt spid="11"/>
                                        </p:tgtEl>
                                        <p:attrNameLst>
                                          <p:attrName>r</p:attrName>
                                        </p:attrNameLst>
                                      </p:cBhvr>
                                    </p:animRot>
                                  </p:childTnLst>
                                </p:cTn>
                              </p:par>
                              <p:par>
                                <p:cTn id="392" presetID="8" presetClass="emph" presetSubtype="0" fill="hold" grpId="4" nodeType="withEffect">
                                  <p:stCondLst>
                                    <p:cond delay="0"/>
                                  </p:stCondLst>
                                  <p:childTnLst>
                                    <p:animRot by="-21600000">
                                      <p:cBhvr>
                                        <p:cTn id="393" dur="2000" fill="hold"/>
                                        <p:tgtEl>
                                          <p:spTgt spid="15"/>
                                        </p:tgtEl>
                                        <p:attrNameLst>
                                          <p:attrName>r</p:attrName>
                                        </p:attrNameLst>
                                      </p:cBhvr>
                                    </p:animRot>
                                  </p:childTnLst>
                                </p:cTn>
                              </p:par>
                              <p:par>
                                <p:cTn id="394" presetID="8" presetClass="emph" presetSubtype="0" fill="hold" grpId="4" nodeType="withEffect">
                                  <p:stCondLst>
                                    <p:cond delay="0"/>
                                  </p:stCondLst>
                                  <p:childTnLst>
                                    <p:animRot by="-21600000">
                                      <p:cBhvr>
                                        <p:cTn id="395" dur="2000" fill="hold"/>
                                        <p:tgtEl>
                                          <p:spTgt spid="19"/>
                                        </p:tgtEl>
                                        <p:attrNameLst>
                                          <p:attrName>r</p:attrName>
                                        </p:attrNameLst>
                                      </p:cBhvr>
                                    </p:animRot>
                                  </p:childTnLst>
                                </p:cTn>
                              </p:par>
                              <p:par>
                                <p:cTn id="396" presetID="8" presetClass="emph" presetSubtype="0" fill="hold" grpId="4" nodeType="withEffect">
                                  <p:stCondLst>
                                    <p:cond delay="0"/>
                                  </p:stCondLst>
                                  <p:childTnLst>
                                    <p:animRot by="-21600000">
                                      <p:cBhvr>
                                        <p:cTn id="397" dur="2000" fill="hold"/>
                                        <p:tgtEl>
                                          <p:spTgt spid="23"/>
                                        </p:tgtEl>
                                        <p:attrNameLst>
                                          <p:attrName>r</p:attrName>
                                        </p:attrNameLst>
                                      </p:cBhvr>
                                    </p:animRot>
                                  </p:childTnLst>
                                </p:cTn>
                              </p:par>
                              <p:par>
                                <p:cTn id="398" presetID="8" presetClass="emph" presetSubtype="0" fill="hold" grpId="4" nodeType="withEffect">
                                  <p:stCondLst>
                                    <p:cond delay="0"/>
                                  </p:stCondLst>
                                  <p:childTnLst>
                                    <p:animRot by="-21600000">
                                      <p:cBhvr>
                                        <p:cTn id="399" dur="2000" fill="hold"/>
                                        <p:tgtEl>
                                          <p:spTgt spid="27"/>
                                        </p:tgtEl>
                                        <p:attrNameLst>
                                          <p:attrName>r</p:attrName>
                                        </p:attrNameLst>
                                      </p:cBhvr>
                                    </p:animRot>
                                  </p:childTnLst>
                                </p:cTn>
                              </p:par>
                              <p:par>
                                <p:cTn id="400" presetID="8" presetClass="emph" presetSubtype="0" fill="hold" grpId="4" nodeType="withEffect">
                                  <p:stCondLst>
                                    <p:cond delay="0"/>
                                  </p:stCondLst>
                                  <p:childTnLst>
                                    <p:animRot by="21600000">
                                      <p:cBhvr>
                                        <p:cTn id="401" dur="2000" fill="hold"/>
                                        <p:tgtEl>
                                          <p:spTgt spid="4"/>
                                        </p:tgtEl>
                                        <p:attrNameLst>
                                          <p:attrName>r</p:attrName>
                                        </p:attrNameLst>
                                      </p:cBhvr>
                                    </p:animRot>
                                  </p:childTnLst>
                                </p:cTn>
                              </p:par>
                              <p:par>
                                <p:cTn id="402" presetID="8" presetClass="emph" presetSubtype="0" fill="hold" grpId="4" nodeType="withEffect">
                                  <p:stCondLst>
                                    <p:cond delay="0"/>
                                  </p:stCondLst>
                                  <p:childTnLst>
                                    <p:animRot by="21600000">
                                      <p:cBhvr>
                                        <p:cTn id="403" dur="2000" fill="hold"/>
                                        <p:tgtEl>
                                          <p:spTgt spid="8"/>
                                        </p:tgtEl>
                                        <p:attrNameLst>
                                          <p:attrName>r</p:attrName>
                                        </p:attrNameLst>
                                      </p:cBhvr>
                                    </p:animRot>
                                  </p:childTnLst>
                                </p:cTn>
                              </p:par>
                              <p:par>
                                <p:cTn id="404" presetID="8" presetClass="emph" presetSubtype="0" fill="hold" grpId="4" nodeType="withEffect">
                                  <p:stCondLst>
                                    <p:cond delay="0"/>
                                  </p:stCondLst>
                                  <p:childTnLst>
                                    <p:animRot by="21600000">
                                      <p:cBhvr>
                                        <p:cTn id="405" dur="2000" fill="hold"/>
                                        <p:tgtEl>
                                          <p:spTgt spid="12"/>
                                        </p:tgtEl>
                                        <p:attrNameLst>
                                          <p:attrName>r</p:attrName>
                                        </p:attrNameLst>
                                      </p:cBhvr>
                                    </p:animRot>
                                  </p:childTnLst>
                                </p:cTn>
                              </p:par>
                              <p:par>
                                <p:cTn id="406" presetID="8" presetClass="emph" presetSubtype="0" fill="hold" grpId="4" nodeType="withEffect">
                                  <p:stCondLst>
                                    <p:cond delay="0"/>
                                  </p:stCondLst>
                                  <p:childTnLst>
                                    <p:animRot by="21600000">
                                      <p:cBhvr>
                                        <p:cTn id="407" dur="2000" fill="hold"/>
                                        <p:tgtEl>
                                          <p:spTgt spid="16"/>
                                        </p:tgtEl>
                                        <p:attrNameLst>
                                          <p:attrName>r</p:attrName>
                                        </p:attrNameLst>
                                      </p:cBhvr>
                                    </p:animRot>
                                  </p:childTnLst>
                                </p:cTn>
                              </p:par>
                              <p:par>
                                <p:cTn id="408" presetID="8" presetClass="emph" presetSubtype="0" fill="hold" grpId="4" nodeType="withEffect">
                                  <p:stCondLst>
                                    <p:cond delay="0"/>
                                  </p:stCondLst>
                                  <p:childTnLst>
                                    <p:animRot by="21600000">
                                      <p:cBhvr>
                                        <p:cTn id="409" dur="2000" fill="hold"/>
                                        <p:tgtEl>
                                          <p:spTgt spid="20"/>
                                        </p:tgtEl>
                                        <p:attrNameLst>
                                          <p:attrName>r</p:attrName>
                                        </p:attrNameLst>
                                      </p:cBhvr>
                                    </p:animRot>
                                  </p:childTnLst>
                                </p:cTn>
                              </p:par>
                              <p:par>
                                <p:cTn id="410" presetID="8" presetClass="emph" presetSubtype="0" fill="hold" grpId="4" nodeType="withEffect">
                                  <p:stCondLst>
                                    <p:cond delay="0"/>
                                  </p:stCondLst>
                                  <p:childTnLst>
                                    <p:animRot by="21600000">
                                      <p:cBhvr>
                                        <p:cTn id="411" dur="2000" fill="hold"/>
                                        <p:tgtEl>
                                          <p:spTgt spid="24"/>
                                        </p:tgtEl>
                                        <p:attrNameLst>
                                          <p:attrName>r</p:attrName>
                                        </p:attrNameLst>
                                      </p:cBhvr>
                                    </p:animRot>
                                  </p:childTnLst>
                                </p:cTn>
                              </p:par>
                              <p:par>
                                <p:cTn id="412" presetID="8" presetClass="emph" presetSubtype="0" fill="hold" grpId="4" nodeType="withEffect">
                                  <p:stCondLst>
                                    <p:cond delay="0"/>
                                  </p:stCondLst>
                                  <p:childTnLst>
                                    <p:animRot by="21600000">
                                      <p:cBhvr>
                                        <p:cTn id="413" dur="2000" fill="hold"/>
                                        <p:tgtEl>
                                          <p:spTgt spid="28"/>
                                        </p:tgtEl>
                                        <p:attrNameLst>
                                          <p:attrName>r</p:attrName>
                                        </p:attrNameLst>
                                      </p:cBhvr>
                                    </p:animRot>
                                  </p:childTnLst>
                                </p:cTn>
                              </p:par>
                              <p:par>
                                <p:cTn id="414" presetID="8" presetClass="emph" presetSubtype="0" fill="hold" grpId="4" nodeType="withEffect">
                                  <p:stCondLst>
                                    <p:cond delay="0"/>
                                  </p:stCondLst>
                                  <p:childTnLst>
                                    <p:animRot by="-21600000">
                                      <p:cBhvr>
                                        <p:cTn id="415" dur="2000" fill="hold"/>
                                        <p:tgtEl>
                                          <p:spTgt spid="6"/>
                                        </p:tgtEl>
                                        <p:attrNameLst>
                                          <p:attrName>r</p:attrName>
                                        </p:attrNameLst>
                                      </p:cBhvr>
                                    </p:animRot>
                                  </p:childTnLst>
                                </p:cTn>
                              </p:par>
                              <p:par>
                                <p:cTn id="416" presetID="8" presetClass="emph" presetSubtype="0" fill="hold" grpId="4" nodeType="withEffect">
                                  <p:stCondLst>
                                    <p:cond delay="0"/>
                                  </p:stCondLst>
                                  <p:childTnLst>
                                    <p:animRot by="-21600000">
                                      <p:cBhvr>
                                        <p:cTn id="417" dur="2000" fill="hold"/>
                                        <p:tgtEl>
                                          <p:spTgt spid="10"/>
                                        </p:tgtEl>
                                        <p:attrNameLst>
                                          <p:attrName>r</p:attrName>
                                        </p:attrNameLst>
                                      </p:cBhvr>
                                    </p:animRot>
                                  </p:childTnLst>
                                </p:cTn>
                              </p:par>
                              <p:par>
                                <p:cTn id="418" presetID="8" presetClass="emph" presetSubtype="0" fill="hold" grpId="4" nodeType="withEffect">
                                  <p:stCondLst>
                                    <p:cond delay="0"/>
                                  </p:stCondLst>
                                  <p:childTnLst>
                                    <p:animRot by="-21600000">
                                      <p:cBhvr>
                                        <p:cTn id="419" dur="2000" fill="hold"/>
                                        <p:tgtEl>
                                          <p:spTgt spid="14"/>
                                        </p:tgtEl>
                                        <p:attrNameLst>
                                          <p:attrName>r</p:attrName>
                                        </p:attrNameLst>
                                      </p:cBhvr>
                                    </p:animRot>
                                  </p:childTnLst>
                                </p:cTn>
                              </p:par>
                              <p:par>
                                <p:cTn id="420" presetID="8" presetClass="emph" presetSubtype="0" fill="hold" grpId="4" nodeType="withEffect">
                                  <p:stCondLst>
                                    <p:cond delay="0"/>
                                  </p:stCondLst>
                                  <p:childTnLst>
                                    <p:animRot by="-21600000">
                                      <p:cBhvr>
                                        <p:cTn id="421" dur="2000" fill="hold"/>
                                        <p:tgtEl>
                                          <p:spTgt spid="18"/>
                                        </p:tgtEl>
                                        <p:attrNameLst>
                                          <p:attrName>r</p:attrName>
                                        </p:attrNameLst>
                                      </p:cBhvr>
                                    </p:animRot>
                                  </p:childTnLst>
                                </p:cTn>
                              </p:par>
                              <p:par>
                                <p:cTn id="422" presetID="8" presetClass="emph" presetSubtype="0" fill="hold" grpId="4" nodeType="withEffect">
                                  <p:stCondLst>
                                    <p:cond delay="0"/>
                                  </p:stCondLst>
                                  <p:childTnLst>
                                    <p:animRot by="-21600000">
                                      <p:cBhvr>
                                        <p:cTn id="423" dur="2000" fill="hold"/>
                                        <p:tgtEl>
                                          <p:spTgt spid="22"/>
                                        </p:tgtEl>
                                        <p:attrNameLst>
                                          <p:attrName>r</p:attrName>
                                        </p:attrNameLst>
                                      </p:cBhvr>
                                    </p:animRot>
                                  </p:childTnLst>
                                </p:cTn>
                              </p:par>
                              <p:par>
                                <p:cTn id="424" presetID="8" presetClass="emph" presetSubtype="0" fill="hold" grpId="4" nodeType="withEffect">
                                  <p:stCondLst>
                                    <p:cond delay="0"/>
                                  </p:stCondLst>
                                  <p:childTnLst>
                                    <p:animRot by="-21600000">
                                      <p:cBhvr>
                                        <p:cTn id="425" dur="2000" fill="hold"/>
                                        <p:tgtEl>
                                          <p:spTgt spid="26"/>
                                        </p:tgtEl>
                                        <p:attrNameLst>
                                          <p:attrName>r</p:attrName>
                                        </p:attrNameLst>
                                      </p:cBhvr>
                                    </p:animRot>
                                  </p:childTnLst>
                                </p:cTn>
                              </p:par>
                              <p:par>
                                <p:cTn id="426" presetID="8" presetClass="emph" presetSubtype="0" fill="hold" grpId="4" nodeType="withEffect">
                                  <p:stCondLst>
                                    <p:cond delay="0"/>
                                  </p:stCondLst>
                                  <p:childTnLst>
                                    <p:animRot by="-21600000">
                                      <p:cBhvr>
                                        <p:cTn id="427" dur="2000" fill="hold"/>
                                        <p:tgtEl>
                                          <p:spTgt spid="30"/>
                                        </p:tgtEl>
                                        <p:attrNameLst>
                                          <p:attrName>r</p:attrName>
                                        </p:attrNameLst>
                                      </p:cBhvr>
                                    </p:animRot>
                                  </p:childTnLst>
                                </p:cTn>
                              </p:par>
                              <p:par>
                                <p:cTn id="428" presetID="23" presetClass="entr" presetSubtype="288" fill="hold" nodeType="withEffect">
                                  <p:stCondLst>
                                    <p:cond delay="0"/>
                                  </p:stCondLst>
                                  <p:childTnLst>
                                    <p:set>
                                      <p:cBhvr>
                                        <p:cTn id="429" dur="1" fill="hold">
                                          <p:stCondLst>
                                            <p:cond delay="0"/>
                                          </p:stCondLst>
                                        </p:cTn>
                                        <p:tgtEl>
                                          <p:spTgt spid="2"/>
                                        </p:tgtEl>
                                        <p:attrNameLst>
                                          <p:attrName>style.visibility</p:attrName>
                                        </p:attrNameLst>
                                      </p:cBhvr>
                                      <p:to>
                                        <p:strVal val="visible"/>
                                      </p:to>
                                    </p:set>
                                    <p:anim calcmode="lin" valueType="num">
                                      <p:cBhvr>
                                        <p:cTn id="430" dur="2000" fill="hold"/>
                                        <p:tgtEl>
                                          <p:spTgt spid="2"/>
                                        </p:tgtEl>
                                        <p:attrNameLst>
                                          <p:attrName>ppt_w</p:attrName>
                                        </p:attrNameLst>
                                      </p:cBhvr>
                                      <p:tavLst>
                                        <p:tav tm="0">
                                          <p:val>
                                            <p:strVal val="4/3*#ppt_w"/>
                                          </p:val>
                                        </p:tav>
                                        <p:tav tm="100000">
                                          <p:val>
                                            <p:strVal val="#ppt_w"/>
                                          </p:val>
                                        </p:tav>
                                      </p:tavLst>
                                    </p:anim>
                                    <p:anim calcmode="lin" valueType="num">
                                      <p:cBhvr>
                                        <p:cTn id="431" dur="2000" fill="hold"/>
                                        <p:tgtEl>
                                          <p:spTgt spid="2"/>
                                        </p:tgtEl>
                                        <p:attrNameLst>
                                          <p:attrName>ppt_h</p:attrName>
                                        </p:attrNameLst>
                                      </p:cBhvr>
                                      <p:tavLst>
                                        <p:tav tm="0">
                                          <p:val>
                                            <p:strVal val="4/3*#ppt_h"/>
                                          </p:val>
                                        </p:tav>
                                        <p:tav tm="100000">
                                          <p:val>
                                            <p:strVal val="#ppt_h"/>
                                          </p:val>
                                        </p:tav>
                                      </p:tavLst>
                                    </p:anim>
                                  </p:childTnLst>
                                </p:cTn>
                              </p:par>
                              <p:par>
                                <p:cTn id="432" presetID="16" presetClass="entr" presetSubtype="42" fill="hold" nodeType="withEffect">
                                  <p:stCondLst>
                                    <p:cond delay="0"/>
                                  </p:stCondLst>
                                  <p:childTnLst>
                                    <p:set>
                                      <p:cBhvr>
                                        <p:cTn id="433" dur="1" fill="hold">
                                          <p:stCondLst>
                                            <p:cond delay="0"/>
                                          </p:stCondLst>
                                        </p:cTn>
                                        <p:tgtEl>
                                          <p:spTgt spid="2"/>
                                        </p:tgtEl>
                                        <p:attrNameLst>
                                          <p:attrName>style.visibility</p:attrName>
                                        </p:attrNameLst>
                                      </p:cBhvr>
                                      <p:to>
                                        <p:strVal val="visible"/>
                                      </p:to>
                                    </p:set>
                                    <p:animEffect transition="in" filter="barn(outHorizontal)">
                                      <p:cBhvr>
                                        <p:cTn id="434"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3" grpId="4" animBg="1"/>
      <p:bldP spid="4" grpId="0" animBg="1"/>
      <p:bldP spid="4" grpId="1" animBg="1"/>
      <p:bldP spid="4" grpId="2" animBg="1"/>
      <p:bldP spid="4" grpId="3" animBg="1"/>
      <p:bldP spid="4" grpId="4" animBg="1"/>
      <p:bldP spid="5" grpId="0" animBg="1"/>
      <p:bldP spid="5" grpId="1" animBg="1"/>
      <p:bldP spid="5" grpId="2" animBg="1"/>
      <p:bldP spid="5" grpId="3" animBg="1"/>
      <p:bldP spid="5" grpId="4" animBg="1"/>
      <p:bldP spid="6" grpId="0" animBg="1"/>
      <p:bldP spid="6" grpId="1" animBg="1"/>
      <p:bldP spid="6" grpId="2" animBg="1"/>
      <p:bldP spid="6" grpId="3" animBg="1"/>
      <p:bldP spid="6" grpId="4" animBg="1"/>
      <p:bldP spid="7" grpId="0" animBg="1"/>
      <p:bldP spid="7" grpId="1" animBg="1"/>
      <p:bldP spid="7" grpId="2" animBg="1"/>
      <p:bldP spid="7" grpId="3" animBg="1"/>
      <p:bldP spid="7" grpId="4" animBg="1"/>
      <p:bldP spid="8" grpId="0" animBg="1"/>
      <p:bldP spid="8" grpId="1" animBg="1"/>
      <p:bldP spid="8" grpId="2" animBg="1"/>
      <p:bldP spid="8" grpId="3" animBg="1"/>
      <p:bldP spid="8" grpId="4" animBg="1"/>
      <p:bldP spid="9" grpId="0" animBg="1"/>
      <p:bldP spid="9" grpId="1" animBg="1"/>
      <p:bldP spid="9" grpId="2" animBg="1"/>
      <p:bldP spid="9" grpId="3" animBg="1"/>
      <p:bldP spid="9" grpId="4" animBg="1"/>
      <p:bldP spid="10" grpId="0" animBg="1"/>
      <p:bldP spid="10" grpId="1" animBg="1"/>
      <p:bldP spid="10" grpId="2" animBg="1"/>
      <p:bldP spid="10" grpId="3" animBg="1"/>
      <p:bldP spid="10" grpId="4" animBg="1"/>
      <p:bldP spid="11" grpId="0" animBg="1"/>
      <p:bldP spid="11" grpId="1" animBg="1"/>
      <p:bldP spid="11" grpId="2" animBg="1"/>
      <p:bldP spid="11" grpId="3" animBg="1"/>
      <p:bldP spid="11" grpId="4" animBg="1"/>
      <p:bldP spid="12" grpId="0" animBg="1"/>
      <p:bldP spid="12" grpId="1" animBg="1"/>
      <p:bldP spid="12" grpId="2" animBg="1"/>
      <p:bldP spid="12" grpId="3" animBg="1"/>
      <p:bldP spid="12" grpId="4" animBg="1"/>
      <p:bldP spid="13" grpId="0" animBg="1"/>
      <p:bldP spid="13" grpId="1" animBg="1"/>
      <p:bldP spid="13" grpId="2" animBg="1"/>
      <p:bldP spid="13" grpId="3" animBg="1"/>
      <p:bldP spid="13" grpId="4" animBg="1"/>
      <p:bldP spid="14" grpId="0" animBg="1"/>
      <p:bldP spid="14" grpId="1" animBg="1"/>
      <p:bldP spid="14" grpId="2" animBg="1"/>
      <p:bldP spid="14" grpId="3" animBg="1"/>
      <p:bldP spid="14" grpId="4" animBg="1"/>
      <p:bldP spid="15" grpId="0" animBg="1"/>
      <p:bldP spid="15" grpId="1" animBg="1"/>
      <p:bldP spid="15" grpId="2" animBg="1"/>
      <p:bldP spid="15" grpId="3" animBg="1"/>
      <p:bldP spid="15" grpId="4" animBg="1"/>
      <p:bldP spid="16" grpId="0" animBg="1"/>
      <p:bldP spid="16" grpId="1" animBg="1"/>
      <p:bldP spid="16" grpId="2" animBg="1"/>
      <p:bldP spid="16" grpId="3" animBg="1"/>
      <p:bldP spid="16" grpId="4" animBg="1"/>
      <p:bldP spid="17" grpId="0" animBg="1"/>
      <p:bldP spid="17" grpId="1" animBg="1"/>
      <p:bldP spid="17" grpId="2" animBg="1"/>
      <p:bldP spid="17" grpId="3" animBg="1"/>
      <p:bldP spid="17" grpId="4" animBg="1"/>
      <p:bldP spid="18" grpId="0" animBg="1"/>
      <p:bldP spid="18" grpId="1" animBg="1"/>
      <p:bldP spid="18" grpId="2" animBg="1"/>
      <p:bldP spid="18" grpId="3" animBg="1"/>
      <p:bldP spid="18" grpId="4" animBg="1"/>
      <p:bldP spid="19" grpId="0" animBg="1"/>
      <p:bldP spid="19" grpId="1" animBg="1"/>
      <p:bldP spid="19" grpId="2" animBg="1"/>
      <p:bldP spid="19" grpId="3" animBg="1"/>
      <p:bldP spid="19" grpId="4" animBg="1"/>
      <p:bldP spid="20" grpId="0" animBg="1"/>
      <p:bldP spid="20" grpId="1" animBg="1"/>
      <p:bldP spid="20" grpId="2" animBg="1"/>
      <p:bldP spid="20" grpId="3" animBg="1"/>
      <p:bldP spid="20" grpId="4" animBg="1"/>
      <p:bldP spid="21" grpId="0" animBg="1"/>
      <p:bldP spid="21" grpId="1" animBg="1"/>
      <p:bldP spid="21" grpId="2" animBg="1"/>
      <p:bldP spid="21" grpId="3" animBg="1"/>
      <p:bldP spid="21" grpId="4" animBg="1"/>
      <p:bldP spid="22" grpId="0" animBg="1"/>
      <p:bldP spid="22" grpId="1" animBg="1"/>
      <p:bldP spid="22" grpId="2" animBg="1"/>
      <p:bldP spid="22" grpId="3" animBg="1"/>
      <p:bldP spid="22" grpId="4" animBg="1"/>
      <p:bldP spid="23" grpId="0" animBg="1"/>
      <p:bldP spid="23" grpId="1" animBg="1"/>
      <p:bldP spid="23" grpId="2" animBg="1"/>
      <p:bldP spid="23" grpId="3" animBg="1"/>
      <p:bldP spid="23" grpId="4" animBg="1"/>
      <p:bldP spid="24" grpId="0" animBg="1"/>
      <p:bldP spid="24" grpId="1" animBg="1"/>
      <p:bldP spid="24" grpId="2" animBg="1"/>
      <p:bldP spid="24" grpId="3" animBg="1"/>
      <p:bldP spid="24" grpId="4" animBg="1"/>
      <p:bldP spid="25" grpId="0" animBg="1"/>
      <p:bldP spid="25" grpId="1" animBg="1"/>
      <p:bldP spid="25" grpId="2" animBg="1"/>
      <p:bldP spid="25" grpId="3" animBg="1"/>
      <p:bldP spid="25" grpId="4" animBg="1"/>
      <p:bldP spid="26" grpId="0" animBg="1"/>
      <p:bldP spid="26" grpId="1" animBg="1"/>
      <p:bldP spid="26" grpId="2" animBg="1"/>
      <p:bldP spid="26" grpId="3" animBg="1"/>
      <p:bldP spid="26" grpId="4" animBg="1"/>
      <p:bldP spid="27" grpId="0" animBg="1"/>
      <p:bldP spid="27" grpId="1" animBg="1"/>
      <p:bldP spid="27" grpId="2" animBg="1"/>
      <p:bldP spid="27" grpId="3" animBg="1"/>
      <p:bldP spid="27" grpId="4" animBg="1"/>
      <p:bldP spid="28" grpId="0" animBg="1"/>
      <p:bldP spid="28" grpId="1" animBg="1"/>
      <p:bldP spid="28" grpId="2" animBg="1"/>
      <p:bldP spid="28" grpId="3" animBg="1"/>
      <p:bldP spid="28" grpId="4" animBg="1"/>
      <p:bldP spid="29" grpId="0" animBg="1"/>
      <p:bldP spid="29" grpId="1" animBg="1"/>
      <p:bldP spid="29" grpId="2" animBg="1"/>
      <p:bldP spid="29" grpId="3" animBg="1"/>
      <p:bldP spid="29" grpId="4" animBg="1"/>
      <p:bldP spid="30" grpId="0" animBg="1"/>
      <p:bldP spid="30" grpId="1" animBg="1"/>
      <p:bldP spid="30" grpId="2" animBg="1"/>
      <p:bldP spid="30" grpId="3" animBg="1"/>
      <p:bldP spid="30" grpId="4" animBg="1"/>
      <p:bldP spid="31" grpId="0" animBg="1"/>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201714.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Marco"/>
          <p:cNvSpPr/>
          <p:nvPr/>
        </p:nvSpPr>
        <p:spPr>
          <a:xfrm>
            <a:off x="3500430" y="1928808"/>
            <a:ext cx="2143140" cy="642942"/>
          </a:xfrm>
          <a:prstGeom prst="frame">
            <a:avLst>
              <a:gd name="adj1" fmla="val 30278"/>
            </a:avLst>
          </a:prstGeom>
          <a:blipFill dpi="0" rotWithShape="1">
            <a:blip r:embed="rId3" cstate="print">
              <a:duotone>
                <a:schemeClr val="accent6">
                  <a:shade val="45000"/>
                  <a:satMod val="135000"/>
                </a:schemeClr>
                <a:prstClr val="white"/>
              </a:duotone>
              <a:lum contras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 name="3 Marco"/>
          <p:cNvSpPr/>
          <p:nvPr/>
        </p:nvSpPr>
        <p:spPr>
          <a:xfrm>
            <a:off x="3500430" y="2571750"/>
            <a:ext cx="2143140" cy="642942"/>
          </a:xfrm>
          <a:prstGeom prst="frame">
            <a:avLst>
              <a:gd name="adj1" fmla="val 30278"/>
            </a:avLst>
          </a:prstGeom>
          <a:blipFill dpi="0" rotWithShape="1">
            <a:blip r:embed="rId3" cstate="print">
              <a:duotone>
                <a:schemeClr val="accent6">
                  <a:shade val="45000"/>
                  <a:satMod val="135000"/>
                </a:schemeClr>
                <a:prstClr val="white"/>
              </a:duotone>
              <a:lum contras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 name="4 Marco"/>
          <p:cNvSpPr/>
          <p:nvPr/>
        </p:nvSpPr>
        <p:spPr>
          <a:xfrm rot="5400000">
            <a:off x="2536016" y="2250281"/>
            <a:ext cx="1285885" cy="642942"/>
          </a:xfrm>
          <a:prstGeom prst="frame">
            <a:avLst>
              <a:gd name="adj1" fmla="val 30278"/>
            </a:avLst>
          </a:prstGeom>
          <a:blipFill dpi="0" rotWithShape="1">
            <a:blip r:embed="rId4" cstate="print">
              <a:duotone>
                <a:schemeClr val="accent6">
                  <a:shade val="45000"/>
                  <a:satMod val="135000"/>
                </a:schemeClr>
                <a:prstClr val="white"/>
              </a:duotone>
              <a:lum contras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Marco"/>
          <p:cNvSpPr/>
          <p:nvPr/>
        </p:nvSpPr>
        <p:spPr>
          <a:xfrm rot="5400000">
            <a:off x="5322099" y="2250280"/>
            <a:ext cx="1285885" cy="642942"/>
          </a:xfrm>
          <a:prstGeom prst="frame">
            <a:avLst>
              <a:gd name="adj1" fmla="val 30278"/>
            </a:avLst>
          </a:prstGeom>
          <a:blipFill dpi="0" rotWithShape="1">
            <a:blip r:embed="rId4" cstate="print">
              <a:duotone>
                <a:schemeClr val="accent6">
                  <a:shade val="45000"/>
                  <a:satMod val="135000"/>
                </a:schemeClr>
                <a:prstClr val="white"/>
              </a:duotone>
              <a:lum contras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Marco"/>
          <p:cNvSpPr/>
          <p:nvPr/>
        </p:nvSpPr>
        <p:spPr>
          <a:xfrm>
            <a:off x="3786182" y="1285866"/>
            <a:ext cx="1643074" cy="642942"/>
          </a:xfrm>
          <a:prstGeom prst="frame">
            <a:avLst>
              <a:gd name="adj1" fmla="val 30278"/>
            </a:avLst>
          </a:prstGeom>
          <a:blipFill dpi="0" rotWithShape="1">
            <a:blip r:embed="rId5" cstate="print">
              <a:duotone>
                <a:schemeClr val="accent6">
                  <a:shade val="45000"/>
                  <a:satMod val="135000"/>
                </a:schemeClr>
                <a:prstClr val="white"/>
              </a:duotone>
              <a:lum contras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Marco"/>
          <p:cNvSpPr/>
          <p:nvPr/>
        </p:nvSpPr>
        <p:spPr>
          <a:xfrm>
            <a:off x="3786182" y="3214692"/>
            <a:ext cx="1643074" cy="642942"/>
          </a:xfrm>
          <a:prstGeom prst="frame">
            <a:avLst>
              <a:gd name="adj1" fmla="val 30278"/>
            </a:avLst>
          </a:prstGeom>
          <a:blipFill dpi="0" rotWithShape="1">
            <a:blip r:embed="rId5" cstate="print">
              <a:duotone>
                <a:schemeClr val="accent6">
                  <a:shade val="45000"/>
                  <a:satMod val="135000"/>
                </a:schemeClr>
                <a:prstClr val="white"/>
              </a:duotone>
              <a:lum contras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Marco"/>
          <p:cNvSpPr/>
          <p:nvPr/>
        </p:nvSpPr>
        <p:spPr>
          <a:xfrm rot="5400000">
            <a:off x="2071671" y="2285997"/>
            <a:ext cx="928692" cy="642942"/>
          </a:xfrm>
          <a:prstGeom prst="frame">
            <a:avLst>
              <a:gd name="adj1" fmla="val 30278"/>
            </a:avLst>
          </a:prstGeom>
          <a:blipFill dpi="0" rotWithShape="1">
            <a:blip r:embed="rId6" cstate="print">
              <a:duotone>
                <a:schemeClr val="accent6">
                  <a:shade val="45000"/>
                  <a:satMod val="135000"/>
                </a:schemeClr>
                <a:prstClr val="white"/>
              </a:duotone>
              <a:lum contras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Marco"/>
          <p:cNvSpPr/>
          <p:nvPr/>
        </p:nvSpPr>
        <p:spPr>
          <a:xfrm rot="5400000">
            <a:off x="6143637" y="2285997"/>
            <a:ext cx="928692" cy="642942"/>
          </a:xfrm>
          <a:prstGeom prst="frame">
            <a:avLst>
              <a:gd name="adj1" fmla="val 30278"/>
            </a:avLst>
          </a:prstGeom>
          <a:blipFill dpi="0" rotWithShape="1">
            <a:blip r:embed="rId6" cstate="print">
              <a:duotone>
                <a:schemeClr val="accent6">
                  <a:shade val="45000"/>
                  <a:satMod val="135000"/>
                </a:schemeClr>
                <a:prstClr val="white"/>
              </a:duotone>
              <a:lum contras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Marco"/>
          <p:cNvSpPr/>
          <p:nvPr/>
        </p:nvSpPr>
        <p:spPr>
          <a:xfrm>
            <a:off x="4000496" y="642924"/>
            <a:ext cx="1285884" cy="642942"/>
          </a:xfrm>
          <a:prstGeom prst="frame">
            <a:avLst>
              <a:gd name="adj1" fmla="val 30278"/>
            </a:avLst>
          </a:prstGeom>
          <a:blipFill dpi="0" rotWithShape="1">
            <a:blip r:embed="rId4" cstate="print">
              <a:duotone>
                <a:schemeClr val="accent6">
                  <a:shade val="45000"/>
                  <a:satMod val="135000"/>
                </a:schemeClr>
                <a:prstClr val="white"/>
              </a:duotone>
              <a:lum contras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Marco"/>
          <p:cNvSpPr/>
          <p:nvPr/>
        </p:nvSpPr>
        <p:spPr>
          <a:xfrm>
            <a:off x="4000496" y="3857634"/>
            <a:ext cx="1285884" cy="642942"/>
          </a:xfrm>
          <a:prstGeom prst="frame">
            <a:avLst>
              <a:gd name="adj1" fmla="val 30278"/>
            </a:avLst>
          </a:prstGeom>
          <a:blipFill dpi="0" rotWithShape="1">
            <a:blip r:embed="rId4" cstate="print">
              <a:duotone>
                <a:schemeClr val="accent6">
                  <a:shade val="45000"/>
                  <a:satMod val="135000"/>
                </a:schemeClr>
                <a:prstClr val="white"/>
              </a:duotone>
              <a:lum contras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Marco"/>
          <p:cNvSpPr/>
          <p:nvPr/>
        </p:nvSpPr>
        <p:spPr>
          <a:xfrm rot="5400000">
            <a:off x="1714480" y="2428874"/>
            <a:ext cx="571504" cy="428628"/>
          </a:xfrm>
          <a:prstGeom prst="frame">
            <a:avLst>
              <a:gd name="adj1" fmla="val 30278"/>
            </a:avLst>
          </a:prstGeom>
          <a:blipFill dpi="0" rotWithShape="1">
            <a:blip r:embed="rId7" cstate="print">
              <a:duotone>
                <a:schemeClr val="accent6">
                  <a:shade val="45000"/>
                  <a:satMod val="135000"/>
                </a:schemeClr>
                <a:prstClr val="white"/>
              </a:duotone>
              <a:lum contras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Marco"/>
          <p:cNvSpPr/>
          <p:nvPr/>
        </p:nvSpPr>
        <p:spPr>
          <a:xfrm rot="5400000">
            <a:off x="6858016" y="2357436"/>
            <a:ext cx="642942" cy="500066"/>
          </a:xfrm>
          <a:prstGeom prst="frame">
            <a:avLst>
              <a:gd name="adj1" fmla="val 30278"/>
            </a:avLst>
          </a:prstGeom>
          <a:blipFill dpi="0" rotWithShape="1">
            <a:blip r:embed="rId8" cstate="print">
              <a:duotone>
                <a:schemeClr val="accent6">
                  <a:shade val="45000"/>
                  <a:satMod val="135000"/>
                </a:schemeClr>
                <a:prstClr val="white"/>
              </a:duotone>
              <a:lum contras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Marco"/>
          <p:cNvSpPr/>
          <p:nvPr/>
        </p:nvSpPr>
        <p:spPr>
          <a:xfrm>
            <a:off x="4143372" y="214296"/>
            <a:ext cx="1000132" cy="428646"/>
          </a:xfrm>
          <a:prstGeom prst="frame">
            <a:avLst>
              <a:gd name="adj1" fmla="val 30278"/>
            </a:avLst>
          </a:prstGeom>
          <a:blipFill dpi="0" rotWithShape="1">
            <a:blip r:embed="rId9" cstate="print">
              <a:duotone>
                <a:schemeClr val="accent6">
                  <a:shade val="45000"/>
                  <a:satMod val="135000"/>
                </a:schemeClr>
                <a:prstClr val="white"/>
              </a:duotone>
              <a:lum contras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15 Marco"/>
          <p:cNvSpPr/>
          <p:nvPr/>
        </p:nvSpPr>
        <p:spPr>
          <a:xfrm>
            <a:off x="4143372" y="4500576"/>
            <a:ext cx="1000132" cy="428646"/>
          </a:xfrm>
          <a:prstGeom prst="frame">
            <a:avLst>
              <a:gd name="adj1" fmla="val 30278"/>
            </a:avLst>
          </a:prstGeom>
          <a:blipFill dpi="0" rotWithShape="1">
            <a:blip r:embed="rId9" cstate="print">
              <a:duotone>
                <a:schemeClr val="accent6">
                  <a:shade val="45000"/>
                  <a:satMod val="135000"/>
                </a:schemeClr>
                <a:prstClr val="white"/>
              </a:duotone>
              <a:lum contras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7" name="16 Marco"/>
          <p:cNvSpPr/>
          <p:nvPr/>
        </p:nvSpPr>
        <p:spPr>
          <a:xfrm rot="5400000">
            <a:off x="1393009" y="2464593"/>
            <a:ext cx="428628" cy="357190"/>
          </a:xfrm>
          <a:prstGeom prst="frame">
            <a:avLst>
              <a:gd name="adj1" fmla="val 30278"/>
            </a:avLst>
          </a:prstGeom>
          <a:blipFill dpi="0" rotWithShape="1">
            <a:blip r:embed="rId10" cstate="print">
              <a:duotone>
                <a:schemeClr val="accent6">
                  <a:shade val="45000"/>
                  <a:satMod val="135000"/>
                </a:schemeClr>
                <a:prstClr val="white"/>
              </a:duotone>
              <a:lum contras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8" name="17 Marco"/>
          <p:cNvSpPr/>
          <p:nvPr/>
        </p:nvSpPr>
        <p:spPr>
          <a:xfrm rot="5400000">
            <a:off x="7393801" y="2464593"/>
            <a:ext cx="428628" cy="357190"/>
          </a:xfrm>
          <a:prstGeom prst="frame">
            <a:avLst>
              <a:gd name="adj1" fmla="val 30278"/>
            </a:avLst>
          </a:prstGeom>
          <a:blipFill dpi="0" rotWithShape="1">
            <a:blip r:embed="rId10" cstate="print">
              <a:duotone>
                <a:schemeClr val="accent6">
                  <a:shade val="45000"/>
                  <a:satMod val="135000"/>
                </a:schemeClr>
                <a:prstClr val="white"/>
              </a:duotone>
              <a:lum contras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9" name="18 Rectángulo"/>
          <p:cNvSpPr/>
          <p:nvPr/>
        </p:nvSpPr>
        <p:spPr>
          <a:xfrm>
            <a:off x="-285784" y="-214332"/>
            <a:ext cx="9787006" cy="5715040"/>
          </a:xfrm>
          <a:prstGeom prst="rect">
            <a:avLst/>
          </a:prstGeom>
          <a:gradFill>
            <a:gsLst>
              <a:gs pos="0">
                <a:srgbClr val="DDEBCF"/>
              </a:gs>
              <a:gs pos="50000">
                <a:srgbClr val="9CB86E"/>
              </a:gs>
              <a:gs pos="100000">
                <a:srgbClr val="156B13"/>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9"/>
                                        </p:tgtEl>
                                        <p:attrNameLst>
                                          <p:attrName>style.visibility</p:attrName>
                                        </p:attrNameLst>
                                      </p:cBhvr>
                                      <p:to>
                                        <p:strVal val="hidden"/>
                                      </p:to>
                                    </p:set>
                                  </p:childTnLst>
                                </p:cTn>
                              </p:par>
                              <p:par>
                                <p:cTn id="7" presetID="2" presetClass="entr" presetSubtype="4" fill="hold" grpId="0"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additive="base">
                                        <p:cTn id="9" dur="2000" fill="hold"/>
                                        <p:tgtEl>
                                          <p:spTgt spid="3"/>
                                        </p:tgtEl>
                                        <p:attrNameLst>
                                          <p:attrName>ppt_x</p:attrName>
                                        </p:attrNameLst>
                                      </p:cBhvr>
                                      <p:tavLst>
                                        <p:tav tm="0">
                                          <p:val>
                                            <p:strVal val="#ppt_x"/>
                                          </p:val>
                                        </p:tav>
                                        <p:tav tm="100000">
                                          <p:val>
                                            <p:strVal val="#ppt_x"/>
                                          </p:val>
                                        </p:tav>
                                      </p:tavLst>
                                    </p:anim>
                                    <p:anim calcmode="lin" valueType="num">
                                      <p:cBhvr additive="base">
                                        <p:cTn id="10" dur="2000" fill="hold"/>
                                        <p:tgtEl>
                                          <p:spTgt spid="3"/>
                                        </p:tgtEl>
                                        <p:attrNameLst>
                                          <p:attrName>ppt_y</p:attrName>
                                        </p:attrNameLst>
                                      </p:cBhvr>
                                      <p:tavLst>
                                        <p:tav tm="0">
                                          <p:val>
                                            <p:strVal val="1+#ppt_h/2"/>
                                          </p:val>
                                        </p:tav>
                                        <p:tav tm="100000">
                                          <p:val>
                                            <p:strVal val="#ppt_y"/>
                                          </p:val>
                                        </p:tav>
                                      </p:tavLst>
                                    </p:anim>
                                  </p:childTnLst>
                                </p:cTn>
                              </p:par>
                              <p:par>
                                <p:cTn id="11" presetID="2" presetClass="entr" presetSubtype="4" fill="hold" grpId="0" nodeType="with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additive="base">
                                        <p:cTn id="13" dur="2000" fill="hold"/>
                                        <p:tgtEl>
                                          <p:spTgt spid="7"/>
                                        </p:tgtEl>
                                        <p:attrNameLst>
                                          <p:attrName>ppt_x</p:attrName>
                                        </p:attrNameLst>
                                      </p:cBhvr>
                                      <p:tavLst>
                                        <p:tav tm="0">
                                          <p:val>
                                            <p:strVal val="#ppt_x"/>
                                          </p:val>
                                        </p:tav>
                                        <p:tav tm="100000">
                                          <p:val>
                                            <p:strVal val="#ppt_x"/>
                                          </p:val>
                                        </p:tav>
                                      </p:tavLst>
                                    </p:anim>
                                    <p:anim calcmode="lin" valueType="num">
                                      <p:cBhvr additive="base">
                                        <p:cTn id="14" dur="2000" fill="hold"/>
                                        <p:tgtEl>
                                          <p:spTgt spid="7"/>
                                        </p:tgtEl>
                                        <p:attrNameLst>
                                          <p:attrName>ppt_y</p:attrName>
                                        </p:attrNameLst>
                                      </p:cBhvr>
                                      <p:tavLst>
                                        <p:tav tm="0">
                                          <p:val>
                                            <p:strVal val="1+#ppt_h/2"/>
                                          </p:val>
                                        </p:tav>
                                        <p:tav tm="100000">
                                          <p:val>
                                            <p:strVal val="#ppt_y"/>
                                          </p:val>
                                        </p:tav>
                                      </p:tavLst>
                                    </p:anim>
                                  </p:childTnLst>
                                </p:cTn>
                              </p:par>
                              <p:par>
                                <p:cTn id="15" presetID="2" presetClass="entr" presetSubtype="4" fill="hold" grpId="0" nodeType="withEffect">
                                  <p:stCondLst>
                                    <p:cond delay="0"/>
                                  </p:stCondLst>
                                  <p:childTnLst>
                                    <p:set>
                                      <p:cBhvr>
                                        <p:cTn id="16" dur="1" fill="hold">
                                          <p:stCondLst>
                                            <p:cond delay="0"/>
                                          </p:stCondLst>
                                        </p:cTn>
                                        <p:tgtEl>
                                          <p:spTgt spid="11"/>
                                        </p:tgtEl>
                                        <p:attrNameLst>
                                          <p:attrName>style.visibility</p:attrName>
                                        </p:attrNameLst>
                                      </p:cBhvr>
                                      <p:to>
                                        <p:strVal val="visible"/>
                                      </p:to>
                                    </p:set>
                                    <p:anim calcmode="lin" valueType="num">
                                      <p:cBhvr additive="base">
                                        <p:cTn id="17" dur="2000" fill="hold"/>
                                        <p:tgtEl>
                                          <p:spTgt spid="11"/>
                                        </p:tgtEl>
                                        <p:attrNameLst>
                                          <p:attrName>ppt_x</p:attrName>
                                        </p:attrNameLst>
                                      </p:cBhvr>
                                      <p:tavLst>
                                        <p:tav tm="0">
                                          <p:val>
                                            <p:strVal val="#ppt_x"/>
                                          </p:val>
                                        </p:tav>
                                        <p:tav tm="100000">
                                          <p:val>
                                            <p:strVal val="#ppt_x"/>
                                          </p:val>
                                        </p:tav>
                                      </p:tavLst>
                                    </p:anim>
                                    <p:anim calcmode="lin" valueType="num">
                                      <p:cBhvr additive="base">
                                        <p:cTn id="18" dur="2000" fill="hold"/>
                                        <p:tgtEl>
                                          <p:spTgt spid="11"/>
                                        </p:tgtEl>
                                        <p:attrNameLst>
                                          <p:attrName>ppt_y</p:attrName>
                                        </p:attrNameLst>
                                      </p:cBhvr>
                                      <p:tavLst>
                                        <p:tav tm="0">
                                          <p:val>
                                            <p:strVal val="1+#ppt_h/2"/>
                                          </p:val>
                                        </p:tav>
                                        <p:tav tm="100000">
                                          <p:val>
                                            <p:strVal val="#ppt_y"/>
                                          </p:val>
                                        </p:tav>
                                      </p:tavLst>
                                    </p:anim>
                                  </p:childTnLst>
                                </p:cTn>
                              </p:par>
                              <p:par>
                                <p:cTn id="19" presetID="2" presetClass="entr" presetSubtype="4" fill="hold" grpId="0" nodeType="withEffect">
                                  <p:stCondLst>
                                    <p:cond delay="0"/>
                                  </p:stCondLst>
                                  <p:childTnLst>
                                    <p:set>
                                      <p:cBhvr>
                                        <p:cTn id="20" dur="1" fill="hold">
                                          <p:stCondLst>
                                            <p:cond delay="0"/>
                                          </p:stCondLst>
                                        </p:cTn>
                                        <p:tgtEl>
                                          <p:spTgt spid="15"/>
                                        </p:tgtEl>
                                        <p:attrNameLst>
                                          <p:attrName>style.visibility</p:attrName>
                                        </p:attrNameLst>
                                      </p:cBhvr>
                                      <p:to>
                                        <p:strVal val="visible"/>
                                      </p:to>
                                    </p:set>
                                    <p:anim calcmode="lin" valueType="num">
                                      <p:cBhvr additive="base">
                                        <p:cTn id="21" dur="2000" fill="hold"/>
                                        <p:tgtEl>
                                          <p:spTgt spid="15"/>
                                        </p:tgtEl>
                                        <p:attrNameLst>
                                          <p:attrName>ppt_x</p:attrName>
                                        </p:attrNameLst>
                                      </p:cBhvr>
                                      <p:tavLst>
                                        <p:tav tm="0">
                                          <p:val>
                                            <p:strVal val="#ppt_x"/>
                                          </p:val>
                                        </p:tav>
                                        <p:tav tm="100000">
                                          <p:val>
                                            <p:strVal val="#ppt_x"/>
                                          </p:val>
                                        </p:tav>
                                      </p:tavLst>
                                    </p:anim>
                                    <p:anim calcmode="lin" valueType="num">
                                      <p:cBhvr additive="base">
                                        <p:cTn id="22" dur="2000" fill="hold"/>
                                        <p:tgtEl>
                                          <p:spTgt spid="15"/>
                                        </p:tgtEl>
                                        <p:attrNameLst>
                                          <p:attrName>ppt_y</p:attrName>
                                        </p:attrNameLst>
                                      </p:cBhvr>
                                      <p:tavLst>
                                        <p:tav tm="0">
                                          <p:val>
                                            <p:strVal val="1+#ppt_h/2"/>
                                          </p:val>
                                        </p:tav>
                                        <p:tav tm="100000">
                                          <p:val>
                                            <p:strVal val="#ppt_y"/>
                                          </p:val>
                                        </p:tav>
                                      </p:tavLst>
                                    </p:anim>
                                  </p:childTnLst>
                                </p:cTn>
                              </p:par>
                              <p:par>
                                <p:cTn id="23" presetID="2" presetClass="entr" presetSubtype="1" fill="hold" grpId="0" nodeType="withEffect">
                                  <p:stCondLst>
                                    <p:cond delay="0"/>
                                  </p:stCondLst>
                                  <p:childTnLst>
                                    <p:set>
                                      <p:cBhvr>
                                        <p:cTn id="24" dur="1" fill="hold">
                                          <p:stCondLst>
                                            <p:cond delay="0"/>
                                          </p:stCondLst>
                                        </p:cTn>
                                        <p:tgtEl>
                                          <p:spTgt spid="4"/>
                                        </p:tgtEl>
                                        <p:attrNameLst>
                                          <p:attrName>style.visibility</p:attrName>
                                        </p:attrNameLst>
                                      </p:cBhvr>
                                      <p:to>
                                        <p:strVal val="visible"/>
                                      </p:to>
                                    </p:set>
                                    <p:anim calcmode="lin" valueType="num">
                                      <p:cBhvr additive="base">
                                        <p:cTn id="25" dur="2000" fill="hold"/>
                                        <p:tgtEl>
                                          <p:spTgt spid="4"/>
                                        </p:tgtEl>
                                        <p:attrNameLst>
                                          <p:attrName>ppt_x</p:attrName>
                                        </p:attrNameLst>
                                      </p:cBhvr>
                                      <p:tavLst>
                                        <p:tav tm="0">
                                          <p:val>
                                            <p:strVal val="#ppt_x"/>
                                          </p:val>
                                        </p:tav>
                                        <p:tav tm="100000">
                                          <p:val>
                                            <p:strVal val="#ppt_x"/>
                                          </p:val>
                                        </p:tav>
                                      </p:tavLst>
                                    </p:anim>
                                    <p:anim calcmode="lin" valueType="num">
                                      <p:cBhvr additive="base">
                                        <p:cTn id="26" dur="2000" fill="hold"/>
                                        <p:tgtEl>
                                          <p:spTgt spid="4"/>
                                        </p:tgtEl>
                                        <p:attrNameLst>
                                          <p:attrName>ppt_y</p:attrName>
                                        </p:attrNameLst>
                                      </p:cBhvr>
                                      <p:tavLst>
                                        <p:tav tm="0">
                                          <p:val>
                                            <p:strVal val="0-#ppt_h/2"/>
                                          </p:val>
                                        </p:tav>
                                        <p:tav tm="100000">
                                          <p:val>
                                            <p:strVal val="#ppt_y"/>
                                          </p:val>
                                        </p:tav>
                                      </p:tavLst>
                                    </p:anim>
                                  </p:childTnLst>
                                </p:cTn>
                              </p:par>
                              <p:par>
                                <p:cTn id="27" presetID="2" presetClass="entr" presetSubtype="1" fill="hold" grpId="0" nodeType="withEffect">
                                  <p:stCondLst>
                                    <p:cond delay="0"/>
                                  </p:stCondLst>
                                  <p:childTnLst>
                                    <p:set>
                                      <p:cBhvr>
                                        <p:cTn id="28" dur="1" fill="hold">
                                          <p:stCondLst>
                                            <p:cond delay="0"/>
                                          </p:stCondLst>
                                        </p:cTn>
                                        <p:tgtEl>
                                          <p:spTgt spid="8"/>
                                        </p:tgtEl>
                                        <p:attrNameLst>
                                          <p:attrName>style.visibility</p:attrName>
                                        </p:attrNameLst>
                                      </p:cBhvr>
                                      <p:to>
                                        <p:strVal val="visible"/>
                                      </p:to>
                                    </p:set>
                                    <p:anim calcmode="lin" valueType="num">
                                      <p:cBhvr additive="base">
                                        <p:cTn id="29" dur="2000" fill="hold"/>
                                        <p:tgtEl>
                                          <p:spTgt spid="8"/>
                                        </p:tgtEl>
                                        <p:attrNameLst>
                                          <p:attrName>ppt_x</p:attrName>
                                        </p:attrNameLst>
                                      </p:cBhvr>
                                      <p:tavLst>
                                        <p:tav tm="0">
                                          <p:val>
                                            <p:strVal val="#ppt_x"/>
                                          </p:val>
                                        </p:tav>
                                        <p:tav tm="100000">
                                          <p:val>
                                            <p:strVal val="#ppt_x"/>
                                          </p:val>
                                        </p:tav>
                                      </p:tavLst>
                                    </p:anim>
                                    <p:anim calcmode="lin" valueType="num">
                                      <p:cBhvr additive="base">
                                        <p:cTn id="30" dur="2000" fill="hold"/>
                                        <p:tgtEl>
                                          <p:spTgt spid="8"/>
                                        </p:tgtEl>
                                        <p:attrNameLst>
                                          <p:attrName>ppt_y</p:attrName>
                                        </p:attrNameLst>
                                      </p:cBhvr>
                                      <p:tavLst>
                                        <p:tav tm="0">
                                          <p:val>
                                            <p:strVal val="0-#ppt_h/2"/>
                                          </p:val>
                                        </p:tav>
                                        <p:tav tm="100000">
                                          <p:val>
                                            <p:strVal val="#ppt_y"/>
                                          </p:val>
                                        </p:tav>
                                      </p:tavLst>
                                    </p:anim>
                                  </p:childTnLst>
                                </p:cTn>
                              </p:par>
                              <p:par>
                                <p:cTn id="31" presetID="2" presetClass="entr" presetSubtype="1" fill="hold" grpId="0" nodeType="withEffect">
                                  <p:stCondLst>
                                    <p:cond delay="0"/>
                                  </p:stCondLst>
                                  <p:childTnLst>
                                    <p:set>
                                      <p:cBhvr>
                                        <p:cTn id="32" dur="1" fill="hold">
                                          <p:stCondLst>
                                            <p:cond delay="0"/>
                                          </p:stCondLst>
                                        </p:cTn>
                                        <p:tgtEl>
                                          <p:spTgt spid="12"/>
                                        </p:tgtEl>
                                        <p:attrNameLst>
                                          <p:attrName>style.visibility</p:attrName>
                                        </p:attrNameLst>
                                      </p:cBhvr>
                                      <p:to>
                                        <p:strVal val="visible"/>
                                      </p:to>
                                    </p:set>
                                    <p:anim calcmode="lin" valueType="num">
                                      <p:cBhvr additive="base">
                                        <p:cTn id="33" dur="2000" fill="hold"/>
                                        <p:tgtEl>
                                          <p:spTgt spid="12"/>
                                        </p:tgtEl>
                                        <p:attrNameLst>
                                          <p:attrName>ppt_x</p:attrName>
                                        </p:attrNameLst>
                                      </p:cBhvr>
                                      <p:tavLst>
                                        <p:tav tm="0">
                                          <p:val>
                                            <p:strVal val="#ppt_x"/>
                                          </p:val>
                                        </p:tav>
                                        <p:tav tm="100000">
                                          <p:val>
                                            <p:strVal val="#ppt_x"/>
                                          </p:val>
                                        </p:tav>
                                      </p:tavLst>
                                    </p:anim>
                                    <p:anim calcmode="lin" valueType="num">
                                      <p:cBhvr additive="base">
                                        <p:cTn id="34" dur="2000" fill="hold"/>
                                        <p:tgtEl>
                                          <p:spTgt spid="12"/>
                                        </p:tgtEl>
                                        <p:attrNameLst>
                                          <p:attrName>ppt_y</p:attrName>
                                        </p:attrNameLst>
                                      </p:cBhvr>
                                      <p:tavLst>
                                        <p:tav tm="0">
                                          <p:val>
                                            <p:strVal val="0-#ppt_h/2"/>
                                          </p:val>
                                        </p:tav>
                                        <p:tav tm="100000">
                                          <p:val>
                                            <p:strVal val="#ppt_y"/>
                                          </p:val>
                                        </p:tav>
                                      </p:tavLst>
                                    </p:anim>
                                  </p:childTnLst>
                                </p:cTn>
                              </p:par>
                              <p:par>
                                <p:cTn id="35" presetID="2" presetClass="entr" presetSubtype="1" fill="hold" grpId="0" nodeType="withEffect">
                                  <p:stCondLst>
                                    <p:cond delay="0"/>
                                  </p:stCondLst>
                                  <p:childTnLst>
                                    <p:set>
                                      <p:cBhvr>
                                        <p:cTn id="36" dur="1" fill="hold">
                                          <p:stCondLst>
                                            <p:cond delay="0"/>
                                          </p:stCondLst>
                                        </p:cTn>
                                        <p:tgtEl>
                                          <p:spTgt spid="16"/>
                                        </p:tgtEl>
                                        <p:attrNameLst>
                                          <p:attrName>style.visibility</p:attrName>
                                        </p:attrNameLst>
                                      </p:cBhvr>
                                      <p:to>
                                        <p:strVal val="visible"/>
                                      </p:to>
                                    </p:set>
                                    <p:anim calcmode="lin" valueType="num">
                                      <p:cBhvr additive="base">
                                        <p:cTn id="37" dur="2000" fill="hold"/>
                                        <p:tgtEl>
                                          <p:spTgt spid="16"/>
                                        </p:tgtEl>
                                        <p:attrNameLst>
                                          <p:attrName>ppt_x</p:attrName>
                                        </p:attrNameLst>
                                      </p:cBhvr>
                                      <p:tavLst>
                                        <p:tav tm="0">
                                          <p:val>
                                            <p:strVal val="#ppt_x"/>
                                          </p:val>
                                        </p:tav>
                                        <p:tav tm="100000">
                                          <p:val>
                                            <p:strVal val="#ppt_x"/>
                                          </p:val>
                                        </p:tav>
                                      </p:tavLst>
                                    </p:anim>
                                    <p:anim calcmode="lin" valueType="num">
                                      <p:cBhvr additive="base">
                                        <p:cTn id="38" dur="2000" fill="hold"/>
                                        <p:tgtEl>
                                          <p:spTgt spid="16"/>
                                        </p:tgtEl>
                                        <p:attrNameLst>
                                          <p:attrName>ppt_y</p:attrName>
                                        </p:attrNameLst>
                                      </p:cBhvr>
                                      <p:tavLst>
                                        <p:tav tm="0">
                                          <p:val>
                                            <p:strVal val="0-#ppt_h/2"/>
                                          </p:val>
                                        </p:tav>
                                        <p:tav tm="100000">
                                          <p:val>
                                            <p:strVal val="#ppt_y"/>
                                          </p:val>
                                        </p:tav>
                                      </p:tavLst>
                                    </p:anim>
                                  </p:childTnLst>
                                </p:cTn>
                              </p:par>
                              <p:par>
                                <p:cTn id="39" presetID="2" presetClass="entr" presetSubtype="2" fill="hold" grpId="0" nodeType="withEffect">
                                  <p:stCondLst>
                                    <p:cond delay="0"/>
                                  </p:stCondLst>
                                  <p:childTnLst>
                                    <p:set>
                                      <p:cBhvr>
                                        <p:cTn id="40" dur="1" fill="hold">
                                          <p:stCondLst>
                                            <p:cond delay="0"/>
                                          </p:stCondLst>
                                        </p:cTn>
                                        <p:tgtEl>
                                          <p:spTgt spid="5"/>
                                        </p:tgtEl>
                                        <p:attrNameLst>
                                          <p:attrName>style.visibility</p:attrName>
                                        </p:attrNameLst>
                                      </p:cBhvr>
                                      <p:to>
                                        <p:strVal val="visible"/>
                                      </p:to>
                                    </p:set>
                                    <p:anim calcmode="lin" valueType="num">
                                      <p:cBhvr additive="base">
                                        <p:cTn id="41" dur="2000" fill="hold"/>
                                        <p:tgtEl>
                                          <p:spTgt spid="5"/>
                                        </p:tgtEl>
                                        <p:attrNameLst>
                                          <p:attrName>ppt_x</p:attrName>
                                        </p:attrNameLst>
                                      </p:cBhvr>
                                      <p:tavLst>
                                        <p:tav tm="0">
                                          <p:val>
                                            <p:strVal val="1+#ppt_w/2"/>
                                          </p:val>
                                        </p:tav>
                                        <p:tav tm="100000">
                                          <p:val>
                                            <p:strVal val="#ppt_x"/>
                                          </p:val>
                                        </p:tav>
                                      </p:tavLst>
                                    </p:anim>
                                    <p:anim calcmode="lin" valueType="num">
                                      <p:cBhvr additive="base">
                                        <p:cTn id="42" dur="2000" fill="hold"/>
                                        <p:tgtEl>
                                          <p:spTgt spid="5"/>
                                        </p:tgtEl>
                                        <p:attrNameLst>
                                          <p:attrName>ppt_y</p:attrName>
                                        </p:attrNameLst>
                                      </p:cBhvr>
                                      <p:tavLst>
                                        <p:tav tm="0">
                                          <p:val>
                                            <p:strVal val="#ppt_y"/>
                                          </p:val>
                                        </p:tav>
                                        <p:tav tm="100000">
                                          <p:val>
                                            <p:strVal val="#ppt_y"/>
                                          </p:val>
                                        </p:tav>
                                      </p:tavLst>
                                    </p:anim>
                                  </p:childTnLst>
                                </p:cTn>
                              </p:par>
                              <p:par>
                                <p:cTn id="43" presetID="2" presetClass="entr" presetSubtype="2" fill="hold" grpId="0" nodeType="withEffect">
                                  <p:stCondLst>
                                    <p:cond delay="0"/>
                                  </p:stCondLst>
                                  <p:childTnLst>
                                    <p:set>
                                      <p:cBhvr>
                                        <p:cTn id="44" dur="1" fill="hold">
                                          <p:stCondLst>
                                            <p:cond delay="0"/>
                                          </p:stCondLst>
                                        </p:cTn>
                                        <p:tgtEl>
                                          <p:spTgt spid="9"/>
                                        </p:tgtEl>
                                        <p:attrNameLst>
                                          <p:attrName>style.visibility</p:attrName>
                                        </p:attrNameLst>
                                      </p:cBhvr>
                                      <p:to>
                                        <p:strVal val="visible"/>
                                      </p:to>
                                    </p:set>
                                    <p:anim calcmode="lin" valueType="num">
                                      <p:cBhvr additive="base">
                                        <p:cTn id="45" dur="2000" fill="hold"/>
                                        <p:tgtEl>
                                          <p:spTgt spid="9"/>
                                        </p:tgtEl>
                                        <p:attrNameLst>
                                          <p:attrName>ppt_x</p:attrName>
                                        </p:attrNameLst>
                                      </p:cBhvr>
                                      <p:tavLst>
                                        <p:tav tm="0">
                                          <p:val>
                                            <p:strVal val="1+#ppt_w/2"/>
                                          </p:val>
                                        </p:tav>
                                        <p:tav tm="100000">
                                          <p:val>
                                            <p:strVal val="#ppt_x"/>
                                          </p:val>
                                        </p:tav>
                                      </p:tavLst>
                                    </p:anim>
                                    <p:anim calcmode="lin" valueType="num">
                                      <p:cBhvr additive="base">
                                        <p:cTn id="46" dur="2000" fill="hold"/>
                                        <p:tgtEl>
                                          <p:spTgt spid="9"/>
                                        </p:tgtEl>
                                        <p:attrNameLst>
                                          <p:attrName>ppt_y</p:attrName>
                                        </p:attrNameLst>
                                      </p:cBhvr>
                                      <p:tavLst>
                                        <p:tav tm="0">
                                          <p:val>
                                            <p:strVal val="#ppt_y"/>
                                          </p:val>
                                        </p:tav>
                                        <p:tav tm="100000">
                                          <p:val>
                                            <p:strVal val="#ppt_y"/>
                                          </p:val>
                                        </p:tav>
                                      </p:tavLst>
                                    </p:anim>
                                  </p:childTnLst>
                                </p:cTn>
                              </p:par>
                              <p:par>
                                <p:cTn id="47" presetID="2" presetClass="entr" presetSubtype="2" fill="hold" grpId="0" nodeType="withEffect">
                                  <p:stCondLst>
                                    <p:cond delay="0"/>
                                  </p:stCondLst>
                                  <p:childTnLst>
                                    <p:set>
                                      <p:cBhvr>
                                        <p:cTn id="48" dur="1" fill="hold">
                                          <p:stCondLst>
                                            <p:cond delay="0"/>
                                          </p:stCondLst>
                                        </p:cTn>
                                        <p:tgtEl>
                                          <p:spTgt spid="13"/>
                                        </p:tgtEl>
                                        <p:attrNameLst>
                                          <p:attrName>style.visibility</p:attrName>
                                        </p:attrNameLst>
                                      </p:cBhvr>
                                      <p:to>
                                        <p:strVal val="visible"/>
                                      </p:to>
                                    </p:set>
                                    <p:anim calcmode="lin" valueType="num">
                                      <p:cBhvr additive="base">
                                        <p:cTn id="49" dur="2000" fill="hold"/>
                                        <p:tgtEl>
                                          <p:spTgt spid="13"/>
                                        </p:tgtEl>
                                        <p:attrNameLst>
                                          <p:attrName>ppt_x</p:attrName>
                                        </p:attrNameLst>
                                      </p:cBhvr>
                                      <p:tavLst>
                                        <p:tav tm="0">
                                          <p:val>
                                            <p:strVal val="1+#ppt_w/2"/>
                                          </p:val>
                                        </p:tav>
                                        <p:tav tm="100000">
                                          <p:val>
                                            <p:strVal val="#ppt_x"/>
                                          </p:val>
                                        </p:tav>
                                      </p:tavLst>
                                    </p:anim>
                                    <p:anim calcmode="lin" valueType="num">
                                      <p:cBhvr additive="base">
                                        <p:cTn id="50" dur="2000" fill="hold"/>
                                        <p:tgtEl>
                                          <p:spTgt spid="13"/>
                                        </p:tgtEl>
                                        <p:attrNameLst>
                                          <p:attrName>ppt_y</p:attrName>
                                        </p:attrNameLst>
                                      </p:cBhvr>
                                      <p:tavLst>
                                        <p:tav tm="0">
                                          <p:val>
                                            <p:strVal val="#ppt_y"/>
                                          </p:val>
                                        </p:tav>
                                        <p:tav tm="100000">
                                          <p:val>
                                            <p:strVal val="#ppt_y"/>
                                          </p:val>
                                        </p:tav>
                                      </p:tavLst>
                                    </p:anim>
                                  </p:childTnLst>
                                </p:cTn>
                              </p:par>
                              <p:par>
                                <p:cTn id="51" presetID="2" presetClass="entr" presetSubtype="2" fill="hold" grpId="0" nodeType="withEffect">
                                  <p:stCondLst>
                                    <p:cond delay="0"/>
                                  </p:stCondLst>
                                  <p:childTnLst>
                                    <p:set>
                                      <p:cBhvr>
                                        <p:cTn id="52" dur="1" fill="hold">
                                          <p:stCondLst>
                                            <p:cond delay="0"/>
                                          </p:stCondLst>
                                        </p:cTn>
                                        <p:tgtEl>
                                          <p:spTgt spid="17"/>
                                        </p:tgtEl>
                                        <p:attrNameLst>
                                          <p:attrName>style.visibility</p:attrName>
                                        </p:attrNameLst>
                                      </p:cBhvr>
                                      <p:to>
                                        <p:strVal val="visible"/>
                                      </p:to>
                                    </p:set>
                                    <p:anim calcmode="lin" valueType="num">
                                      <p:cBhvr additive="base">
                                        <p:cTn id="53" dur="2000" fill="hold"/>
                                        <p:tgtEl>
                                          <p:spTgt spid="17"/>
                                        </p:tgtEl>
                                        <p:attrNameLst>
                                          <p:attrName>ppt_x</p:attrName>
                                        </p:attrNameLst>
                                      </p:cBhvr>
                                      <p:tavLst>
                                        <p:tav tm="0">
                                          <p:val>
                                            <p:strVal val="1+#ppt_w/2"/>
                                          </p:val>
                                        </p:tav>
                                        <p:tav tm="100000">
                                          <p:val>
                                            <p:strVal val="#ppt_x"/>
                                          </p:val>
                                        </p:tav>
                                      </p:tavLst>
                                    </p:anim>
                                    <p:anim calcmode="lin" valueType="num">
                                      <p:cBhvr additive="base">
                                        <p:cTn id="54" dur="2000" fill="hold"/>
                                        <p:tgtEl>
                                          <p:spTgt spid="17"/>
                                        </p:tgtEl>
                                        <p:attrNameLst>
                                          <p:attrName>ppt_y</p:attrName>
                                        </p:attrNameLst>
                                      </p:cBhvr>
                                      <p:tavLst>
                                        <p:tav tm="0">
                                          <p:val>
                                            <p:strVal val="#ppt_y"/>
                                          </p:val>
                                        </p:tav>
                                        <p:tav tm="100000">
                                          <p:val>
                                            <p:strVal val="#ppt_y"/>
                                          </p:val>
                                        </p:tav>
                                      </p:tavLst>
                                    </p:anim>
                                  </p:childTnLst>
                                </p:cTn>
                              </p:par>
                              <p:par>
                                <p:cTn id="55" presetID="2" presetClass="entr" presetSubtype="8" fill="hold" grpId="0" nodeType="withEffect">
                                  <p:stCondLst>
                                    <p:cond delay="0"/>
                                  </p:stCondLst>
                                  <p:childTnLst>
                                    <p:set>
                                      <p:cBhvr>
                                        <p:cTn id="56" dur="1" fill="hold">
                                          <p:stCondLst>
                                            <p:cond delay="0"/>
                                          </p:stCondLst>
                                        </p:cTn>
                                        <p:tgtEl>
                                          <p:spTgt spid="6"/>
                                        </p:tgtEl>
                                        <p:attrNameLst>
                                          <p:attrName>style.visibility</p:attrName>
                                        </p:attrNameLst>
                                      </p:cBhvr>
                                      <p:to>
                                        <p:strVal val="visible"/>
                                      </p:to>
                                    </p:set>
                                    <p:anim calcmode="lin" valueType="num">
                                      <p:cBhvr additive="base">
                                        <p:cTn id="57" dur="2000" fill="hold"/>
                                        <p:tgtEl>
                                          <p:spTgt spid="6"/>
                                        </p:tgtEl>
                                        <p:attrNameLst>
                                          <p:attrName>ppt_x</p:attrName>
                                        </p:attrNameLst>
                                      </p:cBhvr>
                                      <p:tavLst>
                                        <p:tav tm="0">
                                          <p:val>
                                            <p:strVal val="0-#ppt_w/2"/>
                                          </p:val>
                                        </p:tav>
                                        <p:tav tm="100000">
                                          <p:val>
                                            <p:strVal val="#ppt_x"/>
                                          </p:val>
                                        </p:tav>
                                      </p:tavLst>
                                    </p:anim>
                                    <p:anim calcmode="lin" valueType="num">
                                      <p:cBhvr additive="base">
                                        <p:cTn id="58" dur="2000" fill="hold"/>
                                        <p:tgtEl>
                                          <p:spTgt spid="6"/>
                                        </p:tgtEl>
                                        <p:attrNameLst>
                                          <p:attrName>ppt_y</p:attrName>
                                        </p:attrNameLst>
                                      </p:cBhvr>
                                      <p:tavLst>
                                        <p:tav tm="0">
                                          <p:val>
                                            <p:strVal val="#ppt_y"/>
                                          </p:val>
                                        </p:tav>
                                        <p:tav tm="100000">
                                          <p:val>
                                            <p:strVal val="#ppt_y"/>
                                          </p:val>
                                        </p:tav>
                                      </p:tavLst>
                                    </p:anim>
                                  </p:childTnLst>
                                </p:cTn>
                              </p:par>
                              <p:par>
                                <p:cTn id="59" presetID="2" presetClass="entr" presetSubtype="8" fill="hold" grpId="0" nodeType="withEffect">
                                  <p:stCondLst>
                                    <p:cond delay="0"/>
                                  </p:stCondLst>
                                  <p:childTnLst>
                                    <p:set>
                                      <p:cBhvr>
                                        <p:cTn id="60" dur="1" fill="hold">
                                          <p:stCondLst>
                                            <p:cond delay="0"/>
                                          </p:stCondLst>
                                        </p:cTn>
                                        <p:tgtEl>
                                          <p:spTgt spid="10"/>
                                        </p:tgtEl>
                                        <p:attrNameLst>
                                          <p:attrName>style.visibility</p:attrName>
                                        </p:attrNameLst>
                                      </p:cBhvr>
                                      <p:to>
                                        <p:strVal val="visible"/>
                                      </p:to>
                                    </p:set>
                                    <p:anim calcmode="lin" valueType="num">
                                      <p:cBhvr additive="base">
                                        <p:cTn id="61" dur="2000" fill="hold"/>
                                        <p:tgtEl>
                                          <p:spTgt spid="10"/>
                                        </p:tgtEl>
                                        <p:attrNameLst>
                                          <p:attrName>ppt_x</p:attrName>
                                        </p:attrNameLst>
                                      </p:cBhvr>
                                      <p:tavLst>
                                        <p:tav tm="0">
                                          <p:val>
                                            <p:strVal val="0-#ppt_w/2"/>
                                          </p:val>
                                        </p:tav>
                                        <p:tav tm="100000">
                                          <p:val>
                                            <p:strVal val="#ppt_x"/>
                                          </p:val>
                                        </p:tav>
                                      </p:tavLst>
                                    </p:anim>
                                    <p:anim calcmode="lin" valueType="num">
                                      <p:cBhvr additive="base">
                                        <p:cTn id="62" dur="2000" fill="hold"/>
                                        <p:tgtEl>
                                          <p:spTgt spid="10"/>
                                        </p:tgtEl>
                                        <p:attrNameLst>
                                          <p:attrName>ppt_y</p:attrName>
                                        </p:attrNameLst>
                                      </p:cBhvr>
                                      <p:tavLst>
                                        <p:tav tm="0">
                                          <p:val>
                                            <p:strVal val="#ppt_y"/>
                                          </p:val>
                                        </p:tav>
                                        <p:tav tm="100000">
                                          <p:val>
                                            <p:strVal val="#ppt_y"/>
                                          </p:val>
                                        </p:tav>
                                      </p:tavLst>
                                    </p:anim>
                                  </p:childTnLst>
                                </p:cTn>
                              </p:par>
                              <p:par>
                                <p:cTn id="63" presetID="2" presetClass="entr" presetSubtype="8" fill="hold" grpId="0" nodeType="withEffect">
                                  <p:stCondLst>
                                    <p:cond delay="0"/>
                                  </p:stCondLst>
                                  <p:childTnLst>
                                    <p:set>
                                      <p:cBhvr>
                                        <p:cTn id="64" dur="1" fill="hold">
                                          <p:stCondLst>
                                            <p:cond delay="0"/>
                                          </p:stCondLst>
                                        </p:cTn>
                                        <p:tgtEl>
                                          <p:spTgt spid="14"/>
                                        </p:tgtEl>
                                        <p:attrNameLst>
                                          <p:attrName>style.visibility</p:attrName>
                                        </p:attrNameLst>
                                      </p:cBhvr>
                                      <p:to>
                                        <p:strVal val="visible"/>
                                      </p:to>
                                    </p:set>
                                    <p:anim calcmode="lin" valueType="num">
                                      <p:cBhvr additive="base">
                                        <p:cTn id="65" dur="2000" fill="hold"/>
                                        <p:tgtEl>
                                          <p:spTgt spid="14"/>
                                        </p:tgtEl>
                                        <p:attrNameLst>
                                          <p:attrName>ppt_x</p:attrName>
                                        </p:attrNameLst>
                                      </p:cBhvr>
                                      <p:tavLst>
                                        <p:tav tm="0">
                                          <p:val>
                                            <p:strVal val="0-#ppt_w/2"/>
                                          </p:val>
                                        </p:tav>
                                        <p:tav tm="100000">
                                          <p:val>
                                            <p:strVal val="#ppt_x"/>
                                          </p:val>
                                        </p:tav>
                                      </p:tavLst>
                                    </p:anim>
                                    <p:anim calcmode="lin" valueType="num">
                                      <p:cBhvr additive="base">
                                        <p:cTn id="66" dur="2000" fill="hold"/>
                                        <p:tgtEl>
                                          <p:spTgt spid="14"/>
                                        </p:tgtEl>
                                        <p:attrNameLst>
                                          <p:attrName>ppt_y</p:attrName>
                                        </p:attrNameLst>
                                      </p:cBhvr>
                                      <p:tavLst>
                                        <p:tav tm="0">
                                          <p:val>
                                            <p:strVal val="#ppt_y"/>
                                          </p:val>
                                        </p:tav>
                                        <p:tav tm="100000">
                                          <p:val>
                                            <p:strVal val="#ppt_y"/>
                                          </p:val>
                                        </p:tav>
                                      </p:tavLst>
                                    </p:anim>
                                  </p:childTnLst>
                                </p:cTn>
                              </p:par>
                              <p:par>
                                <p:cTn id="67" presetID="2" presetClass="entr" presetSubtype="8" fill="hold" grpId="0" nodeType="withEffect">
                                  <p:stCondLst>
                                    <p:cond delay="0"/>
                                  </p:stCondLst>
                                  <p:childTnLst>
                                    <p:set>
                                      <p:cBhvr>
                                        <p:cTn id="68" dur="1" fill="hold">
                                          <p:stCondLst>
                                            <p:cond delay="0"/>
                                          </p:stCondLst>
                                        </p:cTn>
                                        <p:tgtEl>
                                          <p:spTgt spid="18"/>
                                        </p:tgtEl>
                                        <p:attrNameLst>
                                          <p:attrName>style.visibility</p:attrName>
                                        </p:attrNameLst>
                                      </p:cBhvr>
                                      <p:to>
                                        <p:strVal val="visible"/>
                                      </p:to>
                                    </p:set>
                                    <p:anim calcmode="lin" valueType="num">
                                      <p:cBhvr additive="base">
                                        <p:cTn id="69" dur="2000" fill="hold"/>
                                        <p:tgtEl>
                                          <p:spTgt spid="18"/>
                                        </p:tgtEl>
                                        <p:attrNameLst>
                                          <p:attrName>ppt_x</p:attrName>
                                        </p:attrNameLst>
                                      </p:cBhvr>
                                      <p:tavLst>
                                        <p:tav tm="0">
                                          <p:val>
                                            <p:strVal val="0-#ppt_w/2"/>
                                          </p:val>
                                        </p:tav>
                                        <p:tav tm="100000">
                                          <p:val>
                                            <p:strVal val="#ppt_x"/>
                                          </p:val>
                                        </p:tav>
                                      </p:tavLst>
                                    </p:anim>
                                    <p:anim calcmode="lin" valueType="num">
                                      <p:cBhvr additive="base">
                                        <p:cTn id="70" dur="2000" fill="hold"/>
                                        <p:tgtEl>
                                          <p:spTgt spid="18"/>
                                        </p:tgtEl>
                                        <p:attrNameLst>
                                          <p:attrName>ppt_y</p:attrName>
                                        </p:attrNameLst>
                                      </p:cBhvr>
                                      <p:tavLst>
                                        <p:tav tm="0">
                                          <p:val>
                                            <p:strVal val="#ppt_y"/>
                                          </p:val>
                                        </p:tav>
                                        <p:tav tm="100000">
                                          <p:val>
                                            <p:strVal val="#ppt_y"/>
                                          </p:val>
                                        </p:tav>
                                      </p:tavLst>
                                    </p:anim>
                                  </p:childTnLst>
                                </p:cTn>
                              </p:par>
                              <p:par>
                                <p:cTn id="71" presetID="19" presetClass="entr" presetSubtype="10" fill="hold" grpId="1" nodeType="withEffect">
                                  <p:stCondLst>
                                    <p:cond delay="0"/>
                                  </p:stCondLst>
                                  <p:childTnLst>
                                    <p:set>
                                      <p:cBhvr>
                                        <p:cTn id="72" dur="1" fill="hold">
                                          <p:stCondLst>
                                            <p:cond delay="0"/>
                                          </p:stCondLst>
                                        </p:cTn>
                                        <p:tgtEl>
                                          <p:spTgt spid="5"/>
                                        </p:tgtEl>
                                        <p:attrNameLst>
                                          <p:attrName>style.visibility</p:attrName>
                                        </p:attrNameLst>
                                      </p:cBhvr>
                                      <p:to>
                                        <p:strVal val="visible"/>
                                      </p:to>
                                    </p:set>
                                    <p:anim calcmode="lin" valueType="num">
                                      <p:cBhvr>
                                        <p:cTn id="73" dur="2000" fill="hold"/>
                                        <p:tgtEl>
                                          <p:spTgt spid="5"/>
                                        </p:tgtEl>
                                        <p:attrNameLst>
                                          <p:attrName>ppt_w</p:attrName>
                                        </p:attrNameLst>
                                      </p:cBhvr>
                                      <p:tavLst>
                                        <p:tav tm="0" fmla="#ppt_w*sin(2.5*pi*$)">
                                          <p:val>
                                            <p:fltVal val="0"/>
                                          </p:val>
                                        </p:tav>
                                        <p:tav tm="100000">
                                          <p:val>
                                            <p:fltVal val="1"/>
                                          </p:val>
                                        </p:tav>
                                      </p:tavLst>
                                    </p:anim>
                                    <p:anim calcmode="lin" valueType="num">
                                      <p:cBhvr>
                                        <p:cTn id="74" dur="2000" fill="hold"/>
                                        <p:tgtEl>
                                          <p:spTgt spid="5"/>
                                        </p:tgtEl>
                                        <p:attrNameLst>
                                          <p:attrName>ppt_h</p:attrName>
                                        </p:attrNameLst>
                                      </p:cBhvr>
                                      <p:tavLst>
                                        <p:tav tm="0">
                                          <p:val>
                                            <p:strVal val="#ppt_h"/>
                                          </p:val>
                                        </p:tav>
                                        <p:tav tm="100000">
                                          <p:val>
                                            <p:strVal val="#ppt_h"/>
                                          </p:val>
                                        </p:tav>
                                      </p:tavLst>
                                    </p:anim>
                                  </p:childTnLst>
                                </p:cTn>
                              </p:par>
                              <p:par>
                                <p:cTn id="75" presetID="19" presetClass="entr" presetSubtype="10" fill="hold" grpId="1" nodeType="withEffect">
                                  <p:stCondLst>
                                    <p:cond delay="0"/>
                                  </p:stCondLst>
                                  <p:childTnLst>
                                    <p:set>
                                      <p:cBhvr>
                                        <p:cTn id="76" dur="1" fill="hold">
                                          <p:stCondLst>
                                            <p:cond delay="0"/>
                                          </p:stCondLst>
                                        </p:cTn>
                                        <p:tgtEl>
                                          <p:spTgt spid="9"/>
                                        </p:tgtEl>
                                        <p:attrNameLst>
                                          <p:attrName>style.visibility</p:attrName>
                                        </p:attrNameLst>
                                      </p:cBhvr>
                                      <p:to>
                                        <p:strVal val="visible"/>
                                      </p:to>
                                    </p:set>
                                    <p:anim calcmode="lin" valueType="num">
                                      <p:cBhvr>
                                        <p:cTn id="77" dur="2000" fill="hold"/>
                                        <p:tgtEl>
                                          <p:spTgt spid="9"/>
                                        </p:tgtEl>
                                        <p:attrNameLst>
                                          <p:attrName>ppt_w</p:attrName>
                                        </p:attrNameLst>
                                      </p:cBhvr>
                                      <p:tavLst>
                                        <p:tav tm="0" fmla="#ppt_w*sin(2.5*pi*$)">
                                          <p:val>
                                            <p:fltVal val="0"/>
                                          </p:val>
                                        </p:tav>
                                        <p:tav tm="100000">
                                          <p:val>
                                            <p:fltVal val="1"/>
                                          </p:val>
                                        </p:tav>
                                      </p:tavLst>
                                    </p:anim>
                                    <p:anim calcmode="lin" valueType="num">
                                      <p:cBhvr>
                                        <p:cTn id="78" dur="2000" fill="hold"/>
                                        <p:tgtEl>
                                          <p:spTgt spid="9"/>
                                        </p:tgtEl>
                                        <p:attrNameLst>
                                          <p:attrName>ppt_h</p:attrName>
                                        </p:attrNameLst>
                                      </p:cBhvr>
                                      <p:tavLst>
                                        <p:tav tm="0">
                                          <p:val>
                                            <p:strVal val="#ppt_h"/>
                                          </p:val>
                                        </p:tav>
                                        <p:tav tm="100000">
                                          <p:val>
                                            <p:strVal val="#ppt_h"/>
                                          </p:val>
                                        </p:tav>
                                      </p:tavLst>
                                    </p:anim>
                                  </p:childTnLst>
                                </p:cTn>
                              </p:par>
                              <p:par>
                                <p:cTn id="79" presetID="19" presetClass="entr" presetSubtype="10" fill="hold" grpId="1" nodeType="withEffect">
                                  <p:stCondLst>
                                    <p:cond delay="0"/>
                                  </p:stCondLst>
                                  <p:childTnLst>
                                    <p:set>
                                      <p:cBhvr>
                                        <p:cTn id="80" dur="1" fill="hold">
                                          <p:stCondLst>
                                            <p:cond delay="0"/>
                                          </p:stCondLst>
                                        </p:cTn>
                                        <p:tgtEl>
                                          <p:spTgt spid="13"/>
                                        </p:tgtEl>
                                        <p:attrNameLst>
                                          <p:attrName>style.visibility</p:attrName>
                                        </p:attrNameLst>
                                      </p:cBhvr>
                                      <p:to>
                                        <p:strVal val="visible"/>
                                      </p:to>
                                    </p:set>
                                    <p:anim calcmode="lin" valueType="num">
                                      <p:cBhvr>
                                        <p:cTn id="81" dur="2000" fill="hold"/>
                                        <p:tgtEl>
                                          <p:spTgt spid="13"/>
                                        </p:tgtEl>
                                        <p:attrNameLst>
                                          <p:attrName>ppt_w</p:attrName>
                                        </p:attrNameLst>
                                      </p:cBhvr>
                                      <p:tavLst>
                                        <p:tav tm="0" fmla="#ppt_w*sin(2.5*pi*$)">
                                          <p:val>
                                            <p:fltVal val="0"/>
                                          </p:val>
                                        </p:tav>
                                        <p:tav tm="100000">
                                          <p:val>
                                            <p:fltVal val="1"/>
                                          </p:val>
                                        </p:tav>
                                      </p:tavLst>
                                    </p:anim>
                                    <p:anim calcmode="lin" valueType="num">
                                      <p:cBhvr>
                                        <p:cTn id="82" dur="2000" fill="hold"/>
                                        <p:tgtEl>
                                          <p:spTgt spid="13"/>
                                        </p:tgtEl>
                                        <p:attrNameLst>
                                          <p:attrName>ppt_h</p:attrName>
                                        </p:attrNameLst>
                                      </p:cBhvr>
                                      <p:tavLst>
                                        <p:tav tm="0">
                                          <p:val>
                                            <p:strVal val="#ppt_h"/>
                                          </p:val>
                                        </p:tav>
                                        <p:tav tm="100000">
                                          <p:val>
                                            <p:strVal val="#ppt_h"/>
                                          </p:val>
                                        </p:tav>
                                      </p:tavLst>
                                    </p:anim>
                                  </p:childTnLst>
                                </p:cTn>
                              </p:par>
                              <p:par>
                                <p:cTn id="83" presetID="19" presetClass="entr" presetSubtype="10" fill="hold" grpId="1" nodeType="withEffect">
                                  <p:stCondLst>
                                    <p:cond delay="0"/>
                                  </p:stCondLst>
                                  <p:childTnLst>
                                    <p:set>
                                      <p:cBhvr>
                                        <p:cTn id="84" dur="1" fill="hold">
                                          <p:stCondLst>
                                            <p:cond delay="0"/>
                                          </p:stCondLst>
                                        </p:cTn>
                                        <p:tgtEl>
                                          <p:spTgt spid="17"/>
                                        </p:tgtEl>
                                        <p:attrNameLst>
                                          <p:attrName>style.visibility</p:attrName>
                                        </p:attrNameLst>
                                      </p:cBhvr>
                                      <p:to>
                                        <p:strVal val="visible"/>
                                      </p:to>
                                    </p:set>
                                    <p:anim calcmode="lin" valueType="num">
                                      <p:cBhvr>
                                        <p:cTn id="85" dur="2000" fill="hold"/>
                                        <p:tgtEl>
                                          <p:spTgt spid="17"/>
                                        </p:tgtEl>
                                        <p:attrNameLst>
                                          <p:attrName>ppt_w</p:attrName>
                                        </p:attrNameLst>
                                      </p:cBhvr>
                                      <p:tavLst>
                                        <p:tav tm="0" fmla="#ppt_w*sin(2.5*pi*$)">
                                          <p:val>
                                            <p:fltVal val="0"/>
                                          </p:val>
                                        </p:tav>
                                        <p:tav tm="100000">
                                          <p:val>
                                            <p:fltVal val="1"/>
                                          </p:val>
                                        </p:tav>
                                      </p:tavLst>
                                    </p:anim>
                                    <p:anim calcmode="lin" valueType="num">
                                      <p:cBhvr>
                                        <p:cTn id="86" dur="2000" fill="hold"/>
                                        <p:tgtEl>
                                          <p:spTgt spid="17"/>
                                        </p:tgtEl>
                                        <p:attrNameLst>
                                          <p:attrName>ppt_h</p:attrName>
                                        </p:attrNameLst>
                                      </p:cBhvr>
                                      <p:tavLst>
                                        <p:tav tm="0">
                                          <p:val>
                                            <p:strVal val="#ppt_h"/>
                                          </p:val>
                                        </p:tav>
                                        <p:tav tm="100000">
                                          <p:val>
                                            <p:strVal val="#ppt_h"/>
                                          </p:val>
                                        </p:tav>
                                      </p:tavLst>
                                    </p:anim>
                                  </p:childTnLst>
                                </p:cTn>
                              </p:par>
                              <p:par>
                                <p:cTn id="87" presetID="19" presetClass="entr" presetSubtype="10" fill="hold" grpId="1" nodeType="withEffect">
                                  <p:stCondLst>
                                    <p:cond delay="0"/>
                                  </p:stCondLst>
                                  <p:childTnLst>
                                    <p:set>
                                      <p:cBhvr>
                                        <p:cTn id="88" dur="1" fill="hold">
                                          <p:stCondLst>
                                            <p:cond delay="0"/>
                                          </p:stCondLst>
                                        </p:cTn>
                                        <p:tgtEl>
                                          <p:spTgt spid="6"/>
                                        </p:tgtEl>
                                        <p:attrNameLst>
                                          <p:attrName>style.visibility</p:attrName>
                                        </p:attrNameLst>
                                      </p:cBhvr>
                                      <p:to>
                                        <p:strVal val="visible"/>
                                      </p:to>
                                    </p:set>
                                    <p:anim calcmode="lin" valueType="num">
                                      <p:cBhvr>
                                        <p:cTn id="89" dur="2000" fill="hold"/>
                                        <p:tgtEl>
                                          <p:spTgt spid="6"/>
                                        </p:tgtEl>
                                        <p:attrNameLst>
                                          <p:attrName>ppt_w</p:attrName>
                                        </p:attrNameLst>
                                      </p:cBhvr>
                                      <p:tavLst>
                                        <p:tav tm="0" fmla="#ppt_w*sin(2.5*pi*$)">
                                          <p:val>
                                            <p:fltVal val="0"/>
                                          </p:val>
                                        </p:tav>
                                        <p:tav tm="100000">
                                          <p:val>
                                            <p:fltVal val="1"/>
                                          </p:val>
                                        </p:tav>
                                      </p:tavLst>
                                    </p:anim>
                                    <p:anim calcmode="lin" valueType="num">
                                      <p:cBhvr>
                                        <p:cTn id="90" dur="2000" fill="hold"/>
                                        <p:tgtEl>
                                          <p:spTgt spid="6"/>
                                        </p:tgtEl>
                                        <p:attrNameLst>
                                          <p:attrName>ppt_h</p:attrName>
                                        </p:attrNameLst>
                                      </p:cBhvr>
                                      <p:tavLst>
                                        <p:tav tm="0">
                                          <p:val>
                                            <p:strVal val="#ppt_h"/>
                                          </p:val>
                                        </p:tav>
                                        <p:tav tm="100000">
                                          <p:val>
                                            <p:strVal val="#ppt_h"/>
                                          </p:val>
                                        </p:tav>
                                      </p:tavLst>
                                    </p:anim>
                                  </p:childTnLst>
                                </p:cTn>
                              </p:par>
                              <p:par>
                                <p:cTn id="91" presetID="19" presetClass="entr" presetSubtype="10" fill="hold" grpId="1" nodeType="withEffect">
                                  <p:stCondLst>
                                    <p:cond delay="0"/>
                                  </p:stCondLst>
                                  <p:childTnLst>
                                    <p:set>
                                      <p:cBhvr>
                                        <p:cTn id="92" dur="1" fill="hold">
                                          <p:stCondLst>
                                            <p:cond delay="0"/>
                                          </p:stCondLst>
                                        </p:cTn>
                                        <p:tgtEl>
                                          <p:spTgt spid="10"/>
                                        </p:tgtEl>
                                        <p:attrNameLst>
                                          <p:attrName>style.visibility</p:attrName>
                                        </p:attrNameLst>
                                      </p:cBhvr>
                                      <p:to>
                                        <p:strVal val="visible"/>
                                      </p:to>
                                    </p:set>
                                    <p:anim calcmode="lin" valueType="num">
                                      <p:cBhvr>
                                        <p:cTn id="93" dur="2000" fill="hold"/>
                                        <p:tgtEl>
                                          <p:spTgt spid="10"/>
                                        </p:tgtEl>
                                        <p:attrNameLst>
                                          <p:attrName>ppt_w</p:attrName>
                                        </p:attrNameLst>
                                      </p:cBhvr>
                                      <p:tavLst>
                                        <p:tav tm="0" fmla="#ppt_w*sin(2.5*pi*$)">
                                          <p:val>
                                            <p:fltVal val="0"/>
                                          </p:val>
                                        </p:tav>
                                        <p:tav tm="100000">
                                          <p:val>
                                            <p:fltVal val="1"/>
                                          </p:val>
                                        </p:tav>
                                      </p:tavLst>
                                    </p:anim>
                                    <p:anim calcmode="lin" valueType="num">
                                      <p:cBhvr>
                                        <p:cTn id="94" dur="2000" fill="hold"/>
                                        <p:tgtEl>
                                          <p:spTgt spid="10"/>
                                        </p:tgtEl>
                                        <p:attrNameLst>
                                          <p:attrName>ppt_h</p:attrName>
                                        </p:attrNameLst>
                                      </p:cBhvr>
                                      <p:tavLst>
                                        <p:tav tm="0">
                                          <p:val>
                                            <p:strVal val="#ppt_h"/>
                                          </p:val>
                                        </p:tav>
                                        <p:tav tm="100000">
                                          <p:val>
                                            <p:strVal val="#ppt_h"/>
                                          </p:val>
                                        </p:tav>
                                      </p:tavLst>
                                    </p:anim>
                                  </p:childTnLst>
                                </p:cTn>
                              </p:par>
                              <p:par>
                                <p:cTn id="95" presetID="19" presetClass="entr" presetSubtype="10" fill="hold" grpId="1" nodeType="withEffect">
                                  <p:stCondLst>
                                    <p:cond delay="0"/>
                                  </p:stCondLst>
                                  <p:childTnLst>
                                    <p:set>
                                      <p:cBhvr>
                                        <p:cTn id="96" dur="1" fill="hold">
                                          <p:stCondLst>
                                            <p:cond delay="0"/>
                                          </p:stCondLst>
                                        </p:cTn>
                                        <p:tgtEl>
                                          <p:spTgt spid="14"/>
                                        </p:tgtEl>
                                        <p:attrNameLst>
                                          <p:attrName>style.visibility</p:attrName>
                                        </p:attrNameLst>
                                      </p:cBhvr>
                                      <p:to>
                                        <p:strVal val="visible"/>
                                      </p:to>
                                    </p:set>
                                    <p:anim calcmode="lin" valueType="num">
                                      <p:cBhvr>
                                        <p:cTn id="97" dur="2000" fill="hold"/>
                                        <p:tgtEl>
                                          <p:spTgt spid="14"/>
                                        </p:tgtEl>
                                        <p:attrNameLst>
                                          <p:attrName>ppt_w</p:attrName>
                                        </p:attrNameLst>
                                      </p:cBhvr>
                                      <p:tavLst>
                                        <p:tav tm="0" fmla="#ppt_w*sin(2.5*pi*$)">
                                          <p:val>
                                            <p:fltVal val="0"/>
                                          </p:val>
                                        </p:tav>
                                        <p:tav tm="100000">
                                          <p:val>
                                            <p:fltVal val="1"/>
                                          </p:val>
                                        </p:tav>
                                      </p:tavLst>
                                    </p:anim>
                                    <p:anim calcmode="lin" valueType="num">
                                      <p:cBhvr>
                                        <p:cTn id="98" dur="2000" fill="hold"/>
                                        <p:tgtEl>
                                          <p:spTgt spid="14"/>
                                        </p:tgtEl>
                                        <p:attrNameLst>
                                          <p:attrName>ppt_h</p:attrName>
                                        </p:attrNameLst>
                                      </p:cBhvr>
                                      <p:tavLst>
                                        <p:tav tm="0">
                                          <p:val>
                                            <p:strVal val="#ppt_h"/>
                                          </p:val>
                                        </p:tav>
                                        <p:tav tm="100000">
                                          <p:val>
                                            <p:strVal val="#ppt_h"/>
                                          </p:val>
                                        </p:tav>
                                      </p:tavLst>
                                    </p:anim>
                                  </p:childTnLst>
                                </p:cTn>
                              </p:par>
                              <p:par>
                                <p:cTn id="99" presetID="19" presetClass="entr" presetSubtype="10" fill="hold" grpId="1" nodeType="withEffect">
                                  <p:stCondLst>
                                    <p:cond delay="0"/>
                                  </p:stCondLst>
                                  <p:childTnLst>
                                    <p:set>
                                      <p:cBhvr>
                                        <p:cTn id="100" dur="1" fill="hold">
                                          <p:stCondLst>
                                            <p:cond delay="0"/>
                                          </p:stCondLst>
                                        </p:cTn>
                                        <p:tgtEl>
                                          <p:spTgt spid="18"/>
                                        </p:tgtEl>
                                        <p:attrNameLst>
                                          <p:attrName>style.visibility</p:attrName>
                                        </p:attrNameLst>
                                      </p:cBhvr>
                                      <p:to>
                                        <p:strVal val="visible"/>
                                      </p:to>
                                    </p:set>
                                    <p:anim calcmode="lin" valueType="num">
                                      <p:cBhvr>
                                        <p:cTn id="101" dur="2000" fill="hold"/>
                                        <p:tgtEl>
                                          <p:spTgt spid="18"/>
                                        </p:tgtEl>
                                        <p:attrNameLst>
                                          <p:attrName>ppt_w</p:attrName>
                                        </p:attrNameLst>
                                      </p:cBhvr>
                                      <p:tavLst>
                                        <p:tav tm="0" fmla="#ppt_w*sin(2.5*pi*$)">
                                          <p:val>
                                            <p:fltVal val="0"/>
                                          </p:val>
                                        </p:tav>
                                        <p:tav tm="100000">
                                          <p:val>
                                            <p:fltVal val="1"/>
                                          </p:val>
                                        </p:tav>
                                      </p:tavLst>
                                    </p:anim>
                                    <p:anim calcmode="lin" valueType="num">
                                      <p:cBhvr>
                                        <p:cTn id="102" dur="2000" fill="hold"/>
                                        <p:tgtEl>
                                          <p:spTgt spid="18"/>
                                        </p:tgtEl>
                                        <p:attrNameLst>
                                          <p:attrName>ppt_h</p:attrName>
                                        </p:attrNameLst>
                                      </p:cBhvr>
                                      <p:tavLst>
                                        <p:tav tm="0">
                                          <p:val>
                                            <p:strVal val="#ppt_h"/>
                                          </p:val>
                                        </p:tav>
                                        <p:tav tm="100000">
                                          <p:val>
                                            <p:strVal val="#ppt_h"/>
                                          </p:val>
                                        </p:tav>
                                      </p:tavLst>
                                    </p:anim>
                                  </p:childTnLst>
                                </p:cTn>
                              </p:par>
                              <p:par>
                                <p:cTn id="103" presetID="19" presetClass="entr" presetSubtype="5" fill="hold" grpId="1" nodeType="withEffect">
                                  <p:stCondLst>
                                    <p:cond delay="0"/>
                                  </p:stCondLst>
                                  <p:childTnLst>
                                    <p:set>
                                      <p:cBhvr>
                                        <p:cTn id="104" dur="1" fill="hold">
                                          <p:stCondLst>
                                            <p:cond delay="0"/>
                                          </p:stCondLst>
                                        </p:cTn>
                                        <p:tgtEl>
                                          <p:spTgt spid="3"/>
                                        </p:tgtEl>
                                        <p:attrNameLst>
                                          <p:attrName>style.visibility</p:attrName>
                                        </p:attrNameLst>
                                      </p:cBhvr>
                                      <p:to>
                                        <p:strVal val="visible"/>
                                      </p:to>
                                    </p:set>
                                    <p:anim calcmode="lin" valueType="num">
                                      <p:cBhvr>
                                        <p:cTn id="105" dur="2000" fill="hold"/>
                                        <p:tgtEl>
                                          <p:spTgt spid="3"/>
                                        </p:tgtEl>
                                        <p:attrNameLst>
                                          <p:attrName>ppt_w</p:attrName>
                                        </p:attrNameLst>
                                      </p:cBhvr>
                                      <p:tavLst>
                                        <p:tav tm="0">
                                          <p:val>
                                            <p:strVal val="#ppt_w"/>
                                          </p:val>
                                        </p:tav>
                                        <p:tav tm="100000">
                                          <p:val>
                                            <p:strVal val="#ppt_w"/>
                                          </p:val>
                                        </p:tav>
                                      </p:tavLst>
                                    </p:anim>
                                    <p:anim calcmode="lin" valueType="num">
                                      <p:cBhvr>
                                        <p:cTn id="106" dur="2000" fill="hold"/>
                                        <p:tgtEl>
                                          <p:spTgt spid="3"/>
                                        </p:tgtEl>
                                        <p:attrNameLst>
                                          <p:attrName>ppt_h</p:attrName>
                                        </p:attrNameLst>
                                      </p:cBhvr>
                                      <p:tavLst>
                                        <p:tav tm="0" fmla="#ppt_h*sin(2.5*pi*$)">
                                          <p:val>
                                            <p:fltVal val="0"/>
                                          </p:val>
                                        </p:tav>
                                        <p:tav tm="100000">
                                          <p:val>
                                            <p:fltVal val="1"/>
                                          </p:val>
                                        </p:tav>
                                      </p:tavLst>
                                    </p:anim>
                                  </p:childTnLst>
                                </p:cTn>
                              </p:par>
                              <p:par>
                                <p:cTn id="107" presetID="19" presetClass="entr" presetSubtype="5" fill="hold" grpId="1" nodeType="withEffect">
                                  <p:stCondLst>
                                    <p:cond delay="0"/>
                                  </p:stCondLst>
                                  <p:childTnLst>
                                    <p:set>
                                      <p:cBhvr>
                                        <p:cTn id="108" dur="1" fill="hold">
                                          <p:stCondLst>
                                            <p:cond delay="0"/>
                                          </p:stCondLst>
                                        </p:cTn>
                                        <p:tgtEl>
                                          <p:spTgt spid="7"/>
                                        </p:tgtEl>
                                        <p:attrNameLst>
                                          <p:attrName>style.visibility</p:attrName>
                                        </p:attrNameLst>
                                      </p:cBhvr>
                                      <p:to>
                                        <p:strVal val="visible"/>
                                      </p:to>
                                    </p:set>
                                    <p:anim calcmode="lin" valueType="num">
                                      <p:cBhvr>
                                        <p:cTn id="109" dur="2000" fill="hold"/>
                                        <p:tgtEl>
                                          <p:spTgt spid="7"/>
                                        </p:tgtEl>
                                        <p:attrNameLst>
                                          <p:attrName>ppt_w</p:attrName>
                                        </p:attrNameLst>
                                      </p:cBhvr>
                                      <p:tavLst>
                                        <p:tav tm="0">
                                          <p:val>
                                            <p:strVal val="#ppt_w"/>
                                          </p:val>
                                        </p:tav>
                                        <p:tav tm="100000">
                                          <p:val>
                                            <p:strVal val="#ppt_w"/>
                                          </p:val>
                                        </p:tav>
                                      </p:tavLst>
                                    </p:anim>
                                    <p:anim calcmode="lin" valueType="num">
                                      <p:cBhvr>
                                        <p:cTn id="110" dur="2000" fill="hold"/>
                                        <p:tgtEl>
                                          <p:spTgt spid="7"/>
                                        </p:tgtEl>
                                        <p:attrNameLst>
                                          <p:attrName>ppt_h</p:attrName>
                                        </p:attrNameLst>
                                      </p:cBhvr>
                                      <p:tavLst>
                                        <p:tav tm="0" fmla="#ppt_h*sin(2.5*pi*$)">
                                          <p:val>
                                            <p:fltVal val="0"/>
                                          </p:val>
                                        </p:tav>
                                        <p:tav tm="100000">
                                          <p:val>
                                            <p:fltVal val="1"/>
                                          </p:val>
                                        </p:tav>
                                      </p:tavLst>
                                    </p:anim>
                                  </p:childTnLst>
                                </p:cTn>
                              </p:par>
                              <p:par>
                                <p:cTn id="111" presetID="19" presetClass="entr" presetSubtype="5" fill="hold" grpId="1" nodeType="withEffect">
                                  <p:stCondLst>
                                    <p:cond delay="0"/>
                                  </p:stCondLst>
                                  <p:childTnLst>
                                    <p:set>
                                      <p:cBhvr>
                                        <p:cTn id="112" dur="1" fill="hold">
                                          <p:stCondLst>
                                            <p:cond delay="0"/>
                                          </p:stCondLst>
                                        </p:cTn>
                                        <p:tgtEl>
                                          <p:spTgt spid="11"/>
                                        </p:tgtEl>
                                        <p:attrNameLst>
                                          <p:attrName>style.visibility</p:attrName>
                                        </p:attrNameLst>
                                      </p:cBhvr>
                                      <p:to>
                                        <p:strVal val="visible"/>
                                      </p:to>
                                    </p:set>
                                    <p:anim calcmode="lin" valueType="num">
                                      <p:cBhvr>
                                        <p:cTn id="113" dur="2000" fill="hold"/>
                                        <p:tgtEl>
                                          <p:spTgt spid="11"/>
                                        </p:tgtEl>
                                        <p:attrNameLst>
                                          <p:attrName>ppt_w</p:attrName>
                                        </p:attrNameLst>
                                      </p:cBhvr>
                                      <p:tavLst>
                                        <p:tav tm="0">
                                          <p:val>
                                            <p:strVal val="#ppt_w"/>
                                          </p:val>
                                        </p:tav>
                                        <p:tav tm="100000">
                                          <p:val>
                                            <p:strVal val="#ppt_w"/>
                                          </p:val>
                                        </p:tav>
                                      </p:tavLst>
                                    </p:anim>
                                    <p:anim calcmode="lin" valueType="num">
                                      <p:cBhvr>
                                        <p:cTn id="114" dur="2000" fill="hold"/>
                                        <p:tgtEl>
                                          <p:spTgt spid="11"/>
                                        </p:tgtEl>
                                        <p:attrNameLst>
                                          <p:attrName>ppt_h</p:attrName>
                                        </p:attrNameLst>
                                      </p:cBhvr>
                                      <p:tavLst>
                                        <p:tav tm="0" fmla="#ppt_h*sin(2.5*pi*$)">
                                          <p:val>
                                            <p:fltVal val="0"/>
                                          </p:val>
                                        </p:tav>
                                        <p:tav tm="100000">
                                          <p:val>
                                            <p:fltVal val="1"/>
                                          </p:val>
                                        </p:tav>
                                      </p:tavLst>
                                    </p:anim>
                                  </p:childTnLst>
                                </p:cTn>
                              </p:par>
                              <p:par>
                                <p:cTn id="115" presetID="19" presetClass="entr" presetSubtype="5" fill="hold" grpId="1" nodeType="withEffect">
                                  <p:stCondLst>
                                    <p:cond delay="0"/>
                                  </p:stCondLst>
                                  <p:childTnLst>
                                    <p:set>
                                      <p:cBhvr>
                                        <p:cTn id="116" dur="1" fill="hold">
                                          <p:stCondLst>
                                            <p:cond delay="0"/>
                                          </p:stCondLst>
                                        </p:cTn>
                                        <p:tgtEl>
                                          <p:spTgt spid="15"/>
                                        </p:tgtEl>
                                        <p:attrNameLst>
                                          <p:attrName>style.visibility</p:attrName>
                                        </p:attrNameLst>
                                      </p:cBhvr>
                                      <p:to>
                                        <p:strVal val="visible"/>
                                      </p:to>
                                    </p:set>
                                    <p:anim calcmode="lin" valueType="num">
                                      <p:cBhvr>
                                        <p:cTn id="117" dur="2000" fill="hold"/>
                                        <p:tgtEl>
                                          <p:spTgt spid="15"/>
                                        </p:tgtEl>
                                        <p:attrNameLst>
                                          <p:attrName>ppt_w</p:attrName>
                                        </p:attrNameLst>
                                      </p:cBhvr>
                                      <p:tavLst>
                                        <p:tav tm="0">
                                          <p:val>
                                            <p:strVal val="#ppt_w"/>
                                          </p:val>
                                        </p:tav>
                                        <p:tav tm="100000">
                                          <p:val>
                                            <p:strVal val="#ppt_w"/>
                                          </p:val>
                                        </p:tav>
                                      </p:tavLst>
                                    </p:anim>
                                    <p:anim calcmode="lin" valueType="num">
                                      <p:cBhvr>
                                        <p:cTn id="118" dur="2000" fill="hold"/>
                                        <p:tgtEl>
                                          <p:spTgt spid="15"/>
                                        </p:tgtEl>
                                        <p:attrNameLst>
                                          <p:attrName>ppt_h</p:attrName>
                                        </p:attrNameLst>
                                      </p:cBhvr>
                                      <p:tavLst>
                                        <p:tav tm="0" fmla="#ppt_h*sin(2.5*pi*$)">
                                          <p:val>
                                            <p:fltVal val="0"/>
                                          </p:val>
                                        </p:tav>
                                        <p:tav tm="100000">
                                          <p:val>
                                            <p:fltVal val="1"/>
                                          </p:val>
                                        </p:tav>
                                      </p:tavLst>
                                    </p:anim>
                                  </p:childTnLst>
                                </p:cTn>
                              </p:par>
                              <p:par>
                                <p:cTn id="119" presetID="19" presetClass="entr" presetSubtype="5" fill="hold" grpId="1" nodeType="withEffect">
                                  <p:stCondLst>
                                    <p:cond delay="0"/>
                                  </p:stCondLst>
                                  <p:childTnLst>
                                    <p:set>
                                      <p:cBhvr>
                                        <p:cTn id="120" dur="1" fill="hold">
                                          <p:stCondLst>
                                            <p:cond delay="0"/>
                                          </p:stCondLst>
                                        </p:cTn>
                                        <p:tgtEl>
                                          <p:spTgt spid="4"/>
                                        </p:tgtEl>
                                        <p:attrNameLst>
                                          <p:attrName>style.visibility</p:attrName>
                                        </p:attrNameLst>
                                      </p:cBhvr>
                                      <p:to>
                                        <p:strVal val="visible"/>
                                      </p:to>
                                    </p:set>
                                    <p:anim calcmode="lin" valueType="num">
                                      <p:cBhvr>
                                        <p:cTn id="121" dur="2000" fill="hold"/>
                                        <p:tgtEl>
                                          <p:spTgt spid="4"/>
                                        </p:tgtEl>
                                        <p:attrNameLst>
                                          <p:attrName>ppt_w</p:attrName>
                                        </p:attrNameLst>
                                      </p:cBhvr>
                                      <p:tavLst>
                                        <p:tav tm="0">
                                          <p:val>
                                            <p:strVal val="#ppt_w"/>
                                          </p:val>
                                        </p:tav>
                                        <p:tav tm="100000">
                                          <p:val>
                                            <p:strVal val="#ppt_w"/>
                                          </p:val>
                                        </p:tav>
                                      </p:tavLst>
                                    </p:anim>
                                    <p:anim calcmode="lin" valueType="num">
                                      <p:cBhvr>
                                        <p:cTn id="122" dur="2000" fill="hold"/>
                                        <p:tgtEl>
                                          <p:spTgt spid="4"/>
                                        </p:tgtEl>
                                        <p:attrNameLst>
                                          <p:attrName>ppt_h</p:attrName>
                                        </p:attrNameLst>
                                      </p:cBhvr>
                                      <p:tavLst>
                                        <p:tav tm="0" fmla="#ppt_h*sin(2.5*pi*$)">
                                          <p:val>
                                            <p:fltVal val="0"/>
                                          </p:val>
                                        </p:tav>
                                        <p:tav tm="100000">
                                          <p:val>
                                            <p:fltVal val="1"/>
                                          </p:val>
                                        </p:tav>
                                      </p:tavLst>
                                    </p:anim>
                                  </p:childTnLst>
                                </p:cTn>
                              </p:par>
                              <p:par>
                                <p:cTn id="123" presetID="19" presetClass="entr" presetSubtype="5" fill="hold" grpId="1" nodeType="withEffect">
                                  <p:stCondLst>
                                    <p:cond delay="0"/>
                                  </p:stCondLst>
                                  <p:childTnLst>
                                    <p:set>
                                      <p:cBhvr>
                                        <p:cTn id="124" dur="1" fill="hold">
                                          <p:stCondLst>
                                            <p:cond delay="0"/>
                                          </p:stCondLst>
                                        </p:cTn>
                                        <p:tgtEl>
                                          <p:spTgt spid="8"/>
                                        </p:tgtEl>
                                        <p:attrNameLst>
                                          <p:attrName>style.visibility</p:attrName>
                                        </p:attrNameLst>
                                      </p:cBhvr>
                                      <p:to>
                                        <p:strVal val="visible"/>
                                      </p:to>
                                    </p:set>
                                    <p:anim calcmode="lin" valueType="num">
                                      <p:cBhvr>
                                        <p:cTn id="125" dur="2000" fill="hold"/>
                                        <p:tgtEl>
                                          <p:spTgt spid="8"/>
                                        </p:tgtEl>
                                        <p:attrNameLst>
                                          <p:attrName>ppt_w</p:attrName>
                                        </p:attrNameLst>
                                      </p:cBhvr>
                                      <p:tavLst>
                                        <p:tav tm="0">
                                          <p:val>
                                            <p:strVal val="#ppt_w"/>
                                          </p:val>
                                        </p:tav>
                                        <p:tav tm="100000">
                                          <p:val>
                                            <p:strVal val="#ppt_w"/>
                                          </p:val>
                                        </p:tav>
                                      </p:tavLst>
                                    </p:anim>
                                    <p:anim calcmode="lin" valueType="num">
                                      <p:cBhvr>
                                        <p:cTn id="126" dur="2000" fill="hold"/>
                                        <p:tgtEl>
                                          <p:spTgt spid="8"/>
                                        </p:tgtEl>
                                        <p:attrNameLst>
                                          <p:attrName>ppt_h</p:attrName>
                                        </p:attrNameLst>
                                      </p:cBhvr>
                                      <p:tavLst>
                                        <p:tav tm="0" fmla="#ppt_h*sin(2.5*pi*$)">
                                          <p:val>
                                            <p:fltVal val="0"/>
                                          </p:val>
                                        </p:tav>
                                        <p:tav tm="100000">
                                          <p:val>
                                            <p:fltVal val="1"/>
                                          </p:val>
                                        </p:tav>
                                      </p:tavLst>
                                    </p:anim>
                                  </p:childTnLst>
                                </p:cTn>
                              </p:par>
                              <p:par>
                                <p:cTn id="127" presetID="19" presetClass="entr" presetSubtype="5" fill="hold" grpId="1" nodeType="withEffect">
                                  <p:stCondLst>
                                    <p:cond delay="0"/>
                                  </p:stCondLst>
                                  <p:childTnLst>
                                    <p:set>
                                      <p:cBhvr>
                                        <p:cTn id="128" dur="1" fill="hold">
                                          <p:stCondLst>
                                            <p:cond delay="0"/>
                                          </p:stCondLst>
                                        </p:cTn>
                                        <p:tgtEl>
                                          <p:spTgt spid="12"/>
                                        </p:tgtEl>
                                        <p:attrNameLst>
                                          <p:attrName>style.visibility</p:attrName>
                                        </p:attrNameLst>
                                      </p:cBhvr>
                                      <p:to>
                                        <p:strVal val="visible"/>
                                      </p:to>
                                    </p:set>
                                    <p:anim calcmode="lin" valueType="num">
                                      <p:cBhvr>
                                        <p:cTn id="129" dur="2000" fill="hold"/>
                                        <p:tgtEl>
                                          <p:spTgt spid="12"/>
                                        </p:tgtEl>
                                        <p:attrNameLst>
                                          <p:attrName>ppt_w</p:attrName>
                                        </p:attrNameLst>
                                      </p:cBhvr>
                                      <p:tavLst>
                                        <p:tav tm="0">
                                          <p:val>
                                            <p:strVal val="#ppt_w"/>
                                          </p:val>
                                        </p:tav>
                                        <p:tav tm="100000">
                                          <p:val>
                                            <p:strVal val="#ppt_w"/>
                                          </p:val>
                                        </p:tav>
                                      </p:tavLst>
                                    </p:anim>
                                    <p:anim calcmode="lin" valueType="num">
                                      <p:cBhvr>
                                        <p:cTn id="130" dur="2000" fill="hold"/>
                                        <p:tgtEl>
                                          <p:spTgt spid="12"/>
                                        </p:tgtEl>
                                        <p:attrNameLst>
                                          <p:attrName>ppt_h</p:attrName>
                                        </p:attrNameLst>
                                      </p:cBhvr>
                                      <p:tavLst>
                                        <p:tav tm="0" fmla="#ppt_h*sin(2.5*pi*$)">
                                          <p:val>
                                            <p:fltVal val="0"/>
                                          </p:val>
                                        </p:tav>
                                        <p:tav tm="100000">
                                          <p:val>
                                            <p:fltVal val="1"/>
                                          </p:val>
                                        </p:tav>
                                      </p:tavLst>
                                    </p:anim>
                                  </p:childTnLst>
                                </p:cTn>
                              </p:par>
                              <p:par>
                                <p:cTn id="131" presetID="19" presetClass="entr" presetSubtype="5" fill="hold" grpId="1" nodeType="withEffect">
                                  <p:stCondLst>
                                    <p:cond delay="0"/>
                                  </p:stCondLst>
                                  <p:childTnLst>
                                    <p:set>
                                      <p:cBhvr>
                                        <p:cTn id="132" dur="1" fill="hold">
                                          <p:stCondLst>
                                            <p:cond delay="0"/>
                                          </p:stCondLst>
                                        </p:cTn>
                                        <p:tgtEl>
                                          <p:spTgt spid="16"/>
                                        </p:tgtEl>
                                        <p:attrNameLst>
                                          <p:attrName>style.visibility</p:attrName>
                                        </p:attrNameLst>
                                      </p:cBhvr>
                                      <p:to>
                                        <p:strVal val="visible"/>
                                      </p:to>
                                    </p:set>
                                    <p:anim calcmode="lin" valueType="num">
                                      <p:cBhvr>
                                        <p:cTn id="133" dur="2000" fill="hold"/>
                                        <p:tgtEl>
                                          <p:spTgt spid="16"/>
                                        </p:tgtEl>
                                        <p:attrNameLst>
                                          <p:attrName>ppt_w</p:attrName>
                                        </p:attrNameLst>
                                      </p:cBhvr>
                                      <p:tavLst>
                                        <p:tav tm="0">
                                          <p:val>
                                            <p:strVal val="#ppt_w"/>
                                          </p:val>
                                        </p:tav>
                                        <p:tav tm="100000">
                                          <p:val>
                                            <p:strVal val="#ppt_w"/>
                                          </p:val>
                                        </p:tav>
                                      </p:tavLst>
                                    </p:anim>
                                    <p:anim calcmode="lin" valueType="num">
                                      <p:cBhvr>
                                        <p:cTn id="134" dur="2000" fill="hold"/>
                                        <p:tgtEl>
                                          <p:spTgt spid="16"/>
                                        </p:tgtEl>
                                        <p:attrNameLst>
                                          <p:attrName>ppt_h</p:attrName>
                                        </p:attrNameLst>
                                      </p:cBhvr>
                                      <p:tavLst>
                                        <p:tav tm="0" fmla="#ppt_h*sin(2.5*pi*$)">
                                          <p:val>
                                            <p:fltVal val="0"/>
                                          </p:val>
                                        </p:tav>
                                        <p:tav tm="100000">
                                          <p:val>
                                            <p:fltVal val="1"/>
                                          </p:val>
                                        </p:tav>
                                      </p:tavLst>
                                    </p:anim>
                                  </p:childTnLst>
                                </p:cTn>
                              </p:par>
                            </p:childTnLst>
                          </p:cTn>
                        </p:par>
                        <p:par>
                          <p:cTn id="135" fill="hold">
                            <p:stCondLst>
                              <p:cond delay="2000"/>
                            </p:stCondLst>
                            <p:childTnLst>
                              <p:par>
                                <p:cTn id="136" presetID="2" presetClass="exit" presetSubtype="2" fill="hold" grpId="2" nodeType="afterEffect">
                                  <p:stCondLst>
                                    <p:cond delay="0"/>
                                  </p:stCondLst>
                                  <p:childTnLst>
                                    <p:anim calcmode="lin" valueType="num">
                                      <p:cBhvr additive="base">
                                        <p:cTn id="137" dur="2000"/>
                                        <p:tgtEl>
                                          <p:spTgt spid="5"/>
                                        </p:tgtEl>
                                        <p:attrNameLst>
                                          <p:attrName>ppt_x</p:attrName>
                                        </p:attrNameLst>
                                      </p:cBhvr>
                                      <p:tavLst>
                                        <p:tav tm="0">
                                          <p:val>
                                            <p:strVal val="ppt_x"/>
                                          </p:val>
                                        </p:tav>
                                        <p:tav tm="100000">
                                          <p:val>
                                            <p:strVal val="1+ppt_w/2"/>
                                          </p:val>
                                        </p:tav>
                                      </p:tavLst>
                                    </p:anim>
                                    <p:anim calcmode="lin" valueType="num">
                                      <p:cBhvr additive="base">
                                        <p:cTn id="138" dur="2000"/>
                                        <p:tgtEl>
                                          <p:spTgt spid="5"/>
                                        </p:tgtEl>
                                        <p:attrNameLst>
                                          <p:attrName>ppt_y</p:attrName>
                                        </p:attrNameLst>
                                      </p:cBhvr>
                                      <p:tavLst>
                                        <p:tav tm="0">
                                          <p:val>
                                            <p:strVal val="ppt_y"/>
                                          </p:val>
                                        </p:tav>
                                        <p:tav tm="100000">
                                          <p:val>
                                            <p:strVal val="ppt_y"/>
                                          </p:val>
                                        </p:tav>
                                      </p:tavLst>
                                    </p:anim>
                                    <p:set>
                                      <p:cBhvr>
                                        <p:cTn id="139" dur="1" fill="hold">
                                          <p:stCondLst>
                                            <p:cond delay="1999"/>
                                          </p:stCondLst>
                                        </p:cTn>
                                        <p:tgtEl>
                                          <p:spTgt spid="5"/>
                                        </p:tgtEl>
                                        <p:attrNameLst>
                                          <p:attrName>style.visibility</p:attrName>
                                        </p:attrNameLst>
                                      </p:cBhvr>
                                      <p:to>
                                        <p:strVal val="hidden"/>
                                      </p:to>
                                    </p:set>
                                  </p:childTnLst>
                                </p:cTn>
                              </p:par>
                              <p:par>
                                <p:cTn id="140" presetID="2" presetClass="exit" presetSubtype="2" fill="hold" grpId="2" nodeType="withEffect">
                                  <p:stCondLst>
                                    <p:cond delay="0"/>
                                  </p:stCondLst>
                                  <p:childTnLst>
                                    <p:anim calcmode="lin" valueType="num">
                                      <p:cBhvr additive="base">
                                        <p:cTn id="141" dur="2000"/>
                                        <p:tgtEl>
                                          <p:spTgt spid="9"/>
                                        </p:tgtEl>
                                        <p:attrNameLst>
                                          <p:attrName>ppt_x</p:attrName>
                                        </p:attrNameLst>
                                      </p:cBhvr>
                                      <p:tavLst>
                                        <p:tav tm="0">
                                          <p:val>
                                            <p:strVal val="ppt_x"/>
                                          </p:val>
                                        </p:tav>
                                        <p:tav tm="100000">
                                          <p:val>
                                            <p:strVal val="1+ppt_w/2"/>
                                          </p:val>
                                        </p:tav>
                                      </p:tavLst>
                                    </p:anim>
                                    <p:anim calcmode="lin" valueType="num">
                                      <p:cBhvr additive="base">
                                        <p:cTn id="142" dur="2000"/>
                                        <p:tgtEl>
                                          <p:spTgt spid="9"/>
                                        </p:tgtEl>
                                        <p:attrNameLst>
                                          <p:attrName>ppt_y</p:attrName>
                                        </p:attrNameLst>
                                      </p:cBhvr>
                                      <p:tavLst>
                                        <p:tav tm="0">
                                          <p:val>
                                            <p:strVal val="ppt_y"/>
                                          </p:val>
                                        </p:tav>
                                        <p:tav tm="100000">
                                          <p:val>
                                            <p:strVal val="ppt_y"/>
                                          </p:val>
                                        </p:tav>
                                      </p:tavLst>
                                    </p:anim>
                                    <p:set>
                                      <p:cBhvr>
                                        <p:cTn id="143" dur="1" fill="hold">
                                          <p:stCondLst>
                                            <p:cond delay="1999"/>
                                          </p:stCondLst>
                                        </p:cTn>
                                        <p:tgtEl>
                                          <p:spTgt spid="9"/>
                                        </p:tgtEl>
                                        <p:attrNameLst>
                                          <p:attrName>style.visibility</p:attrName>
                                        </p:attrNameLst>
                                      </p:cBhvr>
                                      <p:to>
                                        <p:strVal val="hidden"/>
                                      </p:to>
                                    </p:set>
                                  </p:childTnLst>
                                </p:cTn>
                              </p:par>
                              <p:par>
                                <p:cTn id="144" presetID="2" presetClass="exit" presetSubtype="2" fill="hold" grpId="2" nodeType="withEffect">
                                  <p:stCondLst>
                                    <p:cond delay="0"/>
                                  </p:stCondLst>
                                  <p:childTnLst>
                                    <p:anim calcmode="lin" valueType="num">
                                      <p:cBhvr additive="base">
                                        <p:cTn id="145" dur="2000"/>
                                        <p:tgtEl>
                                          <p:spTgt spid="13"/>
                                        </p:tgtEl>
                                        <p:attrNameLst>
                                          <p:attrName>ppt_x</p:attrName>
                                        </p:attrNameLst>
                                      </p:cBhvr>
                                      <p:tavLst>
                                        <p:tav tm="0">
                                          <p:val>
                                            <p:strVal val="ppt_x"/>
                                          </p:val>
                                        </p:tav>
                                        <p:tav tm="100000">
                                          <p:val>
                                            <p:strVal val="1+ppt_w/2"/>
                                          </p:val>
                                        </p:tav>
                                      </p:tavLst>
                                    </p:anim>
                                    <p:anim calcmode="lin" valueType="num">
                                      <p:cBhvr additive="base">
                                        <p:cTn id="146" dur="2000"/>
                                        <p:tgtEl>
                                          <p:spTgt spid="13"/>
                                        </p:tgtEl>
                                        <p:attrNameLst>
                                          <p:attrName>ppt_y</p:attrName>
                                        </p:attrNameLst>
                                      </p:cBhvr>
                                      <p:tavLst>
                                        <p:tav tm="0">
                                          <p:val>
                                            <p:strVal val="ppt_y"/>
                                          </p:val>
                                        </p:tav>
                                        <p:tav tm="100000">
                                          <p:val>
                                            <p:strVal val="ppt_y"/>
                                          </p:val>
                                        </p:tav>
                                      </p:tavLst>
                                    </p:anim>
                                    <p:set>
                                      <p:cBhvr>
                                        <p:cTn id="147" dur="1" fill="hold">
                                          <p:stCondLst>
                                            <p:cond delay="1999"/>
                                          </p:stCondLst>
                                        </p:cTn>
                                        <p:tgtEl>
                                          <p:spTgt spid="13"/>
                                        </p:tgtEl>
                                        <p:attrNameLst>
                                          <p:attrName>style.visibility</p:attrName>
                                        </p:attrNameLst>
                                      </p:cBhvr>
                                      <p:to>
                                        <p:strVal val="hidden"/>
                                      </p:to>
                                    </p:set>
                                  </p:childTnLst>
                                </p:cTn>
                              </p:par>
                              <p:par>
                                <p:cTn id="148" presetID="2" presetClass="exit" presetSubtype="2" fill="hold" grpId="2" nodeType="withEffect">
                                  <p:stCondLst>
                                    <p:cond delay="0"/>
                                  </p:stCondLst>
                                  <p:childTnLst>
                                    <p:anim calcmode="lin" valueType="num">
                                      <p:cBhvr additive="base">
                                        <p:cTn id="149" dur="2000"/>
                                        <p:tgtEl>
                                          <p:spTgt spid="17"/>
                                        </p:tgtEl>
                                        <p:attrNameLst>
                                          <p:attrName>ppt_x</p:attrName>
                                        </p:attrNameLst>
                                      </p:cBhvr>
                                      <p:tavLst>
                                        <p:tav tm="0">
                                          <p:val>
                                            <p:strVal val="ppt_x"/>
                                          </p:val>
                                        </p:tav>
                                        <p:tav tm="100000">
                                          <p:val>
                                            <p:strVal val="1+ppt_w/2"/>
                                          </p:val>
                                        </p:tav>
                                      </p:tavLst>
                                    </p:anim>
                                    <p:anim calcmode="lin" valueType="num">
                                      <p:cBhvr additive="base">
                                        <p:cTn id="150" dur="2000"/>
                                        <p:tgtEl>
                                          <p:spTgt spid="17"/>
                                        </p:tgtEl>
                                        <p:attrNameLst>
                                          <p:attrName>ppt_y</p:attrName>
                                        </p:attrNameLst>
                                      </p:cBhvr>
                                      <p:tavLst>
                                        <p:tav tm="0">
                                          <p:val>
                                            <p:strVal val="ppt_y"/>
                                          </p:val>
                                        </p:tav>
                                        <p:tav tm="100000">
                                          <p:val>
                                            <p:strVal val="ppt_y"/>
                                          </p:val>
                                        </p:tav>
                                      </p:tavLst>
                                    </p:anim>
                                    <p:set>
                                      <p:cBhvr>
                                        <p:cTn id="151" dur="1" fill="hold">
                                          <p:stCondLst>
                                            <p:cond delay="1999"/>
                                          </p:stCondLst>
                                        </p:cTn>
                                        <p:tgtEl>
                                          <p:spTgt spid="17"/>
                                        </p:tgtEl>
                                        <p:attrNameLst>
                                          <p:attrName>style.visibility</p:attrName>
                                        </p:attrNameLst>
                                      </p:cBhvr>
                                      <p:to>
                                        <p:strVal val="hidden"/>
                                      </p:to>
                                    </p:set>
                                  </p:childTnLst>
                                </p:cTn>
                              </p:par>
                              <p:par>
                                <p:cTn id="152" presetID="2" presetClass="exit" presetSubtype="8" fill="hold" grpId="2" nodeType="withEffect">
                                  <p:stCondLst>
                                    <p:cond delay="0"/>
                                  </p:stCondLst>
                                  <p:childTnLst>
                                    <p:anim calcmode="lin" valueType="num">
                                      <p:cBhvr additive="base">
                                        <p:cTn id="153" dur="2000"/>
                                        <p:tgtEl>
                                          <p:spTgt spid="6"/>
                                        </p:tgtEl>
                                        <p:attrNameLst>
                                          <p:attrName>ppt_x</p:attrName>
                                        </p:attrNameLst>
                                      </p:cBhvr>
                                      <p:tavLst>
                                        <p:tav tm="0">
                                          <p:val>
                                            <p:strVal val="ppt_x"/>
                                          </p:val>
                                        </p:tav>
                                        <p:tav tm="100000">
                                          <p:val>
                                            <p:strVal val="0-ppt_w/2"/>
                                          </p:val>
                                        </p:tav>
                                      </p:tavLst>
                                    </p:anim>
                                    <p:anim calcmode="lin" valueType="num">
                                      <p:cBhvr additive="base">
                                        <p:cTn id="154" dur="2000"/>
                                        <p:tgtEl>
                                          <p:spTgt spid="6"/>
                                        </p:tgtEl>
                                        <p:attrNameLst>
                                          <p:attrName>ppt_y</p:attrName>
                                        </p:attrNameLst>
                                      </p:cBhvr>
                                      <p:tavLst>
                                        <p:tav tm="0">
                                          <p:val>
                                            <p:strVal val="ppt_y"/>
                                          </p:val>
                                        </p:tav>
                                        <p:tav tm="100000">
                                          <p:val>
                                            <p:strVal val="ppt_y"/>
                                          </p:val>
                                        </p:tav>
                                      </p:tavLst>
                                    </p:anim>
                                    <p:set>
                                      <p:cBhvr>
                                        <p:cTn id="155" dur="1" fill="hold">
                                          <p:stCondLst>
                                            <p:cond delay="1999"/>
                                          </p:stCondLst>
                                        </p:cTn>
                                        <p:tgtEl>
                                          <p:spTgt spid="6"/>
                                        </p:tgtEl>
                                        <p:attrNameLst>
                                          <p:attrName>style.visibility</p:attrName>
                                        </p:attrNameLst>
                                      </p:cBhvr>
                                      <p:to>
                                        <p:strVal val="hidden"/>
                                      </p:to>
                                    </p:set>
                                  </p:childTnLst>
                                </p:cTn>
                              </p:par>
                              <p:par>
                                <p:cTn id="156" presetID="2" presetClass="exit" presetSubtype="8" fill="hold" grpId="2" nodeType="withEffect">
                                  <p:stCondLst>
                                    <p:cond delay="0"/>
                                  </p:stCondLst>
                                  <p:childTnLst>
                                    <p:anim calcmode="lin" valueType="num">
                                      <p:cBhvr additive="base">
                                        <p:cTn id="157" dur="2000"/>
                                        <p:tgtEl>
                                          <p:spTgt spid="10"/>
                                        </p:tgtEl>
                                        <p:attrNameLst>
                                          <p:attrName>ppt_x</p:attrName>
                                        </p:attrNameLst>
                                      </p:cBhvr>
                                      <p:tavLst>
                                        <p:tav tm="0">
                                          <p:val>
                                            <p:strVal val="ppt_x"/>
                                          </p:val>
                                        </p:tav>
                                        <p:tav tm="100000">
                                          <p:val>
                                            <p:strVal val="0-ppt_w/2"/>
                                          </p:val>
                                        </p:tav>
                                      </p:tavLst>
                                    </p:anim>
                                    <p:anim calcmode="lin" valueType="num">
                                      <p:cBhvr additive="base">
                                        <p:cTn id="158" dur="2000"/>
                                        <p:tgtEl>
                                          <p:spTgt spid="10"/>
                                        </p:tgtEl>
                                        <p:attrNameLst>
                                          <p:attrName>ppt_y</p:attrName>
                                        </p:attrNameLst>
                                      </p:cBhvr>
                                      <p:tavLst>
                                        <p:tav tm="0">
                                          <p:val>
                                            <p:strVal val="ppt_y"/>
                                          </p:val>
                                        </p:tav>
                                        <p:tav tm="100000">
                                          <p:val>
                                            <p:strVal val="ppt_y"/>
                                          </p:val>
                                        </p:tav>
                                      </p:tavLst>
                                    </p:anim>
                                    <p:set>
                                      <p:cBhvr>
                                        <p:cTn id="159" dur="1" fill="hold">
                                          <p:stCondLst>
                                            <p:cond delay="1999"/>
                                          </p:stCondLst>
                                        </p:cTn>
                                        <p:tgtEl>
                                          <p:spTgt spid="10"/>
                                        </p:tgtEl>
                                        <p:attrNameLst>
                                          <p:attrName>style.visibility</p:attrName>
                                        </p:attrNameLst>
                                      </p:cBhvr>
                                      <p:to>
                                        <p:strVal val="hidden"/>
                                      </p:to>
                                    </p:set>
                                  </p:childTnLst>
                                </p:cTn>
                              </p:par>
                              <p:par>
                                <p:cTn id="160" presetID="2" presetClass="exit" presetSubtype="8" fill="hold" grpId="2" nodeType="withEffect">
                                  <p:stCondLst>
                                    <p:cond delay="0"/>
                                  </p:stCondLst>
                                  <p:childTnLst>
                                    <p:anim calcmode="lin" valueType="num">
                                      <p:cBhvr additive="base">
                                        <p:cTn id="161" dur="2000"/>
                                        <p:tgtEl>
                                          <p:spTgt spid="14"/>
                                        </p:tgtEl>
                                        <p:attrNameLst>
                                          <p:attrName>ppt_x</p:attrName>
                                        </p:attrNameLst>
                                      </p:cBhvr>
                                      <p:tavLst>
                                        <p:tav tm="0">
                                          <p:val>
                                            <p:strVal val="ppt_x"/>
                                          </p:val>
                                        </p:tav>
                                        <p:tav tm="100000">
                                          <p:val>
                                            <p:strVal val="0-ppt_w/2"/>
                                          </p:val>
                                        </p:tav>
                                      </p:tavLst>
                                    </p:anim>
                                    <p:anim calcmode="lin" valueType="num">
                                      <p:cBhvr additive="base">
                                        <p:cTn id="162" dur="2000"/>
                                        <p:tgtEl>
                                          <p:spTgt spid="14"/>
                                        </p:tgtEl>
                                        <p:attrNameLst>
                                          <p:attrName>ppt_y</p:attrName>
                                        </p:attrNameLst>
                                      </p:cBhvr>
                                      <p:tavLst>
                                        <p:tav tm="0">
                                          <p:val>
                                            <p:strVal val="ppt_y"/>
                                          </p:val>
                                        </p:tav>
                                        <p:tav tm="100000">
                                          <p:val>
                                            <p:strVal val="ppt_y"/>
                                          </p:val>
                                        </p:tav>
                                      </p:tavLst>
                                    </p:anim>
                                    <p:set>
                                      <p:cBhvr>
                                        <p:cTn id="163" dur="1" fill="hold">
                                          <p:stCondLst>
                                            <p:cond delay="1999"/>
                                          </p:stCondLst>
                                        </p:cTn>
                                        <p:tgtEl>
                                          <p:spTgt spid="14"/>
                                        </p:tgtEl>
                                        <p:attrNameLst>
                                          <p:attrName>style.visibility</p:attrName>
                                        </p:attrNameLst>
                                      </p:cBhvr>
                                      <p:to>
                                        <p:strVal val="hidden"/>
                                      </p:to>
                                    </p:set>
                                  </p:childTnLst>
                                </p:cTn>
                              </p:par>
                              <p:par>
                                <p:cTn id="164" presetID="2" presetClass="exit" presetSubtype="8" fill="hold" grpId="2" nodeType="withEffect">
                                  <p:stCondLst>
                                    <p:cond delay="0"/>
                                  </p:stCondLst>
                                  <p:childTnLst>
                                    <p:anim calcmode="lin" valueType="num">
                                      <p:cBhvr additive="base">
                                        <p:cTn id="165" dur="2000"/>
                                        <p:tgtEl>
                                          <p:spTgt spid="18"/>
                                        </p:tgtEl>
                                        <p:attrNameLst>
                                          <p:attrName>ppt_x</p:attrName>
                                        </p:attrNameLst>
                                      </p:cBhvr>
                                      <p:tavLst>
                                        <p:tav tm="0">
                                          <p:val>
                                            <p:strVal val="ppt_x"/>
                                          </p:val>
                                        </p:tav>
                                        <p:tav tm="100000">
                                          <p:val>
                                            <p:strVal val="0-ppt_w/2"/>
                                          </p:val>
                                        </p:tav>
                                      </p:tavLst>
                                    </p:anim>
                                    <p:anim calcmode="lin" valueType="num">
                                      <p:cBhvr additive="base">
                                        <p:cTn id="166" dur="2000"/>
                                        <p:tgtEl>
                                          <p:spTgt spid="18"/>
                                        </p:tgtEl>
                                        <p:attrNameLst>
                                          <p:attrName>ppt_y</p:attrName>
                                        </p:attrNameLst>
                                      </p:cBhvr>
                                      <p:tavLst>
                                        <p:tav tm="0">
                                          <p:val>
                                            <p:strVal val="ppt_y"/>
                                          </p:val>
                                        </p:tav>
                                        <p:tav tm="100000">
                                          <p:val>
                                            <p:strVal val="ppt_y"/>
                                          </p:val>
                                        </p:tav>
                                      </p:tavLst>
                                    </p:anim>
                                    <p:set>
                                      <p:cBhvr>
                                        <p:cTn id="167" dur="1" fill="hold">
                                          <p:stCondLst>
                                            <p:cond delay="1999"/>
                                          </p:stCondLst>
                                        </p:cTn>
                                        <p:tgtEl>
                                          <p:spTgt spid="18"/>
                                        </p:tgtEl>
                                        <p:attrNameLst>
                                          <p:attrName>style.visibility</p:attrName>
                                        </p:attrNameLst>
                                      </p:cBhvr>
                                      <p:to>
                                        <p:strVal val="hidden"/>
                                      </p:to>
                                    </p:set>
                                  </p:childTnLst>
                                </p:cTn>
                              </p:par>
                              <p:par>
                                <p:cTn id="168" presetID="2" presetClass="exit" presetSubtype="1" fill="hold" grpId="2" nodeType="withEffect">
                                  <p:stCondLst>
                                    <p:cond delay="0"/>
                                  </p:stCondLst>
                                  <p:childTnLst>
                                    <p:anim calcmode="lin" valueType="num">
                                      <p:cBhvr additive="base">
                                        <p:cTn id="169" dur="2000"/>
                                        <p:tgtEl>
                                          <p:spTgt spid="4"/>
                                        </p:tgtEl>
                                        <p:attrNameLst>
                                          <p:attrName>ppt_x</p:attrName>
                                        </p:attrNameLst>
                                      </p:cBhvr>
                                      <p:tavLst>
                                        <p:tav tm="0">
                                          <p:val>
                                            <p:strVal val="ppt_x"/>
                                          </p:val>
                                        </p:tav>
                                        <p:tav tm="100000">
                                          <p:val>
                                            <p:strVal val="ppt_x"/>
                                          </p:val>
                                        </p:tav>
                                      </p:tavLst>
                                    </p:anim>
                                    <p:anim calcmode="lin" valueType="num">
                                      <p:cBhvr additive="base">
                                        <p:cTn id="170" dur="2000"/>
                                        <p:tgtEl>
                                          <p:spTgt spid="4"/>
                                        </p:tgtEl>
                                        <p:attrNameLst>
                                          <p:attrName>ppt_y</p:attrName>
                                        </p:attrNameLst>
                                      </p:cBhvr>
                                      <p:tavLst>
                                        <p:tav tm="0">
                                          <p:val>
                                            <p:strVal val="ppt_y"/>
                                          </p:val>
                                        </p:tav>
                                        <p:tav tm="100000">
                                          <p:val>
                                            <p:strVal val="0-ppt_h/2"/>
                                          </p:val>
                                        </p:tav>
                                      </p:tavLst>
                                    </p:anim>
                                    <p:set>
                                      <p:cBhvr>
                                        <p:cTn id="171" dur="1" fill="hold">
                                          <p:stCondLst>
                                            <p:cond delay="1999"/>
                                          </p:stCondLst>
                                        </p:cTn>
                                        <p:tgtEl>
                                          <p:spTgt spid="4"/>
                                        </p:tgtEl>
                                        <p:attrNameLst>
                                          <p:attrName>style.visibility</p:attrName>
                                        </p:attrNameLst>
                                      </p:cBhvr>
                                      <p:to>
                                        <p:strVal val="hidden"/>
                                      </p:to>
                                    </p:set>
                                  </p:childTnLst>
                                </p:cTn>
                              </p:par>
                              <p:par>
                                <p:cTn id="172" presetID="2" presetClass="exit" presetSubtype="1" fill="hold" grpId="2" nodeType="withEffect">
                                  <p:stCondLst>
                                    <p:cond delay="0"/>
                                  </p:stCondLst>
                                  <p:childTnLst>
                                    <p:anim calcmode="lin" valueType="num">
                                      <p:cBhvr additive="base">
                                        <p:cTn id="173" dur="2000"/>
                                        <p:tgtEl>
                                          <p:spTgt spid="8"/>
                                        </p:tgtEl>
                                        <p:attrNameLst>
                                          <p:attrName>ppt_x</p:attrName>
                                        </p:attrNameLst>
                                      </p:cBhvr>
                                      <p:tavLst>
                                        <p:tav tm="0">
                                          <p:val>
                                            <p:strVal val="ppt_x"/>
                                          </p:val>
                                        </p:tav>
                                        <p:tav tm="100000">
                                          <p:val>
                                            <p:strVal val="ppt_x"/>
                                          </p:val>
                                        </p:tav>
                                      </p:tavLst>
                                    </p:anim>
                                    <p:anim calcmode="lin" valueType="num">
                                      <p:cBhvr additive="base">
                                        <p:cTn id="174" dur="2000"/>
                                        <p:tgtEl>
                                          <p:spTgt spid="8"/>
                                        </p:tgtEl>
                                        <p:attrNameLst>
                                          <p:attrName>ppt_y</p:attrName>
                                        </p:attrNameLst>
                                      </p:cBhvr>
                                      <p:tavLst>
                                        <p:tav tm="0">
                                          <p:val>
                                            <p:strVal val="ppt_y"/>
                                          </p:val>
                                        </p:tav>
                                        <p:tav tm="100000">
                                          <p:val>
                                            <p:strVal val="0-ppt_h/2"/>
                                          </p:val>
                                        </p:tav>
                                      </p:tavLst>
                                    </p:anim>
                                    <p:set>
                                      <p:cBhvr>
                                        <p:cTn id="175" dur="1" fill="hold">
                                          <p:stCondLst>
                                            <p:cond delay="1999"/>
                                          </p:stCondLst>
                                        </p:cTn>
                                        <p:tgtEl>
                                          <p:spTgt spid="8"/>
                                        </p:tgtEl>
                                        <p:attrNameLst>
                                          <p:attrName>style.visibility</p:attrName>
                                        </p:attrNameLst>
                                      </p:cBhvr>
                                      <p:to>
                                        <p:strVal val="hidden"/>
                                      </p:to>
                                    </p:set>
                                  </p:childTnLst>
                                </p:cTn>
                              </p:par>
                              <p:par>
                                <p:cTn id="176" presetID="2" presetClass="exit" presetSubtype="1" fill="hold" grpId="2" nodeType="withEffect">
                                  <p:stCondLst>
                                    <p:cond delay="0"/>
                                  </p:stCondLst>
                                  <p:childTnLst>
                                    <p:anim calcmode="lin" valueType="num">
                                      <p:cBhvr additive="base">
                                        <p:cTn id="177" dur="2000"/>
                                        <p:tgtEl>
                                          <p:spTgt spid="12"/>
                                        </p:tgtEl>
                                        <p:attrNameLst>
                                          <p:attrName>ppt_x</p:attrName>
                                        </p:attrNameLst>
                                      </p:cBhvr>
                                      <p:tavLst>
                                        <p:tav tm="0">
                                          <p:val>
                                            <p:strVal val="ppt_x"/>
                                          </p:val>
                                        </p:tav>
                                        <p:tav tm="100000">
                                          <p:val>
                                            <p:strVal val="ppt_x"/>
                                          </p:val>
                                        </p:tav>
                                      </p:tavLst>
                                    </p:anim>
                                    <p:anim calcmode="lin" valueType="num">
                                      <p:cBhvr additive="base">
                                        <p:cTn id="178" dur="2000"/>
                                        <p:tgtEl>
                                          <p:spTgt spid="12"/>
                                        </p:tgtEl>
                                        <p:attrNameLst>
                                          <p:attrName>ppt_y</p:attrName>
                                        </p:attrNameLst>
                                      </p:cBhvr>
                                      <p:tavLst>
                                        <p:tav tm="0">
                                          <p:val>
                                            <p:strVal val="ppt_y"/>
                                          </p:val>
                                        </p:tav>
                                        <p:tav tm="100000">
                                          <p:val>
                                            <p:strVal val="0-ppt_h/2"/>
                                          </p:val>
                                        </p:tav>
                                      </p:tavLst>
                                    </p:anim>
                                    <p:set>
                                      <p:cBhvr>
                                        <p:cTn id="179" dur="1" fill="hold">
                                          <p:stCondLst>
                                            <p:cond delay="1999"/>
                                          </p:stCondLst>
                                        </p:cTn>
                                        <p:tgtEl>
                                          <p:spTgt spid="12"/>
                                        </p:tgtEl>
                                        <p:attrNameLst>
                                          <p:attrName>style.visibility</p:attrName>
                                        </p:attrNameLst>
                                      </p:cBhvr>
                                      <p:to>
                                        <p:strVal val="hidden"/>
                                      </p:to>
                                    </p:set>
                                  </p:childTnLst>
                                </p:cTn>
                              </p:par>
                              <p:par>
                                <p:cTn id="180" presetID="2" presetClass="exit" presetSubtype="1" fill="hold" grpId="2" nodeType="withEffect">
                                  <p:stCondLst>
                                    <p:cond delay="0"/>
                                  </p:stCondLst>
                                  <p:childTnLst>
                                    <p:anim calcmode="lin" valueType="num">
                                      <p:cBhvr additive="base">
                                        <p:cTn id="181" dur="2000"/>
                                        <p:tgtEl>
                                          <p:spTgt spid="16"/>
                                        </p:tgtEl>
                                        <p:attrNameLst>
                                          <p:attrName>ppt_x</p:attrName>
                                        </p:attrNameLst>
                                      </p:cBhvr>
                                      <p:tavLst>
                                        <p:tav tm="0">
                                          <p:val>
                                            <p:strVal val="ppt_x"/>
                                          </p:val>
                                        </p:tav>
                                        <p:tav tm="100000">
                                          <p:val>
                                            <p:strVal val="ppt_x"/>
                                          </p:val>
                                        </p:tav>
                                      </p:tavLst>
                                    </p:anim>
                                    <p:anim calcmode="lin" valueType="num">
                                      <p:cBhvr additive="base">
                                        <p:cTn id="182" dur="2000"/>
                                        <p:tgtEl>
                                          <p:spTgt spid="16"/>
                                        </p:tgtEl>
                                        <p:attrNameLst>
                                          <p:attrName>ppt_y</p:attrName>
                                        </p:attrNameLst>
                                      </p:cBhvr>
                                      <p:tavLst>
                                        <p:tav tm="0">
                                          <p:val>
                                            <p:strVal val="ppt_y"/>
                                          </p:val>
                                        </p:tav>
                                        <p:tav tm="100000">
                                          <p:val>
                                            <p:strVal val="0-ppt_h/2"/>
                                          </p:val>
                                        </p:tav>
                                      </p:tavLst>
                                    </p:anim>
                                    <p:set>
                                      <p:cBhvr>
                                        <p:cTn id="183" dur="1" fill="hold">
                                          <p:stCondLst>
                                            <p:cond delay="1999"/>
                                          </p:stCondLst>
                                        </p:cTn>
                                        <p:tgtEl>
                                          <p:spTgt spid="16"/>
                                        </p:tgtEl>
                                        <p:attrNameLst>
                                          <p:attrName>style.visibility</p:attrName>
                                        </p:attrNameLst>
                                      </p:cBhvr>
                                      <p:to>
                                        <p:strVal val="hidden"/>
                                      </p:to>
                                    </p:set>
                                  </p:childTnLst>
                                </p:cTn>
                              </p:par>
                              <p:par>
                                <p:cTn id="184" presetID="2" presetClass="exit" presetSubtype="4" fill="hold" grpId="2" nodeType="withEffect">
                                  <p:stCondLst>
                                    <p:cond delay="0"/>
                                  </p:stCondLst>
                                  <p:childTnLst>
                                    <p:anim calcmode="lin" valueType="num">
                                      <p:cBhvr additive="base">
                                        <p:cTn id="185" dur="2000"/>
                                        <p:tgtEl>
                                          <p:spTgt spid="3"/>
                                        </p:tgtEl>
                                        <p:attrNameLst>
                                          <p:attrName>ppt_x</p:attrName>
                                        </p:attrNameLst>
                                      </p:cBhvr>
                                      <p:tavLst>
                                        <p:tav tm="0">
                                          <p:val>
                                            <p:strVal val="ppt_x"/>
                                          </p:val>
                                        </p:tav>
                                        <p:tav tm="100000">
                                          <p:val>
                                            <p:strVal val="ppt_x"/>
                                          </p:val>
                                        </p:tav>
                                      </p:tavLst>
                                    </p:anim>
                                    <p:anim calcmode="lin" valueType="num">
                                      <p:cBhvr additive="base">
                                        <p:cTn id="186" dur="2000"/>
                                        <p:tgtEl>
                                          <p:spTgt spid="3"/>
                                        </p:tgtEl>
                                        <p:attrNameLst>
                                          <p:attrName>ppt_y</p:attrName>
                                        </p:attrNameLst>
                                      </p:cBhvr>
                                      <p:tavLst>
                                        <p:tav tm="0">
                                          <p:val>
                                            <p:strVal val="ppt_y"/>
                                          </p:val>
                                        </p:tav>
                                        <p:tav tm="100000">
                                          <p:val>
                                            <p:strVal val="1+ppt_h/2"/>
                                          </p:val>
                                        </p:tav>
                                      </p:tavLst>
                                    </p:anim>
                                    <p:set>
                                      <p:cBhvr>
                                        <p:cTn id="187" dur="1" fill="hold">
                                          <p:stCondLst>
                                            <p:cond delay="1999"/>
                                          </p:stCondLst>
                                        </p:cTn>
                                        <p:tgtEl>
                                          <p:spTgt spid="3"/>
                                        </p:tgtEl>
                                        <p:attrNameLst>
                                          <p:attrName>style.visibility</p:attrName>
                                        </p:attrNameLst>
                                      </p:cBhvr>
                                      <p:to>
                                        <p:strVal val="hidden"/>
                                      </p:to>
                                    </p:set>
                                  </p:childTnLst>
                                </p:cTn>
                              </p:par>
                              <p:par>
                                <p:cTn id="188" presetID="2" presetClass="exit" presetSubtype="4" fill="hold" grpId="2" nodeType="withEffect">
                                  <p:stCondLst>
                                    <p:cond delay="0"/>
                                  </p:stCondLst>
                                  <p:childTnLst>
                                    <p:anim calcmode="lin" valueType="num">
                                      <p:cBhvr additive="base">
                                        <p:cTn id="189" dur="2000"/>
                                        <p:tgtEl>
                                          <p:spTgt spid="7"/>
                                        </p:tgtEl>
                                        <p:attrNameLst>
                                          <p:attrName>ppt_x</p:attrName>
                                        </p:attrNameLst>
                                      </p:cBhvr>
                                      <p:tavLst>
                                        <p:tav tm="0">
                                          <p:val>
                                            <p:strVal val="ppt_x"/>
                                          </p:val>
                                        </p:tav>
                                        <p:tav tm="100000">
                                          <p:val>
                                            <p:strVal val="ppt_x"/>
                                          </p:val>
                                        </p:tav>
                                      </p:tavLst>
                                    </p:anim>
                                    <p:anim calcmode="lin" valueType="num">
                                      <p:cBhvr additive="base">
                                        <p:cTn id="190" dur="2000"/>
                                        <p:tgtEl>
                                          <p:spTgt spid="7"/>
                                        </p:tgtEl>
                                        <p:attrNameLst>
                                          <p:attrName>ppt_y</p:attrName>
                                        </p:attrNameLst>
                                      </p:cBhvr>
                                      <p:tavLst>
                                        <p:tav tm="0">
                                          <p:val>
                                            <p:strVal val="ppt_y"/>
                                          </p:val>
                                        </p:tav>
                                        <p:tav tm="100000">
                                          <p:val>
                                            <p:strVal val="1+ppt_h/2"/>
                                          </p:val>
                                        </p:tav>
                                      </p:tavLst>
                                    </p:anim>
                                    <p:set>
                                      <p:cBhvr>
                                        <p:cTn id="191" dur="1" fill="hold">
                                          <p:stCondLst>
                                            <p:cond delay="1999"/>
                                          </p:stCondLst>
                                        </p:cTn>
                                        <p:tgtEl>
                                          <p:spTgt spid="7"/>
                                        </p:tgtEl>
                                        <p:attrNameLst>
                                          <p:attrName>style.visibility</p:attrName>
                                        </p:attrNameLst>
                                      </p:cBhvr>
                                      <p:to>
                                        <p:strVal val="hidden"/>
                                      </p:to>
                                    </p:set>
                                  </p:childTnLst>
                                </p:cTn>
                              </p:par>
                              <p:par>
                                <p:cTn id="192" presetID="2" presetClass="exit" presetSubtype="4" fill="hold" grpId="2" nodeType="withEffect">
                                  <p:stCondLst>
                                    <p:cond delay="0"/>
                                  </p:stCondLst>
                                  <p:childTnLst>
                                    <p:anim calcmode="lin" valueType="num">
                                      <p:cBhvr additive="base">
                                        <p:cTn id="193" dur="2000"/>
                                        <p:tgtEl>
                                          <p:spTgt spid="11"/>
                                        </p:tgtEl>
                                        <p:attrNameLst>
                                          <p:attrName>ppt_x</p:attrName>
                                        </p:attrNameLst>
                                      </p:cBhvr>
                                      <p:tavLst>
                                        <p:tav tm="0">
                                          <p:val>
                                            <p:strVal val="ppt_x"/>
                                          </p:val>
                                        </p:tav>
                                        <p:tav tm="100000">
                                          <p:val>
                                            <p:strVal val="ppt_x"/>
                                          </p:val>
                                        </p:tav>
                                      </p:tavLst>
                                    </p:anim>
                                    <p:anim calcmode="lin" valueType="num">
                                      <p:cBhvr additive="base">
                                        <p:cTn id="194" dur="2000"/>
                                        <p:tgtEl>
                                          <p:spTgt spid="11"/>
                                        </p:tgtEl>
                                        <p:attrNameLst>
                                          <p:attrName>ppt_y</p:attrName>
                                        </p:attrNameLst>
                                      </p:cBhvr>
                                      <p:tavLst>
                                        <p:tav tm="0">
                                          <p:val>
                                            <p:strVal val="ppt_y"/>
                                          </p:val>
                                        </p:tav>
                                        <p:tav tm="100000">
                                          <p:val>
                                            <p:strVal val="1+ppt_h/2"/>
                                          </p:val>
                                        </p:tav>
                                      </p:tavLst>
                                    </p:anim>
                                    <p:set>
                                      <p:cBhvr>
                                        <p:cTn id="195" dur="1" fill="hold">
                                          <p:stCondLst>
                                            <p:cond delay="1999"/>
                                          </p:stCondLst>
                                        </p:cTn>
                                        <p:tgtEl>
                                          <p:spTgt spid="11"/>
                                        </p:tgtEl>
                                        <p:attrNameLst>
                                          <p:attrName>style.visibility</p:attrName>
                                        </p:attrNameLst>
                                      </p:cBhvr>
                                      <p:to>
                                        <p:strVal val="hidden"/>
                                      </p:to>
                                    </p:set>
                                  </p:childTnLst>
                                </p:cTn>
                              </p:par>
                              <p:par>
                                <p:cTn id="196" presetID="2" presetClass="exit" presetSubtype="4" fill="hold" grpId="2" nodeType="withEffect">
                                  <p:stCondLst>
                                    <p:cond delay="0"/>
                                  </p:stCondLst>
                                  <p:childTnLst>
                                    <p:anim calcmode="lin" valueType="num">
                                      <p:cBhvr additive="base">
                                        <p:cTn id="197" dur="2000"/>
                                        <p:tgtEl>
                                          <p:spTgt spid="15"/>
                                        </p:tgtEl>
                                        <p:attrNameLst>
                                          <p:attrName>ppt_x</p:attrName>
                                        </p:attrNameLst>
                                      </p:cBhvr>
                                      <p:tavLst>
                                        <p:tav tm="0">
                                          <p:val>
                                            <p:strVal val="ppt_x"/>
                                          </p:val>
                                        </p:tav>
                                        <p:tav tm="100000">
                                          <p:val>
                                            <p:strVal val="ppt_x"/>
                                          </p:val>
                                        </p:tav>
                                      </p:tavLst>
                                    </p:anim>
                                    <p:anim calcmode="lin" valueType="num">
                                      <p:cBhvr additive="base">
                                        <p:cTn id="198" dur="2000"/>
                                        <p:tgtEl>
                                          <p:spTgt spid="15"/>
                                        </p:tgtEl>
                                        <p:attrNameLst>
                                          <p:attrName>ppt_y</p:attrName>
                                        </p:attrNameLst>
                                      </p:cBhvr>
                                      <p:tavLst>
                                        <p:tav tm="0">
                                          <p:val>
                                            <p:strVal val="ppt_y"/>
                                          </p:val>
                                        </p:tav>
                                        <p:tav tm="100000">
                                          <p:val>
                                            <p:strVal val="1+ppt_h/2"/>
                                          </p:val>
                                        </p:tav>
                                      </p:tavLst>
                                    </p:anim>
                                    <p:set>
                                      <p:cBhvr>
                                        <p:cTn id="199" dur="1" fill="hold">
                                          <p:stCondLst>
                                            <p:cond delay="1999"/>
                                          </p:stCondLst>
                                        </p:cTn>
                                        <p:tgtEl>
                                          <p:spTgt spid="15"/>
                                        </p:tgtEl>
                                        <p:attrNameLst>
                                          <p:attrName>style.visibility</p:attrName>
                                        </p:attrNameLst>
                                      </p:cBhvr>
                                      <p:to>
                                        <p:strVal val="hidden"/>
                                      </p:to>
                                    </p:set>
                                  </p:childTnLst>
                                </p:cTn>
                              </p:par>
                              <p:par>
                                <p:cTn id="200" presetID="23" presetClass="entr" presetSubtype="272" fill="hold" nodeType="withEffect">
                                  <p:stCondLst>
                                    <p:cond delay="0"/>
                                  </p:stCondLst>
                                  <p:childTnLst>
                                    <p:set>
                                      <p:cBhvr>
                                        <p:cTn id="201" dur="1" fill="hold">
                                          <p:stCondLst>
                                            <p:cond delay="0"/>
                                          </p:stCondLst>
                                        </p:cTn>
                                        <p:tgtEl>
                                          <p:spTgt spid="2"/>
                                        </p:tgtEl>
                                        <p:attrNameLst>
                                          <p:attrName>style.visibility</p:attrName>
                                        </p:attrNameLst>
                                      </p:cBhvr>
                                      <p:to>
                                        <p:strVal val="visible"/>
                                      </p:to>
                                    </p:set>
                                    <p:anim calcmode="lin" valueType="num">
                                      <p:cBhvr>
                                        <p:cTn id="202" dur="2000" fill="hold"/>
                                        <p:tgtEl>
                                          <p:spTgt spid="2"/>
                                        </p:tgtEl>
                                        <p:attrNameLst>
                                          <p:attrName>ppt_w</p:attrName>
                                        </p:attrNameLst>
                                      </p:cBhvr>
                                      <p:tavLst>
                                        <p:tav tm="0">
                                          <p:val>
                                            <p:strVal val="2/3*#ppt_w"/>
                                          </p:val>
                                        </p:tav>
                                        <p:tav tm="100000">
                                          <p:val>
                                            <p:strVal val="#ppt_w"/>
                                          </p:val>
                                        </p:tav>
                                      </p:tavLst>
                                    </p:anim>
                                    <p:anim calcmode="lin" valueType="num">
                                      <p:cBhvr>
                                        <p:cTn id="203" dur="2000" fill="hold"/>
                                        <p:tgtEl>
                                          <p:spTgt spid="2"/>
                                        </p:tgtEl>
                                        <p:attrNameLst>
                                          <p:attrName>ppt_h</p:attrName>
                                        </p:attrNameLst>
                                      </p:cBhvr>
                                      <p:tavLst>
                                        <p:tav tm="0">
                                          <p:val>
                                            <p:strVal val="2/3*#ppt_h"/>
                                          </p:val>
                                        </p:tav>
                                        <p:tav tm="100000">
                                          <p:val>
                                            <p:strVal val="#ppt_h"/>
                                          </p:val>
                                        </p:tav>
                                      </p:tavLst>
                                    </p:anim>
                                  </p:childTnLst>
                                </p:cTn>
                              </p:par>
                              <p:par>
                                <p:cTn id="204" presetID="4" presetClass="entr" presetSubtype="32" fill="hold" nodeType="withEffect">
                                  <p:stCondLst>
                                    <p:cond delay="0"/>
                                  </p:stCondLst>
                                  <p:childTnLst>
                                    <p:set>
                                      <p:cBhvr>
                                        <p:cTn id="205" dur="1" fill="hold">
                                          <p:stCondLst>
                                            <p:cond delay="0"/>
                                          </p:stCondLst>
                                        </p:cTn>
                                        <p:tgtEl>
                                          <p:spTgt spid="2"/>
                                        </p:tgtEl>
                                        <p:attrNameLst>
                                          <p:attrName>style.visibility</p:attrName>
                                        </p:attrNameLst>
                                      </p:cBhvr>
                                      <p:to>
                                        <p:strVal val="visible"/>
                                      </p:to>
                                    </p:set>
                                    <p:animEffect transition="in" filter="box(out)">
                                      <p:cBhvr>
                                        <p:cTn id="206"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4" grpId="0" animBg="1"/>
      <p:bldP spid="4" grpId="1" animBg="1"/>
      <p:bldP spid="4" grpId="2" animBg="1"/>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P spid="16" grpId="1" animBg="1"/>
      <p:bldP spid="16" grpId="2" animBg="1"/>
      <p:bldP spid="17" grpId="0" animBg="1"/>
      <p:bldP spid="17" grpId="1" animBg="1"/>
      <p:bldP spid="17" grpId="2" animBg="1"/>
      <p:bldP spid="18" grpId="0" animBg="1"/>
      <p:bldP spid="18" grpId="1" animBg="1"/>
      <p:bldP spid="18" grpId="2" animBg="1"/>
      <p:bldP spid="19" grpId="0" animBg="1"/>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cascada.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Rectángulo"/>
          <p:cNvSpPr/>
          <p:nvPr/>
        </p:nvSpPr>
        <p:spPr>
          <a:xfrm rot="958054">
            <a:off x="-3592" y="2261472"/>
            <a:ext cx="1403744" cy="170766"/>
          </a:xfrm>
          <a:prstGeom prst="rect">
            <a:avLst/>
          </a:prstGeom>
          <a:blipFill dpi="0" rotWithShape="1">
            <a:blip r:embed="rId3">
              <a:duotone>
                <a:schemeClr val="accent3">
                  <a:shade val="45000"/>
                  <a:satMod val="135000"/>
                </a:schemeClr>
                <a:prstClr val="white"/>
              </a:duotone>
              <a:lum contrast="40000"/>
            </a:blip>
            <a:srcRect/>
            <a:stretch>
              <a:fillRect/>
            </a:stretch>
          </a:blip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Rectángulo"/>
          <p:cNvSpPr/>
          <p:nvPr/>
        </p:nvSpPr>
        <p:spPr>
          <a:xfrm rot="20637084">
            <a:off x="-3749" y="2762460"/>
            <a:ext cx="1403744" cy="170766"/>
          </a:xfrm>
          <a:prstGeom prst="rect">
            <a:avLst/>
          </a:prstGeom>
          <a:blipFill dpi="0" rotWithShape="1">
            <a:blip r:embed="rId3">
              <a:duotone>
                <a:schemeClr val="accent3">
                  <a:shade val="45000"/>
                  <a:satMod val="135000"/>
                </a:schemeClr>
                <a:prstClr val="white"/>
              </a:duotone>
              <a:lum contrast="40000"/>
            </a:blip>
            <a:srcRect/>
            <a:stretch>
              <a:fillRect/>
            </a:stretch>
          </a:blip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Rectángulo"/>
          <p:cNvSpPr/>
          <p:nvPr/>
        </p:nvSpPr>
        <p:spPr>
          <a:xfrm rot="958054">
            <a:off x="639318" y="2261472"/>
            <a:ext cx="1403744" cy="170766"/>
          </a:xfrm>
          <a:prstGeom prst="rect">
            <a:avLst/>
          </a:prstGeom>
          <a:blipFill dpi="0" rotWithShape="1">
            <a:blip r:embed="rId3">
              <a:duotone>
                <a:schemeClr val="accent3">
                  <a:shade val="45000"/>
                  <a:satMod val="135000"/>
                </a:schemeClr>
                <a:prstClr val="white"/>
              </a:duotone>
              <a:lum contrast="40000"/>
            </a:blip>
            <a:srcRect/>
            <a:stretch>
              <a:fillRect/>
            </a:stretch>
          </a:blip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rot="20637084">
            <a:off x="639161" y="2762460"/>
            <a:ext cx="1403744" cy="170766"/>
          </a:xfrm>
          <a:prstGeom prst="rect">
            <a:avLst/>
          </a:prstGeom>
          <a:blipFill dpi="0" rotWithShape="1">
            <a:blip r:embed="rId3">
              <a:duotone>
                <a:schemeClr val="accent3">
                  <a:shade val="45000"/>
                  <a:satMod val="135000"/>
                </a:schemeClr>
                <a:prstClr val="white"/>
              </a:duotone>
              <a:lum contrast="40000"/>
            </a:blip>
            <a:srcRect/>
            <a:stretch>
              <a:fillRect/>
            </a:stretch>
          </a:blip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rot="958054">
            <a:off x="1353731" y="2261470"/>
            <a:ext cx="1403744" cy="170766"/>
          </a:xfrm>
          <a:prstGeom prst="rect">
            <a:avLst/>
          </a:prstGeom>
          <a:blipFill dpi="0" rotWithShape="1">
            <a:blip r:embed="rId3">
              <a:duotone>
                <a:schemeClr val="accent3">
                  <a:shade val="45000"/>
                  <a:satMod val="135000"/>
                </a:schemeClr>
                <a:prstClr val="white"/>
              </a:duotone>
              <a:lum contrast="40000"/>
            </a:blip>
            <a:srcRect/>
            <a:stretch>
              <a:fillRect/>
            </a:stretch>
          </a:blip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rot="20637084">
            <a:off x="1353574" y="2762458"/>
            <a:ext cx="1403744" cy="170766"/>
          </a:xfrm>
          <a:prstGeom prst="rect">
            <a:avLst/>
          </a:prstGeom>
          <a:blipFill dpi="0" rotWithShape="1">
            <a:blip r:embed="rId3">
              <a:duotone>
                <a:schemeClr val="accent3">
                  <a:shade val="45000"/>
                  <a:satMod val="135000"/>
                </a:schemeClr>
                <a:prstClr val="white"/>
              </a:duotone>
              <a:lum contrast="40000"/>
            </a:blip>
            <a:srcRect/>
            <a:stretch>
              <a:fillRect/>
            </a:stretch>
          </a:blip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rot="958054">
            <a:off x="1996641" y="2261470"/>
            <a:ext cx="1403744" cy="170766"/>
          </a:xfrm>
          <a:prstGeom prst="rect">
            <a:avLst/>
          </a:prstGeom>
          <a:blipFill dpi="0" rotWithShape="1">
            <a:blip r:embed="rId3">
              <a:duotone>
                <a:schemeClr val="accent3">
                  <a:shade val="45000"/>
                  <a:satMod val="135000"/>
                </a:schemeClr>
                <a:prstClr val="white"/>
              </a:duotone>
              <a:lum contrast="40000"/>
            </a:blip>
            <a:srcRect/>
            <a:stretch>
              <a:fillRect/>
            </a:stretch>
          </a:blip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rot="20637084">
            <a:off x="1996484" y="2762458"/>
            <a:ext cx="1403744" cy="170766"/>
          </a:xfrm>
          <a:prstGeom prst="rect">
            <a:avLst/>
          </a:prstGeom>
          <a:blipFill dpi="0" rotWithShape="1">
            <a:blip r:embed="rId3">
              <a:duotone>
                <a:schemeClr val="accent3">
                  <a:shade val="45000"/>
                  <a:satMod val="135000"/>
                </a:schemeClr>
                <a:prstClr val="white"/>
              </a:duotone>
              <a:lum contrast="40000"/>
            </a:blip>
            <a:srcRect/>
            <a:stretch>
              <a:fillRect/>
            </a:stretch>
          </a:blip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rot="958054">
            <a:off x="2639613" y="2261474"/>
            <a:ext cx="1403744" cy="170766"/>
          </a:xfrm>
          <a:prstGeom prst="rect">
            <a:avLst/>
          </a:prstGeom>
          <a:blipFill dpi="0" rotWithShape="1">
            <a:blip r:embed="rId3">
              <a:duotone>
                <a:schemeClr val="accent3">
                  <a:shade val="45000"/>
                  <a:satMod val="135000"/>
                </a:schemeClr>
                <a:prstClr val="white"/>
              </a:duotone>
              <a:lum contrast="40000"/>
            </a:blip>
            <a:srcRect/>
            <a:stretch>
              <a:fillRect/>
            </a:stretch>
          </a:blip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rot="20637084">
            <a:off x="2639456" y="2762462"/>
            <a:ext cx="1403744" cy="170766"/>
          </a:xfrm>
          <a:prstGeom prst="rect">
            <a:avLst/>
          </a:prstGeom>
          <a:blipFill dpi="0" rotWithShape="1">
            <a:blip r:embed="rId3">
              <a:duotone>
                <a:schemeClr val="accent3">
                  <a:shade val="45000"/>
                  <a:satMod val="135000"/>
                </a:schemeClr>
                <a:prstClr val="white"/>
              </a:duotone>
              <a:lum contrast="40000"/>
            </a:blip>
            <a:srcRect/>
            <a:stretch>
              <a:fillRect/>
            </a:stretch>
          </a:blip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rot="958054">
            <a:off x="3282523" y="2261474"/>
            <a:ext cx="1403744" cy="170766"/>
          </a:xfrm>
          <a:prstGeom prst="rect">
            <a:avLst/>
          </a:prstGeom>
          <a:blipFill dpi="0" rotWithShape="1">
            <a:blip r:embed="rId3">
              <a:duotone>
                <a:schemeClr val="accent3">
                  <a:shade val="45000"/>
                  <a:satMod val="135000"/>
                </a:schemeClr>
                <a:prstClr val="white"/>
              </a:duotone>
              <a:lum contrast="40000"/>
            </a:blip>
            <a:srcRect/>
            <a:stretch>
              <a:fillRect/>
            </a:stretch>
          </a:blip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rot="20637084">
            <a:off x="3282366" y="2762462"/>
            <a:ext cx="1403744" cy="170766"/>
          </a:xfrm>
          <a:prstGeom prst="rect">
            <a:avLst/>
          </a:prstGeom>
          <a:blipFill dpi="0" rotWithShape="1">
            <a:blip r:embed="rId3">
              <a:duotone>
                <a:schemeClr val="accent3">
                  <a:shade val="45000"/>
                  <a:satMod val="135000"/>
                </a:schemeClr>
                <a:prstClr val="white"/>
              </a:duotone>
              <a:lum contrast="40000"/>
            </a:blip>
            <a:srcRect/>
            <a:stretch>
              <a:fillRect/>
            </a:stretch>
          </a:blip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rot="20637084">
            <a:off x="7744004" y="2262390"/>
            <a:ext cx="1403744" cy="170766"/>
          </a:xfrm>
          <a:prstGeom prst="rect">
            <a:avLst/>
          </a:prstGeom>
          <a:blipFill dpi="0" rotWithShape="1">
            <a:blip r:embed="rId3">
              <a:duotone>
                <a:schemeClr val="accent3">
                  <a:shade val="45000"/>
                  <a:satMod val="135000"/>
                </a:schemeClr>
                <a:prstClr val="white"/>
              </a:duotone>
              <a:lum contrast="40000"/>
            </a:blip>
            <a:srcRect/>
            <a:stretch>
              <a:fillRect/>
            </a:stretch>
          </a:blip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rot="958054">
            <a:off x="7743846" y="2761536"/>
            <a:ext cx="1403744" cy="170766"/>
          </a:xfrm>
          <a:prstGeom prst="rect">
            <a:avLst/>
          </a:prstGeom>
          <a:blipFill dpi="0" rotWithShape="1">
            <a:blip r:embed="rId3">
              <a:duotone>
                <a:schemeClr val="accent3">
                  <a:shade val="45000"/>
                  <a:satMod val="135000"/>
                </a:schemeClr>
                <a:prstClr val="white"/>
              </a:duotone>
              <a:lum contrast="40000"/>
            </a:blip>
            <a:srcRect/>
            <a:stretch>
              <a:fillRect/>
            </a:stretch>
          </a:blip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rot="20637084">
            <a:off x="7283212" y="2262390"/>
            <a:ext cx="1403744" cy="170766"/>
          </a:xfrm>
          <a:prstGeom prst="rect">
            <a:avLst/>
          </a:prstGeom>
          <a:blipFill dpi="0" rotWithShape="1">
            <a:blip r:embed="rId3">
              <a:duotone>
                <a:schemeClr val="accent3">
                  <a:shade val="45000"/>
                  <a:satMod val="135000"/>
                </a:schemeClr>
                <a:prstClr val="white"/>
              </a:duotone>
              <a:lum contrast="40000"/>
            </a:blip>
            <a:srcRect/>
            <a:stretch>
              <a:fillRect/>
            </a:stretch>
          </a:blip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rot="958054">
            <a:off x="7283054" y="2761536"/>
            <a:ext cx="1403744" cy="170766"/>
          </a:xfrm>
          <a:prstGeom prst="rect">
            <a:avLst/>
          </a:prstGeom>
          <a:blipFill dpi="0" rotWithShape="1">
            <a:blip r:embed="rId3">
              <a:duotone>
                <a:schemeClr val="accent3">
                  <a:shade val="45000"/>
                  <a:satMod val="135000"/>
                </a:schemeClr>
                <a:prstClr val="white"/>
              </a:duotone>
              <a:lum contrast="40000"/>
            </a:blip>
            <a:srcRect/>
            <a:stretch>
              <a:fillRect/>
            </a:stretch>
          </a:blip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rot="20637084">
            <a:off x="6672435" y="2262390"/>
            <a:ext cx="1403744" cy="170766"/>
          </a:xfrm>
          <a:prstGeom prst="rect">
            <a:avLst/>
          </a:prstGeom>
          <a:blipFill dpi="0" rotWithShape="1">
            <a:blip r:embed="rId3">
              <a:duotone>
                <a:schemeClr val="accent3">
                  <a:shade val="45000"/>
                  <a:satMod val="135000"/>
                </a:schemeClr>
                <a:prstClr val="white"/>
              </a:duotone>
              <a:lum contrast="40000"/>
            </a:blip>
            <a:srcRect/>
            <a:stretch>
              <a:fillRect/>
            </a:stretch>
          </a:blip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ectángulo"/>
          <p:cNvSpPr/>
          <p:nvPr/>
        </p:nvSpPr>
        <p:spPr>
          <a:xfrm rot="958054">
            <a:off x="6672277" y="2761536"/>
            <a:ext cx="1403744" cy="170766"/>
          </a:xfrm>
          <a:prstGeom prst="rect">
            <a:avLst/>
          </a:prstGeom>
          <a:blipFill dpi="0" rotWithShape="1">
            <a:blip r:embed="rId3">
              <a:duotone>
                <a:schemeClr val="accent3">
                  <a:shade val="45000"/>
                  <a:satMod val="135000"/>
                </a:schemeClr>
                <a:prstClr val="white"/>
              </a:duotone>
              <a:lum contrast="40000"/>
            </a:blip>
            <a:srcRect/>
            <a:stretch>
              <a:fillRect/>
            </a:stretch>
          </a:blip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ectángulo"/>
          <p:cNvSpPr/>
          <p:nvPr/>
        </p:nvSpPr>
        <p:spPr>
          <a:xfrm rot="20637084">
            <a:off x="5997326" y="2262390"/>
            <a:ext cx="1403744" cy="170766"/>
          </a:xfrm>
          <a:prstGeom prst="rect">
            <a:avLst/>
          </a:prstGeom>
          <a:blipFill dpi="0" rotWithShape="1">
            <a:blip r:embed="rId3">
              <a:duotone>
                <a:schemeClr val="accent3">
                  <a:shade val="45000"/>
                  <a:satMod val="135000"/>
                </a:schemeClr>
                <a:prstClr val="white"/>
              </a:duotone>
              <a:lum contrast="40000"/>
            </a:blip>
            <a:srcRect/>
            <a:stretch>
              <a:fillRect/>
            </a:stretch>
          </a:blip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Rectángulo"/>
          <p:cNvSpPr/>
          <p:nvPr/>
        </p:nvSpPr>
        <p:spPr>
          <a:xfrm rot="958054">
            <a:off x="5997168" y="2761536"/>
            <a:ext cx="1403744" cy="170766"/>
          </a:xfrm>
          <a:prstGeom prst="rect">
            <a:avLst/>
          </a:prstGeom>
          <a:blipFill dpi="0" rotWithShape="1">
            <a:blip r:embed="rId3">
              <a:duotone>
                <a:schemeClr val="accent3">
                  <a:shade val="45000"/>
                  <a:satMod val="135000"/>
                </a:schemeClr>
                <a:prstClr val="white"/>
              </a:duotone>
              <a:lum contrast="40000"/>
            </a:blip>
            <a:srcRect/>
            <a:stretch>
              <a:fillRect/>
            </a:stretch>
          </a:blip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Rectángulo"/>
          <p:cNvSpPr/>
          <p:nvPr/>
        </p:nvSpPr>
        <p:spPr>
          <a:xfrm rot="20637084">
            <a:off x="5347279" y="2262389"/>
            <a:ext cx="1403744" cy="170766"/>
          </a:xfrm>
          <a:prstGeom prst="rect">
            <a:avLst/>
          </a:prstGeom>
          <a:blipFill dpi="0" rotWithShape="1">
            <a:blip r:embed="rId3">
              <a:duotone>
                <a:schemeClr val="accent3">
                  <a:shade val="45000"/>
                  <a:satMod val="135000"/>
                </a:schemeClr>
                <a:prstClr val="white"/>
              </a:duotone>
              <a:lum contrast="40000"/>
            </a:blip>
            <a:srcRect/>
            <a:stretch>
              <a:fillRect/>
            </a:stretch>
          </a:blip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Rectángulo"/>
          <p:cNvSpPr/>
          <p:nvPr/>
        </p:nvSpPr>
        <p:spPr>
          <a:xfrm rot="958054">
            <a:off x="5347121" y="2761535"/>
            <a:ext cx="1403744" cy="170766"/>
          </a:xfrm>
          <a:prstGeom prst="rect">
            <a:avLst/>
          </a:prstGeom>
          <a:blipFill dpi="0" rotWithShape="1">
            <a:blip r:embed="rId3">
              <a:duotone>
                <a:schemeClr val="accent3">
                  <a:shade val="45000"/>
                  <a:satMod val="135000"/>
                </a:schemeClr>
                <a:prstClr val="white"/>
              </a:duotone>
              <a:lum contrast="40000"/>
            </a:blip>
            <a:srcRect/>
            <a:stretch>
              <a:fillRect/>
            </a:stretch>
          </a:blip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Rectángulo"/>
          <p:cNvSpPr/>
          <p:nvPr/>
        </p:nvSpPr>
        <p:spPr>
          <a:xfrm rot="20637084">
            <a:off x="4672170" y="2262389"/>
            <a:ext cx="1403744" cy="170766"/>
          </a:xfrm>
          <a:prstGeom prst="rect">
            <a:avLst/>
          </a:prstGeom>
          <a:blipFill dpi="0" rotWithShape="1">
            <a:blip r:embed="rId3">
              <a:duotone>
                <a:schemeClr val="accent3">
                  <a:shade val="45000"/>
                  <a:satMod val="135000"/>
                </a:schemeClr>
                <a:prstClr val="white"/>
              </a:duotone>
              <a:lum contrast="40000"/>
            </a:blip>
            <a:srcRect/>
            <a:stretch>
              <a:fillRect/>
            </a:stretch>
          </a:blip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Rectángulo"/>
          <p:cNvSpPr/>
          <p:nvPr/>
        </p:nvSpPr>
        <p:spPr>
          <a:xfrm rot="958054">
            <a:off x="4672012" y="2761535"/>
            <a:ext cx="1403744" cy="170766"/>
          </a:xfrm>
          <a:prstGeom prst="rect">
            <a:avLst/>
          </a:prstGeom>
          <a:blipFill dpi="0" rotWithShape="1">
            <a:blip r:embed="rId3">
              <a:duotone>
                <a:schemeClr val="accent3">
                  <a:shade val="45000"/>
                  <a:satMod val="135000"/>
                </a:schemeClr>
                <a:prstClr val="white"/>
              </a:duotone>
              <a:lum contrast="40000"/>
            </a:blip>
            <a:srcRect/>
            <a:stretch>
              <a:fillRect/>
            </a:stretch>
          </a:blip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Rectángulo"/>
          <p:cNvSpPr/>
          <p:nvPr/>
        </p:nvSpPr>
        <p:spPr>
          <a:xfrm>
            <a:off x="-285784" y="-214332"/>
            <a:ext cx="9787006" cy="5715040"/>
          </a:xfrm>
          <a:prstGeom prst="rect">
            <a:avLst/>
          </a:prstGeom>
          <a:gradFill>
            <a:gsLst>
              <a:gs pos="0">
                <a:srgbClr val="DDEBCF"/>
              </a:gs>
              <a:gs pos="50000">
                <a:srgbClr val="9CB86E"/>
              </a:gs>
              <a:gs pos="100000">
                <a:srgbClr val="156B13"/>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27"/>
                                        </p:tgtEl>
                                        <p:attrNameLst>
                                          <p:attrName>style.visibility</p:attrName>
                                        </p:attrNameLst>
                                      </p:cBhvr>
                                      <p:to>
                                        <p:strVal val="hidden"/>
                                      </p:to>
                                    </p:set>
                                  </p:childTnLst>
                                </p:cTn>
                              </p:par>
                              <p:par>
                                <p:cTn id="7" presetID="2" presetClass="entr" presetSubtype="9" fill="hold" grpId="0"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additive="base">
                                        <p:cTn id="9" dur="2000" fill="hold"/>
                                        <p:tgtEl>
                                          <p:spTgt spid="3"/>
                                        </p:tgtEl>
                                        <p:attrNameLst>
                                          <p:attrName>ppt_x</p:attrName>
                                        </p:attrNameLst>
                                      </p:cBhvr>
                                      <p:tavLst>
                                        <p:tav tm="0">
                                          <p:val>
                                            <p:strVal val="0-#ppt_w/2"/>
                                          </p:val>
                                        </p:tav>
                                        <p:tav tm="100000">
                                          <p:val>
                                            <p:strVal val="#ppt_x"/>
                                          </p:val>
                                        </p:tav>
                                      </p:tavLst>
                                    </p:anim>
                                    <p:anim calcmode="lin" valueType="num">
                                      <p:cBhvr additive="base">
                                        <p:cTn id="10" dur="2000" fill="hold"/>
                                        <p:tgtEl>
                                          <p:spTgt spid="3"/>
                                        </p:tgtEl>
                                        <p:attrNameLst>
                                          <p:attrName>ppt_y</p:attrName>
                                        </p:attrNameLst>
                                      </p:cBhvr>
                                      <p:tavLst>
                                        <p:tav tm="0">
                                          <p:val>
                                            <p:strVal val="0-#ppt_h/2"/>
                                          </p:val>
                                        </p:tav>
                                        <p:tav tm="100000">
                                          <p:val>
                                            <p:strVal val="#ppt_y"/>
                                          </p:val>
                                        </p:tav>
                                      </p:tavLst>
                                    </p:anim>
                                  </p:childTnLst>
                                </p:cTn>
                              </p:par>
                              <p:par>
                                <p:cTn id="11" presetID="2" presetClass="entr" presetSubtype="9" fill="hold" grpId="0"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2000" fill="hold"/>
                                        <p:tgtEl>
                                          <p:spTgt spid="5"/>
                                        </p:tgtEl>
                                        <p:attrNameLst>
                                          <p:attrName>ppt_x</p:attrName>
                                        </p:attrNameLst>
                                      </p:cBhvr>
                                      <p:tavLst>
                                        <p:tav tm="0">
                                          <p:val>
                                            <p:strVal val="0-#ppt_w/2"/>
                                          </p:val>
                                        </p:tav>
                                        <p:tav tm="100000">
                                          <p:val>
                                            <p:strVal val="#ppt_x"/>
                                          </p:val>
                                        </p:tav>
                                      </p:tavLst>
                                    </p:anim>
                                    <p:anim calcmode="lin" valueType="num">
                                      <p:cBhvr additive="base">
                                        <p:cTn id="14" dur="2000" fill="hold"/>
                                        <p:tgtEl>
                                          <p:spTgt spid="5"/>
                                        </p:tgtEl>
                                        <p:attrNameLst>
                                          <p:attrName>ppt_y</p:attrName>
                                        </p:attrNameLst>
                                      </p:cBhvr>
                                      <p:tavLst>
                                        <p:tav tm="0">
                                          <p:val>
                                            <p:strVal val="0-#ppt_h/2"/>
                                          </p:val>
                                        </p:tav>
                                        <p:tav tm="100000">
                                          <p:val>
                                            <p:strVal val="#ppt_y"/>
                                          </p:val>
                                        </p:tav>
                                      </p:tavLst>
                                    </p:anim>
                                  </p:childTnLst>
                                </p:cTn>
                              </p:par>
                              <p:par>
                                <p:cTn id="15" presetID="2" presetClass="entr" presetSubtype="9" fill="hold" grpId="0" nodeType="withEffect">
                                  <p:stCondLst>
                                    <p:cond delay="0"/>
                                  </p:stCondLst>
                                  <p:childTnLst>
                                    <p:set>
                                      <p:cBhvr>
                                        <p:cTn id="16" dur="1" fill="hold">
                                          <p:stCondLst>
                                            <p:cond delay="0"/>
                                          </p:stCondLst>
                                        </p:cTn>
                                        <p:tgtEl>
                                          <p:spTgt spid="7"/>
                                        </p:tgtEl>
                                        <p:attrNameLst>
                                          <p:attrName>style.visibility</p:attrName>
                                        </p:attrNameLst>
                                      </p:cBhvr>
                                      <p:to>
                                        <p:strVal val="visible"/>
                                      </p:to>
                                    </p:set>
                                    <p:anim calcmode="lin" valueType="num">
                                      <p:cBhvr additive="base">
                                        <p:cTn id="17" dur="2000" fill="hold"/>
                                        <p:tgtEl>
                                          <p:spTgt spid="7"/>
                                        </p:tgtEl>
                                        <p:attrNameLst>
                                          <p:attrName>ppt_x</p:attrName>
                                        </p:attrNameLst>
                                      </p:cBhvr>
                                      <p:tavLst>
                                        <p:tav tm="0">
                                          <p:val>
                                            <p:strVal val="0-#ppt_w/2"/>
                                          </p:val>
                                        </p:tav>
                                        <p:tav tm="100000">
                                          <p:val>
                                            <p:strVal val="#ppt_x"/>
                                          </p:val>
                                        </p:tav>
                                      </p:tavLst>
                                    </p:anim>
                                    <p:anim calcmode="lin" valueType="num">
                                      <p:cBhvr additive="base">
                                        <p:cTn id="18" dur="2000" fill="hold"/>
                                        <p:tgtEl>
                                          <p:spTgt spid="7"/>
                                        </p:tgtEl>
                                        <p:attrNameLst>
                                          <p:attrName>ppt_y</p:attrName>
                                        </p:attrNameLst>
                                      </p:cBhvr>
                                      <p:tavLst>
                                        <p:tav tm="0">
                                          <p:val>
                                            <p:strVal val="0-#ppt_h/2"/>
                                          </p:val>
                                        </p:tav>
                                        <p:tav tm="100000">
                                          <p:val>
                                            <p:strVal val="#ppt_y"/>
                                          </p:val>
                                        </p:tav>
                                      </p:tavLst>
                                    </p:anim>
                                  </p:childTnLst>
                                </p:cTn>
                              </p:par>
                              <p:par>
                                <p:cTn id="19" presetID="2" presetClass="entr" presetSubtype="9" fill="hold" grpId="0" nodeType="withEffect">
                                  <p:stCondLst>
                                    <p:cond delay="0"/>
                                  </p:stCondLst>
                                  <p:childTnLst>
                                    <p:set>
                                      <p:cBhvr>
                                        <p:cTn id="20" dur="1" fill="hold">
                                          <p:stCondLst>
                                            <p:cond delay="0"/>
                                          </p:stCondLst>
                                        </p:cTn>
                                        <p:tgtEl>
                                          <p:spTgt spid="9"/>
                                        </p:tgtEl>
                                        <p:attrNameLst>
                                          <p:attrName>style.visibility</p:attrName>
                                        </p:attrNameLst>
                                      </p:cBhvr>
                                      <p:to>
                                        <p:strVal val="visible"/>
                                      </p:to>
                                    </p:set>
                                    <p:anim calcmode="lin" valueType="num">
                                      <p:cBhvr additive="base">
                                        <p:cTn id="21" dur="2000" fill="hold"/>
                                        <p:tgtEl>
                                          <p:spTgt spid="9"/>
                                        </p:tgtEl>
                                        <p:attrNameLst>
                                          <p:attrName>ppt_x</p:attrName>
                                        </p:attrNameLst>
                                      </p:cBhvr>
                                      <p:tavLst>
                                        <p:tav tm="0">
                                          <p:val>
                                            <p:strVal val="0-#ppt_w/2"/>
                                          </p:val>
                                        </p:tav>
                                        <p:tav tm="100000">
                                          <p:val>
                                            <p:strVal val="#ppt_x"/>
                                          </p:val>
                                        </p:tav>
                                      </p:tavLst>
                                    </p:anim>
                                    <p:anim calcmode="lin" valueType="num">
                                      <p:cBhvr additive="base">
                                        <p:cTn id="22" dur="2000" fill="hold"/>
                                        <p:tgtEl>
                                          <p:spTgt spid="9"/>
                                        </p:tgtEl>
                                        <p:attrNameLst>
                                          <p:attrName>ppt_y</p:attrName>
                                        </p:attrNameLst>
                                      </p:cBhvr>
                                      <p:tavLst>
                                        <p:tav tm="0">
                                          <p:val>
                                            <p:strVal val="0-#ppt_h/2"/>
                                          </p:val>
                                        </p:tav>
                                        <p:tav tm="100000">
                                          <p:val>
                                            <p:strVal val="#ppt_y"/>
                                          </p:val>
                                        </p:tav>
                                      </p:tavLst>
                                    </p:anim>
                                  </p:childTnLst>
                                </p:cTn>
                              </p:par>
                              <p:par>
                                <p:cTn id="23" presetID="2" presetClass="entr" presetSubtype="9" fill="hold" grpId="0" nodeType="withEffect">
                                  <p:stCondLst>
                                    <p:cond delay="0"/>
                                  </p:stCondLst>
                                  <p:childTnLst>
                                    <p:set>
                                      <p:cBhvr>
                                        <p:cTn id="24" dur="1" fill="hold">
                                          <p:stCondLst>
                                            <p:cond delay="0"/>
                                          </p:stCondLst>
                                        </p:cTn>
                                        <p:tgtEl>
                                          <p:spTgt spid="11"/>
                                        </p:tgtEl>
                                        <p:attrNameLst>
                                          <p:attrName>style.visibility</p:attrName>
                                        </p:attrNameLst>
                                      </p:cBhvr>
                                      <p:to>
                                        <p:strVal val="visible"/>
                                      </p:to>
                                    </p:set>
                                    <p:anim calcmode="lin" valueType="num">
                                      <p:cBhvr additive="base">
                                        <p:cTn id="25" dur="2000" fill="hold"/>
                                        <p:tgtEl>
                                          <p:spTgt spid="11"/>
                                        </p:tgtEl>
                                        <p:attrNameLst>
                                          <p:attrName>ppt_x</p:attrName>
                                        </p:attrNameLst>
                                      </p:cBhvr>
                                      <p:tavLst>
                                        <p:tav tm="0">
                                          <p:val>
                                            <p:strVal val="0-#ppt_w/2"/>
                                          </p:val>
                                        </p:tav>
                                        <p:tav tm="100000">
                                          <p:val>
                                            <p:strVal val="#ppt_x"/>
                                          </p:val>
                                        </p:tav>
                                      </p:tavLst>
                                    </p:anim>
                                    <p:anim calcmode="lin" valueType="num">
                                      <p:cBhvr additive="base">
                                        <p:cTn id="26" dur="2000" fill="hold"/>
                                        <p:tgtEl>
                                          <p:spTgt spid="11"/>
                                        </p:tgtEl>
                                        <p:attrNameLst>
                                          <p:attrName>ppt_y</p:attrName>
                                        </p:attrNameLst>
                                      </p:cBhvr>
                                      <p:tavLst>
                                        <p:tav tm="0">
                                          <p:val>
                                            <p:strVal val="0-#ppt_h/2"/>
                                          </p:val>
                                        </p:tav>
                                        <p:tav tm="100000">
                                          <p:val>
                                            <p:strVal val="#ppt_y"/>
                                          </p:val>
                                        </p:tav>
                                      </p:tavLst>
                                    </p:anim>
                                  </p:childTnLst>
                                </p:cTn>
                              </p:par>
                              <p:par>
                                <p:cTn id="27" presetID="2" presetClass="entr" presetSubtype="9" fill="hold" grpId="0" nodeType="withEffect">
                                  <p:stCondLst>
                                    <p:cond delay="0"/>
                                  </p:stCondLst>
                                  <p:childTnLst>
                                    <p:set>
                                      <p:cBhvr>
                                        <p:cTn id="28" dur="1" fill="hold">
                                          <p:stCondLst>
                                            <p:cond delay="0"/>
                                          </p:stCondLst>
                                        </p:cTn>
                                        <p:tgtEl>
                                          <p:spTgt spid="13"/>
                                        </p:tgtEl>
                                        <p:attrNameLst>
                                          <p:attrName>style.visibility</p:attrName>
                                        </p:attrNameLst>
                                      </p:cBhvr>
                                      <p:to>
                                        <p:strVal val="visible"/>
                                      </p:to>
                                    </p:set>
                                    <p:anim calcmode="lin" valueType="num">
                                      <p:cBhvr additive="base">
                                        <p:cTn id="29" dur="2000" fill="hold"/>
                                        <p:tgtEl>
                                          <p:spTgt spid="13"/>
                                        </p:tgtEl>
                                        <p:attrNameLst>
                                          <p:attrName>ppt_x</p:attrName>
                                        </p:attrNameLst>
                                      </p:cBhvr>
                                      <p:tavLst>
                                        <p:tav tm="0">
                                          <p:val>
                                            <p:strVal val="0-#ppt_w/2"/>
                                          </p:val>
                                        </p:tav>
                                        <p:tav tm="100000">
                                          <p:val>
                                            <p:strVal val="#ppt_x"/>
                                          </p:val>
                                        </p:tav>
                                      </p:tavLst>
                                    </p:anim>
                                    <p:anim calcmode="lin" valueType="num">
                                      <p:cBhvr additive="base">
                                        <p:cTn id="30" dur="2000" fill="hold"/>
                                        <p:tgtEl>
                                          <p:spTgt spid="13"/>
                                        </p:tgtEl>
                                        <p:attrNameLst>
                                          <p:attrName>ppt_y</p:attrName>
                                        </p:attrNameLst>
                                      </p:cBhvr>
                                      <p:tavLst>
                                        <p:tav tm="0">
                                          <p:val>
                                            <p:strVal val="0-#ppt_h/2"/>
                                          </p:val>
                                        </p:tav>
                                        <p:tav tm="100000">
                                          <p:val>
                                            <p:strVal val="#ppt_y"/>
                                          </p:val>
                                        </p:tav>
                                      </p:tavLst>
                                    </p:anim>
                                  </p:childTnLst>
                                </p:cTn>
                              </p:par>
                              <p:par>
                                <p:cTn id="31" presetID="2" presetClass="entr" presetSubtype="12" fill="hold" grpId="0" nodeType="withEffect">
                                  <p:stCondLst>
                                    <p:cond delay="0"/>
                                  </p:stCondLst>
                                  <p:childTnLst>
                                    <p:set>
                                      <p:cBhvr>
                                        <p:cTn id="32" dur="1" fill="hold">
                                          <p:stCondLst>
                                            <p:cond delay="0"/>
                                          </p:stCondLst>
                                        </p:cTn>
                                        <p:tgtEl>
                                          <p:spTgt spid="4"/>
                                        </p:tgtEl>
                                        <p:attrNameLst>
                                          <p:attrName>style.visibility</p:attrName>
                                        </p:attrNameLst>
                                      </p:cBhvr>
                                      <p:to>
                                        <p:strVal val="visible"/>
                                      </p:to>
                                    </p:set>
                                    <p:anim calcmode="lin" valueType="num">
                                      <p:cBhvr additive="base">
                                        <p:cTn id="33" dur="2000" fill="hold"/>
                                        <p:tgtEl>
                                          <p:spTgt spid="4"/>
                                        </p:tgtEl>
                                        <p:attrNameLst>
                                          <p:attrName>ppt_x</p:attrName>
                                        </p:attrNameLst>
                                      </p:cBhvr>
                                      <p:tavLst>
                                        <p:tav tm="0">
                                          <p:val>
                                            <p:strVal val="0-#ppt_w/2"/>
                                          </p:val>
                                        </p:tav>
                                        <p:tav tm="100000">
                                          <p:val>
                                            <p:strVal val="#ppt_x"/>
                                          </p:val>
                                        </p:tav>
                                      </p:tavLst>
                                    </p:anim>
                                    <p:anim calcmode="lin" valueType="num">
                                      <p:cBhvr additive="base">
                                        <p:cTn id="34" dur="2000" fill="hold"/>
                                        <p:tgtEl>
                                          <p:spTgt spid="4"/>
                                        </p:tgtEl>
                                        <p:attrNameLst>
                                          <p:attrName>ppt_y</p:attrName>
                                        </p:attrNameLst>
                                      </p:cBhvr>
                                      <p:tavLst>
                                        <p:tav tm="0">
                                          <p:val>
                                            <p:strVal val="1+#ppt_h/2"/>
                                          </p:val>
                                        </p:tav>
                                        <p:tav tm="100000">
                                          <p:val>
                                            <p:strVal val="#ppt_y"/>
                                          </p:val>
                                        </p:tav>
                                      </p:tavLst>
                                    </p:anim>
                                  </p:childTnLst>
                                </p:cTn>
                              </p:par>
                              <p:par>
                                <p:cTn id="35" presetID="2" presetClass="entr" presetSubtype="12" fill="hold" grpId="0" nodeType="withEffect">
                                  <p:stCondLst>
                                    <p:cond delay="0"/>
                                  </p:stCondLst>
                                  <p:childTnLst>
                                    <p:set>
                                      <p:cBhvr>
                                        <p:cTn id="36" dur="1" fill="hold">
                                          <p:stCondLst>
                                            <p:cond delay="0"/>
                                          </p:stCondLst>
                                        </p:cTn>
                                        <p:tgtEl>
                                          <p:spTgt spid="6"/>
                                        </p:tgtEl>
                                        <p:attrNameLst>
                                          <p:attrName>style.visibility</p:attrName>
                                        </p:attrNameLst>
                                      </p:cBhvr>
                                      <p:to>
                                        <p:strVal val="visible"/>
                                      </p:to>
                                    </p:set>
                                    <p:anim calcmode="lin" valueType="num">
                                      <p:cBhvr additive="base">
                                        <p:cTn id="37" dur="2000" fill="hold"/>
                                        <p:tgtEl>
                                          <p:spTgt spid="6"/>
                                        </p:tgtEl>
                                        <p:attrNameLst>
                                          <p:attrName>ppt_x</p:attrName>
                                        </p:attrNameLst>
                                      </p:cBhvr>
                                      <p:tavLst>
                                        <p:tav tm="0">
                                          <p:val>
                                            <p:strVal val="0-#ppt_w/2"/>
                                          </p:val>
                                        </p:tav>
                                        <p:tav tm="100000">
                                          <p:val>
                                            <p:strVal val="#ppt_x"/>
                                          </p:val>
                                        </p:tav>
                                      </p:tavLst>
                                    </p:anim>
                                    <p:anim calcmode="lin" valueType="num">
                                      <p:cBhvr additive="base">
                                        <p:cTn id="38" dur="2000" fill="hold"/>
                                        <p:tgtEl>
                                          <p:spTgt spid="6"/>
                                        </p:tgtEl>
                                        <p:attrNameLst>
                                          <p:attrName>ppt_y</p:attrName>
                                        </p:attrNameLst>
                                      </p:cBhvr>
                                      <p:tavLst>
                                        <p:tav tm="0">
                                          <p:val>
                                            <p:strVal val="1+#ppt_h/2"/>
                                          </p:val>
                                        </p:tav>
                                        <p:tav tm="100000">
                                          <p:val>
                                            <p:strVal val="#ppt_y"/>
                                          </p:val>
                                        </p:tav>
                                      </p:tavLst>
                                    </p:anim>
                                  </p:childTnLst>
                                </p:cTn>
                              </p:par>
                              <p:par>
                                <p:cTn id="39" presetID="2" presetClass="entr" presetSubtype="12" fill="hold" grpId="0" nodeType="withEffect">
                                  <p:stCondLst>
                                    <p:cond delay="0"/>
                                  </p:stCondLst>
                                  <p:childTnLst>
                                    <p:set>
                                      <p:cBhvr>
                                        <p:cTn id="40" dur="1" fill="hold">
                                          <p:stCondLst>
                                            <p:cond delay="0"/>
                                          </p:stCondLst>
                                        </p:cTn>
                                        <p:tgtEl>
                                          <p:spTgt spid="8"/>
                                        </p:tgtEl>
                                        <p:attrNameLst>
                                          <p:attrName>style.visibility</p:attrName>
                                        </p:attrNameLst>
                                      </p:cBhvr>
                                      <p:to>
                                        <p:strVal val="visible"/>
                                      </p:to>
                                    </p:set>
                                    <p:anim calcmode="lin" valueType="num">
                                      <p:cBhvr additive="base">
                                        <p:cTn id="41" dur="2000" fill="hold"/>
                                        <p:tgtEl>
                                          <p:spTgt spid="8"/>
                                        </p:tgtEl>
                                        <p:attrNameLst>
                                          <p:attrName>ppt_x</p:attrName>
                                        </p:attrNameLst>
                                      </p:cBhvr>
                                      <p:tavLst>
                                        <p:tav tm="0">
                                          <p:val>
                                            <p:strVal val="0-#ppt_w/2"/>
                                          </p:val>
                                        </p:tav>
                                        <p:tav tm="100000">
                                          <p:val>
                                            <p:strVal val="#ppt_x"/>
                                          </p:val>
                                        </p:tav>
                                      </p:tavLst>
                                    </p:anim>
                                    <p:anim calcmode="lin" valueType="num">
                                      <p:cBhvr additive="base">
                                        <p:cTn id="42" dur="2000" fill="hold"/>
                                        <p:tgtEl>
                                          <p:spTgt spid="8"/>
                                        </p:tgtEl>
                                        <p:attrNameLst>
                                          <p:attrName>ppt_y</p:attrName>
                                        </p:attrNameLst>
                                      </p:cBhvr>
                                      <p:tavLst>
                                        <p:tav tm="0">
                                          <p:val>
                                            <p:strVal val="1+#ppt_h/2"/>
                                          </p:val>
                                        </p:tav>
                                        <p:tav tm="100000">
                                          <p:val>
                                            <p:strVal val="#ppt_y"/>
                                          </p:val>
                                        </p:tav>
                                      </p:tavLst>
                                    </p:anim>
                                  </p:childTnLst>
                                </p:cTn>
                              </p:par>
                              <p:par>
                                <p:cTn id="43" presetID="2" presetClass="entr" presetSubtype="12" fill="hold" grpId="0" nodeType="withEffect">
                                  <p:stCondLst>
                                    <p:cond delay="0"/>
                                  </p:stCondLst>
                                  <p:childTnLst>
                                    <p:set>
                                      <p:cBhvr>
                                        <p:cTn id="44" dur="1" fill="hold">
                                          <p:stCondLst>
                                            <p:cond delay="0"/>
                                          </p:stCondLst>
                                        </p:cTn>
                                        <p:tgtEl>
                                          <p:spTgt spid="10"/>
                                        </p:tgtEl>
                                        <p:attrNameLst>
                                          <p:attrName>style.visibility</p:attrName>
                                        </p:attrNameLst>
                                      </p:cBhvr>
                                      <p:to>
                                        <p:strVal val="visible"/>
                                      </p:to>
                                    </p:set>
                                    <p:anim calcmode="lin" valueType="num">
                                      <p:cBhvr additive="base">
                                        <p:cTn id="45" dur="2000" fill="hold"/>
                                        <p:tgtEl>
                                          <p:spTgt spid="10"/>
                                        </p:tgtEl>
                                        <p:attrNameLst>
                                          <p:attrName>ppt_x</p:attrName>
                                        </p:attrNameLst>
                                      </p:cBhvr>
                                      <p:tavLst>
                                        <p:tav tm="0">
                                          <p:val>
                                            <p:strVal val="0-#ppt_w/2"/>
                                          </p:val>
                                        </p:tav>
                                        <p:tav tm="100000">
                                          <p:val>
                                            <p:strVal val="#ppt_x"/>
                                          </p:val>
                                        </p:tav>
                                      </p:tavLst>
                                    </p:anim>
                                    <p:anim calcmode="lin" valueType="num">
                                      <p:cBhvr additive="base">
                                        <p:cTn id="46" dur="2000" fill="hold"/>
                                        <p:tgtEl>
                                          <p:spTgt spid="10"/>
                                        </p:tgtEl>
                                        <p:attrNameLst>
                                          <p:attrName>ppt_y</p:attrName>
                                        </p:attrNameLst>
                                      </p:cBhvr>
                                      <p:tavLst>
                                        <p:tav tm="0">
                                          <p:val>
                                            <p:strVal val="1+#ppt_h/2"/>
                                          </p:val>
                                        </p:tav>
                                        <p:tav tm="100000">
                                          <p:val>
                                            <p:strVal val="#ppt_y"/>
                                          </p:val>
                                        </p:tav>
                                      </p:tavLst>
                                    </p:anim>
                                  </p:childTnLst>
                                </p:cTn>
                              </p:par>
                              <p:par>
                                <p:cTn id="47" presetID="2" presetClass="entr" presetSubtype="12" fill="hold" grpId="0" nodeType="withEffect">
                                  <p:stCondLst>
                                    <p:cond delay="0"/>
                                  </p:stCondLst>
                                  <p:childTnLst>
                                    <p:set>
                                      <p:cBhvr>
                                        <p:cTn id="48" dur="1" fill="hold">
                                          <p:stCondLst>
                                            <p:cond delay="0"/>
                                          </p:stCondLst>
                                        </p:cTn>
                                        <p:tgtEl>
                                          <p:spTgt spid="12"/>
                                        </p:tgtEl>
                                        <p:attrNameLst>
                                          <p:attrName>style.visibility</p:attrName>
                                        </p:attrNameLst>
                                      </p:cBhvr>
                                      <p:to>
                                        <p:strVal val="visible"/>
                                      </p:to>
                                    </p:set>
                                    <p:anim calcmode="lin" valueType="num">
                                      <p:cBhvr additive="base">
                                        <p:cTn id="49" dur="2000" fill="hold"/>
                                        <p:tgtEl>
                                          <p:spTgt spid="12"/>
                                        </p:tgtEl>
                                        <p:attrNameLst>
                                          <p:attrName>ppt_x</p:attrName>
                                        </p:attrNameLst>
                                      </p:cBhvr>
                                      <p:tavLst>
                                        <p:tav tm="0">
                                          <p:val>
                                            <p:strVal val="0-#ppt_w/2"/>
                                          </p:val>
                                        </p:tav>
                                        <p:tav tm="100000">
                                          <p:val>
                                            <p:strVal val="#ppt_x"/>
                                          </p:val>
                                        </p:tav>
                                      </p:tavLst>
                                    </p:anim>
                                    <p:anim calcmode="lin" valueType="num">
                                      <p:cBhvr additive="base">
                                        <p:cTn id="50" dur="2000" fill="hold"/>
                                        <p:tgtEl>
                                          <p:spTgt spid="12"/>
                                        </p:tgtEl>
                                        <p:attrNameLst>
                                          <p:attrName>ppt_y</p:attrName>
                                        </p:attrNameLst>
                                      </p:cBhvr>
                                      <p:tavLst>
                                        <p:tav tm="0">
                                          <p:val>
                                            <p:strVal val="1+#ppt_h/2"/>
                                          </p:val>
                                        </p:tav>
                                        <p:tav tm="100000">
                                          <p:val>
                                            <p:strVal val="#ppt_y"/>
                                          </p:val>
                                        </p:tav>
                                      </p:tavLst>
                                    </p:anim>
                                  </p:childTnLst>
                                </p:cTn>
                              </p:par>
                              <p:par>
                                <p:cTn id="51" presetID="2" presetClass="entr" presetSubtype="12" fill="hold" grpId="0" nodeType="withEffect">
                                  <p:stCondLst>
                                    <p:cond delay="0"/>
                                  </p:stCondLst>
                                  <p:childTnLst>
                                    <p:set>
                                      <p:cBhvr>
                                        <p:cTn id="52" dur="1" fill="hold">
                                          <p:stCondLst>
                                            <p:cond delay="0"/>
                                          </p:stCondLst>
                                        </p:cTn>
                                        <p:tgtEl>
                                          <p:spTgt spid="14"/>
                                        </p:tgtEl>
                                        <p:attrNameLst>
                                          <p:attrName>style.visibility</p:attrName>
                                        </p:attrNameLst>
                                      </p:cBhvr>
                                      <p:to>
                                        <p:strVal val="visible"/>
                                      </p:to>
                                    </p:set>
                                    <p:anim calcmode="lin" valueType="num">
                                      <p:cBhvr additive="base">
                                        <p:cTn id="53" dur="2000" fill="hold"/>
                                        <p:tgtEl>
                                          <p:spTgt spid="14"/>
                                        </p:tgtEl>
                                        <p:attrNameLst>
                                          <p:attrName>ppt_x</p:attrName>
                                        </p:attrNameLst>
                                      </p:cBhvr>
                                      <p:tavLst>
                                        <p:tav tm="0">
                                          <p:val>
                                            <p:strVal val="0-#ppt_w/2"/>
                                          </p:val>
                                        </p:tav>
                                        <p:tav tm="100000">
                                          <p:val>
                                            <p:strVal val="#ppt_x"/>
                                          </p:val>
                                        </p:tav>
                                      </p:tavLst>
                                    </p:anim>
                                    <p:anim calcmode="lin" valueType="num">
                                      <p:cBhvr additive="base">
                                        <p:cTn id="54" dur="2000" fill="hold"/>
                                        <p:tgtEl>
                                          <p:spTgt spid="14"/>
                                        </p:tgtEl>
                                        <p:attrNameLst>
                                          <p:attrName>ppt_y</p:attrName>
                                        </p:attrNameLst>
                                      </p:cBhvr>
                                      <p:tavLst>
                                        <p:tav tm="0">
                                          <p:val>
                                            <p:strVal val="1+#ppt_h/2"/>
                                          </p:val>
                                        </p:tav>
                                        <p:tav tm="100000">
                                          <p:val>
                                            <p:strVal val="#ppt_y"/>
                                          </p:val>
                                        </p:tav>
                                      </p:tavLst>
                                    </p:anim>
                                  </p:childTnLst>
                                </p:cTn>
                              </p:par>
                              <p:par>
                                <p:cTn id="55" presetID="3" presetClass="entr" presetSubtype="5" fill="hold" grpId="1" nodeType="withEffect">
                                  <p:stCondLst>
                                    <p:cond delay="0"/>
                                  </p:stCondLst>
                                  <p:childTnLst>
                                    <p:set>
                                      <p:cBhvr>
                                        <p:cTn id="56" dur="1" fill="hold">
                                          <p:stCondLst>
                                            <p:cond delay="0"/>
                                          </p:stCondLst>
                                        </p:cTn>
                                        <p:tgtEl>
                                          <p:spTgt spid="3"/>
                                        </p:tgtEl>
                                        <p:attrNameLst>
                                          <p:attrName>style.visibility</p:attrName>
                                        </p:attrNameLst>
                                      </p:cBhvr>
                                      <p:to>
                                        <p:strVal val="visible"/>
                                      </p:to>
                                    </p:set>
                                    <p:animEffect transition="in" filter="blinds(vertical)">
                                      <p:cBhvr>
                                        <p:cTn id="57" dur="2000"/>
                                        <p:tgtEl>
                                          <p:spTgt spid="3"/>
                                        </p:tgtEl>
                                      </p:cBhvr>
                                    </p:animEffect>
                                  </p:childTnLst>
                                </p:cTn>
                              </p:par>
                              <p:par>
                                <p:cTn id="58" presetID="3" presetClass="entr" presetSubtype="5" fill="hold" grpId="1" nodeType="withEffect">
                                  <p:stCondLst>
                                    <p:cond delay="0"/>
                                  </p:stCondLst>
                                  <p:childTnLst>
                                    <p:set>
                                      <p:cBhvr>
                                        <p:cTn id="59" dur="1" fill="hold">
                                          <p:stCondLst>
                                            <p:cond delay="0"/>
                                          </p:stCondLst>
                                        </p:cTn>
                                        <p:tgtEl>
                                          <p:spTgt spid="4"/>
                                        </p:tgtEl>
                                        <p:attrNameLst>
                                          <p:attrName>style.visibility</p:attrName>
                                        </p:attrNameLst>
                                      </p:cBhvr>
                                      <p:to>
                                        <p:strVal val="visible"/>
                                      </p:to>
                                    </p:set>
                                    <p:animEffect transition="in" filter="blinds(vertical)">
                                      <p:cBhvr>
                                        <p:cTn id="60" dur="2000"/>
                                        <p:tgtEl>
                                          <p:spTgt spid="4"/>
                                        </p:tgtEl>
                                      </p:cBhvr>
                                    </p:animEffect>
                                  </p:childTnLst>
                                </p:cTn>
                              </p:par>
                              <p:par>
                                <p:cTn id="61" presetID="3" presetClass="entr" presetSubtype="5" fill="hold" grpId="1" nodeType="withEffect">
                                  <p:stCondLst>
                                    <p:cond delay="0"/>
                                  </p:stCondLst>
                                  <p:childTnLst>
                                    <p:set>
                                      <p:cBhvr>
                                        <p:cTn id="62" dur="1" fill="hold">
                                          <p:stCondLst>
                                            <p:cond delay="0"/>
                                          </p:stCondLst>
                                        </p:cTn>
                                        <p:tgtEl>
                                          <p:spTgt spid="5"/>
                                        </p:tgtEl>
                                        <p:attrNameLst>
                                          <p:attrName>style.visibility</p:attrName>
                                        </p:attrNameLst>
                                      </p:cBhvr>
                                      <p:to>
                                        <p:strVal val="visible"/>
                                      </p:to>
                                    </p:set>
                                    <p:animEffect transition="in" filter="blinds(vertical)">
                                      <p:cBhvr>
                                        <p:cTn id="63" dur="2000"/>
                                        <p:tgtEl>
                                          <p:spTgt spid="5"/>
                                        </p:tgtEl>
                                      </p:cBhvr>
                                    </p:animEffect>
                                  </p:childTnLst>
                                </p:cTn>
                              </p:par>
                              <p:par>
                                <p:cTn id="64" presetID="3" presetClass="entr" presetSubtype="5" fill="hold" grpId="1" nodeType="withEffect">
                                  <p:stCondLst>
                                    <p:cond delay="0"/>
                                  </p:stCondLst>
                                  <p:childTnLst>
                                    <p:set>
                                      <p:cBhvr>
                                        <p:cTn id="65" dur="1" fill="hold">
                                          <p:stCondLst>
                                            <p:cond delay="0"/>
                                          </p:stCondLst>
                                        </p:cTn>
                                        <p:tgtEl>
                                          <p:spTgt spid="6"/>
                                        </p:tgtEl>
                                        <p:attrNameLst>
                                          <p:attrName>style.visibility</p:attrName>
                                        </p:attrNameLst>
                                      </p:cBhvr>
                                      <p:to>
                                        <p:strVal val="visible"/>
                                      </p:to>
                                    </p:set>
                                    <p:animEffect transition="in" filter="blinds(vertical)">
                                      <p:cBhvr>
                                        <p:cTn id="66" dur="2000"/>
                                        <p:tgtEl>
                                          <p:spTgt spid="6"/>
                                        </p:tgtEl>
                                      </p:cBhvr>
                                    </p:animEffect>
                                  </p:childTnLst>
                                </p:cTn>
                              </p:par>
                              <p:par>
                                <p:cTn id="67" presetID="3" presetClass="entr" presetSubtype="5" fill="hold" grpId="1" nodeType="withEffect">
                                  <p:stCondLst>
                                    <p:cond delay="0"/>
                                  </p:stCondLst>
                                  <p:childTnLst>
                                    <p:set>
                                      <p:cBhvr>
                                        <p:cTn id="68" dur="1" fill="hold">
                                          <p:stCondLst>
                                            <p:cond delay="0"/>
                                          </p:stCondLst>
                                        </p:cTn>
                                        <p:tgtEl>
                                          <p:spTgt spid="7"/>
                                        </p:tgtEl>
                                        <p:attrNameLst>
                                          <p:attrName>style.visibility</p:attrName>
                                        </p:attrNameLst>
                                      </p:cBhvr>
                                      <p:to>
                                        <p:strVal val="visible"/>
                                      </p:to>
                                    </p:set>
                                    <p:animEffect transition="in" filter="blinds(vertical)">
                                      <p:cBhvr>
                                        <p:cTn id="69" dur="2000"/>
                                        <p:tgtEl>
                                          <p:spTgt spid="7"/>
                                        </p:tgtEl>
                                      </p:cBhvr>
                                    </p:animEffect>
                                  </p:childTnLst>
                                </p:cTn>
                              </p:par>
                              <p:par>
                                <p:cTn id="70" presetID="3" presetClass="entr" presetSubtype="5" fill="hold" grpId="1" nodeType="withEffect">
                                  <p:stCondLst>
                                    <p:cond delay="0"/>
                                  </p:stCondLst>
                                  <p:childTnLst>
                                    <p:set>
                                      <p:cBhvr>
                                        <p:cTn id="71" dur="1" fill="hold">
                                          <p:stCondLst>
                                            <p:cond delay="0"/>
                                          </p:stCondLst>
                                        </p:cTn>
                                        <p:tgtEl>
                                          <p:spTgt spid="8"/>
                                        </p:tgtEl>
                                        <p:attrNameLst>
                                          <p:attrName>style.visibility</p:attrName>
                                        </p:attrNameLst>
                                      </p:cBhvr>
                                      <p:to>
                                        <p:strVal val="visible"/>
                                      </p:to>
                                    </p:set>
                                    <p:animEffect transition="in" filter="blinds(vertical)">
                                      <p:cBhvr>
                                        <p:cTn id="72" dur="2000"/>
                                        <p:tgtEl>
                                          <p:spTgt spid="8"/>
                                        </p:tgtEl>
                                      </p:cBhvr>
                                    </p:animEffect>
                                  </p:childTnLst>
                                </p:cTn>
                              </p:par>
                              <p:par>
                                <p:cTn id="73" presetID="3" presetClass="entr" presetSubtype="5" fill="hold" grpId="1" nodeType="withEffect">
                                  <p:stCondLst>
                                    <p:cond delay="0"/>
                                  </p:stCondLst>
                                  <p:childTnLst>
                                    <p:set>
                                      <p:cBhvr>
                                        <p:cTn id="74" dur="1" fill="hold">
                                          <p:stCondLst>
                                            <p:cond delay="0"/>
                                          </p:stCondLst>
                                        </p:cTn>
                                        <p:tgtEl>
                                          <p:spTgt spid="9"/>
                                        </p:tgtEl>
                                        <p:attrNameLst>
                                          <p:attrName>style.visibility</p:attrName>
                                        </p:attrNameLst>
                                      </p:cBhvr>
                                      <p:to>
                                        <p:strVal val="visible"/>
                                      </p:to>
                                    </p:set>
                                    <p:animEffect transition="in" filter="blinds(vertical)">
                                      <p:cBhvr>
                                        <p:cTn id="75" dur="2000"/>
                                        <p:tgtEl>
                                          <p:spTgt spid="9"/>
                                        </p:tgtEl>
                                      </p:cBhvr>
                                    </p:animEffect>
                                  </p:childTnLst>
                                </p:cTn>
                              </p:par>
                              <p:par>
                                <p:cTn id="76" presetID="3" presetClass="entr" presetSubtype="5" fill="hold" grpId="1" nodeType="withEffect">
                                  <p:stCondLst>
                                    <p:cond delay="0"/>
                                  </p:stCondLst>
                                  <p:childTnLst>
                                    <p:set>
                                      <p:cBhvr>
                                        <p:cTn id="77" dur="1" fill="hold">
                                          <p:stCondLst>
                                            <p:cond delay="0"/>
                                          </p:stCondLst>
                                        </p:cTn>
                                        <p:tgtEl>
                                          <p:spTgt spid="10"/>
                                        </p:tgtEl>
                                        <p:attrNameLst>
                                          <p:attrName>style.visibility</p:attrName>
                                        </p:attrNameLst>
                                      </p:cBhvr>
                                      <p:to>
                                        <p:strVal val="visible"/>
                                      </p:to>
                                    </p:set>
                                    <p:animEffect transition="in" filter="blinds(vertical)">
                                      <p:cBhvr>
                                        <p:cTn id="78" dur="2000"/>
                                        <p:tgtEl>
                                          <p:spTgt spid="10"/>
                                        </p:tgtEl>
                                      </p:cBhvr>
                                    </p:animEffect>
                                  </p:childTnLst>
                                </p:cTn>
                              </p:par>
                              <p:par>
                                <p:cTn id="79" presetID="3" presetClass="entr" presetSubtype="5" fill="hold" grpId="1" nodeType="withEffect">
                                  <p:stCondLst>
                                    <p:cond delay="0"/>
                                  </p:stCondLst>
                                  <p:childTnLst>
                                    <p:set>
                                      <p:cBhvr>
                                        <p:cTn id="80" dur="1" fill="hold">
                                          <p:stCondLst>
                                            <p:cond delay="0"/>
                                          </p:stCondLst>
                                        </p:cTn>
                                        <p:tgtEl>
                                          <p:spTgt spid="11"/>
                                        </p:tgtEl>
                                        <p:attrNameLst>
                                          <p:attrName>style.visibility</p:attrName>
                                        </p:attrNameLst>
                                      </p:cBhvr>
                                      <p:to>
                                        <p:strVal val="visible"/>
                                      </p:to>
                                    </p:set>
                                    <p:animEffect transition="in" filter="blinds(vertical)">
                                      <p:cBhvr>
                                        <p:cTn id="81" dur="2000"/>
                                        <p:tgtEl>
                                          <p:spTgt spid="11"/>
                                        </p:tgtEl>
                                      </p:cBhvr>
                                    </p:animEffect>
                                  </p:childTnLst>
                                </p:cTn>
                              </p:par>
                              <p:par>
                                <p:cTn id="82" presetID="3" presetClass="entr" presetSubtype="5" fill="hold" grpId="1" nodeType="withEffect">
                                  <p:stCondLst>
                                    <p:cond delay="0"/>
                                  </p:stCondLst>
                                  <p:childTnLst>
                                    <p:set>
                                      <p:cBhvr>
                                        <p:cTn id="83" dur="1" fill="hold">
                                          <p:stCondLst>
                                            <p:cond delay="0"/>
                                          </p:stCondLst>
                                        </p:cTn>
                                        <p:tgtEl>
                                          <p:spTgt spid="12"/>
                                        </p:tgtEl>
                                        <p:attrNameLst>
                                          <p:attrName>style.visibility</p:attrName>
                                        </p:attrNameLst>
                                      </p:cBhvr>
                                      <p:to>
                                        <p:strVal val="visible"/>
                                      </p:to>
                                    </p:set>
                                    <p:animEffect transition="in" filter="blinds(vertical)">
                                      <p:cBhvr>
                                        <p:cTn id="84" dur="2000"/>
                                        <p:tgtEl>
                                          <p:spTgt spid="12"/>
                                        </p:tgtEl>
                                      </p:cBhvr>
                                    </p:animEffect>
                                  </p:childTnLst>
                                </p:cTn>
                              </p:par>
                              <p:par>
                                <p:cTn id="85" presetID="3" presetClass="entr" presetSubtype="5" fill="hold" grpId="1" nodeType="withEffect">
                                  <p:stCondLst>
                                    <p:cond delay="0"/>
                                  </p:stCondLst>
                                  <p:childTnLst>
                                    <p:set>
                                      <p:cBhvr>
                                        <p:cTn id="86" dur="1" fill="hold">
                                          <p:stCondLst>
                                            <p:cond delay="0"/>
                                          </p:stCondLst>
                                        </p:cTn>
                                        <p:tgtEl>
                                          <p:spTgt spid="13"/>
                                        </p:tgtEl>
                                        <p:attrNameLst>
                                          <p:attrName>style.visibility</p:attrName>
                                        </p:attrNameLst>
                                      </p:cBhvr>
                                      <p:to>
                                        <p:strVal val="visible"/>
                                      </p:to>
                                    </p:set>
                                    <p:animEffect transition="in" filter="blinds(vertical)">
                                      <p:cBhvr>
                                        <p:cTn id="87" dur="2000"/>
                                        <p:tgtEl>
                                          <p:spTgt spid="13"/>
                                        </p:tgtEl>
                                      </p:cBhvr>
                                    </p:animEffect>
                                  </p:childTnLst>
                                </p:cTn>
                              </p:par>
                              <p:par>
                                <p:cTn id="88" presetID="3" presetClass="entr" presetSubtype="5" fill="hold" grpId="1" nodeType="withEffect">
                                  <p:stCondLst>
                                    <p:cond delay="0"/>
                                  </p:stCondLst>
                                  <p:childTnLst>
                                    <p:set>
                                      <p:cBhvr>
                                        <p:cTn id="89" dur="1" fill="hold">
                                          <p:stCondLst>
                                            <p:cond delay="0"/>
                                          </p:stCondLst>
                                        </p:cTn>
                                        <p:tgtEl>
                                          <p:spTgt spid="14"/>
                                        </p:tgtEl>
                                        <p:attrNameLst>
                                          <p:attrName>style.visibility</p:attrName>
                                        </p:attrNameLst>
                                      </p:cBhvr>
                                      <p:to>
                                        <p:strVal val="visible"/>
                                      </p:to>
                                    </p:set>
                                    <p:animEffect transition="in" filter="blinds(vertical)">
                                      <p:cBhvr>
                                        <p:cTn id="90" dur="2000"/>
                                        <p:tgtEl>
                                          <p:spTgt spid="14"/>
                                        </p:tgtEl>
                                      </p:cBhvr>
                                    </p:animEffect>
                                  </p:childTnLst>
                                </p:cTn>
                              </p:par>
                              <p:par>
                                <p:cTn id="91" presetID="2" presetClass="entr" presetSubtype="3" fill="hold" grpId="0" nodeType="withEffect">
                                  <p:stCondLst>
                                    <p:cond delay="0"/>
                                  </p:stCondLst>
                                  <p:childTnLst>
                                    <p:set>
                                      <p:cBhvr>
                                        <p:cTn id="92" dur="1" fill="hold">
                                          <p:stCondLst>
                                            <p:cond delay="0"/>
                                          </p:stCondLst>
                                        </p:cTn>
                                        <p:tgtEl>
                                          <p:spTgt spid="15"/>
                                        </p:tgtEl>
                                        <p:attrNameLst>
                                          <p:attrName>style.visibility</p:attrName>
                                        </p:attrNameLst>
                                      </p:cBhvr>
                                      <p:to>
                                        <p:strVal val="visible"/>
                                      </p:to>
                                    </p:set>
                                    <p:anim calcmode="lin" valueType="num">
                                      <p:cBhvr additive="base">
                                        <p:cTn id="93" dur="2000" fill="hold"/>
                                        <p:tgtEl>
                                          <p:spTgt spid="15"/>
                                        </p:tgtEl>
                                        <p:attrNameLst>
                                          <p:attrName>ppt_x</p:attrName>
                                        </p:attrNameLst>
                                      </p:cBhvr>
                                      <p:tavLst>
                                        <p:tav tm="0">
                                          <p:val>
                                            <p:strVal val="1+#ppt_w/2"/>
                                          </p:val>
                                        </p:tav>
                                        <p:tav tm="100000">
                                          <p:val>
                                            <p:strVal val="#ppt_x"/>
                                          </p:val>
                                        </p:tav>
                                      </p:tavLst>
                                    </p:anim>
                                    <p:anim calcmode="lin" valueType="num">
                                      <p:cBhvr additive="base">
                                        <p:cTn id="94" dur="2000" fill="hold"/>
                                        <p:tgtEl>
                                          <p:spTgt spid="15"/>
                                        </p:tgtEl>
                                        <p:attrNameLst>
                                          <p:attrName>ppt_y</p:attrName>
                                        </p:attrNameLst>
                                      </p:cBhvr>
                                      <p:tavLst>
                                        <p:tav tm="0">
                                          <p:val>
                                            <p:strVal val="0-#ppt_h/2"/>
                                          </p:val>
                                        </p:tav>
                                        <p:tav tm="100000">
                                          <p:val>
                                            <p:strVal val="#ppt_y"/>
                                          </p:val>
                                        </p:tav>
                                      </p:tavLst>
                                    </p:anim>
                                  </p:childTnLst>
                                </p:cTn>
                              </p:par>
                              <p:par>
                                <p:cTn id="95" presetID="2" presetClass="entr" presetSubtype="6" fill="hold" grpId="0" nodeType="withEffect">
                                  <p:stCondLst>
                                    <p:cond delay="0"/>
                                  </p:stCondLst>
                                  <p:childTnLst>
                                    <p:set>
                                      <p:cBhvr>
                                        <p:cTn id="96" dur="1" fill="hold">
                                          <p:stCondLst>
                                            <p:cond delay="0"/>
                                          </p:stCondLst>
                                        </p:cTn>
                                        <p:tgtEl>
                                          <p:spTgt spid="16"/>
                                        </p:tgtEl>
                                        <p:attrNameLst>
                                          <p:attrName>style.visibility</p:attrName>
                                        </p:attrNameLst>
                                      </p:cBhvr>
                                      <p:to>
                                        <p:strVal val="visible"/>
                                      </p:to>
                                    </p:set>
                                    <p:anim calcmode="lin" valueType="num">
                                      <p:cBhvr additive="base">
                                        <p:cTn id="97" dur="2000" fill="hold"/>
                                        <p:tgtEl>
                                          <p:spTgt spid="16"/>
                                        </p:tgtEl>
                                        <p:attrNameLst>
                                          <p:attrName>ppt_x</p:attrName>
                                        </p:attrNameLst>
                                      </p:cBhvr>
                                      <p:tavLst>
                                        <p:tav tm="0">
                                          <p:val>
                                            <p:strVal val="1+#ppt_w/2"/>
                                          </p:val>
                                        </p:tav>
                                        <p:tav tm="100000">
                                          <p:val>
                                            <p:strVal val="#ppt_x"/>
                                          </p:val>
                                        </p:tav>
                                      </p:tavLst>
                                    </p:anim>
                                    <p:anim calcmode="lin" valueType="num">
                                      <p:cBhvr additive="base">
                                        <p:cTn id="98" dur="2000" fill="hold"/>
                                        <p:tgtEl>
                                          <p:spTgt spid="16"/>
                                        </p:tgtEl>
                                        <p:attrNameLst>
                                          <p:attrName>ppt_y</p:attrName>
                                        </p:attrNameLst>
                                      </p:cBhvr>
                                      <p:tavLst>
                                        <p:tav tm="0">
                                          <p:val>
                                            <p:strVal val="1+#ppt_h/2"/>
                                          </p:val>
                                        </p:tav>
                                        <p:tav tm="100000">
                                          <p:val>
                                            <p:strVal val="#ppt_y"/>
                                          </p:val>
                                        </p:tav>
                                      </p:tavLst>
                                    </p:anim>
                                  </p:childTnLst>
                                </p:cTn>
                              </p:par>
                              <p:par>
                                <p:cTn id="99" presetID="2" presetClass="entr" presetSubtype="3" fill="hold" grpId="0" nodeType="withEffect">
                                  <p:stCondLst>
                                    <p:cond delay="0"/>
                                  </p:stCondLst>
                                  <p:childTnLst>
                                    <p:set>
                                      <p:cBhvr>
                                        <p:cTn id="100" dur="1" fill="hold">
                                          <p:stCondLst>
                                            <p:cond delay="0"/>
                                          </p:stCondLst>
                                        </p:cTn>
                                        <p:tgtEl>
                                          <p:spTgt spid="17"/>
                                        </p:tgtEl>
                                        <p:attrNameLst>
                                          <p:attrName>style.visibility</p:attrName>
                                        </p:attrNameLst>
                                      </p:cBhvr>
                                      <p:to>
                                        <p:strVal val="visible"/>
                                      </p:to>
                                    </p:set>
                                    <p:anim calcmode="lin" valueType="num">
                                      <p:cBhvr additive="base">
                                        <p:cTn id="101" dur="2000" fill="hold"/>
                                        <p:tgtEl>
                                          <p:spTgt spid="17"/>
                                        </p:tgtEl>
                                        <p:attrNameLst>
                                          <p:attrName>ppt_x</p:attrName>
                                        </p:attrNameLst>
                                      </p:cBhvr>
                                      <p:tavLst>
                                        <p:tav tm="0">
                                          <p:val>
                                            <p:strVal val="1+#ppt_w/2"/>
                                          </p:val>
                                        </p:tav>
                                        <p:tav tm="100000">
                                          <p:val>
                                            <p:strVal val="#ppt_x"/>
                                          </p:val>
                                        </p:tav>
                                      </p:tavLst>
                                    </p:anim>
                                    <p:anim calcmode="lin" valueType="num">
                                      <p:cBhvr additive="base">
                                        <p:cTn id="102" dur="2000" fill="hold"/>
                                        <p:tgtEl>
                                          <p:spTgt spid="17"/>
                                        </p:tgtEl>
                                        <p:attrNameLst>
                                          <p:attrName>ppt_y</p:attrName>
                                        </p:attrNameLst>
                                      </p:cBhvr>
                                      <p:tavLst>
                                        <p:tav tm="0">
                                          <p:val>
                                            <p:strVal val="0-#ppt_h/2"/>
                                          </p:val>
                                        </p:tav>
                                        <p:tav tm="100000">
                                          <p:val>
                                            <p:strVal val="#ppt_y"/>
                                          </p:val>
                                        </p:tav>
                                      </p:tavLst>
                                    </p:anim>
                                  </p:childTnLst>
                                </p:cTn>
                              </p:par>
                              <p:par>
                                <p:cTn id="103" presetID="2" presetClass="entr" presetSubtype="6" fill="hold" grpId="0" nodeType="withEffect">
                                  <p:stCondLst>
                                    <p:cond delay="0"/>
                                  </p:stCondLst>
                                  <p:childTnLst>
                                    <p:set>
                                      <p:cBhvr>
                                        <p:cTn id="104" dur="1" fill="hold">
                                          <p:stCondLst>
                                            <p:cond delay="0"/>
                                          </p:stCondLst>
                                        </p:cTn>
                                        <p:tgtEl>
                                          <p:spTgt spid="18"/>
                                        </p:tgtEl>
                                        <p:attrNameLst>
                                          <p:attrName>style.visibility</p:attrName>
                                        </p:attrNameLst>
                                      </p:cBhvr>
                                      <p:to>
                                        <p:strVal val="visible"/>
                                      </p:to>
                                    </p:set>
                                    <p:anim calcmode="lin" valueType="num">
                                      <p:cBhvr additive="base">
                                        <p:cTn id="105" dur="2000" fill="hold"/>
                                        <p:tgtEl>
                                          <p:spTgt spid="18"/>
                                        </p:tgtEl>
                                        <p:attrNameLst>
                                          <p:attrName>ppt_x</p:attrName>
                                        </p:attrNameLst>
                                      </p:cBhvr>
                                      <p:tavLst>
                                        <p:tav tm="0">
                                          <p:val>
                                            <p:strVal val="1+#ppt_w/2"/>
                                          </p:val>
                                        </p:tav>
                                        <p:tav tm="100000">
                                          <p:val>
                                            <p:strVal val="#ppt_x"/>
                                          </p:val>
                                        </p:tav>
                                      </p:tavLst>
                                    </p:anim>
                                    <p:anim calcmode="lin" valueType="num">
                                      <p:cBhvr additive="base">
                                        <p:cTn id="106" dur="2000" fill="hold"/>
                                        <p:tgtEl>
                                          <p:spTgt spid="18"/>
                                        </p:tgtEl>
                                        <p:attrNameLst>
                                          <p:attrName>ppt_y</p:attrName>
                                        </p:attrNameLst>
                                      </p:cBhvr>
                                      <p:tavLst>
                                        <p:tav tm="0">
                                          <p:val>
                                            <p:strVal val="1+#ppt_h/2"/>
                                          </p:val>
                                        </p:tav>
                                        <p:tav tm="100000">
                                          <p:val>
                                            <p:strVal val="#ppt_y"/>
                                          </p:val>
                                        </p:tav>
                                      </p:tavLst>
                                    </p:anim>
                                  </p:childTnLst>
                                </p:cTn>
                              </p:par>
                              <p:par>
                                <p:cTn id="107" presetID="2" presetClass="entr" presetSubtype="3" fill="hold" grpId="0" nodeType="withEffect">
                                  <p:stCondLst>
                                    <p:cond delay="0"/>
                                  </p:stCondLst>
                                  <p:childTnLst>
                                    <p:set>
                                      <p:cBhvr>
                                        <p:cTn id="108" dur="1" fill="hold">
                                          <p:stCondLst>
                                            <p:cond delay="0"/>
                                          </p:stCondLst>
                                        </p:cTn>
                                        <p:tgtEl>
                                          <p:spTgt spid="19"/>
                                        </p:tgtEl>
                                        <p:attrNameLst>
                                          <p:attrName>style.visibility</p:attrName>
                                        </p:attrNameLst>
                                      </p:cBhvr>
                                      <p:to>
                                        <p:strVal val="visible"/>
                                      </p:to>
                                    </p:set>
                                    <p:anim calcmode="lin" valueType="num">
                                      <p:cBhvr additive="base">
                                        <p:cTn id="109" dur="2000" fill="hold"/>
                                        <p:tgtEl>
                                          <p:spTgt spid="19"/>
                                        </p:tgtEl>
                                        <p:attrNameLst>
                                          <p:attrName>ppt_x</p:attrName>
                                        </p:attrNameLst>
                                      </p:cBhvr>
                                      <p:tavLst>
                                        <p:tav tm="0">
                                          <p:val>
                                            <p:strVal val="1+#ppt_w/2"/>
                                          </p:val>
                                        </p:tav>
                                        <p:tav tm="100000">
                                          <p:val>
                                            <p:strVal val="#ppt_x"/>
                                          </p:val>
                                        </p:tav>
                                      </p:tavLst>
                                    </p:anim>
                                    <p:anim calcmode="lin" valueType="num">
                                      <p:cBhvr additive="base">
                                        <p:cTn id="110" dur="2000" fill="hold"/>
                                        <p:tgtEl>
                                          <p:spTgt spid="19"/>
                                        </p:tgtEl>
                                        <p:attrNameLst>
                                          <p:attrName>ppt_y</p:attrName>
                                        </p:attrNameLst>
                                      </p:cBhvr>
                                      <p:tavLst>
                                        <p:tav tm="0">
                                          <p:val>
                                            <p:strVal val="0-#ppt_h/2"/>
                                          </p:val>
                                        </p:tav>
                                        <p:tav tm="100000">
                                          <p:val>
                                            <p:strVal val="#ppt_y"/>
                                          </p:val>
                                        </p:tav>
                                      </p:tavLst>
                                    </p:anim>
                                  </p:childTnLst>
                                </p:cTn>
                              </p:par>
                              <p:par>
                                <p:cTn id="111" presetID="2" presetClass="entr" presetSubtype="6" fill="hold" grpId="0" nodeType="withEffect">
                                  <p:stCondLst>
                                    <p:cond delay="0"/>
                                  </p:stCondLst>
                                  <p:childTnLst>
                                    <p:set>
                                      <p:cBhvr>
                                        <p:cTn id="112" dur="1" fill="hold">
                                          <p:stCondLst>
                                            <p:cond delay="0"/>
                                          </p:stCondLst>
                                        </p:cTn>
                                        <p:tgtEl>
                                          <p:spTgt spid="20"/>
                                        </p:tgtEl>
                                        <p:attrNameLst>
                                          <p:attrName>style.visibility</p:attrName>
                                        </p:attrNameLst>
                                      </p:cBhvr>
                                      <p:to>
                                        <p:strVal val="visible"/>
                                      </p:to>
                                    </p:set>
                                    <p:anim calcmode="lin" valueType="num">
                                      <p:cBhvr additive="base">
                                        <p:cTn id="113" dur="2000" fill="hold"/>
                                        <p:tgtEl>
                                          <p:spTgt spid="20"/>
                                        </p:tgtEl>
                                        <p:attrNameLst>
                                          <p:attrName>ppt_x</p:attrName>
                                        </p:attrNameLst>
                                      </p:cBhvr>
                                      <p:tavLst>
                                        <p:tav tm="0">
                                          <p:val>
                                            <p:strVal val="1+#ppt_w/2"/>
                                          </p:val>
                                        </p:tav>
                                        <p:tav tm="100000">
                                          <p:val>
                                            <p:strVal val="#ppt_x"/>
                                          </p:val>
                                        </p:tav>
                                      </p:tavLst>
                                    </p:anim>
                                    <p:anim calcmode="lin" valueType="num">
                                      <p:cBhvr additive="base">
                                        <p:cTn id="114" dur="2000" fill="hold"/>
                                        <p:tgtEl>
                                          <p:spTgt spid="20"/>
                                        </p:tgtEl>
                                        <p:attrNameLst>
                                          <p:attrName>ppt_y</p:attrName>
                                        </p:attrNameLst>
                                      </p:cBhvr>
                                      <p:tavLst>
                                        <p:tav tm="0">
                                          <p:val>
                                            <p:strVal val="1+#ppt_h/2"/>
                                          </p:val>
                                        </p:tav>
                                        <p:tav tm="100000">
                                          <p:val>
                                            <p:strVal val="#ppt_y"/>
                                          </p:val>
                                        </p:tav>
                                      </p:tavLst>
                                    </p:anim>
                                  </p:childTnLst>
                                </p:cTn>
                              </p:par>
                              <p:par>
                                <p:cTn id="115" presetID="2" presetClass="entr" presetSubtype="3" fill="hold" grpId="0" nodeType="withEffect">
                                  <p:stCondLst>
                                    <p:cond delay="0"/>
                                  </p:stCondLst>
                                  <p:childTnLst>
                                    <p:set>
                                      <p:cBhvr>
                                        <p:cTn id="116" dur="1" fill="hold">
                                          <p:stCondLst>
                                            <p:cond delay="0"/>
                                          </p:stCondLst>
                                        </p:cTn>
                                        <p:tgtEl>
                                          <p:spTgt spid="21"/>
                                        </p:tgtEl>
                                        <p:attrNameLst>
                                          <p:attrName>style.visibility</p:attrName>
                                        </p:attrNameLst>
                                      </p:cBhvr>
                                      <p:to>
                                        <p:strVal val="visible"/>
                                      </p:to>
                                    </p:set>
                                    <p:anim calcmode="lin" valueType="num">
                                      <p:cBhvr additive="base">
                                        <p:cTn id="117" dur="2000" fill="hold"/>
                                        <p:tgtEl>
                                          <p:spTgt spid="21"/>
                                        </p:tgtEl>
                                        <p:attrNameLst>
                                          <p:attrName>ppt_x</p:attrName>
                                        </p:attrNameLst>
                                      </p:cBhvr>
                                      <p:tavLst>
                                        <p:tav tm="0">
                                          <p:val>
                                            <p:strVal val="1+#ppt_w/2"/>
                                          </p:val>
                                        </p:tav>
                                        <p:tav tm="100000">
                                          <p:val>
                                            <p:strVal val="#ppt_x"/>
                                          </p:val>
                                        </p:tav>
                                      </p:tavLst>
                                    </p:anim>
                                    <p:anim calcmode="lin" valueType="num">
                                      <p:cBhvr additive="base">
                                        <p:cTn id="118" dur="2000" fill="hold"/>
                                        <p:tgtEl>
                                          <p:spTgt spid="21"/>
                                        </p:tgtEl>
                                        <p:attrNameLst>
                                          <p:attrName>ppt_y</p:attrName>
                                        </p:attrNameLst>
                                      </p:cBhvr>
                                      <p:tavLst>
                                        <p:tav tm="0">
                                          <p:val>
                                            <p:strVal val="0-#ppt_h/2"/>
                                          </p:val>
                                        </p:tav>
                                        <p:tav tm="100000">
                                          <p:val>
                                            <p:strVal val="#ppt_y"/>
                                          </p:val>
                                        </p:tav>
                                      </p:tavLst>
                                    </p:anim>
                                  </p:childTnLst>
                                </p:cTn>
                              </p:par>
                              <p:par>
                                <p:cTn id="119" presetID="2" presetClass="entr" presetSubtype="6" fill="hold" grpId="0" nodeType="withEffect">
                                  <p:stCondLst>
                                    <p:cond delay="0"/>
                                  </p:stCondLst>
                                  <p:childTnLst>
                                    <p:set>
                                      <p:cBhvr>
                                        <p:cTn id="120" dur="1" fill="hold">
                                          <p:stCondLst>
                                            <p:cond delay="0"/>
                                          </p:stCondLst>
                                        </p:cTn>
                                        <p:tgtEl>
                                          <p:spTgt spid="22"/>
                                        </p:tgtEl>
                                        <p:attrNameLst>
                                          <p:attrName>style.visibility</p:attrName>
                                        </p:attrNameLst>
                                      </p:cBhvr>
                                      <p:to>
                                        <p:strVal val="visible"/>
                                      </p:to>
                                    </p:set>
                                    <p:anim calcmode="lin" valueType="num">
                                      <p:cBhvr additive="base">
                                        <p:cTn id="121" dur="2000" fill="hold"/>
                                        <p:tgtEl>
                                          <p:spTgt spid="22"/>
                                        </p:tgtEl>
                                        <p:attrNameLst>
                                          <p:attrName>ppt_x</p:attrName>
                                        </p:attrNameLst>
                                      </p:cBhvr>
                                      <p:tavLst>
                                        <p:tav tm="0">
                                          <p:val>
                                            <p:strVal val="1+#ppt_w/2"/>
                                          </p:val>
                                        </p:tav>
                                        <p:tav tm="100000">
                                          <p:val>
                                            <p:strVal val="#ppt_x"/>
                                          </p:val>
                                        </p:tav>
                                      </p:tavLst>
                                    </p:anim>
                                    <p:anim calcmode="lin" valueType="num">
                                      <p:cBhvr additive="base">
                                        <p:cTn id="122" dur="2000" fill="hold"/>
                                        <p:tgtEl>
                                          <p:spTgt spid="22"/>
                                        </p:tgtEl>
                                        <p:attrNameLst>
                                          <p:attrName>ppt_y</p:attrName>
                                        </p:attrNameLst>
                                      </p:cBhvr>
                                      <p:tavLst>
                                        <p:tav tm="0">
                                          <p:val>
                                            <p:strVal val="1+#ppt_h/2"/>
                                          </p:val>
                                        </p:tav>
                                        <p:tav tm="100000">
                                          <p:val>
                                            <p:strVal val="#ppt_y"/>
                                          </p:val>
                                        </p:tav>
                                      </p:tavLst>
                                    </p:anim>
                                  </p:childTnLst>
                                </p:cTn>
                              </p:par>
                              <p:par>
                                <p:cTn id="123" presetID="2" presetClass="entr" presetSubtype="3" fill="hold" grpId="0" nodeType="withEffect">
                                  <p:stCondLst>
                                    <p:cond delay="0"/>
                                  </p:stCondLst>
                                  <p:childTnLst>
                                    <p:set>
                                      <p:cBhvr>
                                        <p:cTn id="124" dur="1" fill="hold">
                                          <p:stCondLst>
                                            <p:cond delay="0"/>
                                          </p:stCondLst>
                                        </p:cTn>
                                        <p:tgtEl>
                                          <p:spTgt spid="23"/>
                                        </p:tgtEl>
                                        <p:attrNameLst>
                                          <p:attrName>style.visibility</p:attrName>
                                        </p:attrNameLst>
                                      </p:cBhvr>
                                      <p:to>
                                        <p:strVal val="visible"/>
                                      </p:to>
                                    </p:set>
                                    <p:anim calcmode="lin" valueType="num">
                                      <p:cBhvr additive="base">
                                        <p:cTn id="125" dur="2000" fill="hold"/>
                                        <p:tgtEl>
                                          <p:spTgt spid="23"/>
                                        </p:tgtEl>
                                        <p:attrNameLst>
                                          <p:attrName>ppt_x</p:attrName>
                                        </p:attrNameLst>
                                      </p:cBhvr>
                                      <p:tavLst>
                                        <p:tav tm="0">
                                          <p:val>
                                            <p:strVal val="1+#ppt_w/2"/>
                                          </p:val>
                                        </p:tav>
                                        <p:tav tm="100000">
                                          <p:val>
                                            <p:strVal val="#ppt_x"/>
                                          </p:val>
                                        </p:tav>
                                      </p:tavLst>
                                    </p:anim>
                                    <p:anim calcmode="lin" valueType="num">
                                      <p:cBhvr additive="base">
                                        <p:cTn id="126" dur="2000" fill="hold"/>
                                        <p:tgtEl>
                                          <p:spTgt spid="23"/>
                                        </p:tgtEl>
                                        <p:attrNameLst>
                                          <p:attrName>ppt_y</p:attrName>
                                        </p:attrNameLst>
                                      </p:cBhvr>
                                      <p:tavLst>
                                        <p:tav tm="0">
                                          <p:val>
                                            <p:strVal val="0-#ppt_h/2"/>
                                          </p:val>
                                        </p:tav>
                                        <p:tav tm="100000">
                                          <p:val>
                                            <p:strVal val="#ppt_y"/>
                                          </p:val>
                                        </p:tav>
                                      </p:tavLst>
                                    </p:anim>
                                  </p:childTnLst>
                                </p:cTn>
                              </p:par>
                              <p:par>
                                <p:cTn id="127" presetID="2" presetClass="entr" presetSubtype="6" fill="hold" grpId="0" nodeType="withEffect">
                                  <p:stCondLst>
                                    <p:cond delay="0"/>
                                  </p:stCondLst>
                                  <p:childTnLst>
                                    <p:set>
                                      <p:cBhvr>
                                        <p:cTn id="128" dur="1" fill="hold">
                                          <p:stCondLst>
                                            <p:cond delay="0"/>
                                          </p:stCondLst>
                                        </p:cTn>
                                        <p:tgtEl>
                                          <p:spTgt spid="24"/>
                                        </p:tgtEl>
                                        <p:attrNameLst>
                                          <p:attrName>style.visibility</p:attrName>
                                        </p:attrNameLst>
                                      </p:cBhvr>
                                      <p:to>
                                        <p:strVal val="visible"/>
                                      </p:to>
                                    </p:set>
                                    <p:anim calcmode="lin" valueType="num">
                                      <p:cBhvr additive="base">
                                        <p:cTn id="129" dur="2000" fill="hold"/>
                                        <p:tgtEl>
                                          <p:spTgt spid="24"/>
                                        </p:tgtEl>
                                        <p:attrNameLst>
                                          <p:attrName>ppt_x</p:attrName>
                                        </p:attrNameLst>
                                      </p:cBhvr>
                                      <p:tavLst>
                                        <p:tav tm="0">
                                          <p:val>
                                            <p:strVal val="1+#ppt_w/2"/>
                                          </p:val>
                                        </p:tav>
                                        <p:tav tm="100000">
                                          <p:val>
                                            <p:strVal val="#ppt_x"/>
                                          </p:val>
                                        </p:tav>
                                      </p:tavLst>
                                    </p:anim>
                                    <p:anim calcmode="lin" valueType="num">
                                      <p:cBhvr additive="base">
                                        <p:cTn id="130" dur="2000" fill="hold"/>
                                        <p:tgtEl>
                                          <p:spTgt spid="24"/>
                                        </p:tgtEl>
                                        <p:attrNameLst>
                                          <p:attrName>ppt_y</p:attrName>
                                        </p:attrNameLst>
                                      </p:cBhvr>
                                      <p:tavLst>
                                        <p:tav tm="0">
                                          <p:val>
                                            <p:strVal val="1+#ppt_h/2"/>
                                          </p:val>
                                        </p:tav>
                                        <p:tav tm="100000">
                                          <p:val>
                                            <p:strVal val="#ppt_y"/>
                                          </p:val>
                                        </p:tav>
                                      </p:tavLst>
                                    </p:anim>
                                  </p:childTnLst>
                                </p:cTn>
                              </p:par>
                              <p:par>
                                <p:cTn id="131" presetID="2" presetClass="entr" presetSubtype="3" fill="hold" grpId="0" nodeType="withEffect">
                                  <p:stCondLst>
                                    <p:cond delay="0"/>
                                  </p:stCondLst>
                                  <p:childTnLst>
                                    <p:set>
                                      <p:cBhvr>
                                        <p:cTn id="132" dur="1" fill="hold">
                                          <p:stCondLst>
                                            <p:cond delay="0"/>
                                          </p:stCondLst>
                                        </p:cTn>
                                        <p:tgtEl>
                                          <p:spTgt spid="25"/>
                                        </p:tgtEl>
                                        <p:attrNameLst>
                                          <p:attrName>style.visibility</p:attrName>
                                        </p:attrNameLst>
                                      </p:cBhvr>
                                      <p:to>
                                        <p:strVal val="visible"/>
                                      </p:to>
                                    </p:set>
                                    <p:anim calcmode="lin" valueType="num">
                                      <p:cBhvr additive="base">
                                        <p:cTn id="133" dur="2000" fill="hold"/>
                                        <p:tgtEl>
                                          <p:spTgt spid="25"/>
                                        </p:tgtEl>
                                        <p:attrNameLst>
                                          <p:attrName>ppt_x</p:attrName>
                                        </p:attrNameLst>
                                      </p:cBhvr>
                                      <p:tavLst>
                                        <p:tav tm="0">
                                          <p:val>
                                            <p:strVal val="1+#ppt_w/2"/>
                                          </p:val>
                                        </p:tav>
                                        <p:tav tm="100000">
                                          <p:val>
                                            <p:strVal val="#ppt_x"/>
                                          </p:val>
                                        </p:tav>
                                      </p:tavLst>
                                    </p:anim>
                                    <p:anim calcmode="lin" valueType="num">
                                      <p:cBhvr additive="base">
                                        <p:cTn id="134" dur="2000" fill="hold"/>
                                        <p:tgtEl>
                                          <p:spTgt spid="25"/>
                                        </p:tgtEl>
                                        <p:attrNameLst>
                                          <p:attrName>ppt_y</p:attrName>
                                        </p:attrNameLst>
                                      </p:cBhvr>
                                      <p:tavLst>
                                        <p:tav tm="0">
                                          <p:val>
                                            <p:strVal val="0-#ppt_h/2"/>
                                          </p:val>
                                        </p:tav>
                                        <p:tav tm="100000">
                                          <p:val>
                                            <p:strVal val="#ppt_y"/>
                                          </p:val>
                                        </p:tav>
                                      </p:tavLst>
                                    </p:anim>
                                  </p:childTnLst>
                                </p:cTn>
                              </p:par>
                              <p:par>
                                <p:cTn id="135" presetID="2" presetClass="entr" presetSubtype="6" fill="hold" grpId="0" nodeType="withEffect">
                                  <p:stCondLst>
                                    <p:cond delay="0"/>
                                  </p:stCondLst>
                                  <p:childTnLst>
                                    <p:set>
                                      <p:cBhvr>
                                        <p:cTn id="136" dur="1" fill="hold">
                                          <p:stCondLst>
                                            <p:cond delay="0"/>
                                          </p:stCondLst>
                                        </p:cTn>
                                        <p:tgtEl>
                                          <p:spTgt spid="26"/>
                                        </p:tgtEl>
                                        <p:attrNameLst>
                                          <p:attrName>style.visibility</p:attrName>
                                        </p:attrNameLst>
                                      </p:cBhvr>
                                      <p:to>
                                        <p:strVal val="visible"/>
                                      </p:to>
                                    </p:set>
                                    <p:anim calcmode="lin" valueType="num">
                                      <p:cBhvr additive="base">
                                        <p:cTn id="137" dur="2000" fill="hold"/>
                                        <p:tgtEl>
                                          <p:spTgt spid="26"/>
                                        </p:tgtEl>
                                        <p:attrNameLst>
                                          <p:attrName>ppt_x</p:attrName>
                                        </p:attrNameLst>
                                      </p:cBhvr>
                                      <p:tavLst>
                                        <p:tav tm="0">
                                          <p:val>
                                            <p:strVal val="1+#ppt_w/2"/>
                                          </p:val>
                                        </p:tav>
                                        <p:tav tm="100000">
                                          <p:val>
                                            <p:strVal val="#ppt_x"/>
                                          </p:val>
                                        </p:tav>
                                      </p:tavLst>
                                    </p:anim>
                                    <p:anim calcmode="lin" valueType="num">
                                      <p:cBhvr additive="base">
                                        <p:cTn id="138" dur="2000" fill="hold"/>
                                        <p:tgtEl>
                                          <p:spTgt spid="26"/>
                                        </p:tgtEl>
                                        <p:attrNameLst>
                                          <p:attrName>ppt_y</p:attrName>
                                        </p:attrNameLst>
                                      </p:cBhvr>
                                      <p:tavLst>
                                        <p:tav tm="0">
                                          <p:val>
                                            <p:strVal val="1+#ppt_h/2"/>
                                          </p:val>
                                        </p:tav>
                                        <p:tav tm="100000">
                                          <p:val>
                                            <p:strVal val="#ppt_y"/>
                                          </p:val>
                                        </p:tav>
                                      </p:tavLst>
                                    </p:anim>
                                  </p:childTnLst>
                                </p:cTn>
                              </p:par>
                              <p:par>
                                <p:cTn id="139" presetID="3" presetClass="entr" presetSubtype="5" fill="hold" grpId="1" nodeType="withEffect">
                                  <p:stCondLst>
                                    <p:cond delay="0"/>
                                  </p:stCondLst>
                                  <p:childTnLst>
                                    <p:set>
                                      <p:cBhvr>
                                        <p:cTn id="140" dur="1" fill="hold">
                                          <p:stCondLst>
                                            <p:cond delay="0"/>
                                          </p:stCondLst>
                                        </p:cTn>
                                        <p:tgtEl>
                                          <p:spTgt spid="15"/>
                                        </p:tgtEl>
                                        <p:attrNameLst>
                                          <p:attrName>style.visibility</p:attrName>
                                        </p:attrNameLst>
                                      </p:cBhvr>
                                      <p:to>
                                        <p:strVal val="visible"/>
                                      </p:to>
                                    </p:set>
                                    <p:animEffect transition="in" filter="blinds(vertical)">
                                      <p:cBhvr>
                                        <p:cTn id="141" dur="2000"/>
                                        <p:tgtEl>
                                          <p:spTgt spid="15"/>
                                        </p:tgtEl>
                                      </p:cBhvr>
                                    </p:animEffect>
                                  </p:childTnLst>
                                </p:cTn>
                              </p:par>
                              <p:par>
                                <p:cTn id="142" presetID="3" presetClass="entr" presetSubtype="5" fill="hold" grpId="1" nodeType="withEffect">
                                  <p:stCondLst>
                                    <p:cond delay="0"/>
                                  </p:stCondLst>
                                  <p:childTnLst>
                                    <p:set>
                                      <p:cBhvr>
                                        <p:cTn id="143" dur="1" fill="hold">
                                          <p:stCondLst>
                                            <p:cond delay="0"/>
                                          </p:stCondLst>
                                        </p:cTn>
                                        <p:tgtEl>
                                          <p:spTgt spid="16"/>
                                        </p:tgtEl>
                                        <p:attrNameLst>
                                          <p:attrName>style.visibility</p:attrName>
                                        </p:attrNameLst>
                                      </p:cBhvr>
                                      <p:to>
                                        <p:strVal val="visible"/>
                                      </p:to>
                                    </p:set>
                                    <p:animEffect transition="in" filter="blinds(vertical)">
                                      <p:cBhvr>
                                        <p:cTn id="144" dur="2000"/>
                                        <p:tgtEl>
                                          <p:spTgt spid="16"/>
                                        </p:tgtEl>
                                      </p:cBhvr>
                                    </p:animEffect>
                                  </p:childTnLst>
                                </p:cTn>
                              </p:par>
                              <p:par>
                                <p:cTn id="145" presetID="3" presetClass="entr" presetSubtype="5" fill="hold" grpId="1" nodeType="withEffect">
                                  <p:stCondLst>
                                    <p:cond delay="0"/>
                                  </p:stCondLst>
                                  <p:childTnLst>
                                    <p:set>
                                      <p:cBhvr>
                                        <p:cTn id="146" dur="1" fill="hold">
                                          <p:stCondLst>
                                            <p:cond delay="0"/>
                                          </p:stCondLst>
                                        </p:cTn>
                                        <p:tgtEl>
                                          <p:spTgt spid="17"/>
                                        </p:tgtEl>
                                        <p:attrNameLst>
                                          <p:attrName>style.visibility</p:attrName>
                                        </p:attrNameLst>
                                      </p:cBhvr>
                                      <p:to>
                                        <p:strVal val="visible"/>
                                      </p:to>
                                    </p:set>
                                    <p:animEffect transition="in" filter="blinds(vertical)">
                                      <p:cBhvr>
                                        <p:cTn id="147" dur="2000"/>
                                        <p:tgtEl>
                                          <p:spTgt spid="17"/>
                                        </p:tgtEl>
                                      </p:cBhvr>
                                    </p:animEffect>
                                  </p:childTnLst>
                                </p:cTn>
                              </p:par>
                              <p:par>
                                <p:cTn id="148" presetID="3" presetClass="entr" presetSubtype="5" fill="hold" grpId="1" nodeType="withEffect">
                                  <p:stCondLst>
                                    <p:cond delay="0"/>
                                  </p:stCondLst>
                                  <p:childTnLst>
                                    <p:set>
                                      <p:cBhvr>
                                        <p:cTn id="149" dur="1" fill="hold">
                                          <p:stCondLst>
                                            <p:cond delay="0"/>
                                          </p:stCondLst>
                                        </p:cTn>
                                        <p:tgtEl>
                                          <p:spTgt spid="18"/>
                                        </p:tgtEl>
                                        <p:attrNameLst>
                                          <p:attrName>style.visibility</p:attrName>
                                        </p:attrNameLst>
                                      </p:cBhvr>
                                      <p:to>
                                        <p:strVal val="visible"/>
                                      </p:to>
                                    </p:set>
                                    <p:animEffect transition="in" filter="blinds(vertical)">
                                      <p:cBhvr>
                                        <p:cTn id="150" dur="2000"/>
                                        <p:tgtEl>
                                          <p:spTgt spid="18"/>
                                        </p:tgtEl>
                                      </p:cBhvr>
                                    </p:animEffect>
                                  </p:childTnLst>
                                </p:cTn>
                              </p:par>
                              <p:par>
                                <p:cTn id="151" presetID="3" presetClass="entr" presetSubtype="5" fill="hold" grpId="1" nodeType="withEffect">
                                  <p:stCondLst>
                                    <p:cond delay="0"/>
                                  </p:stCondLst>
                                  <p:childTnLst>
                                    <p:set>
                                      <p:cBhvr>
                                        <p:cTn id="152" dur="1" fill="hold">
                                          <p:stCondLst>
                                            <p:cond delay="0"/>
                                          </p:stCondLst>
                                        </p:cTn>
                                        <p:tgtEl>
                                          <p:spTgt spid="19"/>
                                        </p:tgtEl>
                                        <p:attrNameLst>
                                          <p:attrName>style.visibility</p:attrName>
                                        </p:attrNameLst>
                                      </p:cBhvr>
                                      <p:to>
                                        <p:strVal val="visible"/>
                                      </p:to>
                                    </p:set>
                                    <p:animEffect transition="in" filter="blinds(vertical)">
                                      <p:cBhvr>
                                        <p:cTn id="153" dur="2000"/>
                                        <p:tgtEl>
                                          <p:spTgt spid="19"/>
                                        </p:tgtEl>
                                      </p:cBhvr>
                                    </p:animEffect>
                                  </p:childTnLst>
                                </p:cTn>
                              </p:par>
                              <p:par>
                                <p:cTn id="154" presetID="3" presetClass="entr" presetSubtype="5" fill="hold" grpId="1" nodeType="withEffect">
                                  <p:stCondLst>
                                    <p:cond delay="0"/>
                                  </p:stCondLst>
                                  <p:childTnLst>
                                    <p:set>
                                      <p:cBhvr>
                                        <p:cTn id="155" dur="1" fill="hold">
                                          <p:stCondLst>
                                            <p:cond delay="0"/>
                                          </p:stCondLst>
                                        </p:cTn>
                                        <p:tgtEl>
                                          <p:spTgt spid="20"/>
                                        </p:tgtEl>
                                        <p:attrNameLst>
                                          <p:attrName>style.visibility</p:attrName>
                                        </p:attrNameLst>
                                      </p:cBhvr>
                                      <p:to>
                                        <p:strVal val="visible"/>
                                      </p:to>
                                    </p:set>
                                    <p:animEffect transition="in" filter="blinds(vertical)">
                                      <p:cBhvr>
                                        <p:cTn id="156" dur="2000"/>
                                        <p:tgtEl>
                                          <p:spTgt spid="20"/>
                                        </p:tgtEl>
                                      </p:cBhvr>
                                    </p:animEffect>
                                  </p:childTnLst>
                                </p:cTn>
                              </p:par>
                              <p:par>
                                <p:cTn id="157" presetID="3" presetClass="entr" presetSubtype="5" fill="hold" grpId="1" nodeType="withEffect">
                                  <p:stCondLst>
                                    <p:cond delay="0"/>
                                  </p:stCondLst>
                                  <p:childTnLst>
                                    <p:set>
                                      <p:cBhvr>
                                        <p:cTn id="158" dur="1" fill="hold">
                                          <p:stCondLst>
                                            <p:cond delay="0"/>
                                          </p:stCondLst>
                                        </p:cTn>
                                        <p:tgtEl>
                                          <p:spTgt spid="21"/>
                                        </p:tgtEl>
                                        <p:attrNameLst>
                                          <p:attrName>style.visibility</p:attrName>
                                        </p:attrNameLst>
                                      </p:cBhvr>
                                      <p:to>
                                        <p:strVal val="visible"/>
                                      </p:to>
                                    </p:set>
                                    <p:animEffect transition="in" filter="blinds(vertical)">
                                      <p:cBhvr>
                                        <p:cTn id="159" dur="2000"/>
                                        <p:tgtEl>
                                          <p:spTgt spid="21"/>
                                        </p:tgtEl>
                                      </p:cBhvr>
                                    </p:animEffect>
                                  </p:childTnLst>
                                </p:cTn>
                              </p:par>
                              <p:par>
                                <p:cTn id="160" presetID="3" presetClass="entr" presetSubtype="5" fill="hold" grpId="1" nodeType="withEffect">
                                  <p:stCondLst>
                                    <p:cond delay="0"/>
                                  </p:stCondLst>
                                  <p:childTnLst>
                                    <p:set>
                                      <p:cBhvr>
                                        <p:cTn id="161" dur="1" fill="hold">
                                          <p:stCondLst>
                                            <p:cond delay="0"/>
                                          </p:stCondLst>
                                        </p:cTn>
                                        <p:tgtEl>
                                          <p:spTgt spid="22"/>
                                        </p:tgtEl>
                                        <p:attrNameLst>
                                          <p:attrName>style.visibility</p:attrName>
                                        </p:attrNameLst>
                                      </p:cBhvr>
                                      <p:to>
                                        <p:strVal val="visible"/>
                                      </p:to>
                                    </p:set>
                                    <p:animEffect transition="in" filter="blinds(vertical)">
                                      <p:cBhvr>
                                        <p:cTn id="162" dur="2000"/>
                                        <p:tgtEl>
                                          <p:spTgt spid="22"/>
                                        </p:tgtEl>
                                      </p:cBhvr>
                                    </p:animEffect>
                                  </p:childTnLst>
                                </p:cTn>
                              </p:par>
                              <p:par>
                                <p:cTn id="163" presetID="3" presetClass="entr" presetSubtype="5" fill="hold" grpId="1" nodeType="withEffect">
                                  <p:stCondLst>
                                    <p:cond delay="0"/>
                                  </p:stCondLst>
                                  <p:childTnLst>
                                    <p:set>
                                      <p:cBhvr>
                                        <p:cTn id="164" dur="1" fill="hold">
                                          <p:stCondLst>
                                            <p:cond delay="0"/>
                                          </p:stCondLst>
                                        </p:cTn>
                                        <p:tgtEl>
                                          <p:spTgt spid="23"/>
                                        </p:tgtEl>
                                        <p:attrNameLst>
                                          <p:attrName>style.visibility</p:attrName>
                                        </p:attrNameLst>
                                      </p:cBhvr>
                                      <p:to>
                                        <p:strVal val="visible"/>
                                      </p:to>
                                    </p:set>
                                    <p:animEffect transition="in" filter="blinds(vertical)">
                                      <p:cBhvr>
                                        <p:cTn id="165" dur="2000"/>
                                        <p:tgtEl>
                                          <p:spTgt spid="23"/>
                                        </p:tgtEl>
                                      </p:cBhvr>
                                    </p:animEffect>
                                  </p:childTnLst>
                                </p:cTn>
                              </p:par>
                              <p:par>
                                <p:cTn id="166" presetID="3" presetClass="entr" presetSubtype="5" fill="hold" grpId="1" nodeType="withEffect">
                                  <p:stCondLst>
                                    <p:cond delay="0"/>
                                  </p:stCondLst>
                                  <p:childTnLst>
                                    <p:set>
                                      <p:cBhvr>
                                        <p:cTn id="167" dur="1" fill="hold">
                                          <p:stCondLst>
                                            <p:cond delay="0"/>
                                          </p:stCondLst>
                                        </p:cTn>
                                        <p:tgtEl>
                                          <p:spTgt spid="24"/>
                                        </p:tgtEl>
                                        <p:attrNameLst>
                                          <p:attrName>style.visibility</p:attrName>
                                        </p:attrNameLst>
                                      </p:cBhvr>
                                      <p:to>
                                        <p:strVal val="visible"/>
                                      </p:to>
                                    </p:set>
                                    <p:animEffect transition="in" filter="blinds(vertical)">
                                      <p:cBhvr>
                                        <p:cTn id="168" dur="2000"/>
                                        <p:tgtEl>
                                          <p:spTgt spid="24"/>
                                        </p:tgtEl>
                                      </p:cBhvr>
                                    </p:animEffect>
                                  </p:childTnLst>
                                </p:cTn>
                              </p:par>
                              <p:par>
                                <p:cTn id="169" presetID="3" presetClass="entr" presetSubtype="5" fill="hold" grpId="1" nodeType="withEffect">
                                  <p:stCondLst>
                                    <p:cond delay="0"/>
                                  </p:stCondLst>
                                  <p:childTnLst>
                                    <p:set>
                                      <p:cBhvr>
                                        <p:cTn id="170" dur="1" fill="hold">
                                          <p:stCondLst>
                                            <p:cond delay="0"/>
                                          </p:stCondLst>
                                        </p:cTn>
                                        <p:tgtEl>
                                          <p:spTgt spid="25"/>
                                        </p:tgtEl>
                                        <p:attrNameLst>
                                          <p:attrName>style.visibility</p:attrName>
                                        </p:attrNameLst>
                                      </p:cBhvr>
                                      <p:to>
                                        <p:strVal val="visible"/>
                                      </p:to>
                                    </p:set>
                                    <p:animEffect transition="in" filter="blinds(vertical)">
                                      <p:cBhvr>
                                        <p:cTn id="171" dur="2000"/>
                                        <p:tgtEl>
                                          <p:spTgt spid="25"/>
                                        </p:tgtEl>
                                      </p:cBhvr>
                                    </p:animEffect>
                                  </p:childTnLst>
                                </p:cTn>
                              </p:par>
                              <p:par>
                                <p:cTn id="172" presetID="3" presetClass="entr" presetSubtype="5" fill="hold" grpId="1" nodeType="withEffect">
                                  <p:stCondLst>
                                    <p:cond delay="0"/>
                                  </p:stCondLst>
                                  <p:childTnLst>
                                    <p:set>
                                      <p:cBhvr>
                                        <p:cTn id="173" dur="1" fill="hold">
                                          <p:stCondLst>
                                            <p:cond delay="0"/>
                                          </p:stCondLst>
                                        </p:cTn>
                                        <p:tgtEl>
                                          <p:spTgt spid="26"/>
                                        </p:tgtEl>
                                        <p:attrNameLst>
                                          <p:attrName>style.visibility</p:attrName>
                                        </p:attrNameLst>
                                      </p:cBhvr>
                                      <p:to>
                                        <p:strVal val="visible"/>
                                      </p:to>
                                    </p:set>
                                    <p:animEffect transition="in" filter="blinds(vertical)">
                                      <p:cBhvr>
                                        <p:cTn id="174" dur="2000"/>
                                        <p:tgtEl>
                                          <p:spTgt spid="26"/>
                                        </p:tgtEl>
                                      </p:cBhvr>
                                    </p:animEffect>
                                  </p:childTnLst>
                                </p:cTn>
                              </p:par>
                            </p:childTnLst>
                          </p:cTn>
                        </p:par>
                        <p:par>
                          <p:cTn id="175" fill="hold">
                            <p:stCondLst>
                              <p:cond delay="2000"/>
                            </p:stCondLst>
                            <p:childTnLst>
                              <p:par>
                                <p:cTn id="176" presetID="2" presetClass="exit" presetSubtype="6" fill="hold" grpId="2" nodeType="afterEffect">
                                  <p:stCondLst>
                                    <p:cond delay="0"/>
                                  </p:stCondLst>
                                  <p:childTnLst>
                                    <p:anim calcmode="lin" valueType="num">
                                      <p:cBhvr additive="base">
                                        <p:cTn id="177" dur="2000"/>
                                        <p:tgtEl>
                                          <p:spTgt spid="3"/>
                                        </p:tgtEl>
                                        <p:attrNameLst>
                                          <p:attrName>ppt_x</p:attrName>
                                        </p:attrNameLst>
                                      </p:cBhvr>
                                      <p:tavLst>
                                        <p:tav tm="0">
                                          <p:val>
                                            <p:strVal val="ppt_x"/>
                                          </p:val>
                                        </p:tav>
                                        <p:tav tm="100000">
                                          <p:val>
                                            <p:strVal val="1+ppt_w/2"/>
                                          </p:val>
                                        </p:tav>
                                      </p:tavLst>
                                    </p:anim>
                                    <p:anim calcmode="lin" valueType="num">
                                      <p:cBhvr additive="base">
                                        <p:cTn id="178" dur="2000"/>
                                        <p:tgtEl>
                                          <p:spTgt spid="3"/>
                                        </p:tgtEl>
                                        <p:attrNameLst>
                                          <p:attrName>ppt_y</p:attrName>
                                        </p:attrNameLst>
                                      </p:cBhvr>
                                      <p:tavLst>
                                        <p:tav tm="0">
                                          <p:val>
                                            <p:strVal val="ppt_y"/>
                                          </p:val>
                                        </p:tav>
                                        <p:tav tm="100000">
                                          <p:val>
                                            <p:strVal val="1+ppt_h/2"/>
                                          </p:val>
                                        </p:tav>
                                      </p:tavLst>
                                    </p:anim>
                                    <p:set>
                                      <p:cBhvr>
                                        <p:cTn id="179" dur="1" fill="hold">
                                          <p:stCondLst>
                                            <p:cond delay="1999"/>
                                          </p:stCondLst>
                                        </p:cTn>
                                        <p:tgtEl>
                                          <p:spTgt spid="3"/>
                                        </p:tgtEl>
                                        <p:attrNameLst>
                                          <p:attrName>style.visibility</p:attrName>
                                        </p:attrNameLst>
                                      </p:cBhvr>
                                      <p:to>
                                        <p:strVal val="hidden"/>
                                      </p:to>
                                    </p:set>
                                  </p:childTnLst>
                                </p:cTn>
                              </p:par>
                              <p:par>
                                <p:cTn id="180" presetID="2" presetClass="exit" presetSubtype="6" fill="hold" grpId="2" nodeType="withEffect">
                                  <p:stCondLst>
                                    <p:cond delay="0"/>
                                  </p:stCondLst>
                                  <p:childTnLst>
                                    <p:anim calcmode="lin" valueType="num">
                                      <p:cBhvr additive="base">
                                        <p:cTn id="181" dur="2000"/>
                                        <p:tgtEl>
                                          <p:spTgt spid="5"/>
                                        </p:tgtEl>
                                        <p:attrNameLst>
                                          <p:attrName>ppt_x</p:attrName>
                                        </p:attrNameLst>
                                      </p:cBhvr>
                                      <p:tavLst>
                                        <p:tav tm="0">
                                          <p:val>
                                            <p:strVal val="ppt_x"/>
                                          </p:val>
                                        </p:tav>
                                        <p:tav tm="100000">
                                          <p:val>
                                            <p:strVal val="1+ppt_w/2"/>
                                          </p:val>
                                        </p:tav>
                                      </p:tavLst>
                                    </p:anim>
                                    <p:anim calcmode="lin" valueType="num">
                                      <p:cBhvr additive="base">
                                        <p:cTn id="182" dur="2000"/>
                                        <p:tgtEl>
                                          <p:spTgt spid="5"/>
                                        </p:tgtEl>
                                        <p:attrNameLst>
                                          <p:attrName>ppt_y</p:attrName>
                                        </p:attrNameLst>
                                      </p:cBhvr>
                                      <p:tavLst>
                                        <p:tav tm="0">
                                          <p:val>
                                            <p:strVal val="ppt_y"/>
                                          </p:val>
                                        </p:tav>
                                        <p:tav tm="100000">
                                          <p:val>
                                            <p:strVal val="1+ppt_h/2"/>
                                          </p:val>
                                        </p:tav>
                                      </p:tavLst>
                                    </p:anim>
                                    <p:set>
                                      <p:cBhvr>
                                        <p:cTn id="183" dur="1" fill="hold">
                                          <p:stCondLst>
                                            <p:cond delay="1999"/>
                                          </p:stCondLst>
                                        </p:cTn>
                                        <p:tgtEl>
                                          <p:spTgt spid="5"/>
                                        </p:tgtEl>
                                        <p:attrNameLst>
                                          <p:attrName>style.visibility</p:attrName>
                                        </p:attrNameLst>
                                      </p:cBhvr>
                                      <p:to>
                                        <p:strVal val="hidden"/>
                                      </p:to>
                                    </p:set>
                                  </p:childTnLst>
                                </p:cTn>
                              </p:par>
                              <p:par>
                                <p:cTn id="184" presetID="2" presetClass="exit" presetSubtype="6" fill="hold" grpId="2" nodeType="withEffect">
                                  <p:stCondLst>
                                    <p:cond delay="0"/>
                                  </p:stCondLst>
                                  <p:childTnLst>
                                    <p:anim calcmode="lin" valueType="num">
                                      <p:cBhvr additive="base">
                                        <p:cTn id="185" dur="2000"/>
                                        <p:tgtEl>
                                          <p:spTgt spid="7"/>
                                        </p:tgtEl>
                                        <p:attrNameLst>
                                          <p:attrName>ppt_x</p:attrName>
                                        </p:attrNameLst>
                                      </p:cBhvr>
                                      <p:tavLst>
                                        <p:tav tm="0">
                                          <p:val>
                                            <p:strVal val="ppt_x"/>
                                          </p:val>
                                        </p:tav>
                                        <p:tav tm="100000">
                                          <p:val>
                                            <p:strVal val="1+ppt_w/2"/>
                                          </p:val>
                                        </p:tav>
                                      </p:tavLst>
                                    </p:anim>
                                    <p:anim calcmode="lin" valueType="num">
                                      <p:cBhvr additive="base">
                                        <p:cTn id="186" dur="2000"/>
                                        <p:tgtEl>
                                          <p:spTgt spid="7"/>
                                        </p:tgtEl>
                                        <p:attrNameLst>
                                          <p:attrName>ppt_y</p:attrName>
                                        </p:attrNameLst>
                                      </p:cBhvr>
                                      <p:tavLst>
                                        <p:tav tm="0">
                                          <p:val>
                                            <p:strVal val="ppt_y"/>
                                          </p:val>
                                        </p:tav>
                                        <p:tav tm="100000">
                                          <p:val>
                                            <p:strVal val="1+ppt_h/2"/>
                                          </p:val>
                                        </p:tav>
                                      </p:tavLst>
                                    </p:anim>
                                    <p:set>
                                      <p:cBhvr>
                                        <p:cTn id="187" dur="1" fill="hold">
                                          <p:stCondLst>
                                            <p:cond delay="1999"/>
                                          </p:stCondLst>
                                        </p:cTn>
                                        <p:tgtEl>
                                          <p:spTgt spid="7"/>
                                        </p:tgtEl>
                                        <p:attrNameLst>
                                          <p:attrName>style.visibility</p:attrName>
                                        </p:attrNameLst>
                                      </p:cBhvr>
                                      <p:to>
                                        <p:strVal val="hidden"/>
                                      </p:to>
                                    </p:set>
                                  </p:childTnLst>
                                </p:cTn>
                              </p:par>
                              <p:par>
                                <p:cTn id="188" presetID="2" presetClass="exit" presetSubtype="6" fill="hold" grpId="2" nodeType="withEffect">
                                  <p:stCondLst>
                                    <p:cond delay="0"/>
                                  </p:stCondLst>
                                  <p:childTnLst>
                                    <p:anim calcmode="lin" valueType="num">
                                      <p:cBhvr additive="base">
                                        <p:cTn id="189" dur="2000"/>
                                        <p:tgtEl>
                                          <p:spTgt spid="9"/>
                                        </p:tgtEl>
                                        <p:attrNameLst>
                                          <p:attrName>ppt_x</p:attrName>
                                        </p:attrNameLst>
                                      </p:cBhvr>
                                      <p:tavLst>
                                        <p:tav tm="0">
                                          <p:val>
                                            <p:strVal val="ppt_x"/>
                                          </p:val>
                                        </p:tav>
                                        <p:tav tm="100000">
                                          <p:val>
                                            <p:strVal val="1+ppt_w/2"/>
                                          </p:val>
                                        </p:tav>
                                      </p:tavLst>
                                    </p:anim>
                                    <p:anim calcmode="lin" valueType="num">
                                      <p:cBhvr additive="base">
                                        <p:cTn id="190" dur="2000"/>
                                        <p:tgtEl>
                                          <p:spTgt spid="9"/>
                                        </p:tgtEl>
                                        <p:attrNameLst>
                                          <p:attrName>ppt_y</p:attrName>
                                        </p:attrNameLst>
                                      </p:cBhvr>
                                      <p:tavLst>
                                        <p:tav tm="0">
                                          <p:val>
                                            <p:strVal val="ppt_y"/>
                                          </p:val>
                                        </p:tav>
                                        <p:tav tm="100000">
                                          <p:val>
                                            <p:strVal val="1+ppt_h/2"/>
                                          </p:val>
                                        </p:tav>
                                      </p:tavLst>
                                    </p:anim>
                                    <p:set>
                                      <p:cBhvr>
                                        <p:cTn id="191" dur="1" fill="hold">
                                          <p:stCondLst>
                                            <p:cond delay="1999"/>
                                          </p:stCondLst>
                                        </p:cTn>
                                        <p:tgtEl>
                                          <p:spTgt spid="9"/>
                                        </p:tgtEl>
                                        <p:attrNameLst>
                                          <p:attrName>style.visibility</p:attrName>
                                        </p:attrNameLst>
                                      </p:cBhvr>
                                      <p:to>
                                        <p:strVal val="hidden"/>
                                      </p:to>
                                    </p:set>
                                  </p:childTnLst>
                                </p:cTn>
                              </p:par>
                              <p:par>
                                <p:cTn id="192" presetID="2" presetClass="exit" presetSubtype="6" fill="hold" grpId="2" nodeType="withEffect">
                                  <p:stCondLst>
                                    <p:cond delay="0"/>
                                  </p:stCondLst>
                                  <p:childTnLst>
                                    <p:anim calcmode="lin" valueType="num">
                                      <p:cBhvr additive="base">
                                        <p:cTn id="193" dur="2000"/>
                                        <p:tgtEl>
                                          <p:spTgt spid="11"/>
                                        </p:tgtEl>
                                        <p:attrNameLst>
                                          <p:attrName>ppt_x</p:attrName>
                                        </p:attrNameLst>
                                      </p:cBhvr>
                                      <p:tavLst>
                                        <p:tav tm="0">
                                          <p:val>
                                            <p:strVal val="ppt_x"/>
                                          </p:val>
                                        </p:tav>
                                        <p:tav tm="100000">
                                          <p:val>
                                            <p:strVal val="1+ppt_w/2"/>
                                          </p:val>
                                        </p:tav>
                                      </p:tavLst>
                                    </p:anim>
                                    <p:anim calcmode="lin" valueType="num">
                                      <p:cBhvr additive="base">
                                        <p:cTn id="194" dur="2000"/>
                                        <p:tgtEl>
                                          <p:spTgt spid="11"/>
                                        </p:tgtEl>
                                        <p:attrNameLst>
                                          <p:attrName>ppt_y</p:attrName>
                                        </p:attrNameLst>
                                      </p:cBhvr>
                                      <p:tavLst>
                                        <p:tav tm="0">
                                          <p:val>
                                            <p:strVal val="ppt_y"/>
                                          </p:val>
                                        </p:tav>
                                        <p:tav tm="100000">
                                          <p:val>
                                            <p:strVal val="1+ppt_h/2"/>
                                          </p:val>
                                        </p:tav>
                                      </p:tavLst>
                                    </p:anim>
                                    <p:set>
                                      <p:cBhvr>
                                        <p:cTn id="195" dur="1" fill="hold">
                                          <p:stCondLst>
                                            <p:cond delay="1999"/>
                                          </p:stCondLst>
                                        </p:cTn>
                                        <p:tgtEl>
                                          <p:spTgt spid="11"/>
                                        </p:tgtEl>
                                        <p:attrNameLst>
                                          <p:attrName>style.visibility</p:attrName>
                                        </p:attrNameLst>
                                      </p:cBhvr>
                                      <p:to>
                                        <p:strVal val="hidden"/>
                                      </p:to>
                                    </p:set>
                                  </p:childTnLst>
                                </p:cTn>
                              </p:par>
                              <p:par>
                                <p:cTn id="196" presetID="2" presetClass="exit" presetSubtype="6" fill="hold" grpId="2" nodeType="withEffect">
                                  <p:stCondLst>
                                    <p:cond delay="0"/>
                                  </p:stCondLst>
                                  <p:childTnLst>
                                    <p:anim calcmode="lin" valueType="num">
                                      <p:cBhvr additive="base">
                                        <p:cTn id="197" dur="2000"/>
                                        <p:tgtEl>
                                          <p:spTgt spid="13"/>
                                        </p:tgtEl>
                                        <p:attrNameLst>
                                          <p:attrName>ppt_x</p:attrName>
                                        </p:attrNameLst>
                                      </p:cBhvr>
                                      <p:tavLst>
                                        <p:tav tm="0">
                                          <p:val>
                                            <p:strVal val="ppt_x"/>
                                          </p:val>
                                        </p:tav>
                                        <p:tav tm="100000">
                                          <p:val>
                                            <p:strVal val="1+ppt_w/2"/>
                                          </p:val>
                                        </p:tav>
                                      </p:tavLst>
                                    </p:anim>
                                    <p:anim calcmode="lin" valueType="num">
                                      <p:cBhvr additive="base">
                                        <p:cTn id="198" dur="2000"/>
                                        <p:tgtEl>
                                          <p:spTgt spid="13"/>
                                        </p:tgtEl>
                                        <p:attrNameLst>
                                          <p:attrName>ppt_y</p:attrName>
                                        </p:attrNameLst>
                                      </p:cBhvr>
                                      <p:tavLst>
                                        <p:tav tm="0">
                                          <p:val>
                                            <p:strVal val="ppt_y"/>
                                          </p:val>
                                        </p:tav>
                                        <p:tav tm="100000">
                                          <p:val>
                                            <p:strVal val="1+ppt_h/2"/>
                                          </p:val>
                                        </p:tav>
                                      </p:tavLst>
                                    </p:anim>
                                    <p:set>
                                      <p:cBhvr>
                                        <p:cTn id="199" dur="1" fill="hold">
                                          <p:stCondLst>
                                            <p:cond delay="1999"/>
                                          </p:stCondLst>
                                        </p:cTn>
                                        <p:tgtEl>
                                          <p:spTgt spid="13"/>
                                        </p:tgtEl>
                                        <p:attrNameLst>
                                          <p:attrName>style.visibility</p:attrName>
                                        </p:attrNameLst>
                                      </p:cBhvr>
                                      <p:to>
                                        <p:strVal val="hidden"/>
                                      </p:to>
                                    </p:set>
                                  </p:childTnLst>
                                </p:cTn>
                              </p:par>
                              <p:par>
                                <p:cTn id="200" presetID="2" presetClass="exit" presetSubtype="12" fill="hold" grpId="2" nodeType="withEffect">
                                  <p:stCondLst>
                                    <p:cond delay="0"/>
                                  </p:stCondLst>
                                  <p:childTnLst>
                                    <p:anim calcmode="lin" valueType="num">
                                      <p:cBhvr additive="base">
                                        <p:cTn id="201" dur="2000"/>
                                        <p:tgtEl>
                                          <p:spTgt spid="15"/>
                                        </p:tgtEl>
                                        <p:attrNameLst>
                                          <p:attrName>ppt_x</p:attrName>
                                        </p:attrNameLst>
                                      </p:cBhvr>
                                      <p:tavLst>
                                        <p:tav tm="0">
                                          <p:val>
                                            <p:strVal val="ppt_x"/>
                                          </p:val>
                                        </p:tav>
                                        <p:tav tm="100000">
                                          <p:val>
                                            <p:strVal val="0-ppt_w/2"/>
                                          </p:val>
                                        </p:tav>
                                      </p:tavLst>
                                    </p:anim>
                                    <p:anim calcmode="lin" valueType="num">
                                      <p:cBhvr additive="base">
                                        <p:cTn id="202" dur="2000"/>
                                        <p:tgtEl>
                                          <p:spTgt spid="15"/>
                                        </p:tgtEl>
                                        <p:attrNameLst>
                                          <p:attrName>ppt_y</p:attrName>
                                        </p:attrNameLst>
                                      </p:cBhvr>
                                      <p:tavLst>
                                        <p:tav tm="0">
                                          <p:val>
                                            <p:strVal val="ppt_y"/>
                                          </p:val>
                                        </p:tav>
                                        <p:tav tm="100000">
                                          <p:val>
                                            <p:strVal val="1+ppt_h/2"/>
                                          </p:val>
                                        </p:tav>
                                      </p:tavLst>
                                    </p:anim>
                                    <p:set>
                                      <p:cBhvr>
                                        <p:cTn id="203" dur="1" fill="hold">
                                          <p:stCondLst>
                                            <p:cond delay="1999"/>
                                          </p:stCondLst>
                                        </p:cTn>
                                        <p:tgtEl>
                                          <p:spTgt spid="15"/>
                                        </p:tgtEl>
                                        <p:attrNameLst>
                                          <p:attrName>style.visibility</p:attrName>
                                        </p:attrNameLst>
                                      </p:cBhvr>
                                      <p:to>
                                        <p:strVal val="hidden"/>
                                      </p:to>
                                    </p:set>
                                  </p:childTnLst>
                                </p:cTn>
                              </p:par>
                              <p:par>
                                <p:cTn id="204" presetID="2" presetClass="exit" presetSubtype="12" fill="hold" grpId="2" nodeType="withEffect">
                                  <p:stCondLst>
                                    <p:cond delay="0"/>
                                  </p:stCondLst>
                                  <p:childTnLst>
                                    <p:anim calcmode="lin" valueType="num">
                                      <p:cBhvr additive="base">
                                        <p:cTn id="205" dur="2000"/>
                                        <p:tgtEl>
                                          <p:spTgt spid="17"/>
                                        </p:tgtEl>
                                        <p:attrNameLst>
                                          <p:attrName>ppt_x</p:attrName>
                                        </p:attrNameLst>
                                      </p:cBhvr>
                                      <p:tavLst>
                                        <p:tav tm="0">
                                          <p:val>
                                            <p:strVal val="ppt_x"/>
                                          </p:val>
                                        </p:tav>
                                        <p:tav tm="100000">
                                          <p:val>
                                            <p:strVal val="0-ppt_w/2"/>
                                          </p:val>
                                        </p:tav>
                                      </p:tavLst>
                                    </p:anim>
                                    <p:anim calcmode="lin" valueType="num">
                                      <p:cBhvr additive="base">
                                        <p:cTn id="206" dur="2000"/>
                                        <p:tgtEl>
                                          <p:spTgt spid="17"/>
                                        </p:tgtEl>
                                        <p:attrNameLst>
                                          <p:attrName>ppt_y</p:attrName>
                                        </p:attrNameLst>
                                      </p:cBhvr>
                                      <p:tavLst>
                                        <p:tav tm="0">
                                          <p:val>
                                            <p:strVal val="ppt_y"/>
                                          </p:val>
                                        </p:tav>
                                        <p:tav tm="100000">
                                          <p:val>
                                            <p:strVal val="1+ppt_h/2"/>
                                          </p:val>
                                        </p:tav>
                                      </p:tavLst>
                                    </p:anim>
                                    <p:set>
                                      <p:cBhvr>
                                        <p:cTn id="207" dur="1" fill="hold">
                                          <p:stCondLst>
                                            <p:cond delay="1999"/>
                                          </p:stCondLst>
                                        </p:cTn>
                                        <p:tgtEl>
                                          <p:spTgt spid="17"/>
                                        </p:tgtEl>
                                        <p:attrNameLst>
                                          <p:attrName>style.visibility</p:attrName>
                                        </p:attrNameLst>
                                      </p:cBhvr>
                                      <p:to>
                                        <p:strVal val="hidden"/>
                                      </p:to>
                                    </p:set>
                                  </p:childTnLst>
                                </p:cTn>
                              </p:par>
                              <p:par>
                                <p:cTn id="208" presetID="2" presetClass="exit" presetSubtype="12" fill="hold" grpId="2" nodeType="withEffect">
                                  <p:stCondLst>
                                    <p:cond delay="0"/>
                                  </p:stCondLst>
                                  <p:childTnLst>
                                    <p:anim calcmode="lin" valueType="num">
                                      <p:cBhvr additive="base">
                                        <p:cTn id="209" dur="2000"/>
                                        <p:tgtEl>
                                          <p:spTgt spid="19"/>
                                        </p:tgtEl>
                                        <p:attrNameLst>
                                          <p:attrName>ppt_x</p:attrName>
                                        </p:attrNameLst>
                                      </p:cBhvr>
                                      <p:tavLst>
                                        <p:tav tm="0">
                                          <p:val>
                                            <p:strVal val="ppt_x"/>
                                          </p:val>
                                        </p:tav>
                                        <p:tav tm="100000">
                                          <p:val>
                                            <p:strVal val="0-ppt_w/2"/>
                                          </p:val>
                                        </p:tav>
                                      </p:tavLst>
                                    </p:anim>
                                    <p:anim calcmode="lin" valueType="num">
                                      <p:cBhvr additive="base">
                                        <p:cTn id="210" dur="2000"/>
                                        <p:tgtEl>
                                          <p:spTgt spid="19"/>
                                        </p:tgtEl>
                                        <p:attrNameLst>
                                          <p:attrName>ppt_y</p:attrName>
                                        </p:attrNameLst>
                                      </p:cBhvr>
                                      <p:tavLst>
                                        <p:tav tm="0">
                                          <p:val>
                                            <p:strVal val="ppt_y"/>
                                          </p:val>
                                        </p:tav>
                                        <p:tav tm="100000">
                                          <p:val>
                                            <p:strVal val="1+ppt_h/2"/>
                                          </p:val>
                                        </p:tav>
                                      </p:tavLst>
                                    </p:anim>
                                    <p:set>
                                      <p:cBhvr>
                                        <p:cTn id="211" dur="1" fill="hold">
                                          <p:stCondLst>
                                            <p:cond delay="1999"/>
                                          </p:stCondLst>
                                        </p:cTn>
                                        <p:tgtEl>
                                          <p:spTgt spid="19"/>
                                        </p:tgtEl>
                                        <p:attrNameLst>
                                          <p:attrName>style.visibility</p:attrName>
                                        </p:attrNameLst>
                                      </p:cBhvr>
                                      <p:to>
                                        <p:strVal val="hidden"/>
                                      </p:to>
                                    </p:set>
                                  </p:childTnLst>
                                </p:cTn>
                              </p:par>
                              <p:par>
                                <p:cTn id="212" presetID="2" presetClass="exit" presetSubtype="12" fill="hold" grpId="2" nodeType="withEffect">
                                  <p:stCondLst>
                                    <p:cond delay="0"/>
                                  </p:stCondLst>
                                  <p:childTnLst>
                                    <p:anim calcmode="lin" valueType="num">
                                      <p:cBhvr additive="base">
                                        <p:cTn id="213" dur="2000"/>
                                        <p:tgtEl>
                                          <p:spTgt spid="21"/>
                                        </p:tgtEl>
                                        <p:attrNameLst>
                                          <p:attrName>ppt_x</p:attrName>
                                        </p:attrNameLst>
                                      </p:cBhvr>
                                      <p:tavLst>
                                        <p:tav tm="0">
                                          <p:val>
                                            <p:strVal val="ppt_x"/>
                                          </p:val>
                                        </p:tav>
                                        <p:tav tm="100000">
                                          <p:val>
                                            <p:strVal val="0-ppt_w/2"/>
                                          </p:val>
                                        </p:tav>
                                      </p:tavLst>
                                    </p:anim>
                                    <p:anim calcmode="lin" valueType="num">
                                      <p:cBhvr additive="base">
                                        <p:cTn id="214" dur="2000"/>
                                        <p:tgtEl>
                                          <p:spTgt spid="21"/>
                                        </p:tgtEl>
                                        <p:attrNameLst>
                                          <p:attrName>ppt_y</p:attrName>
                                        </p:attrNameLst>
                                      </p:cBhvr>
                                      <p:tavLst>
                                        <p:tav tm="0">
                                          <p:val>
                                            <p:strVal val="ppt_y"/>
                                          </p:val>
                                        </p:tav>
                                        <p:tav tm="100000">
                                          <p:val>
                                            <p:strVal val="1+ppt_h/2"/>
                                          </p:val>
                                        </p:tav>
                                      </p:tavLst>
                                    </p:anim>
                                    <p:set>
                                      <p:cBhvr>
                                        <p:cTn id="215" dur="1" fill="hold">
                                          <p:stCondLst>
                                            <p:cond delay="1999"/>
                                          </p:stCondLst>
                                        </p:cTn>
                                        <p:tgtEl>
                                          <p:spTgt spid="21"/>
                                        </p:tgtEl>
                                        <p:attrNameLst>
                                          <p:attrName>style.visibility</p:attrName>
                                        </p:attrNameLst>
                                      </p:cBhvr>
                                      <p:to>
                                        <p:strVal val="hidden"/>
                                      </p:to>
                                    </p:set>
                                  </p:childTnLst>
                                </p:cTn>
                              </p:par>
                              <p:par>
                                <p:cTn id="216" presetID="2" presetClass="exit" presetSubtype="12" fill="hold" grpId="2" nodeType="withEffect">
                                  <p:stCondLst>
                                    <p:cond delay="0"/>
                                  </p:stCondLst>
                                  <p:childTnLst>
                                    <p:anim calcmode="lin" valueType="num">
                                      <p:cBhvr additive="base">
                                        <p:cTn id="217" dur="2000"/>
                                        <p:tgtEl>
                                          <p:spTgt spid="23"/>
                                        </p:tgtEl>
                                        <p:attrNameLst>
                                          <p:attrName>ppt_x</p:attrName>
                                        </p:attrNameLst>
                                      </p:cBhvr>
                                      <p:tavLst>
                                        <p:tav tm="0">
                                          <p:val>
                                            <p:strVal val="ppt_x"/>
                                          </p:val>
                                        </p:tav>
                                        <p:tav tm="100000">
                                          <p:val>
                                            <p:strVal val="0-ppt_w/2"/>
                                          </p:val>
                                        </p:tav>
                                      </p:tavLst>
                                    </p:anim>
                                    <p:anim calcmode="lin" valueType="num">
                                      <p:cBhvr additive="base">
                                        <p:cTn id="218" dur="2000"/>
                                        <p:tgtEl>
                                          <p:spTgt spid="23"/>
                                        </p:tgtEl>
                                        <p:attrNameLst>
                                          <p:attrName>ppt_y</p:attrName>
                                        </p:attrNameLst>
                                      </p:cBhvr>
                                      <p:tavLst>
                                        <p:tav tm="0">
                                          <p:val>
                                            <p:strVal val="ppt_y"/>
                                          </p:val>
                                        </p:tav>
                                        <p:tav tm="100000">
                                          <p:val>
                                            <p:strVal val="1+ppt_h/2"/>
                                          </p:val>
                                        </p:tav>
                                      </p:tavLst>
                                    </p:anim>
                                    <p:set>
                                      <p:cBhvr>
                                        <p:cTn id="219" dur="1" fill="hold">
                                          <p:stCondLst>
                                            <p:cond delay="1999"/>
                                          </p:stCondLst>
                                        </p:cTn>
                                        <p:tgtEl>
                                          <p:spTgt spid="23"/>
                                        </p:tgtEl>
                                        <p:attrNameLst>
                                          <p:attrName>style.visibility</p:attrName>
                                        </p:attrNameLst>
                                      </p:cBhvr>
                                      <p:to>
                                        <p:strVal val="hidden"/>
                                      </p:to>
                                    </p:set>
                                  </p:childTnLst>
                                </p:cTn>
                              </p:par>
                              <p:par>
                                <p:cTn id="220" presetID="2" presetClass="exit" presetSubtype="12" fill="hold" grpId="2" nodeType="withEffect">
                                  <p:stCondLst>
                                    <p:cond delay="0"/>
                                  </p:stCondLst>
                                  <p:childTnLst>
                                    <p:anim calcmode="lin" valueType="num">
                                      <p:cBhvr additive="base">
                                        <p:cTn id="221" dur="2000"/>
                                        <p:tgtEl>
                                          <p:spTgt spid="25"/>
                                        </p:tgtEl>
                                        <p:attrNameLst>
                                          <p:attrName>ppt_x</p:attrName>
                                        </p:attrNameLst>
                                      </p:cBhvr>
                                      <p:tavLst>
                                        <p:tav tm="0">
                                          <p:val>
                                            <p:strVal val="ppt_x"/>
                                          </p:val>
                                        </p:tav>
                                        <p:tav tm="100000">
                                          <p:val>
                                            <p:strVal val="0-ppt_w/2"/>
                                          </p:val>
                                        </p:tav>
                                      </p:tavLst>
                                    </p:anim>
                                    <p:anim calcmode="lin" valueType="num">
                                      <p:cBhvr additive="base">
                                        <p:cTn id="222" dur="2000"/>
                                        <p:tgtEl>
                                          <p:spTgt spid="25"/>
                                        </p:tgtEl>
                                        <p:attrNameLst>
                                          <p:attrName>ppt_y</p:attrName>
                                        </p:attrNameLst>
                                      </p:cBhvr>
                                      <p:tavLst>
                                        <p:tav tm="0">
                                          <p:val>
                                            <p:strVal val="ppt_y"/>
                                          </p:val>
                                        </p:tav>
                                        <p:tav tm="100000">
                                          <p:val>
                                            <p:strVal val="1+ppt_h/2"/>
                                          </p:val>
                                        </p:tav>
                                      </p:tavLst>
                                    </p:anim>
                                    <p:set>
                                      <p:cBhvr>
                                        <p:cTn id="223" dur="1" fill="hold">
                                          <p:stCondLst>
                                            <p:cond delay="1999"/>
                                          </p:stCondLst>
                                        </p:cTn>
                                        <p:tgtEl>
                                          <p:spTgt spid="25"/>
                                        </p:tgtEl>
                                        <p:attrNameLst>
                                          <p:attrName>style.visibility</p:attrName>
                                        </p:attrNameLst>
                                      </p:cBhvr>
                                      <p:to>
                                        <p:strVal val="hidden"/>
                                      </p:to>
                                    </p:set>
                                  </p:childTnLst>
                                </p:cTn>
                              </p:par>
                              <p:par>
                                <p:cTn id="224" presetID="2" presetClass="exit" presetSubtype="9" fill="hold" grpId="2" nodeType="withEffect">
                                  <p:stCondLst>
                                    <p:cond delay="0"/>
                                  </p:stCondLst>
                                  <p:childTnLst>
                                    <p:anim calcmode="lin" valueType="num">
                                      <p:cBhvr additive="base">
                                        <p:cTn id="225" dur="2000"/>
                                        <p:tgtEl>
                                          <p:spTgt spid="16"/>
                                        </p:tgtEl>
                                        <p:attrNameLst>
                                          <p:attrName>ppt_x</p:attrName>
                                        </p:attrNameLst>
                                      </p:cBhvr>
                                      <p:tavLst>
                                        <p:tav tm="0">
                                          <p:val>
                                            <p:strVal val="ppt_x"/>
                                          </p:val>
                                        </p:tav>
                                        <p:tav tm="100000">
                                          <p:val>
                                            <p:strVal val="0-ppt_w/2"/>
                                          </p:val>
                                        </p:tav>
                                      </p:tavLst>
                                    </p:anim>
                                    <p:anim calcmode="lin" valueType="num">
                                      <p:cBhvr additive="base">
                                        <p:cTn id="226" dur="2000"/>
                                        <p:tgtEl>
                                          <p:spTgt spid="16"/>
                                        </p:tgtEl>
                                        <p:attrNameLst>
                                          <p:attrName>ppt_y</p:attrName>
                                        </p:attrNameLst>
                                      </p:cBhvr>
                                      <p:tavLst>
                                        <p:tav tm="0">
                                          <p:val>
                                            <p:strVal val="ppt_y"/>
                                          </p:val>
                                        </p:tav>
                                        <p:tav tm="100000">
                                          <p:val>
                                            <p:strVal val="0-ppt_h/2"/>
                                          </p:val>
                                        </p:tav>
                                      </p:tavLst>
                                    </p:anim>
                                    <p:set>
                                      <p:cBhvr>
                                        <p:cTn id="227" dur="1" fill="hold">
                                          <p:stCondLst>
                                            <p:cond delay="1999"/>
                                          </p:stCondLst>
                                        </p:cTn>
                                        <p:tgtEl>
                                          <p:spTgt spid="16"/>
                                        </p:tgtEl>
                                        <p:attrNameLst>
                                          <p:attrName>style.visibility</p:attrName>
                                        </p:attrNameLst>
                                      </p:cBhvr>
                                      <p:to>
                                        <p:strVal val="hidden"/>
                                      </p:to>
                                    </p:set>
                                  </p:childTnLst>
                                </p:cTn>
                              </p:par>
                              <p:par>
                                <p:cTn id="228" presetID="2" presetClass="exit" presetSubtype="9" fill="hold" grpId="2" nodeType="withEffect">
                                  <p:stCondLst>
                                    <p:cond delay="0"/>
                                  </p:stCondLst>
                                  <p:childTnLst>
                                    <p:anim calcmode="lin" valueType="num">
                                      <p:cBhvr additive="base">
                                        <p:cTn id="229" dur="2000"/>
                                        <p:tgtEl>
                                          <p:spTgt spid="18"/>
                                        </p:tgtEl>
                                        <p:attrNameLst>
                                          <p:attrName>ppt_x</p:attrName>
                                        </p:attrNameLst>
                                      </p:cBhvr>
                                      <p:tavLst>
                                        <p:tav tm="0">
                                          <p:val>
                                            <p:strVal val="ppt_x"/>
                                          </p:val>
                                        </p:tav>
                                        <p:tav tm="100000">
                                          <p:val>
                                            <p:strVal val="0-ppt_w/2"/>
                                          </p:val>
                                        </p:tav>
                                      </p:tavLst>
                                    </p:anim>
                                    <p:anim calcmode="lin" valueType="num">
                                      <p:cBhvr additive="base">
                                        <p:cTn id="230" dur="2000"/>
                                        <p:tgtEl>
                                          <p:spTgt spid="18"/>
                                        </p:tgtEl>
                                        <p:attrNameLst>
                                          <p:attrName>ppt_y</p:attrName>
                                        </p:attrNameLst>
                                      </p:cBhvr>
                                      <p:tavLst>
                                        <p:tav tm="0">
                                          <p:val>
                                            <p:strVal val="ppt_y"/>
                                          </p:val>
                                        </p:tav>
                                        <p:tav tm="100000">
                                          <p:val>
                                            <p:strVal val="0-ppt_h/2"/>
                                          </p:val>
                                        </p:tav>
                                      </p:tavLst>
                                    </p:anim>
                                    <p:set>
                                      <p:cBhvr>
                                        <p:cTn id="231" dur="1" fill="hold">
                                          <p:stCondLst>
                                            <p:cond delay="1999"/>
                                          </p:stCondLst>
                                        </p:cTn>
                                        <p:tgtEl>
                                          <p:spTgt spid="18"/>
                                        </p:tgtEl>
                                        <p:attrNameLst>
                                          <p:attrName>style.visibility</p:attrName>
                                        </p:attrNameLst>
                                      </p:cBhvr>
                                      <p:to>
                                        <p:strVal val="hidden"/>
                                      </p:to>
                                    </p:set>
                                  </p:childTnLst>
                                </p:cTn>
                              </p:par>
                              <p:par>
                                <p:cTn id="232" presetID="2" presetClass="exit" presetSubtype="9" fill="hold" grpId="2" nodeType="withEffect">
                                  <p:stCondLst>
                                    <p:cond delay="0"/>
                                  </p:stCondLst>
                                  <p:childTnLst>
                                    <p:anim calcmode="lin" valueType="num">
                                      <p:cBhvr additive="base">
                                        <p:cTn id="233" dur="2000"/>
                                        <p:tgtEl>
                                          <p:spTgt spid="20"/>
                                        </p:tgtEl>
                                        <p:attrNameLst>
                                          <p:attrName>ppt_x</p:attrName>
                                        </p:attrNameLst>
                                      </p:cBhvr>
                                      <p:tavLst>
                                        <p:tav tm="0">
                                          <p:val>
                                            <p:strVal val="ppt_x"/>
                                          </p:val>
                                        </p:tav>
                                        <p:tav tm="100000">
                                          <p:val>
                                            <p:strVal val="0-ppt_w/2"/>
                                          </p:val>
                                        </p:tav>
                                      </p:tavLst>
                                    </p:anim>
                                    <p:anim calcmode="lin" valueType="num">
                                      <p:cBhvr additive="base">
                                        <p:cTn id="234" dur="2000"/>
                                        <p:tgtEl>
                                          <p:spTgt spid="20"/>
                                        </p:tgtEl>
                                        <p:attrNameLst>
                                          <p:attrName>ppt_y</p:attrName>
                                        </p:attrNameLst>
                                      </p:cBhvr>
                                      <p:tavLst>
                                        <p:tav tm="0">
                                          <p:val>
                                            <p:strVal val="ppt_y"/>
                                          </p:val>
                                        </p:tav>
                                        <p:tav tm="100000">
                                          <p:val>
                                            <p:strVal val="0-ppt_h/2"/>
                                          </p:val>
                                        </p:tav>
                                      </p:tavLst>
                                    </p:anim>
                                    <p:set>
                                      <p:cBhvr>
                                        <p:cTn id="235" dur="1" fill="hold">
                                          <p:stCondLst>
                                            <p:cond delay="1999"/>
                                          </p:stCondLst>
                                        </p:cTn>
                                        <p:tgtEl>
                                          <p:spTgt spid="20"/>
                                        </p:tgtEl>
                                        <p:attrNameLst>
                                          <p:attrName>style.visibility</p:attrName>
                                        </p:attrNameLst>
                                      </p:cBhvr>
                                      <p:to>
                                        <p:strVal val="hidden"/>
                                      </p:to>
                                    </p:set>
                                  </p:childTnLst>
                                </p:cTn>
                              </p:par>
                              <p:par>
                                <p:cTn id="236" presetID="2" presetClass="exit" presetSubtype="9" fill="hold" grpId="2" nodeType="withEffect">
                                  <p:stCondLst>
                                    <p:cond delay="0"/>
                                  </p:stCondLst>
                                  <p:childTnLst>
                                    <p:anim calcmode="lin" valueType="num">
                                      <p:cBhvr additive="base">
                                        <p:cTn id="237" dur="2000"/>
                                        <p:tgtEl>
                                          <p:spTgt spid="22"/>
                                        </p:tgtEl>
                                        <p:attrNameLst>
                                          <p:attrName>ppt_x</p:attrName>
                                        </p:attrNameLst>
                                      </p:cBhvr>
                                      <p:tavLst>
                                        <p:tav tm="0">
                                          <p:val>
                                            <p:strVal val="ppt_x"/>
                                          </p:val>
                                        </p:tav>
                                        <p:tav tm="100000">
                                          <p:val>
                                            <p:strVal val="0-ppt_w/2"/>
                                          </p:val>
                                        </p:tav>
                                      </p:tavLst>
                                    </p:anim>
                                    <p:anim calcmode="lin" valueType="num">
                                      <p:cBhvr additive="base">
                                        <p:cTn id="238" dur="2000"/>
                                        <p:tgtEl>
                                          <p:spTgt spid="22"/>
                                        </p:tgtEl>
                                        <p:attrNameLst>
                                          <p:attrName>ppt_y</p:attrName>
                                        </p:attrNameLst>
                                      </p:cBhvr>
                                      <p:tavLst>
                                        <p:tav tm="0">
                                          <p:val>
                                            <p:strVal val="ppt_y"/>
                                          </p:val>
                                        </p:tav>
                                        <p:tav tm="100000">
                                          <p:val>
                                            <p:strVal val="0-ppt_h/2"/>
                                          </p:val>
                                        </p:tav>
                                      </p:tavLst>
                                    </p:anim>
                                    <p:set>
                                      <p:cBhvr>
                                        <p:cTn id="239" dur="1" fill="hold">
                                          <p:stCondLst>
                                            <p:cond delay="1999"/>
                                          </p:stCondLst>
                                        </p:cTn>
                                        <p:tgtEl>
                                          <p:spTgt spid="22"/>
                                        </p:tgtEl>
                                        <p:attrNameLst>
                                          <p:attrName>style.visibility</p:attrName>
                                        </p:attrNameLst>
                                      </p:cBhvr>
                                      <p:to>
                                        <p:strVal val="hidden"/>
                                      </p:to>
                                    </p:set>
                                  </p:childTnLst>
                                </p:cTn>
                              </p:par>
                              <p:par>
                                <p:cTn id="240" presetID="2" presetClass="exit" presetSubtype="9" fill="hold" grpId="2" nodeType="withEffect">
                                  <p:stCondLst>
                                    <p:cond delay="0"/>
                                  </p:stCondLst>
                                  <p:childTnLst>
                                    <p:anim calcmode="lin" valueType="num">
                                      <p:cBhvr additive="base">
                                        <p:cTn id="241" dur="2000"/>
                                        <p:tgtEl>
                                          <p:spTgt spid="24"/>
                                        </p:tgtEl>
                                        <p:attrNameLst>
                                          <p:attrName>ppt_x</p:attrName>
                                        </p:attrNameLst>
                                      </p:cBhvr>
                                      <p:tavLst>
                                        <p:tav tm="0">
                                          <p:val>
                                            <p:strVal val="ppt_x"/>
                                          </p:val>
                                        </p:tav>
                                        <p:tav tm="100000">
                                          <p:val>
                                            <p:strVal val="0-ppt_w/2"/>
                                          </p:val>
                                        </p:tav>
                                      </p:tavLst>
                                    </p:anim>
                                    <p:anim calcmode="lin" valueType="num">
                                      <p:cBhvr additive="base">
                                        <p:cTn id="242" dur="2000"/>
                                        <p:tgtEl>
                                          <p:spTgt spid="24"/>
                                        </p:tgtEl>
                                        <p:attrNameLst>
                                          <p:attrName>ppt_y</p:attrName>
                                        </p:attrNameLst>
                                      </p:cBhvr>
                                      <p:tavLst>
                                        <p:tav tm="0">
                                          <p:val>
                                            <p:strVal val="ppt_y"/>
                                          </p:val>
                                        </p:tav>
                                        <p:tav tm="100000">
                                          <p:val>
                                            <p:strVal val="0-ppt_h/2"/>
                                          </p:val>
                                        </p:tav>
                                      </p:tavLst>
                                    </p:anim>
                                    <p:set>
                                      <p:cBhvr>
                                        <p:cTn id="243" dur="1" fill="hold">
                                          <p:stCondLst>
                                            <p:cond delay="1999"/>
                                          </p:stCondLst>
                                        </p:cTn>
                                        <p:tgtEl>
                                          <p:spTgt spid="24"/>
                                        </p:tgtEl>
                                        <p:attrNameLst>
                                          <p:attrName>style.visibility</p:attrName>
                                        </p:attrNameLst>
                                      </p:cBhvr>
                                      <p:to>
                                        <p:strVal val="hidden"/>
                                      </p:to>
                                    </p:set>
                                  </p:childTnLst>
                                </p:cTn>
                              </p:par>
                              <p:par>
                                <p:cTn id="244" presetID="2" presetClass="exit" presetSubtype="9" fill="hold" grpId="2" nodeType="withEffect">
                                  <p:stCondLst>
                                    <p:cond delay="0"/>
                                  </p:stCondLst>
                                  <p:childTnLst>
                                    <p:anim calcmode="lin" valueType="num">
                                      <p:cBhvr additive="base">
                                        <p:cTn id="245" dur="2000"/>
                                        <p:tgtEl>
                                          <p:spTgt spid="26"/>
                                        </p:tgtEl>
                                        <p:attrNameLst>
                                          <p:attrName>ppt_x</p:attrName>
                                        </p:attrNameLst>
                                      </p:cBhvr>
                                      <p:tavLst>
                                        <p:tav tm="0">
                                          <p:val>
                                            <p:strVal val="ppt_x"/>
                                          </p:val>
                                        </p:tav>
                                        <p:tav tm="100000">
                                          <p:val>
                                            <p:strVal val="0-ppt_w/2"/>
                                          </p:val>
                                        </p:tav>
                                      </p:tavLst>
                                    </p:anim>
                                    <p:anim calcmode="lin" valueType="num">
                                      <p:cBhvr additive="base">
                                        <p:cTn id="246" dur="2000"/>
                                        <p:tgtEl>
                                          <p:spTgt spid="26"/>
                                        </p:tgtEl>
                                        <p:attrNameLst>
                                          <p:attrName>ppt_y</p:attrName>
                                        </p:attrNameLst>
                                      </p:cBhvr>
                                      <p:tavLst>
                                        <p:tav tm="0">
                                          <p:val>
                                            <p:strVal val="ppt_y"/>
                                          </p:val>
                                        </p:tav>
                                        <p:tav tm="100000">
                                          <p:val>
                                            <p:strVal val="0-ppt_h/2"/>
                                          </p:val>
                                        </p:tav>
                                      </p:tavLst>
                                    </p:anim>
                                    <p:set>
                                      <p:cBhvr>
                                        <p:cTn id="247" dur="1" fill="hold">
                                          <p:stCondLst>
                                            <p:cond delay="1999"/>
                                          </p:stCondLst>
                                        </p:cTn>
                                        <p:tgtEl>
                                          <p:spTgt spid="26"/>
                                        </p:tgtEl>
                                        <p:attrNameLst>
                                          <p:attrName>style.visibility</p:attrName>
                                        </p:attrNameLst>
                                      </p:cBhvr>
                                      <p:to>
                                        <p:strVal val="hidden"/>
                                      </p:to>
                                    </p:set>
                                  </p:childTnLst>
                                </p:cTn>
                              </p:par>
                              <p:par>
                                <p:cTn id="248" presetID="2" presetClass="exit" presetSubtype="3" fill="hold" grpId="2" nodeType="withEffect">
                                  <p:stCondLst>
                                    <p:cond delay="0"/>
                                  </p:stCondLst>
                                  <p:childTnLst>
                                    <p:anim calcmode="lin" valueType="num">
                                      <p:cBhvr additive="base">
                                        <p:cTn id="249" dur="2000"/>
                                        <p:tgtEl>
                                          <p:spTgt spid="4"/>
                                        </p:tgtEl>
                                        <p:attrNameLst>
                                          <p:attrName>ppt_x</p:attrName>
                                        </p:attrNameLst>
                                      </p:cBhvr>
                                      <p:tavLst>
                                        <p:tav tm="0">
                                          <p:val>
                                            <p:strVal val="ppt_x"/>
                                          </p:val>
                                        </p:tav>
                                        <p:tav tm="100000">
                                          <p:val>
                                            <p:strVal val="1+ppt_w/2"/>
                                          </p:val>
                                        </p:tav>
                                      </p:tavLst>
                                    </p:anim>
                                    <p:anim calcmode="lin" valueType="num">
                                      <p:cBhvr additive="base">
                                        <p:cTn id="250" dur="2000"/>
                                        <p:tgtEl>
                                          <p:spTgt spid="4"/>
                                        </p:tgtEl>
                                        <p:attrNameLst>
                                          <p:attrName>ppt_y</p:attrName>
                                        </p:attrNameLst>
                                      </p:cBhvr>
                                      <p:tavLst>
                                        <p:tav tm="0">
                                          <p:val>
                                            <p:strVal val="ppt_y"/>
                                          </p:val>
                                        </p:tav>
                                        <p:tav tm="100000">
                                          <p:val>
                                            <p:strVal val="0-ppt_h/2"/>
                                          </p:val>
                                        </p:tav>
                                      </p:tavLst>
                                    </p:anim>
                                    <p:set>
                                      <p:cBhvr>
                                        <p:cTn id="251" dur="1" fill="hold">
                                          <p:stCondLst>
                                            <p:cond delay="1999"/>
                                          </p:stCondLst>
                                        </p:cTn>
                                        <p:tgtEl>
                                          <p:spTgt spid="4"/>
                                        </p:tgtEl>
                                        <p:attrNameLst>
                                          <p:attrName>style.visibility</p:attrName>
                                        </p:attrNameLst>
                                      </p:cBhvr>
                                      <p:to>
                                        <p:strVal val="hidden"/>
                                      </p:to>
                                    </p:set>
                                  </p:childTnLst>
                                </p:cTn>
                              </p:par>
                              <p:par>
                                <p:cTn id="252" presetID="2" presetClass="exit" presetSubtype="3" fill="hold" grpId="2" nodeType="withEffect">
                                  <p:stCondLst>
                                    <p:cond delay="0"/>
                                  </p:stCondLst>
                                  <p:childTnLst>
                                    <p:anim calcmode="lin" valueType="num">
                                      <p:cBhvr additive="base">
                                        <p:cTn id="253" dur="2000"/>
                                        <p:tgtEl>
                                          <p:spTgt spid="6"/>
                                        </p:tgtEl>
                                        <p:attrNameLst>
                                          <p:attrName>ppt_x</p:attrName>
                                        </p:attrNameLst>
                                      </p:cBhvr>
                                      <p:tavLst>
                                        <p:tav tm="0">
                                          <p:val>
                                            <p:strVal val="ppt_x"/>
                                          </p:val>
                                        </p:tav>
                                        <p:tav tm="100000">
                                          <p:val>
                                            <p:strVal val="1+ppt_w/2"/>
                                          </p:val>
                                        </p:tav>
                                      </p:tavLst>
                                    </p:anim>
                                    <p:anim calcmode="lin" valueType="num">
                                      <p:cBhvr additive="base">
                                        <p:cTn id="254" dur="2000"/>
                                        <p:tgtEl>
                                          <p:spTgt spid="6"/>
                                        </p:tgtEl>
                                        <p:attrNameLst>
                                          <p:attrName>ppt_y</p:attrName>
                                        </p:attrNameLst>
                                      </p:cBhvr>
                                      <p:tavLst>
                                        <p:tav tm="0">
                                          <p:val>
                                            <p:strVal val="ppt_y"/>
                                          </p:val>
                                        </p:tav>
                                        <p:tav tm="100000">
                                          <p:val>
                                            <p:strVal val="0-ppt_h/2"/>
                                          </p:val>
                                        </p:tav>
                                      </p:tavLst>
                                    </p:anim>
                                    <p:set>
                                      <p:cBhvr>
                                        <p:cTn id="255" dur="1" fill="hold">
                                          <p:stCondLst>
                                            <p:cond delay="1999"/>
                                          </p:stCondLst>
                                        </p:cTn>
                                        <p:tgtEl>
                                          <p:spTgt spid="6"/>
                                        </p:tgtEl>
                                        <p:attrNameLst>
                                          <p:attrName>style.visibility</p:attrName>
                                        </p:attrNameLst>
                                      </p:cBhvr>
                                      <p:to>
                                        <p:strVal val="hidden"/>
                                      </p:to>
                                    </p:set>
                                  </p:childTnLst>
                                </p:cTn>
                              </p:par>
                              <p:par>
                                <p:cTn id="256" presetID="2" presetClass="exit" presetSubtype="3" fill="hold" grpId="2" nodeType="withEffect">
                                  <p:stCondLst>
                                    <p:cond delay="0"/>
                                  </p:stCondLst>
                                  <p:childTnLst>
                                    <p:anim calcmode="lin" valueType="num">
                                      <p:cBhvr additive="base">
                                        <p:cTn id="257" dur="2000"/>
                                        <p:tgtEl>
                                          <p:spTgt spid="8"/>
                                        </p:tgtEl>
                                        <p:attrNameLst>
                                          <p:attrName>ppt_x</p:attrName>
                                        </p:attrNameLst>
                                      </p:cBhvr>
                                      <p:tavLst>
                                        <p:tav tm="0">
                                          <p:val>
                                            <p:strVal val="ppt_x"/>
                                          </p:val>
                                        </p:tav>
                                        <p:tav tm="100000">
                                          <p:val>
                                            <p:strVal val="1+ppt_w/2"/>
                                          </p:val>
                                        </p:tav>
                                      </p:tavLst>
                                    </p:anim>
                                    <p:anim calcmode="lin" valueType="num">
                                      <p:cBhvr additive="base">
                                        <p:cTn id="258" dur="2000"/>
                                        <p:tgtEl>
                                          <p:spTgt spid="8"/>
                                        </p:tgtEl>
                                        <p:attrNameLst>
                                          <p:attrName>ppt_y</p:attrName>
                                        </p:attrNameLst>
                                      </p:cBhvr>
                                      <p:tavLst>
                                        <p:tav tm="0">
                                          <p:val>
                                            <p:strVal val="ppt_y"/>
                                          </p:val>
                                        </p:tav>
                                        <p:tav tm="100000">
                                          <p:val>
                                            <p:strVal val="0-ppt_h/2"/>
                                          </p:val>
                                        </p:tav>
                                      </p:tavLst>
                                    </p:anim>
                                    <p:set>
                                      <p:cBhvr>
                                        <p:cTn id="259" dur="1" fill="hold">
                                          <p:stCondLst>
                                            <p:cond delay="1999"/>
                                          </p:stCondLst>
                                        </p:cTn>
                                        <p:tgtEl>
                                          <p:spTgt spid="8"/>
                                        </p:tgtEl>
                                        <p:attrNameLst>
                                          <p:attrName>style.visibility</p:attrName>
                                        </p:attrNameLst>
                                      </p:cBhvr>
                                      <p:to>
                                        <p:strVal val="hidden"/>
                                      </p:to>
                                    </p:set>
                                  </p:childTnLst>
                                </p:cTn>
                              </p:par>
                              <p:par>
                                <p:cTn id="260" presetID="2" presetClass="exit" presetSubtype="3" fill="hold" grpId="2" nodeType="withEffect">
                                  <p:stCondLst>
                                    <p:cond delay="0"/>
                                  </p:stCondLst>
                                  <p:childTnLst>
                                    <p:anim calcmode="lin" valueType="num">
                                      <p:cBhvr additive="base">
                                        <p:cTn id="261" dur="2000"/>
                                        <p:tgtEl>
                                          <p:spTgt spid="10"/>
                                        </p:tgtEl>
                                        <p:attrNameLst>
                                          <p:attrName>ppt_x</p:attrName>
                                        </p:attrNameLst>
                                      </p:cBhvr>
                                      <p:tavLst>
                                        <p:tav tm="0">
                                          <p:val>
                                            <p:strVal val="ppt_x"/>
                                          </p:val>
                                        </p:tav>
                                        <p:tav tm="100000">
                                          <p:val>
                                            <p:strVal val="1+ppt_w/2"/>
                                          </p:val>
                                        </p:tav>
                                      </p:tavLst>
                                    </p:anim>
                                    <p:anim calcmode="lin" valueType="num">
                                      <p:cBhvr additive="base">
                                        <p:cTn id="262" dur="2000"/>
                                        <p:tgtEl>
                                          <p:spTgt spid="10"/>
                                        </p:tgtEl>
                                        <p:attrNameLst>
                                          <p:attrName>ppt_y</p:attrName>
                                        </p:attrNameLst>
                                      </p:cBhvr>
                                      <p:tavLst>
                                        <p:tav tm="0">
                                          <p:val>
                                            <p:strVal val="ppt_y"/>
                                          </p:val>
                                        </p:tav>
                                        <p:tav tm="100000">
                                          <p:val>
                                            <p:strVal val="0-ppt_h/2"/>
                                          </p:val>
                                        </p:tav>
                                      </p:tavLst>
                                    </p:anim>
                                    <p:set>
                                      <p:cBhvr>
                                        <p:cTn id="263" dur="1" fill="hold">
                                          <p:stCondLst>
                                            <p:cond delay="1999"/>
                                          </p:stCondLst>
                                        </p:cTn>
                                        <p:tgtEl>
                                          <p:spTgt spid="10"/>
                                        </p:tgtEl>
                                        <p:attrNameLst>
                                          <p:attrName>style.visibility</p:attrName>
                                        </p:attrNameLst>
                                      </p:cBhvr>
                                      <p:to>
                                        <p:strVal val="hidden"/>
                                      </p:to>
                                    </p:set>
                                  </p:childTnLst>
                                </p:cTn>
                              </p:par>
                              <p:par>
                                <p:cTn id="264" presetID="2" presetClass="exit" presetSubtype="3" fill="hold" grpId="2" nodeType="withEffect">
                                  <p:stCondLst>
                                    <p:cond delay="0"/>
                                  </p:stCondLst>
                                  <p:childTnLst>
                                    <p:anim calcmode="lin" valueType="num">
                                      <p:cBhvr additive="base">
                                        <p:cTn id="265" dur="2000"/>
                                        <p:tgtEl>
                                          <p:spTgt spid="12"/>
                                        </p:tgtEl>
                                        <p:attrNameLst>
                                          <p:attrName>ppt_x</p:attrName>
                                        </p:attrNameLst>
                                      </p:cBhvr>
                                      <p:tavLst>
                                        <p:tav tm="0">
                                          <p:val>
                                            <p:strVal val="ppt_x"/>
                                          </p:val>
                                        </p:tav>
                                        <p:tav tm="100000">
                                          <p:val>
                                            <p:strVal val="1+ppt_w/2"/>
                                          </p:val>
                                        </p:tav>
                                      </p:tavLst>
                                    </p:anim>
                                    <p:anim calcmode="lin" valueType="num">
                                      <p:cBhvr additive="base">
                                        <p:cTn id="266" dur="2000"/>
                                        <p:tgtEl>
                                          <p:spTgt spid="12"/>
                                        </p:tgtEl>
                                        <p:attrNameLst>
                                          <p:attrName>ppt_y</p:attrName>
                                        </p:attrNameLst>
                                      </p:cBhvr>
                                      <p:tavLst>
                                        <p:tav tm="0">
                                          <p:val>
                                            <p:strVal val="ppt_y"/>
                                          </p:val>
                                        </p:tav>
                                        <p:tav tm="100000">
                                          <p:val>
                                            <p:strVal val="0-ppt_h/2"/>
                                          </p:val>
                                        </p:tav>
                                      </p:tavLst>
                                    </p:anim>
                                    <p:set>
                                      <p:cBhvr>
                                        <p:cTn id="267" dur="1" fill="hold">
                                          <p:stCondLst>
                                            <p:cond delay="1999"/>
                                          </p:stCondLst>
                                        </p:cTn>
                                        <p:tgtEl>
                                          <p:spTgt spid="12"/>
                                        </p:tgtEl>
                                        <p:attrNameLst>
                                          <p:attrName>style.visibility</p:attrName>
                                        </p:attrNameLst>
                                      </p:cBhvr>
                                      <p:to>
                                        <p:strVal val="hidden"/>
                                      </p:to>
                                    </p:set>
                                  </p:childTnLst>
                                </p:cTn>
                              </p:par>
                              <p:par>
                                <p:cTn id="268" presetID="2" presetClass="exit" presetSubtype="3" fill="hold" grpId="2" nodeType="withEffect">
                                  <p:stCondLst>
                                    <p:cond delay="0"/>
                                  </p:stCondLst>
                                  <p:childTnLst>
                                    <p:anim calcmode="lin" valueType="num">
                                      <p:cBhvr additive="base">
                                        <p:cTn id="269" dur="2000"/>
                                        <p:tgtEl>
                                          <p:spTgt spid="14"/>
                                        </p:tgtEl>
                                        <p:attrNameLst>
                                          <p:attrName>ppt_x</p:attrName>
                                        </p:attrNameLst>
                                      </p:cBhvr>
                                      <p:tavLst>
                                        <p:tav tm="0">
                                          <p:val>
                                            <p:strVal val="ppt_x"/>
                                          </p:val>
                                        </p:tav>
                                        <p:tav tm="100000">
                                          <p:val>
                                            <p:strVal val="1+ppt_w/2"/>
                                          </p:val>
                                        </p:tav>
                                      </p:tavLst>
                                    </p:anim>
                                    <p:anim calcmode="lin" valueType="num">
                                      <p:cBhvr additive="base">
                                        <p:cTn id="270" dur="2000"/>
                                        <p:tgtEl>
                                          <p:spTgt spid="14"/>
                                        </p:tgtEl>
                                        <p:attrNameLst>
                                          <p:attrName>ppt_y</p:attrName>
                                        </p:attrNameLst>
                                      </p:cBhvr>
                                      <p:tavLst>
                                        <p:tav tm="0">
                                          <p:val>
                                            <p:strVal val="ppt_y"/>
                                          </p:val>
                                        </p:tav>
                                        <p:tav tm="100000">
                                          <p:val>
                                            <p:strVal val="0-ppt_h/2"/>
                                          </p:val>
                                        </p:tav>
                                      </p:tavLst>
                                    </p:anim>
                                    <p:set>
                                      <p:cBhvr>
                                        <p:cTn id="271" dur="1" fill="hold">
                                          <p:stCondLst>
                                            <p:cond delay="1999"/>
                                          </p:stCondLst>
                                        </p:cTn>
                                        <p:tgtEl>
                                          <p:spTgt spid="14"/>
                                        </p:tgtEl>
                                        <p:attrNameLst>
                                          <p:attrName>style.visibility</p:attrName>
                                        </p:attrNameLst>
                                      </p:cBhvr>
                                      <p:to>
                                        <p:strVal val="hidden"/>
                                      </p:to>
                                    </p:set>
                                  </p:childTnLst>
                                </p:cTn>
                              </p:par>
                              <p:par>
                                <p:cTn id="272" presetID="23" presetClass="entr" presetSubtype="288" fill="hold" nodeType="withEffect">
                                  <p:stCondLst>
                                    <p:cond delay="0"/>
                                  </p:stCondLst>
                                  <p:childTnLst>
                                    <p:set>
                                      <p:cBhvr>
                                        <p:cTn id="273" dur="1" fill="hold">
                                          <p:stCondLst>
                                            <p:cond delay="0"/>
                                          </p:stCondLst>
                                        </p:cTn>
                                        <p:tgtEl>
                                          <p:spTgt spid="2"/>
                                        </p:tgtEl>
                                        <p:attrNameLst>
                                          <p:attrName>style.visibility</p:attrName>
                                        </p:attrNameLst>
                                      </p:cBhvr>
                                      <p:to>
                                        <p:strVal val="visible"/>
                                      </p:to>
                                    </p:set>
                                    <p:anim calcmode="lin" valueType="num">
                                      <p:cBhvr>
                                        <p:cTn id="274" dur="2000" fill="hold"/>
                                        <p:tgtEl>
                                          <p:spTgt spid="2"/>
                                        </p:tgtEl>
                                        <p:attrNameLst>
                                          <p:attrName>ppt_w</p:attrName>
                                        </p:attrNameLst>
                                      </p:cBhvr>
                                      <p:tavLst>
                                        <p:tav tm="0">
                                          <p:val>
                                            <p:strVal val="4/3*#ppt_w"/>
                                          </p:val>
                                        </p:tav>
                                        <p:tav tm="100000">
                                          <p:val>
                                            <p:strVal val="#ppt_w"/>
                                          </p:val>
                                        </p:tav>
                                      </p:tavLst>
                                    </p:anim>
                                    <p:anim calcmode="lin" valueType="num">
                                      <p:cBhvr>
                                        <p:cTn id="275" dur="2000" fill="hold"/>
                                        <p:tgtEl>
                                          <p:spTgt spid="2"/>
                                        </p:tgtEl>
                                        <p:attrNameLst>
                                          <p:attrName>ppt_h</p:attrName>
                                        </p:attrNameLst>
                                      </p:cBhvr>
                                      <p:tavLst>
                                        <p:tav tm="0">
                                          <p:val>
                                            <p:strVal val="4/3*#ppt_h"/>
                                          </p:val>
                                        </p:tav>
                                        <p:tav tm="100000">
                                          <p:val>
                                            <p:strVal val="#ppt_h"/>
                                          </p:val>
                                        </p:tav>
                                      </p:tavLst>
                                    </p:anim>
                                  </p:childTnLst>
                                </p:cTn>
                              </p:par>
                              <p:par>
                                <p:cTn id="276" presetID="16" presetClass="entr" presetSubtype="37" fill="hold" nodeType="withEffect">
                                  <p:stCondLst>
                                    <p:cond delay="0"/>
                                  </p:stCondLst>
                                  <p:childTnLst>
                                    <p:set>
                                      <p:cBhvr>
                                        <p:cTn id="277" dur="1" fill="hold">
                                          <p:stCondLst>
                                            <p:cond delay="0"/>
                                          </p:stCondLst>
                                        </p:cTn>
                                        <p:tgtEl>
                                          <p:spTgt spid="2"/>
                                        </p:tgtEl>
                                        <p:attrNameLst>
                                          <p:attrName>style.visibility</p:attrName>
                                        </p:attrNameLst>
                                      </p:cBhvr>
                                      <p:to>
                                        <p:strVal val="visible"/>
                                      </p:to>
                                    </p:set>
                                    <p:animEffect transition="in" filter="barn(outVertical)">
                                      <p:cBhvr>
                                        <p:cTn id="278"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4" grpId="0" animBg="1"/>
      <p:bldP spid="4" grpId="1" animBg="1"/>
      <p:bldP spid="4" grpId="2" animBg="1"/>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P spid="16" grpId="1" animBg="1"/>
      <p:bldP spid="16" grpId="2" animBg="1"/>
      <p:bldP spid="17" grpId="0" animBg="1"/>
      <p:bldP spid="17" grpId="1" animBg="1"/>
      <p:bldP spid="17" grpId="2" animBg="1"/>
      <p:bldP spid="18" grpId="0" animBg="1"/>
      <p:bldP spid="18" grpId="1" animBg="1"/>
      <p:bldP spid="18" grpId="2" animBg="1"/>
      <p:bldP spid="19" grpId="0" animBg="1"/>
      <p:bldP spid="19" grpId="1" animBg="1"/>
      <p:bldP spid="19" grpId="2" animBg="1"/>
      <p:bldP spid="20" grpId="0" animBg="1"/>
      <p:bldP spid="20" grpId="1" animBg="1"/>
      <p:bldP spid="20" grpId="2" animBg="1"/>
      <p:bldP spid="21" grpId="0" animBg="1"/>
      <p:bldP spid="21" grpId="1" animBg="1"/>
      <p:bldP spid="21" grpId="2" animBg="1"/>
      <p:bldP spid="22" grpId="0" animBg="1"/>
      <p:bldP spid="22" grpId="1" animBg="1"/>
      <p:bldP spid="22" grpId="2" animBg="1"/>
      <p:bldP spid="23" grpId="0" animBg="1"/>
      <p:bldP spid="23" grpId="1" animBg="1"/>
      <p:bldP spid="23" grpId="2" animBg="1"/>
      <p:bldP spid="24" grpId="0" animBg="1"/>
      <p:bldP spid="24" grpId="1" animBg="1"/>
      <p:bldP spid="24" grpId="2" animBg="1"/>
      <p:bldP spid="25" grpId="0" animBg="1"/>
      <p:bldP spid="25" grpId="1" animBg="1"/>
      <p:bldP spid="25" grpId="2" animBg="1"/>
      <p:bldP spid="26" grpId="0" animBg="1"/>
      <p:bldP spid="26" grpId="1" animBg="1"/>
      <p:bldP spid="26" grpId="2" animBg="1"/>
      <p:bldP spid="27" grpId="0" animBg="1"/>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jesien_1920x1200_059_drewniany_dom__most__woda.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7" name="46 Rectángulo"/>
          <p:cNvSpPr/>
          <p:nvPr/>
        </p:nvSpPr>
        <p:spPr>
          <a:xfrm rot="20637084">
            <a:off x="-3752" y="190710"/>
            <a:ext cx="1403744" cy="170766"/>
          </a:xfrm>
          <a:prstGeom prst="rect">
            <a:avLst/>
          </a:prstGeom>
          <a:blipFill>
            <a:blip r:embed="rId3">
              <a:duotone>
                <a:prstClr val="black"/>
                <a:schemeClr val="accent6">
                  <a:tint val="45000"/>
                  <a:satMod val="400000"/>
                </a:schemeClr>
              </a:duotone>
              <a:lum contrast="40000"/>
            </a:blip>
            <a:stretch>
              <a:fillRect/>
            </a:stretch>
          </a:blip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8" name="47 Rectángulo"/>
          <p:cNvSpPr/>
          <p:nvPr/>
        </p:nvSpPr>
        <p:spPr>
          <a:xfrm rot="20637084">
            <a:off x="639158" y="190710"/>
            <a:ext cx="1403744" cy="170766"/>
          </a:xfrm>
          <a:prstGeom prst="rect">
            <a:avLst/>
          </a:prstGeom>
          <a:blipFill>
            <a:blip r:embed="rId3">
              <a:duotone>
                <a:prstClr val="black"/>
                <a:schemeClr val="accent6">
                  <a:tint val="45000"/>
                  <a:satMod val="400000"/>
                </a:schemeClr>
              </a:duotone>
              <a:lum contrast="40000"/>
            </a:blip>
            <a:stretch>
              <a:fillRect/>
            </a:stretch>
          </a:blip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9" name="48 Rectángulo"/>
          <p:cNvSpPr/>
          <p:nvPr/>
        </p:nvSpPr>
        <p:spPr>
          <a:xfrm rot="20637084">
            <a:off x="1353571" y="190708"/>
            <a:ext cx="1403744" cy="170766"/>
          </a:xfrm>
          <a:prstGeom prst="rect">
            <a:avLst/>
          </a:prstGeom>
          <a:blipFill>
            <a:blip r:embed="rId3">
              <a:duotone>
                <a:prstClr val="black"/>
                <a:schemeClr val="accent6">
                  <a:tint val="45000"/>
                  <a:satMod val="400000"/>
                </a:schemeClr>
              </a:duotone>
              <a:lum contrast="40000"/>
            </a:blip>
            <a:stretch>
              <a:fillRect/>
            </a:stretch>
          </a:blip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0" name="49 Rectángulo"/>
          <p:cNvSpPr/>
          <p:nvPr/>
        </p:nvSpPr>
        <p:spPr>
          <a:xfrm rot="20637084">
            <a:off x="1996481" y="190708"/>
            <a:ext cx="1403744" cy="170766"/>
          </a:xfrm>
          <a:prstGeom prst="rect">
            <a:avLst/>
          </a:prstGeom>
          <a:blipFill>
            <a:blip r:embed="rId3">
              <a:duotone>
                <a:prstClr val="black"/>
                <a:schemeClr val="accent6">
                  <a:tint val="45000"/>
                  <a:satMod val="400000"/>
                </a:schemeClr>
              </a:duotone>
              <a:lum contrast="40000"/>
            </a:blip>
            <a:stretch>
              <a:fillRect/>
            </a:stretch>
          </a:blip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1" name="50 Rectángulo"/>
          <p:cNvSpPr/>
          <p:nvPr/>
        </p:nvSpPr>
        <p:spPr>
          <a:xfrm rot="20637084">
            <a:off x="2639453" y="190712"/>
            <a:ext cx="1403744" cy="170766"/>
          </a:xfrm>
          <a:prstGeom prst="rect">
            <a:avLst/>
          </a:prstGeom>
          <a:blipFill>
            <a:blip r:embed="rId3">
              <a:duotone>
                <a:prstClr val="black"/>
                <a:schemeClr val="accent6">
                  <a:tint val="45000"/>
                  <a:satMod val="400000"/>
                </a:schemeClr>
              </a:duotone>
              <a:lum contrast="40000"/>
            </a:blip>
            <a:stretch>
              <a:fillRect/>
            </a:stretch>
          </a:blip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2" name="51 Rectángulo"/>
          <p:cNvSpPr/>
          <p:nvPr/>
        </p:nvSpPr>
        <p:spPr>
          <a:xfrm rot="20637084">
            <a:off x="3282363" y="190712"/>
            <a:ext cx="1403744" cy="170766"/>
          </a:xfrm>
          <a:prstGeom prst="rect">
            <a:avLst/>
          </a:prstGeom>
          <a:blipFill>
            <a:blip r:embed="rId3">
              <a:duotone>
                <a:prstClr val="black"/>
                <a:schemeClr val="accent6">
                  <a:tint val="45000"/>
                  <a:satMod val="400000"/>
                </a:schemeClr>
              </a:duotone>
              <a:lum contrast="40000"/>
            </a:blip>
            <a:stretch>
              <a:fillRect/>
            </a:stretch>
          </a:blip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3" name="52 Rectángulo"/>
          <p:cNvSpPr/>
          <p:nvPr/>
        </p:nvSpPr>
        <p:spPr>
          <a:xfrm rot="20637084">
            <a:off x="3996776" y="190710"/>
            <a:ext cx="1403744" cy="170766"/>
          </a:xfrm>
          <a:prstGeom prst="rect">
            <a:avLst/>
          </a:prstGeom>
          <a:blipFill>
            <a:blip r:embed="rId3">
              <a:duotone>
                <a:prstClr val="black"/>
                <a:schemeClr val="accent6">
                  <a:tint val="45000"/>
                  <a:satMod val="400000"/>
                </a:schemeClr>
              </a:duotone>
              <a:lum contrast="40000"/>
            </a:blip>
            <a:stretch>
              <a:fillRect/>
            </a:stretch>
          </a:blip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4" name="53 Rectángulo"/>
          <p:cNvSpPr/>
          <p:nvPr/>
        </p:nvSpPr>
        <p:spPr>
          <a:xfrm rot="20637084">
            <a:off x="4639686" y="190710"/>
            <a:ext cx="1403744" cy="170766"/>
          </a:xfrm>
          <a:prstGeom prst="rect">
            <a:avLst/>
          </a:prstGeom>
          <a:blipFill>
            <a:blip r:embed="rId3">
              <a:duotone>
                <a:prstClr val="black"/>
                <a:schemeClr val="accent6">
                  <a:tint val="45000"/>
                  <a:satMod val="400000"/>
                </a:schemeClr>
              </a:duotone>
              <a:lum contrast="40000"/>
            </a:blip>
            <a:stretch>
              <a:fillRect/>
            </a:stretch>
          </a:blip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5" name="54 Rectángulo"/>
          <p:cNvSpPr/>
          <p:nvPr/>
        </p:nvSpPr>
        <p:spPr>
          <a:xfrm rot="20637084">
            <a:off x="5211222" y="190713"/>
            <a:ext cx="1403744" cy="170766"/>
          </a:xfrm>
          <a:prstGeom prst="rect">
            <a:avLst/>
          </a:prstGeom>
          <a:blipFill>
            <a:blip r:embed="rId3">
              <a:duotone>
                <a:prstClr val="black"/>
                <a:schemeClr val="accent6">
                  <a:tint val="45000"/>
                  <a:satMod val="400000"/>
                </a:schemeClr>
              </a:duotone>
              <a:lum contrast="40000"/>
            </a:blip>
            <a:stretch>
              <a:fillRect/>
            </a:stretch>
          </a:blip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6" name="55 Rectángulo"/>
          <p:cNvSpPr/>
          <p:nvPr/>
        </p:nvSpPr>
        <p:spPr>
          <a:xfrm rot="20637084">
            <a:off x="5854132" y="190713"/>
            <a:ext cx="1403744" cy="170766"/>
          </a:xfrm>
          <a:prstGeom prst="rect">
            <a:avLst/>
          </a:prstGeom>
          <a:blipFill>
            <a:blip r:embed="rId3">
              <a:duotone>
                <a:prstClr val="black"/>
                <a:schemeClr val="accent6">
                  <a:tint val="45000"/>
                  <a:satMod val="400000"/>
                </a:schemeClr>
              </a:duotone>
              <a:lum contrast="40000"/>
            </a:blip>
            <a:stretch>
              <a:fillRect/>
            </a:stretch>
          </a:blip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7" name="56 Rectángulo"/>
          <p:cNvSpPr/>
          <p:nvPr/>
        </p:nvSpPr>
        <p:spPr>
          <a:xfrm rot="20637084">
            <a:off x="6568545" y="190711"/>
            <a:ext cx="1403744" cy="170766"/>
          </a:xfrm>
          <a:prstGeom prst="rect">
            <a:avLst/>
          </a:prstGeom>
          <a:blipFill>
            <a:blip r:embed="rId3">
              <a:duotone>
                <a:prstClr val="black"/>
                <a:schemeClr val="accent6">
                  <a:tint val="45000"/>
                  <a:satMod val="400000"/>
                </a:schemeClr>
              </a:duotone>
              <a:lum contrast="40000"/>
            </a:blip>
            <a:stretch>
              <a:fillRect/>
            </a:stretch>
          </a:blip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8" name="57 Rectángulo"/>
          <p:cNvSpPr/>
          <p:nvPr/>
        </p:nvSpPr>
        <p:spPr>
          <a:xfrm rot="20637084">
            <a:off x="7211455" y="190711"/>
            <a:ext cx="1403744" cy="170766"/>
          </a:xfrm>
          <a:prstGeom prst="rect">
            <a:avLst/>
          </a:prstGeom>
          <a:blipFill>
            <a:blip r:embed="rId3">
              <a:duotone>
                <a:prstClr val="black"/>
                <a:schemeClr val="accent6">
                  <a:tint val="45000"/>
                  <a:satMod val="400000"/>
                </a:schemeClr>
              </a:duotone>
              <a:lum contrast="40000"/>
            </a:blip>
            <a:stretch>
              <a:fillRect/>
            </a:stretch>
          </a:blip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9" name="58 Rectángulo"/>
          <p:cNvSpPr/>
          <p:nvPr/>
        </p:nvSpPr>
        <p:spPr>
          <a:xfrm rot="20637084">
            <a:off x="7744004" y="190709"/>
            <a:ext cx="1403744" cy="170766"/>
          </a:xfrm>
          <a:prstGeom prst="rect">
            <a:avLst/>
          </a:prstGeom>
          <a:blipFill>
            <a:blip r:embed="rId3">
              <a:duotone>
                <a:prstClr val="black"/>
                <a:schemeClr val="accent6">
                  <a:tint val="45000"/>
                  <a:satMod val="400000"/>
                </a:schemeClr>
              </a:duotone>
              <a:lum contrast="40000"/>
            </a:blip>
            <a:stretch>
              <a:fillRect/>
            </a:stretch>
          </a:blip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0" name="59 Rectángulo"/>
          <p:cNvSpPr/>
          <p:nvPr/>
        </p:nvSpPr>
        <p:spPr>
          <a:xfrm rot="20637084">
            <a:off x="-3750" y="1047966"/>
            <a:ext cx="1403744" cy="170766"/>
          </a:xfrm>
          <a:prstGeom prst="rect">
            <a:avLst/>
          </a:prstGeom>
          <a:blipFill>
            <a:blip r:embed="rId3">
              <a:duotone>
                <a:prstClr val="black"/>
                <a:schemeClr val="accent6">
                  <a:tint val="45000"/>
                  <a:satMod val="400000"/>
                </a:schemeClr>
              </a:duotone>
              <a:lum contrast="40000"/>
            </a:blip>
            <a:stretch>
              <a:fillRect/>
            </a:stretch>
          </a:blip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1" name="60 Rectángulo"/>
          <p:cNvSpPr/>
          <p:nvPr/>
        </p:nvSpPr>
        <p:spPr>
          <a:xfrm rot="20637084">
            <a:off x="639160" y="1047966"/>
            <a:ext cx="1403744" cy="170766"/>
          </a:xfrm>
          <a:prstGeom prst="rect">
            <a:avLst/>
          </a:prstGeom>
          <a:blipFill>
            <a:blip r:embed="rId3">
              <a:duotone>
                <a:prstClr val="black"/>
                <a:schemeClr val="accent6">
                  <a:tint val="45000"/>
                  <a:satMod val="400000"/>
                </a:schemeClr>
              </a:duotone>
              <a:lum contrast="40000"/>
            </a:blip>
            <a:stretch>
              <a:fillRect/>
            </a:stretch>
          </a:blip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2" name="61 Rectángulo"/>
          <p:cNvSpPr/>
          <p:nvPr/>
        </p:nvSpPr>
        <p:spPr>
          <a:xfrm rot="20637084">
            <a:off x="1353573" y="1047964"/>
            <a:ext cx="1403744" cy="170766"/>
          </a:xfrm>
          <a:prstGeom prst="rect">
            <a:avLst/>
          </a:prstGeom>
          <a:blipFill>
            <a:blip r:embed="rId3">
              <a:duotone>
                <a:prstClr val="black"/>
                <a:schemeClr val="accent6">
                  <a:tint val="45000"/>
                  <a:satMod val="400000"/>
                </a:schemeClr>
              </a:duotone>
              <a:lum contrast="40000"/>
            </a:blip>
            <a:stretch>
              <a:fillRect/>
            </a:stretch>
          </a:blip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3" name="62 Rectángulo"/>
          <p:cNvSpPr/>
          <p:nvPr/>
        </p:nvSpPr>
        <p:spPr>
          <a:xfrm rot="20637084">
            <a:off x="1996483" y="1047964"/>
            <a:ext cx="1403744" cy="170766"/>
          </a:xfrm>
          <a:prstGeom prst="rect">
            <a:avLst/>
          </a:prstGeom>
          <a:blipFill>
            <a:blip r:embed="rId3">
              <a:duotone>
                <a:prstClr val="black"/>
                <a:schemeClr val="accent6">
                  <a:tint val="45000"/>
                  <a:satMod val="400000"/>
                </a:schemeClr>
              </a:duotone>
              <a:lum contrast="40000"/>
            </a:blip>
            <a:stretch>
              <a:fillRect/>
            </a:stretch>
          </a:blip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4" name="63 Rectángulo"/>
          <p:cNvSpPr/>
          <p:nvPr/>
        </p:nvSpPr>
        <p:spPr>
          <a:xfrm rot="20637084">
            <a:off x="2639455" y="1047968"/>
            <a:ext cx="1403744" cy="170766"/>
          </a:xfrm>
          <a:prstGeom prst="rect">
            <a:avLst/>
          </a:prstGeom>
          <a:blipFill>
            <a:blip r:embed="rId3">
              <a:duotone>
                <a:prstClr val="black"/>
                <a:schemeClr val="accent6">
                  <a:tint val="45000"/>
                  <a:satMod val="400000"/>
                </a:schemeClr>
              </a:duotone>
              <a:lum contrast="40000"/>
            </a:blip>
            <a:stretch>
              <a:fillRect/>
            </a:stretch>
          </a:blip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5" name="64 Rectángulo"/>
          <p:cNvSpPr/>
          <p:nvPr/>
        </p:nvSpPr>
        <p:spPr>
          <a:xfrm rot="20637084">
            <a:off x="3282365" y="1047968"/>
            <a:ext cx="1403744" cy="170766"/>
          </a:xfrm>
          <a:prstGeom prst="rect">
            <a:avLst/>
          </a:prstGeom>
          <a:blipFill>
            <a:blip r:embed="rId3">
              <a:duotone>
                <a:prstClr val="black"/>
                <a:schemeClr val="accent6">
                  <a:tint val="45000"/>
                  <a:satMod val="400000"/>
                </a:schemeClr>
              </a:duotone>
              <a:lum contrast="40000"/>
            </a:blip>
            <a:stretch>
              <a:fillRect/>
            </a:stretch>
          </a:blip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6" name="65 Rectángulo"/>
          <p:cNvSpPr/>
          <p:nvPr/>
        </p:nvSpPr>
        <p:spPr>
          <a:xfrm rot="20637084">
            <a:off x="3996778" y="1047966"/>
            <a:ext cx="1403744" cy="170766"/>
          </a:xfrm>
          <a:prstGeom prst="rect">
            <a:avLst/>
          </a:prstGeom>
          <a:blipFill>
            <a:blip r:embed="rId3">
              <a:duotone>
                <a:prstClr val="black"/>
                <a:schemeClr val="accent6">
                  <a:tint val="45000"/>
                  <a:satMod val="400000"/>
                </a:schemeClr>
              </a:duotone>
              <a:lum contrast="40000"/>
            </a:blip>
            <a:stretch>
              <a:fillRect/>
            </a:stretch>
          </a:blip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7" name="66 Rectángulo"/>
          <p:cNvSpPr/>
          <p:nvPr/>
        </p:nvSpPr>
        <p:spPr>
          <a:xfrm rot="20637084">
            <a:off x="4639688" y="1047966"/>
            <a:ext cx="1403744" cy="170766"/>
          </a:xfrm>
          <a:prstGeom prst="rect">
            <a:avLst/>
          </a:prstGeom>
          <a:blipFill>
            <a:blip r:embed="rId3">
              <a:duotone>
                <a:prstClr val="black"/>
                <a:schemeClr val="accent6">
                  <a:tint val="45000"/>
                  <a:satMod val="400000"/>
                </a:schemeClr>
              </a:duotone>
              <a:lum contrast="40000"/>
            </a:blip>
            <a:stretch>
              <a:fillRect/>
            </a:stretch>
          </a:blip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8" name="67 Rectángulo"/>
          <p:cNvSpPr/>
          <p:nvPr/>
        </p:nvSpPr>
        <p:spPr>
          <a:xfrm rot="20637084">
            <a:off x="5211224" y="1047969"/>
            <a:ext cx="1403744" cy="170766"/>
          </a:xfrm>
          <a:prstGeom prst="rect">
            <a:avLst/>
          </a:prstGeom>
          <a:blipFill>
            <a:blip r:embed="rId3">
              <a:duotone>
                <a:prstClr val="black"/>
                <a:schemeClr val="accent6">
                  <a:tint val="45000"/>
                  <a:satMod val="400000"/>
                </a:schemeClr>
              </a:duotone>
              <a:lum contrast="40000"/>
            </a:blip>
            <a:stretch>
              <a:fillRect/>
            </a:stretch>
          </a:blip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9" name="68 Rectángulo"/>
          <p:cNvSpPr/>
          <p:nvPr/>
        </p:nvSpPr>
        <p:spPr>
          <a:xfrm rot="20637084">
            <a:off x="5854134" y="1047969"/>
            <a:ext cx="1403744" cy="170766"/>
          </a:xfrm>
          <a:prstGeom prst="rect">
            <a:avLst/>
          </a:prstGeom>
          <a:blipFill>
            <a:blip r:embed="rId3">
              <a:duotone>
                <a:prstClr val="black"/>
                <a:schemeClr val="accent6">
                  <a:tint val="45000"/>
                  <a:satMod val="400000"/>
                </a:schemeClr>
              </a:duotone>
              <a:lum contrast="40000"/>
            </a:blip>
            <a:stretch>
              <a:fillRect/>
            </a:stretch>
          </a:blip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0" name="69 Rectángulo"/>
          <p:cNvSpPr/>
          <p:nvPr/>
        </p:nvSpPr>
        <p:spPr>
          <a:xfrm rot="20637084">
            <a:off x="6568547" y="1047967"/>
            <a:ext cx="1403744" cy="170766"/>
          </a:xfrm>
          <a:prstGeom prst="rect">
            <a:avLst/>
          </a:prstGeom>
          <a:blipFill>
            <a:blip r:embed="rId3">
              <a:duotone>
                <a:prstClr val="black"/>
                <a:schemeClr val="accent6">
                  <a:tint val="45000"/>
                  <a:satMod val="400000"/>
                </a:schemeClr>
              </a:duotone>
              <a:lum contrast="40000"/>
            </a:blip>
            <a:stretch>
              <a:fillRect/>
            </a:stretch>
          </a:blip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1" name="70 Rectángulo"/>
          <p:cNvSpPr/>
          <p:nvPr/>
        </p:nvSpPr>
        <p:spPr>
          <a:xfrm rot="20637084">
            <a:off x="7211457" y="1047967"/>
            <a:ext cx="1403744" cy="170766"/>
          </a:xfrm>
          <a:prstGeom prst="rect">
            <a:avLst/>
          </a:prstGeom>
          <a:blipFill>
            <a:blip r:embed="rId3">
              <a:duotone>
                <a:prstClr val="black"/>
                <a:schemeClr val="accent6">
                  <a:tint val="45000"/>
                  <a:satMod val="400000"/>
                </a:schemeClr>
              </a:duotone>
              <a:lum contrast="40000"/>
            </a:blip>
            <a:stretch>
              <a:fillRect/>
            </a:stretch>
          </a:blip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2" name="71 Rectángulo"/>
          <p:cNvSpPr/>
          <p:nvPr/>
        </p:nvSpPr>
        <p:spPr>
          <a:xfrm rot="20637084">
            <a:off x="7744006" y="1047965"/>
            <a:ext cx="1403744" cy="170766"/>
          </a:xfrm>
          <a:prstGeom prst="rect">
            <a:avLst/>
          </a:prstGeom>
          <a:blipFill>
            <a:blip r:embed="rId3">
              <a:duotone>
                <a:prstClr val="black"/>
                <a:schemeClr val="accent6">
                  <a:tint val="45000"/>
                  <a:satMod val="400000"/>
                </a:schemeClr>
              </a:duotone>
              <a:lum contrast="40000"/>
            </a:blip>
            <a:stretch>
              <a:fillRect/>
            </a:stretch>
          </a:blip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3" name="72 Rectángulo"/>
          <p:cNvSpPr/>
          <p:nvPr/>
        </p:nvSpPr>
        <p:spPr>
          <a:xfrm rot="20637084">
            <a:off x="-3751" y="1905223"/>
            <a:ext cx="1403744" cy="170766"/>
          </a:xfrm>
          <a:prstGeom prst="rect">
            <a:avLst/>
          </a:prstGeom>
          <a:blipFill>
            <a:blip r:embed="rId3">
              <a:duotone>
                <a:prstClr val="black"/>
                <a:schemeClr val="accent6">
                  <a:tint val="45000"/>
                  <a:satMod val="400000"/>
                </a:schemeClr>
              </a:duotone>
              <a:lum contrast="40000"/>
            </a:blip>
            <a:stretch>
              <a:fillRect/>
            </a:stretch>
          </a:blip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4" name="73 Rectángulo"/>
          <p:cNvSpPr/>
          <p:nvPr/>
        </p:nvSpPr>
        <p:spPr>
          <a:xfrm rot="20637084">
            <a:off x="639159" y="1905223"/>
            <a:ext cx="1403744" cy="170766"/>
          </a:xfrm>
          <a:prstGeom prst="rect">
            <a:avLst/>
          </a:prstGeom>
          <a:blipFill>
            <a:blip r:embed="rId3">
              <a:duotone>
                <a:prstClr val="black"/>
                <a:schemeClr val="accent6">
                  <a:tint val="45000"/>
                  <a:satMod val="400000"/>
                </a:schemeClr>
              </a:duotone>
              <a:lum contrast="40000"/>
            </a:blip>
            <a:stretch>
              <a:fillRect/>
            </a:stretch>
          </a:blip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5" name="74 Rectángulo"/>
          <p:cNvSpPr/>
          <p:nvPr/>
        </p:nvSpPr>
        <p:spPr>
          <a:xfrm rot="20637084">
            <a:off x="1353572" y="1905221"/>
            <a:ext cx="1403744" cy="170766"/>
          </a:xfrm>
          <a:prstGeom prst="rect">
            <a:avLst/>
          </a:prstGeom>
          <a:blipFill>
            <a:blip r:embed="rId3">
              <a:duotone>
                <a:prstClr val="black"/>
                <a:schemeClr val="accent6">
                  <a:tint val="45000"/>
                  <a:satMod val="400000"/>
                </a:schemeClr>
              </a:duotone>
              <a:lum contrast="40000"/>
            </a:blip>
            <a:stretch>
              <a:fillRect/>
            </a:stretch>
          </a:blip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6" name="75 Rectángulo"/>
          <p:cNvSpPr/>
          <p:nvPr/>
        </p:nvSpPr>
        <p:spPr>
          <a:xfrm rot="20637084">
            <a:off x="1996482" y="1905221"/>
            <a:ext cx="1403744" cy="170766"/>
          </a:xfrm>
          <a:prstGeom prst="rect">
            <a:avLst/>
          </a:prstGeom>
          <a:blipFill>
            <a:blip r:embed="rId3">
              <a:duotone>
                <a:prstClr val="black"/>
                <a:schemeClr val="accent6">
                  <a:tint val="45000"/>
                  <a:satMod val="400000"/>
                </a:schemeClr>
              </a:duotone>
              <a:lum contrast="40000"/>
            </a:blip>
            <a:stretch>
              <a:fillRect/>
            </a:stretch>
          </a:blip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7" name="76 Rectángulo"/>
          <p:cNvSpPr/>
          <p:nvPr/>
        </p:nvSpPr>
        <p:spPr>
          <a:xfrm rot="20637084">
            <a:off x="2639454" y="1905225"/>
            <a:ext cx="1403744" cy="170766"/>
          </a:xfrm>
          <a:prstGeom prst="rect">
            <a:avLst/>
          </a:prstGeom>
          <a:blipFill>
            <a:blip r:embed="rId3">
              <a:duotone>
                <a:prstClr val="black"/>
                <a:schemeClr val="accent6">
                  <a:tint val="45000"/>
                  <a:satMod val="400000"/>
                </a:schemeClr>
              </a:duotone>
              <a:lum contrast="40000"/>
            </a:blip>
            <a:stretch>
              <a:fillRect/>
            </a:stretch>
          </a:blip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8" name="77 Rectángulo"/>
          <p:cNvSpPr/>
          <p:nvPr/>
        </p:nvSpPr>
        <p:spPr>
          <a:xfrm rot="20637084">
            <a:off x="3282364" y="1905225"/>
            <a:ext cx="1403744" cy="170766"/>
          </a:xfrm>
          <a:prstGeom prst="rect">
            <a:avLst/>
          </a:prstGeom>
          <a:blipFill>
            <a:blip r:embed="rId3">
              <a:duotone>
                <a:prstClr val="black"/>
                <a:schemeClr val="accent6">
                  <a:tint val="45000"/>
                  <a:satMod val="400000"/>
                </a:schemeClr>
              </a:duotone>
              <a:lum contrast="40000"/>
            </a:blip>
            <a:stretch>
              <a:fillRect/>
            </a:stretch>
          </a:blip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9" name="78 Rectángulo"/>
          <p:cNvSpPr/>
          <p:nvPr/>
        </p:nvSpPr>
        <p:spPr>
          <a:xfrm rot="20637084">
            <a:off x="3996777" y="1905223"/>
            <a:ext cx="1403744" cy="170766"/>
          </a:xfrm>
          <a:prstGeom prst="rect">
            <a:avLst/>
          </a:prstGeom>
          <a:blipFill>
            <a:blip r:embed="rId3">
              <a:duotone>
                <a:prstClr val="black"/>
                <a:schemeClr val="accent6">
                  <a:tint val="45000"/>
                  <a:satMod val="400000"/>
                </a:schemeClr>
              </a:duotone>
              <a:lum contrast="40000"/>
            </a:blip>
            <a:stretch>
              <a:fillRect/>
            </a:stretch>
          </a:blip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0" name="79 Rectángulo"/>
          <p:cNvSpPr/>
          <p:nvPr/>
        </p:nvSpPr>
        <p:spPr>
          <a:xfrm rot="20637084">
            <a:off x="4639687" y="1905223"/>
            <a:ext cx="1403744" cy="170766"/>
          </a:xfrm>
          <a:prstGeom prst="rect">
            <a:avLst/>
          </a:prstGeom>
          <a:blipFill>
            <a:blip r:embed="rId3">
              <a:duotone>
                <a:prstClr val="black"/>
                <a:schemeClr val="accent6">
                  <a:tint val="45000"/>
                  <a:satMod val="400000"/>
                </a:schemeClr>
              </a:duotone>
              <a:lum contrast="40000"/>
            </a:blip>
            <a:stretch>
              <a:fillRect/>
            </a:stretch>
          </a:blip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1" name="80 Rectángulo"/>
          <p:cNvSpPr/>
          <p:nvPr/>
        </p:nvSpPr>
        <p:spPr>
          <a:xfrm rot="20637084">
            <a:off x="5211223" y="1905226"/>
            <a:ext cx="1403744" cy="170766"/>
          </a:xfrm>
          <a:prstGeom prst="rect">
            <a:avLst/>
          </a:prstGeom>
          <a:blipFill>
            <a:blip r:embed="rId3">
              <a:duotone>
                <a:prstClr val="black"/>
                <a:schemeClr val="accent6">
                  <a:tint val="45000"/>
                  <a:satMod val="400000"/>
                </a:schemeClr>
              </a:duotone>
              <a:lum contrast="40000"/>
            </a:blip>
            <a:stretch>
              <a:fillRect/>
            </a:stretch>
          </a:blip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2" name="81 Rectángulo"/>
          <p:cNvSpPr/>
          <p:nvPr/>
        </p:nvSpPr>
        <p:spPr>
          <a:xfrm rot="20637084">
            <a:off x="5854133" y="1905226"/>
            <a:ext cx="1403744" cy="170766"/>
          </a:xfrm>
          <a:prstGeom prst="rect">
            <a:avLst/>
          </a:prstGeom>
          <a:blipFill>
            <a:blip r:embed="rId3">
              <a:duotone>
                <a:prstClr val="black"/>
                <a:schemeClr val="accent6">
                  <a:tint val="45000"/>
                  <a:satMod val="400000"/>
                </a:schemeClr>
              </a:duotone>
              <a:lum contrast="40000"/>
            </a:blip>
            <a:stretch>
              <a:fillRect/>
            </a:stretch>
          </a:blip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3" name="82 Rectángulo"/>
          <p:cNvSpPr/>
          <p:nvPr/>
        </p:nvSpPr>
        <p:spPr>
          <a:xfrm rot="20637084">
            <a:off x="6568546" y="1905224"/>
            <a:ext cx="1403744" cy="170766"/>
          </a:xfrm>
          <a:prstGeom prst="rect">
            <a:avLst/>
          </a:prstGeom>
          <a:blipFill>
            <a:blip r:embed="rId3">
              <a:duotone>
                <a:prstClr val="black"/>
                <a:schemeClr val="accent6">
                  <a:tint val="45000"/>
                  <a:satMod val="400000"/>
                </a:schemeClr>
              </a:duotone>
              <a:lum contrast="40000"/>
            </a:blip>
            <a:stretch>
              <a:fillRect/>
            </a:stretch>
          </a:blip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4" name="83 Rectángulo"/>
          <p:cNvSpPr/>
          <p:nvPr/>
        </p:nvSpPr>
        <p:spPr>
          <a:xfrm rot="20637084">
            <a:off x="7211456" y="1905224"/>
            <a:ext cx="1403744" cy="170766"/>
          </a:xfrm>
          <a:prstGeom prst="rect">
            <a:avLst/>
          </a:prstGeom>
          <a:blipFill>
            <a:blip r:embed="rId3">
              <a:duotone>
                <a:prstClr val="black"/>
                <a:schemeClr val="accent6">
                  <a:tint val="45000"/>
                  <a:satMod val="400000"/>
                </a:schemeClr>
              </a:duotone>
              <a:lum contrast="40000"/>
            </a:blip>
            <a:stretch>
              <a:fillRect/>
            </a:stretch>
          </a:blip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5" name="84 Rectángulo"/>
          <p:cNvSpPr/>
          <p:nvPr/>
        </p:nvSpPr>
        <p:spPr>
          <a:xfrm rot="20637084">
            <a:off x="7744005" y="1905222"/>
            <a:ext cx="1403744" cy="170766"/>
          </a:xfrm>
          <a:prstGeom prst="rect">
            <a:avLst/>
          </a:prstGeom>
          <a:blipFill>
            <a:blip r:embed="rId3">
              <a:duotone>
                <a:prstClr val="black"/>
                <a:schemeClr val="accent6">
                  <a:tint val="45000"/>
                  <a:satMod val="400000"/>
                </a:schemeClr>
              </a:duotone>
              <a:lum contrast="40000"/>
            </a:blip>
            <a:stretch>
              <a:fillRect/>
            </a:stretch>
          </a:blip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6" name="85 Rectángulo"/>
          <p:cNvSpPr/>
          <p:nvPr/>
        </p:nvSpPr>
        <p:spPr>
          <a:xfrm rot="20637084">
            <a:off x="-3751" y="2905354"/>
            <a:ext cx="1403744" cy="170766"/>
          </a:xfrm>
          <a:prstGeom prst="rect">
            <a:avLst/>
          </a:prstGeom>
          <a:blipFill>
            <a:blip r:embed="rId3">
              <a:duotone>
                <a:prstClr val="black"/>
                <a:schemeClr val="accent6">
                  <a:tint val="45000"/>
                  <a:satMod val="400000"/>
                </a:schemeClr>
              </a:duotone>
              <a:lum contrast="40000"/>
            </a:blip>
            <a:stretch>
              <a:fillRect/>
            </a:stretch>
          </a:blip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7" name="86 Rectángulo"/>
          <p:cNvSpPr/>
          <p:nvPr/>
        </p:nvSpPr>
        <p:spPr>
          <a:xfrm rot="20637084">
            <a:off x="639159" y="2905354"/>
            <a:ext cx="1403744" cy="170766"/>
          </a:xfrm>
          <a:prstGeom prst="rect">
            <a:avLst/>
          </a:prstGeom>
          <a:blipFill>
            <a:blip r:embed="rId3">
              <a:duotone>
                <a:prstClr val="black"/>
                <a:schemeClr val="accent6">
                  <a:tint val="45000"/>
                  <a:satMod val="400000"/>
                </a:schemeClr>
              </a:duotone>
              <a:lum contrast="40000"/>
            </a:blip>
            <a:stretch>
              <a:fillRect/>
            </a:stretch>
          </a:blip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8" name="87 Rectángulo"/>
          <p:cNvSpPr/>
          <p:nvPr/>
        </p:nvSpPr>
        <p:spPr>
          <a:xfrm rot="20637084">
            <a:off x="1353572" y="2905352"/>
            <a:ext cx="1403744" cy="170766"/>
          </a:xfrm>
          <a:prstGeom prst="rect">
            <a:avLst/>
          </a:prstGeom>
          <a:blipFill>
            <a:blip r:embed="rId3">
              <a:duotone>
                <a:prstClr val="black"/>
                <a:schemeClr val="accent6">
                  <a:tint val="45000"/>
                  <a:satMod val="400000"/>
                </a:schemeClr>
              </a:duotone>
              <a:lum contrast="40000"/>
            </a:blip>
            <a:stretch>
              <a:fillRect/>
            </a:stretch>
          </a:blip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9" name="88 Rectángulo"/>
          <p:cNvSpPr/>
          <p:nvPr/>
        </p:nvSpPr>
        <p:spPr>
          <a:xfrm rot="20637084">
            <a:off x="1996482" y="2905352"/>
            <a:ext cx="1403744" cy="170766"/>
          </a:xfrm>
          <a:prstGeom prst="rect">
            <a:avLst/>
          </a:prstGeom>
          <a:blipFill>
            <a:blip r:embed="rId3">
              <a:duotone>
                <a:prstClr val="black"/>
                <a:schemeClr val="accent6">
                  <a:tint val="45000"/>
                  <a:satMod val="400000"/>
                </a:schemeClr>
              </a:duotone>
              <a:lum contrast="40000"/>
            </a:blip>
            <a:stretch>
              <a:fillRect/>
            </a:stretch>
          </a:blip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0" name="89 Rectángulo"/>
          <p:cNvSpPr/>
          <p:nvPr/>
        </p:nvSpPr>
        <p:spPr>
          <a:xfrm rot="20637084">
            <a:off x="2639454" y="2905356"/>
            <a:ext cx="1403744" cy="170766"/>
          </a:xfrm>
          <a:prstGeom prst="rect">
            <a:avLst/>
          </a:prstGeom>
          <a:blipFill>
            <a:blip r:embed="rId3">
              <a:duotone>
                <a:prstClr val="black"/>
                <a:schemeClr val="accent6">
                  <a:tint val="45000"/>
                  <a:satMod val="400000"/>
                </a:schemeClr>
              </a:duotone>
              <a:lum contrast="40000"/>
            </a:blip>
            <a:stretch>
              <a:fillRect/>
            </a:stretch>
          </a:blip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1" name="90 Rectángulo"/>
          <p:cNvSpPr/>
          <p:nvPr/>
        </p:nvSpPr>
        <p:spPr>
          <a:xfrm rot="20637084">
            <a:off x="3282364" y="2905356"/>
            <a:ext cx="1403744" cy="170766"/>
          </a:xfrm>
          <a:prstGeom prst="rect">
            <a:avLst/>
          </a:prstGeom>
          <a:blipFill>
            <a:blip r:embed="rId3">
              <a:duotone>
                <a:prstClr val="black"/>
                <a:schemeClr val="accent6">
                  <a:tint val="45000"/>
                  <a:satMod val="400000"/>
                </a:schemeClr>
              </a:duotone>
              <a:lum contrast="40000"/>
            </a:blip>
            <a:stretch>
              <a:fillRect/>
            </a:stretch>
          </a:blip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2" name="91 Rectángulo"/>
          <p:cNvSpPr/>
          <p:nvPr/>
        </p:nvSpPr>
        <p:spPr>
          <a:xfrm rot="20637084">
            <a:off x="3996777" y="2905354"/>
            <a:ext cx="1403744" cy="170766"/>
          </a:xfrm>
          <a:prstGeom prst="rect">
            <a:avLst/>
          </a:prstGeom>
          <a:blipFill>
            <a:blip r:embed="rId3">
              <a:duotone>
                <a:prstClr val="black"/>
                <a:schemeClr val="accent6">
                  <a:tint val="45000"/>
                  <a:satMod val="400000"/>
                </a:schemeClr>
              </a:duotone>
              <a:lum contrast="40000"/>
            </a:blip>
            <a:stretch>
              <a:fillRect/>
            </a:stretch>
          </a:blip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3" name="92 Rectángulo"/>
          <p:cNvSpPr/>
          <p:nvPr/>
        </p:nvSpPr>
        <p:spPr>
          <a:xfrm rot="20637084">
            <a:off x="4639687" y="2905354"/>
            <a:ext cx="1403744" cy="170766"/>
          </a:xfrm>
          <a:prstGeom prst="rect">
            <a:avLst/>
          </a:prstGeom>
          <a:blipFill>
            <a:blip r:embed="rId3">
              <a:duotone>
                <a:prstClr val="black"/>
                <a:schemeClr val="accent6">
                  <a:tint val="45000"/>
                  <a:satMod val="400000"/>
                </a:schemeClr>
              </a:duotone>
              <a:lum contrast="40000"/>
            </a:blip>
            <a:stretch>
              <a:fillRect/>
            </a:stretch>
          </a:blip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4" name="93 Rectángulo"/>
          <p:cNvSpPr/>
          <p:nvPr/>
        </p:nvSpPr>
        <p:spPr>
          <a:xfrm rot="20637084">
            <a:off x="5211223" y="2905357"/>
            <a:ext cx="1403744" cy="170766"/>
          </a:xfrm>
          <a:prstGeom prst="rect">
            <a:avLst/>
          </a:prstGeom>
          <a:blipFill>
            <a:blip r:embed="rId3">
              <a:duotone>
                <a:prstClr val="black"/>
                <a:schemeClr val="accent6">
                  <a:tint val="45000"/>
                  <a:satMod val="400000"/>
                </a:schemeClr>
              </a:duotone>
              <a:lum contrast="40000"/>
            </a:blip>
            <a:stretch>
              <a:fillRect/>
            </a:stretch>
          </a:blip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5" name="94 Rectángulo"/>
          <p:cNvSpPr/>
          <p:nvPr/>
        </p:nvSpPr>
        <p:spPr>
          <a:xfrm rot="20637084">
            <a:off x="5854133" y="2905357"/>
            <a:ext cx="1403744" cy="170766"/>
          </a:xfrm>
          <a:prstGeom prst="rect">
            <a:avLst/>
          </a:prstGeom>
          <a:blipFill>
            <a:blip r:embed="rId3">
              <a:duotone>
                <a:prstClr val="black"/>
                <a:schemeClr val="accent6">
                  <a:tint val="45000"/>
                  <a:satMod val="400000"/>
                </a:schemeClr>
              </a:duotone>
              <a:lum contrast="40000"/>
            </a:blip>
            <a:stretch>
              <a:fillRect/>
            </a:stretch>
          </a:blip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6" name="95 Rectángulo"/>
          <p:cNvSpPr/>
          <p:nvPr/>
        </p:nvSpPr>
        <p:spPr>
          <a:xfrm rot="20637084">
            <a:off x="6568546" y="2905355"/>
            <a:ext cx="1403744" cy="170766"/>
          </a:xfrm>
          <a:prstGeom prst="rect">
            <a:avLst/>
          </a:prstGeom>
          <a:blipFill>
            <a:blip r:embed="rId3">
              <a:duotone>
                <a:prstClr val="black"/>
                <a:schemeClr val="accent6">
                  <a:tint val="45000"/>
                  <a:satMod val="400000"/>
                </a:schemeClr>
              </a:duotone>
              <a:lum contrast="40000"/>
            </a:blip>
            <a:stretch>
              <a:fillRect/>
            </a:stretch>
          </a:blip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7" name="96 Rectángulo"/>
          <p:cNvSpPr/>
          <p:nvPr/>
        </p:nvSpPr>
        <p:spPr>
          <a:xfrm rot="20637084">
            <a:off x="7211456" y="2905355"/>
            <a:ext cx="1403744" cy="170766"/>
          </a:xfrm>
          <a:prstGeom prst="rect">
            <a:avLst/>
          </a:prstGeom>
          <a:blipFill>
            <a:blip r:embed="rId3">
              <a:duotone>
                <a:prstClr val="black"/>
                <a:schemeClr val="accent6">
                  <a:tint val="45000"/>
                  <a:satMod val="400000"/>
                </a:schemeClr>
              </a:duotone>
              <a:lum contrast="40000"/>
            </a:blip>
            <a:stretch>
              <a:fillRect/>
            </a:stretch>
          </a:blip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8" name="97 Rectángulo"/>
          <p:cNvSpPr/>
          <p:nvPr/>
        </p:nvSpPr>
        <p:spPr>
          <a:xfrm rot="20637084">
            <a:off x="7744005" y="2905353"/>
            <a:ext cx="1403744" cy="170766"/>
          </a:xfrm>
          <a:prstGeom prst="rect">
            <a:avLst/>
          </a:prstGeom>
          <a:blipFill>
            <a:blip r:embed="rId3">
              <a:duotone>
                <a:prstClr val="black"/>
                <a:schemeClr val="accent6">
                  <a:tint val="45000"/>
                  <a:satMod val="400000"/>
                </a:schemeClr>
              </a:duotone>
              <a:lum contrast="40000"/>
            </a:blip>
            <a:stretch>
              <a:fillRect/>
            </a:stretch>
          </a:blip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9" name="98 Rectángulo"/>
          <p:cNvSpPr/>
          <p:nvPr/>
        </p:nvSpPr>
        <p:spPr>
          <a:xfrm rot="20637084">
            <a:off x="-3752" y="3905488"/>
            <a:ext cx="1403744" cy="170766"/>
          </a:xfrm>
          <a:prstGeom prst="rect">
            <a:avLst/>
          </a:prstGeom>
          <a:blipFill>
            <a:blip r:embed="rId3">
              <a:duotone>
                <a:prstClr val="black"/>
                <a:schemeClr val="accent6">
                  <a:tint val="45000"/>
                  <a:satMod val="400000"/>
                </a:schemeClr>
              </a:duotone>
              <a:lum contrast="40000"/>
            </a:blip>
            <a:stretch>
              <a:fillRect/>
            </a:stretch>
          </a:blip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0" name="99 Rectángulo"/>
          <p:cNvSpPr/>
          <p:nvPr/>
        </p:nvSpPr>
        <p:spPr>
          <a:xfrm rot="20637084">
            <a:off x="639158" y="3905488"/>
            <a:ext cx="1403744" cy="170766"/>
          </a:xfrm>
          <a:prstGeom prst="rect">
            <a:avLst/>
          </a:prstGeom>
          <a:blipFill>
            <a:blip r:embed="rId3">
              <a:duotone>
                <a:prstClr val="black"/>
                <a:schemeClr val="accent6">
                  <a:tint val="45000"/>
                  <a:satMod val="400000"/>
                </a:schemeClr>
              </a:duotone>
              <a:lum contrast="40000"/>
            </a:blip>
            <a:stretch>
              <a:fillRect/>
            </a:stretch>
          </a:blip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1" name="100 Rectángulo"/>
          <p:cNvSpPr/>
          <p:nvPr/>
        </p:nvSpPr>
        <p:spPr>
          <a:xfrm rot="20637084">
            <a:off x="1353571" y="3905486"/>
            <a:ext cx="1403744" cy="170766"/>
          </a:xfrm>
          <a:prstGeom prst="rect">
            <a:avLst/>
          </a:prstGeom>
          <a:blipFill>
            <a:blip r:embed="rId3">
              <a:duotone>
                <a:prstClr val="black"/>
                <a:schemeClr val="accent6">
                  <a:tint val="45000"/>
                  <a:satMod val="400000"/>
                </a:schemeClr>
              </a:duotone>
              <a:lum contrast="40000"/>
            </a:blip>
            <a:stretch>
              <a:fillRect/>
            </a:stretch>
          </a:blip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2" name="101 Rectángulo"/>
          <p:cNvSpPr/>
          <p:nvPr/>
        </p:nvSpPr>
        <p:spPr>
          <a:xfrm rot="20637084">
            <a:off x="1996481" y="3905486"/>
            <a:ext cx="1403744" cy="170766"/>
          </a:xfrm>
          <a:prstGeom prst="rect">
            <a:avLst/>
          </a:prstGeom>
          <a:blipFill>
            <a:blip r:embed="rId3">
              <a:duotone>
                <a:prstClr val="black"/>
                <a:schemeClr val="accent6">
                  <a:tint val="45000"/>
                  <a:satMod val="400000"/>
                </a:schemeClr>
              </a:duotone>
              <a:lum contrast="40000"/>
            </a:blip>
            <a:stretch>
              <a:fillRect/>
            </a:stretch>
          </a:blip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3" name="102 Rectángulo"/>
          <p:cNvSpPr/>
          <p:nvPr/>
        </p:nvSpPr>
        <p:spPr>
          <a:xfrm rot="20637084">
            <a:off x="2639453" y="3905490"/>
            <a:ext cx="1403744" cy="170766"/>
          </a:xfrm>
          <a:prstGeom prst="rect">
            <a:avLst/>
          </a:prstGeom>
          <a:blipFill>
            <a:blip r:embed="rId3">
              <a:duotone>
                <a:prstClr val="black"/>
                <a:schemeClr val="accent6">
                  <a:tint val="45000"/>
                  <a:satMod val="400000"/>
                </a:schemeClr>
              </a:duotone>
              <a:lum contrast="40000"/>
            </a:blip>
            <a:stretch>
              <a:fillRect/>
            </a:stretch>
          </a:blip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4" name="103 Rectángulo"/>
          <p:cNvSpPr/>
          <p:nvPr/>
        </p:nvSpPr>
        <p:spPr>
          <a:xfrm rot="20637084">
            <a:off x="3282363" y="3905490"/>
            <a:ext cx="1403744" cy="170766"/>
          </a:xfrm>
          <a:prstGeom prst="rect">
            <a:avLst/>
          </a:prstGeom>
          <a:blipFill>
            <a:blip r:embed="rId3">
              <a:duotone>
                <a:prstClr val="black"/>
                <a:schemeClr val="accent6">
                  <a:tint val="45000"/>
                  <a:satMod val="400000"/>
                </a:schemeClr>
              </a:duotone>
              <a:lum contrast="40000"/>
            </a:blip>
            <a:stretch>
              <a:fillRect/>
            </a:stretch>
          </a:blip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5" name="104 Rectángulo"/>
          <p:cNvSpPr/>
          <p:nvPr/>
        </p:nvSpPr>
        <p:spPr>
          <a:xfrm rot="20637084">
            <a:off x="3996776" y="3905488"/>
            <a:ext cx="1403744" cy="170766"/>
          </a:xfrm>
          <a:prstGeom prst="rect">
            <a:avLst/>
          </a:prstGeom>
          <a:blipFill>
            <a:blip r:embed="rId3">
              <a:duotone>
                <a:prstClr val="black"/>
                <a:schemeClr val="accent6">
                  <a:tint val="45000"/>
                  <a:satMod val="400000"/>
                </a:schemeClr>
              </a:duotone>
              <a:lum contrast="40000"/>
            </a:blip>
            <a:stretch>
              <a:fillRect/>
            </a:stretch>
          </a:blip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6" name="105 Rectángulo"/>
          <p:cNvSpPr/>
          <p:nvPr/>
        </p:nvSpPr>
        <p:spPr>
          <a:xfrm rot="20637084">
            <a:off x="4639686" y="3905488"/>
            <a:ext cx="1403744" cy="170766"/>
          </a:xfrm>
          <a:prstGeom prst="rect">
            <a:avLst/>
          </a:prstGeom>
          <a:blipFill>
            <a:blip r:embed="rId3">
              <a:duotone>
                <a:prstClr val="black"/>
                <a:schemeClr val="accent6">
                  <a:tint val="45000"/>
                  <a:satMod val="400000"/>
                </a:schemeClr>
              </a:duotone>
              <a:lum contrast="40000"/>
            </a:blip>
            <a:stretch>
              <a:fillRect/>
            </a:stretch>
          </a:blip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7" name="106 Rectángulo"/>
          <p:cNvSpPr/>
          <p:nvPr/>
        </p:nvSpPr>
        <p:spPr>
          <a:xfrm rot="20637084">
            <a:off x="5211222" y="3905491"/>
            <a:ext cx="1403744" cy="170766"/>
          </a:xfrm>
          <a:prstGeom prst="rect">
            <a:avLst/>
          </a:prstGeom>
          <a:blipFill>
            <a:blip r:embed="rId3">
              <a:duotone>
                <a:prstClr val="black"/>
                <a:schemeClr val="accent6">
                  <a:tint val="45000"/>
                  <a:satMod val="400000"/>
                </a:schemeClr>
              </a:duotone>
              <a:lum contrast="40000"/>
            </a:blip>
            <a:stretch>
              <a:fillRect/>
            </a:stretch>
          </a:blip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8" name="107 Rectángulo"/>
          <p:cNvSpPr/>
          <p:nvPr/>
        </p:nvSpPr>
        <p:spPr>
          <a:xfrm rot="20637084">
            <a:off x="5854132" y="3905491"/>
            <a:ext cx="1403744" cy="170766"/>
          </a:xfrm>
          <a:prstGeom prst="rect">
            <a:avLst/>
          </a:prstGeom>
          <a:blipFill>
            <a:blip r:embed="rId3">
              <a:duotone>
                <a:prstClr val="black"/>
                <a:schemeClr val="accent6">
                  <a:tint val="45000"/>
                  <a:satMod val="400000"/>
                </a:schemeClr>
              </a:duotone>
              <a:lum contrast="40000"/>
            </a:blip>
            <a:stretch>
              <a:fillRect/>
            </a:stretch>
          </a:blip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9" name="108 Rectángulo"/>
          <p:cNvSpPr/>
          <p:nvPr/>
        </p:nvSpPr>
        <p:spPr>
          <a:xfrm rot="20637084">
            <a:off x="6568545" y="3905489"/>
            <a:ext cx="1403744" cy="170766"/>
          </a:xfrm>
          <a:prstGeom prst="rect">
            <a:avLst/>
          </a:prstGeom>
          <a:blipFill>
            <a:blip r:embed="rId3">
              <a:duotone>
                <a:prstClr val="black"/>
                <a:schemeClr val="accent6">
                  <a:tint val="45000"/>
                  <a:satMod val="400000"/>
                </a:schemeClr>
              </a:duotone>
              <a:lum contrast="40000"/>
            </a:blip>
            <a:stretch>
              <a:fillRect/>
            </a:stretch>
          </a:blip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0" name="109 Rectángulo"/>
          <p:cNvSpPr/>
          <p:nvPr/>
        </p:nvSpPr>
        <p:spPr>
          <a:xfrm rot="20637084">
            <a:off x="7211455" y="3905489"/>
            <a:ext cx="1403744" cy="170766"/>
          </a:xfrm>
          <a:prstGeom prst="rect">
            <a:avLst/>
          </a:prstGeom>
          <a:blipFill>
            <a:blip r:embed="rId3">
              <a:duotone>
                <a:prstClr val="black"/>
                <a:schemeClr val="accent6">
                  <a:tint val="45000"/>
                  <a:satMod val="400000"/>
                </a:schemeClr>
              </a:duotone>
              <a:lum contrast="40000"/>
            </a:blip>
            <a:stretch>
              <a:fillRect/>
            </a:stretch>
          </a:blip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1" name="110 Rectángulo"/>
          <p:cNvSpPr/>
          <p:nvPr/>
        </p:nvSpPr>
        <p:spPr>
          <a:xfrm rot="20637084">
            <a:off x="7744004" y="3905487"/>
            <a:ext cx="1403744" cy="170766"/>
          </a:xfrm>
          <a:prstGeom prst="rect">
            <a:avLst/>
          </a:prstGeom>
          <a:blipFill>
            <a:blip r:embed="rId3">
              <a:duotone>
                <a:prstClr val="black"/>
                <a:schemeClr val="accent6">
                  <a:tint val="45000"/>
                  <a:satMod val="400000"/>
                </a:schemeClr>
              </a:duotone>
              <a:lum contrast="40000"/>
            </a:blip>
            <a:stretch>
              <a:fillRect/>
            </a:stretch>
          </a:blip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2" name="111 Rectángulo"/>
          <p:cNvSpPr/>
          <p:nvPr/>
        </p:nvSpPr>
        <p:spPr>
          <a:xfrm>
            <a:off x="-285784" y="-214332"/>
            <a:ext cx="9787006" cy="5715040"/>
          </a:xfrm>
          <a:prstGeom prst="rect">
            <a:avLst/>
          </a:prstGeom>
          <a:gradFill>
            <a:gsLst>
              <a:gs pos="0">
                <a:srgbClr val="DDEBCF"/>
              </a:gs>
              <a:gs pos="50000">
                <a:srgbClr val="9CB86E"/>
              </a:gs>
              <a:gs pos="100000">
                <a:srgbClr val="156B13"/>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12"/>
                                        </p:tgtEl>
                                        <p:attrNameLst>
                                          <p:attrName>style.visibility</p:attrName>
                                        </p:attrNameLst>
                                      </p:cBhvr>
                                      <p:to>
                                        <p:strVal val="hidden"/>
                                      </p:to>
                                    </p:set>
                                  </p:childTnLst>
                                </p:cTn>
                              </p:par>
                              <p:par>
                                <p:cTn id="7" presetID="2" presetClass="entr" presetSubtype="4" fill="hold" grpId="0" nodeType="withEffect">
                                  <p:stCondLst>
                                    <p:cond delay="0"/>
                                  </p:stCondLst>
                                  <p:childTnLst>
                                    <p:set>
                                      <p:cBhvr>
                                        <p:cTn id="8" dur="1" fill="hold">
                                          <p:stCondLst>
                                            <p:cond delay="0"/>
                                          </p:stCondLst>
                                        </p:cTn>
                                        <p:tgtEl>
                                          <p:spTgt spid="47"/>
                                        </p:tgtEl>
                                        <p:attrNameLst>
                                          <p:attrName>style.visibility</p:attrName>
                                        </p:attrNameLst>
                                      </p:cBhvr>
                                      <p:to>
                                        <p:strVal val="visible"/>
                                      </p:to>
                                    </p:set>
                                    <p:anim calcmode="lin" valueType="num">
                                      <p:cBhvr additive="base">
                                        <p:cTn id="9" dur="2000" fill="hold"/>
                                        <p:tgtEl>
                                          <p:spTgt spid="47"/>
                                        </p:tgtEl>
                                        <p:attrNameLst>
                                          <p:attrName>ppt_x</p:attrName>
                                        </p:attrNameLst>
                                      </p:cBhvr>
                                      <p:tavLst>
                                        <p:tav tm="0">
                                          <p:val>
                                            <p:strVal val="#ppt_x"/>
                                          </p:val>
                                        </p:tav>
                                        <p:tav tm="100000">
                                          <p:val>
                                            <p:strVal val="#ppt_x"/>
                                          </p:val>
                                        </p:tav>
                                      </p:tavLst>
                                    </p:anim>
                                    <p:anim calcmode="lin" valueType="num">
                                      <p:cBhvr additive="base">
                                        <p:cTn id="10" dur="2000" fill="hold"/>
                                        <p:tgtEl>
                                          <p:spTgt spid="47"/>
                                        </p:tgtEl>
                                        <p:attrNameLst>
                                          <p:attrName>ppt_y</p:attrName>
                                        </p:attrNameLst>
                                      </p:cBhvr>
                                      <p:tavLst>
                                        <p:tav tm="0">
                                          <p:val>
                                            <p:strVal val="1+#ppt_h/2"/>
                                          </p:val>
                                        </p:tav>
                                        <p:tav tm="100000">
                                          <p:val>
                                            <p:strVal val="#ppt_y"/>
                                          </p:val>
                                        </p:tav>
                                      </p:tavLst>
                                    </p:anim>
                                  </p:childTnLst>
                                </p:cTn>
                              </p:par>
                              <p:par>
                                <p:cTn id="11" presetID="2" presetClass="entr" presetSubtype="4" fill="hold" grpId="0" nodeType="withEffect">
                                  <p:stCondLst>
                                    <p:cond delay="0"/>
                                  </p:stCondLst>
                                  <p:childTnLst>
                                    <p:set>
                                      <p:cBhvr>
                                        <p:cTn id="12" dur="1" fill="hold">
                                          <p:stCondLst>
                                            <p:cond delay="0"/>
                                          </p:stCondLst>
                                        </p:cTn>
                                        <p:tgtEl>
                                          <p:spTgt spid="48"/>
                                        </p:tgtEl>
                                        <p:attrNameLst>
                                          <p:attrName>style.visibility</p:attrName>
                                        </p:attrNameLst>
                                      </p:cBhvr>
                                      <p:to>
                                        <p:strVal val="visible"/>
                                      </p:to>
                                    </p:set>
                                    <p:anim calcmode="lin" valueType="num">
                                      <p:cBhvr additive="base">
                                        <p:cTn id="13" dur="2000" fill="hold"/>
                                        <p:tgtEl>
                                          <p:spTgt spid="48"/>
                                        </p:tgtEl>
                                        <p:attrNameLst>
                                          <p:attrName>ppt_x</p:attrName>
                                        </p:attrNameLst>
                                      </p:cBhvr>
                                      <p:tavLst>
                                        <p:tav tm="0">
                                          <p:val>
                                            <p:strVal val="#ppt_x"/>
                                          </p:val>
                                        </p:tav>
                                        <p:tav tm="100000">
                                          <p:val>
                                            <p:strVal val="#ppt_x"/>
                                          </p:val>
                                        </p:tav>
                                      </p:tavLst>
                                    </p:anim>
                                    <p:anim calcmode="lin" valueType="num">
                                      <p:cBhvr additive="base">
                                        <p:cTn id="14" dur="2000" fill="hold"/>
                                        <p:tgtEl>
                                          <p:spTgt spid="48"/>
                                        </p:tgtEl>
                                        <p:attrNameLst>
                                          <p:attrName>ppt_y</p:attrName>
                                        </p:attrNameLst>
                                      </p:cBhvr>
                                      <p:tavLst>
                                        <p:tav tm="0">
                                          <p:val>
                                            <p:strVal val="1+#ppt_h/2"/>
                                          </p:val>
                                        </p:tav>
                                        <p:tav tm="100000">
                                          <p:val>
                                            <p:strVal val="#ppt_y"/>
                                          </p:val>
                                        </p:tav>
                                      </p:tavLst>
                                    </p:anim>
                                  </p:childTnLst>
                                </p:cTn>
                              </p:par>
                              <p:par>
                                <p:cTn id="15" presetID="2" presetClass="entr" presetSubtype="4" fill="hold" grpId="0" nodeType="withEffect">
                                  <p:stCondLst>
                                    <p:cond delay="0"/>
                                  </p:stCondLst>
                                  <p:childTnLst>
                                    <p:set>
                                      <p:cBhvr>
                                        <p:cTn id="16" dur="1" fill="hold">
                                          <p:stCondLst>
                                            <p:cond delay="0"/>
                                          </p:stCondLst>
                                        </p:cTn>
                                        <p:tgtEl>
                                          <p:spTgt spid="49"/>
                                        </p:tgtEl>
                                        <p:attrNameLst>
                                          <p:attrName>style.visibility</p:attrName>
                                        </p:attrNameLst>
                                      </p:cBhvr>
                                      <p:to>
                                        <p:strVal val="visible"/>
                                      </p:to>
                                    </p:set>
                                    <p:anim calcmode="lin" valueType="num">
                                      <p:cBhvr additive="base">
                                        <p:cTn id="17" dur="2000" fill="hold"/>
                                        <p:tgtEl>
                                          <p:spTgt spid="49"/>
                                        </p:tgtEl>
                                        <p:attrNameLst>
                                          <p:attrName>ppt_x</p:attrName>
                                        </p:attrNameLst>
                                      </p:cBhvr>
                                      <p:tavLst>
                                        <p:tav tm="0">
                                          <p:val>
                                            <p:strVal val="#ppt_x"/>
                                          </p:val>
                                        </p:tav>
                                        <p:tav tm="100000">
                                          <p:val>
                                            <p:strVal val="#ppt_x"/>
                                          </p:val>
                                        </p:tav>
                                      </p:tavLst>
                                    </p:anim>
                                    <p:anim calcmode="lin" valueType="num">
                                      <p:cBhvr additive="base">
                                        <p:cTn id="18" dur="2000" fill="hold"/>
                                        <p:tgtEl>
                                          <p:spTgt spid="49"/>
                                        </p:tgtEl>
                                        <p:attrNameLst>
                                          <p:attrName>ppt_y</p:attrName>
                                        </p:attrNameLst>
                                      </p:cBhvr>
                                      <p:tavLst>
                                        <p:tav tm="0">
                                          <p:val>
                                            <p:strVal val="1+#ppt_h/2"/>
                                          </p:val>
                                        </p:tav>
                                        <p:tav tm="100000">
                                          <p:val>
                                            <p:strVal val="#ppt_y"/>
                                          </p:val>
                                        </p:tav>
                                      </p:tavLst>
                                    </p:anim>
                                  </p:childTnLst>
                                </p:cTn>
                              </p:par>
                              <p:par>
                                <p:cTn id="19" presetID="2" presetClass="entr" presetSubtype="4" fill="hold" grpId="0" nodeType="withEffect">
                                  <p:stCondLst>
                                    <p:cond delay="0"/>
                                  </p:stCondLst>
                                  <p:childTnLst>
                                    <p:set>
                                      <p:cBhvr>
                                        <p:cTn id="20" dur="1" fill="hold">
                                          <p:stCondLst>
                                            <p:cond delay="0"/>
                                          </p:stCondLst>
                                        </p:cTn>
                                        <p:tgtEl>
                                          <p:spTgt spid="50"/>
                                        </p:tgtEl>
                                        <p:attrNameLst>
                                          <p:attrName>style.visibility</p:attrName>
                                        </p:attrNameLst>
                                      </p:cBhvr>
                                      <p:to>
                                        <p:strVal val="visible"/>
                                      </p:to>
                                    </p:set>
                                    <p:anim calcmode="lin" valueType="num">
                                      <p:cBhvr additive="base">
                                        <p:cTn id="21" dur="2000" fill="hold"/>
                                        <p:tgtEl>
                                          <p:spTgt spid="50"/>
                                        </p:tgtEl>
                                        <p:attrNameLst>
                                          <p:attrName>ppt_x</p:attrName>
                                        </p:attrNameLst>
                                      </p:cBhvr>
                                      <p:tavLst>
                                        <p:tav tm="0">
                                          <p:val>
                                            <p:strVal val="#ppt_x"/>
                                          </p:val>
                                        </p:tav>
                                        <p:tav tm="100000">
                                          <p:val>
                                            <p:strVal val="#ppt_x"/>
                                          </p:val>
                                        </p:tav>
                                      </p:tavLst>
                                    </p:anim>
                                    <p:anim calcmode="lin" valueType="num">
                                      <p:cBhvr additive="base">
                                        <p:cTn id="22" dur="2000" fill="hold"/>
                                        <p:tgtEl>
                                          <p:spTgt spid="50"/>
                                        </p:tgtEl>
                                        <p:attrNameLst>
                                          <p:attrName>ppt_y</p:attrName>
                                        </p:attrNameLst>
                                      </p:cBhvr>
                                      <p:tavLst>
                                        <p:tav tm="0">
                                          <p:val>
                                            <p:strVal val="1+#ppt_h/2"/>
                                          </p:val>
                                        </p:tav>
                                        <p:tav tm="100000">
                                          <p:val>
                                            <p:strVal val="#ppt_y"/>
                                          </p:val>
                                        </p:tav>
                                      </p:tavLst>
                                    </p:anim>
                                  </p:childTnLst>
                                </p:cTn>
                              </p:par>
                              <p:par>
                                <p:cTn id="23" presetID="2" presetClass="entr" presetSubtype="4" fill="hold" grpId="0" nodeType="withEffect">
                                  <p:stCondLst>
                                    <p:cond delay="0"/>
                                  </p:stCondLst>
                                  <p:childTnLst>
                                    <p:set>
                                      <p:cBhvr>
                                        <p:cTn id="24" dur="1" fill="hold">
                                          <p:stCondLst>
                                            <p:cond delay="0"/>
                                          </p:stCondLst>
                                        </p:cTn>
                                        <p:tgtEl>
                                          <p:spTgt spid="51"/>
                                        </p:tgtEl>
                                        <p:attrNameLst>
                                          <p:attrName>style.visibility</p:attrName>
                                        </p:attrNameLst>
                                      </p:cBhvr>
                                      <p:to>
                                        <p:strVal val="visible"/>
                                      </p:to>
                                    </p:set>
                                    <p:anim calcmode="lin" valueType="num">
                                      <p:cBhvr additive="base">
                                        <p:cTn id="25" dur="2000" fill="hold"/>
                                        <p:tgtEl>
                                          <p:spTgt spid="51"/>
                                        </p:tgtEl>
                                        <p:attrNameLst>
                                          <p:attrName>ppt_x</p:attrName>
                                        </p:attrNameLst>
                                      </p:cBhvr>
                                      <p:tavLst>
                                        <p:tav tm="0">
                                          <p:val>
                                            <p:strVal val="#ppt_x"/>
                                          </p:val>
                                        </p:tav>
                                        <p:tav tm="100000">
                                          <p:val>
                                            <p:strVal val="#ppt_x"/>
                                          </p:val>
                                        </p:tav>
                                      </p:tavLst>
                                    </p:anim>
                                    <p:anim calcmode="lin" valueType="num">
                                      <p:cBhvr additive="base">
                                        <p:cTn id="26" dur="2000" fill="hold"/>
                                        <p:tgtEl>
                                          <p:spTgt spid="51"/>
                                        </p:tgtEl>
                                        <p:attrNameLst>
                                          <p:attrName>ppt_y</p:attrName>
                                        </p:attrNameLst>
                                      </p:cBhvr>
                                      <p:tavLst>
                                        <p:tav tm="0">
                                          <p:val>
                                            <p:strVal val="1+#ppt_h/2"/>
                                          </p:val>
                                        </p:tav>
                                        <p:tav tm="100000">
                                          <p:val>
                                            <p:strVal val="#ppt_y"/>
                                          </p:val>
                                        </p:tav>
                                      </p:tavLst>
                                    </p:anim>
                                  </p:childTnLst>
                                </p:cTn>
                              </p:par>
                              <p:par>
                                <p:cTn id="27" presetID="2" presetClass="entr" presetSubtype="4" fill="hold" grpId="0" nodeType="withEffect">
                                  <p:stCondLst>
                                    <p:cond delay="0"/>
                                  </p:stCondLst>
                                  <p:childTnLst>
                                    <p:set>
                                      <p:cBhvr>
                                        <p:cTn id="28" dur="1" fill="hold">
                                          <p:stCondLst>
                                            <p:cond delay="0"/>
                                          </p:stCondLst>
                                        </p:cTn>
                                        <p:tgtEl>
                                          <p:spTgt spid="52"/>
                                        </p:tgtEl>
                                        <p:attrNameLst>
                                          <p:attrName>style.visibility</p:attrName>
                                        </p:attrNameLst>
                                      </p:cBhvr>
                                      <p:to>
                                        <p:strVal val="visible"/>
                                      </p:to>
                                    </p:set>
                                    <p:anim calcmode="lin" valueType="num">
                                      <p:cBhvr additive="base">
                                        <p:cTn id="29" dur="2000" fill="hold"/>
                                        <p:tgtEl>
                                          <p:spTgt spid="52"/>
                                        </p:tgtEl>
                                        <p:attrNameLst>
                                          <p:attrName>ppt_x</p:attrName>
                                        </p:attrNameLst>
                                      </p:cBhvr>
                                      <p:tavLst>
                                        <p:tav tm="0">
                                          <p:val>
                                            <p:strVal val="#ppt_x"/>
                                          </p:val>
                                        </p:tav>
                                        <p:tav tm="100000">
                                          <p:val>
                                            <p:strVal val="#ppt_x"/>
                                          </p:val>
                                        </p:tav>
                                      </p:tavLst>
                                    </p:anim>
                                    <p:anim calcmode="lin" valueType="num">
                                      <p:cBhvr additive="base">
                                        <p:cTn id="30" dur="2000" fill="hold"/>
                                        <p:tgtEl>
                                          <p:spTgt spid="52"/>
                                        </p:tgtEl>
                                        <p:attrNameLst>
                                          <p:attrName>ppt_y</p:attrName>
                                        </p:attrNameLst>
                                      </p:cBhvr>
                                      <p:tavLst>
                                        <p:tav tm="0">
                                          <p:val>
                                            <p:strVal val="1+#ppt_h/2"/>
                                          </p:val>
                                        </p:tav>
                                        <p:tav tm="100000">
                                          <p:val>
                                            <p:strVal val="#ppt_y"/>
                                          </p:val>
                                        </p:tav>
                                      </p:tavLst>
                                    </p:anim>
                                  </p:childTnLst>
                                </p:cTn>
                              </p:par>
                              <p:par>
                                <p:cTn id="31" presetID="2" presetClass="entr" presetSubtype="4" fill="hold" grpId="0" nodeType="withEffect">
                                  <p:stCondLst>
                                    <p:cond delay="0"/>
                                  </p:stCondLst>
                                  <p:childTnLst>
                                    <p:set>
                                      <p:cBhvr>
                                        <p:cTn id="32" dur="1" fill="hold">
                                          <p:stCondLst>
                                            <p:cond delay="0"/>
                                          </p:stCondLst>
                                        </p:cTn>
                                        <p:tgtEl>
                                          <p:spTgt spid="53"/>
                                        </p:tgtEl>
                                        <p:attrNameLst>
                                          <p:attrName>style.visibility</p:attrName>
                                        </p:attrNameLst>
                                      </p:cBhvr>
                                      <p:to>
                                        <p:strVal val="visible"/>
                                      </p:to>
                                    </p:set>
                                    <p:anim calcmode="lin" valueType="num">
                                      <p:cBhvr additive="base">
                                        <p:cTn id="33" dur="2000" fill="hold"/>
                                        <p:tgtEl>
                                          <p:spTgt spid="53"/>
                                        </p:tgtEl>
                                        <p:attrNameLst>
                                          <p:attrName>ppt_x</p:attrName>
                                        </p:attrNameLst>
                                      </p:cBhvr>
                                      <p:tavLst>
                                        <p:tav tm="0">
                                          <p:val>
                                            <p:strVal val="#ppt_x"/>
                                          </p:val>
                                        </p:tav>
                                        <p:tav tm="100000">
                                          <p:val>
                                            <p:strVal val="#ppt_x"/>
                                          </p:val>
                                        </p:tav>
                                      </p:tavLst>
                                    </p:anim>
                                    <p:anim calcmode="lin" valueType="num">
                                      <p:cBhvr additive="base">
                                        <p:cTn id="34" dur="2000" fill="hold"/>
                                        <p:tgtEl>
                                          <p:spTgt spid="53"/>
                                        </p:tgtEl>
                                        <p:attrNameLst>
                                          <p:attrName>ppt_y</p:attrName>
                                        </p:attrNameLst>
                                      </p:cBhvr>
                                      <p:tavLst>
                                        <p:tav tm="0">
                                          <p:val>
                                            <p:strVal val="1+#ppt_h/2"/>
                                          </p:val>
                                        </p:tav>
                                        <p:tav tm="100000">
                                          <p:val>
                                            <p:strVal val="#ppt_y"/>
                                          </p:val>
                                        </p:tav>
                                      </p:tavLst>
                                    </p:anim>
                                  </p:childTnLst>
                                </p:cTn>
                              </p:par>
                              <p:par>
                                <p:cTn id="35" presetID="2" presetClass="entr" presetSubtype="4" fill="hold" grpId="0" nodeType="withEffect">
                                  <p:stCondLst>
                                    <p:cond delay="0"/>
                                  </p:stCondLst>
                                  <p:childTnLst>
                                    <p:set>
                                      <p:cBhvr>
                                        <p:cTn id="36" dur="1" fill="hold">
                                          <p:stCondLst>
                                            <p:cond delay="0"/>
                                          </p:stCondLst>
                                        </p:cTn>
                                        <p:tgtEl>
                                          <p:spTgt spid="54"/>
                                        </p:tgtEl>
                                        <p:attrNameLst>
                                          <p:attrName>style.visibility</p:attrName>
                                        </p:attrNameLst>
                                      </p:cBhvr>
                                      <p:to>
                                        <p:strVal val="visible"/>
                                      </p:to>
                                    </p:set>
                                    <p:anim calcmode="lin" valueType="num">
                                      <p:cBhvr additive="base">
                                        <p:cTn id="37" dur="2000" fill="hold"/>
                                        <p:tgtEl>
                                          <p:spTgt spid="54"/>
                                        </p:tgtEl>
                                        <p:attrNameLst>
                                          <p:attrName>ppt_x</p:attrName>
                                        </p:attrNameLst>
                                      </p:cBhvr>
                                      <p:tavLst>
                                        <p:tav tm="0">
                                          <p:val>
                                            <p:strVal val="#ppt_x"/>
                                          </p:val>
                                        </p:tav>
                                        <p:tav tm="100000">
                                          <p:val>
                                            <p:strVal val="#ppt_x"/>
                                          </p:val>
                                        </p:tav>
                                      </p:tavLst>
                                    </p:anim>
                                    <p:anim calcmode="lin" valueType="num">
                                      <p:cBhvr additive="base">
                                        <p:cTn id="38" dur="2000" fill="hold"/>
                                        <p:tgtEl>
                                          <p:spTgt spid="54"/>
                                        </p:tgtEl>
                                        <p:attrNameLst>
                                          <p:attrName>ppt_y</p:attrName>
                                        </p:attrNameLst>
                                      </p:cBhvr>
                                      <p:tavLst>
                                        <p:tav tm="0">
                                          <p:val>
                                            <p:strVal val="1+#ppt_h/2"/>
                                          </p:val>
                                        </p:tav>
                                        <p:tav tm="100000">
                                          <p:val>
                                            <p:strVal val="#ppt_y"/>
                                          </p:val>
                                        </p:tav>
                                      </p:tavLst>
                                    </p:anim>
                                  </p:childTnLst>
                                </p:cTn>
                              </p:par>
                              <p:par>
                                <p:cTn id="39" presetID="2" presetClass="entr" presetSubtype="4" fill="hold" grpId="0" nodeType="withEffect">
                                  <p:stCondLst>
                                    <p:cond delay="0"/>
                                  </p:stCondLst>
                                  <p:childTnLst>
                                    <p:set>
                                      <p:cBhvr>
                                        <p:cTn id="40" dur="1" fill="hold">
                                          <p:stCondLst>
                                            <p:cond delay="0"/>
                                          </p:stCondLst>
                                        </p:cTn>
                                        <p:tgtEl>
                                          <p:spTgt spid="55"/>
                                        </p:tgtEl>
                                        <p:attrNameLst>
                                          <p:attrName>style.visibility</p:attrName>
                                        </p:attrNameLst>
                                      </p:cBhvr>
                                      <p:to>
                                        <p:strVal val="visible"/>
                                      </p:to>
                                    </p:set>
                                    <p:anim calcmode="lin" valueType="num">
                                      <p:cBhvr additive="base">
                                        <p:cTn id="41" dur="2000" fill="hold"/>
                                        <p:tgtEl>
                                          <p:spTgt spid="55"/>
                                        </p:tgtEl>
                                        <p:attrNameLst>
                                          <p:attrName>ppt_x</p:attrName>
                                        </p:attrNameLst>
                                      </p:cBhvr>
                                      <p:tavLst>
                                        <p:tav tm="0">
                                          <p:val>
                                            <p:strVal val="#ppt_x"/>
                                          </p:val>
                                        </p:tav>
                                        <p:tav tm="100000">
                                          <p:val>
                                            <p:strVal val="#ppt_x"/>
                                          </p:val>
                                        </p:tav>
                                      </p:tavLst>
                                    </p:anim>
                                    <p:anim calcmode="lin" valueType="num">
                                      <p:cBhvr additive="base">
                                        <p:cTn id="42" dur="2000" fill="hold"/>
                                        <p:tgtEl>
                                          <p:spTgt spid="55"/>
                                        </p:tgtEl>
                                        <p:attrNameLst>
                                          <p:attrName>ppt_y</p:attrName>
                                        </p:attrNameLst>
                                      </p:cBhvr>
                                      <p:tavLst>
                                        <p:tav tm="0">
                                          <p:val>
                                            <p:strVal val="1+#ppt_h/2"/>
                                          </p:val>
                                        </p:tav>
                                        <p:tav tm="100000">
                                          <p:val>
                                            <p:strVal val="#ppt_y"/>
                                          </p:val>
                                        </p:tav>
                                      </p:tavLst>
                                    </p:anim>
                                  </p:childTnLst>
                                </p:cTn>
                              </p:par>
                              <p:par>
                                <p:cTn id="43" presetID="2" presetClass="entr" presetSubtype="4" fill="hold" grpId="0" nodeType="withEffect">
                                  <p:stCondLst>
                                    <p:cond delay="0"/>
                                  </p:stCondLst>
                                  <p:childTnLst>
                                    <p:set>
                                      <p:cBhvr>
                                        <p:cTn id="44" dur="1" fill="hold">
                                          <p:stCondLst>
                                            <p:cond delay="0"/>
                                          </p:stCondLst>
                                        </p:cTn>
                                        <p:tgtEl>
                                          <p:spTgt spid="56"/>
                                        </p:tgtEl>
                                        <p:attrNameLst>
                                          <p:attrName>style.visibility</p:attrName>
                                        </p:attrNameLst>
                                      </p:cBhvr>
                                      <p:to>
                                        <p:strVal val="visible"/>
                                      </p:to>
                                    </p:set>
                                    <p:anim calcmode="lin" valueType="num">
                                      <p:cBhvr additive="base">
                                        <p:cTn id="45" dur="2000" fill="hold"/>
                                        <p:tgtEl>
                                          <p:spTgt spid="56"/>
                                        </p:tgtEl>
                                        <p:attrNameLst>
                                          <p:attrName>ppt_x</p:attrName>
                                        </p:attrNameLst>
                                      </p:cBhvr>
                                      <p:tavLst>
                                        <p:tav tm="0">
                                          <p:val>
                                            <p:strVal val="#ppt_x"/>
                                          </p:val>
                                        </p:tav>
                                        <p:tav tm="100000">
                                          <p:val>
                                            <p:strVal val="#ppt_x"/>
                                          </p:val>
                                        </p:tav>
                                      </p:tavLst>
                                    </p:anim>
                                    <p:anim calcmode="lin" valueType="num">
                                      <p:cBhvr additive="base">
                                        <p:cTn id="46" dur="2000" fill="hold"/>
                                        <p:tgtEl>
                                          <p:spTgt spid="56"/>
                                        </p:tgtEl>
                                        <p:attrNameLst>
                                          <p:attrName>ppt_y</p:attrName>
                                        </p:attrNameLst>
                                      </p:cBhvr>
                                      <p:tavLst>
                                        <p:tav tm="0">
                                          <p:val>
                                            <p:strVal val="1+#ppt_h/2"/>
                                          </p:val>
                                        </p:tav>
                                        <p:tav tm="100000">
                                          <p:val>
                                            <p:strVal val="#ppt_y"/>
                                          </p:val>
                                        </p:tav>
                                      </p:tavLst>
                                    </p:anim>
                                  </p:childTnLst>
                                </p:cTn>
                              </p:par>
                              <p:par>
                                <p:cTn id="47" presetID="2" presetClass="entr" presetSubtype="4" fill="hold" grpId="0" nodeType="withEffect">
                                  <p:stCondLst>
                                    <p:cond delay="0"/>
                                  </p:stCondLst>
                                  <p:childTnLst>
                                    <p:set>
                                      <p:cBhvr>
                                        <p:cTn id="48" dur="1" fill="hold">
                                          <p:stCondLst>
                                            <p:cond delay="0"/>
                                          </p:stCondLst>
                                        </p:cTn>
                                        <p:tgtEl>
                                          <p:spTgt spid="57"/>
                                        </p:tgtEl>
                                        <p:attrNameLst>
                                          <p:attrName>style.visibility</p:attrName>
                                        </p:attrNameLst>
                                      </p:cBhvr>
                                      <p:to>
                                        <p:strVal val="visible"/>
                                      </p:to>
                                    </p:set>
                                    <p:anim calcmode="lin" valueType="num">
                                      <p:cBhvr additive="base">
                                        <p:cTn id="49" dur="2000" fill="hold"/>
                                        <p:tgtEl>
                                          <p:spTgt spid="57"/>
                                        </p:tgtEl>
                                        <p:attrNameLst>
                                          <p:attrName>ppt_x</p:attrName>
                                        </p:attrNameLst>
                                      </p:cBhvr>
                                      <p:tavLst>
                                        <p:tav tm="0">
                                          <p:val>
                                            <p:strVal val="#ppt_x"/>
                                          </p:val>
                                        </p:tav>
                                        <p:tav tm="100000">
                                          <p:val>
                                            <p:strVal val="#ppt_x"/>
                                          </p:val>
                                        </p:tav>
                                      </p:tavLst>
                                    </p:anim>
                                    <p:anim calcmode="lin" valueType="num">
                                      <p:cBhvr additive="base">
                                        <p:cTn id="50" dur="2000" fill="hold"/>
                                        <p:tgtEl>
                                          <p:spTgt spid="57"/>
                                        </p:tgtEl>
                                        <p:attrNameLst>
                                          <p:attrName>ppt_y</p:attrName>
                                        </p:attrNameLst>
                                      </p:cBhvr>
                                      <p:tavLst>
                                        <p:tav tm="0">
                                          <p:val>
                                            <p:strVal val="1+#ppt_h/2"/>
                                          </p:val>
                                        </p:tav>
                                        <p:tav tm="100000">
                                          <p:val>
                                            <p:strVal val="#ppt_y"/>
                                          </p:val>
                                        </p:tav>
                                      </p:tavLst>
                                    </p:anim>
                                  </p:childTnLst>
                                </p:cTn>
                              </p:par>
                              <p:par>
                                <p:cTn id="51" presetID="2" presetClass="entr" presetSubtype="4" fill="hold" grpId="0" nodeType="withEffect">
                                  <p:stCondLst>
                                    <p:cond delay="0"/>
                                  </p:stCondLst>
                                  <p:childTnLst>
                                    <p:set>
                                      <p:cBhvr>
                                        <p:cTn id="52" dur="1" fill="hold">
                                          <p:stCondLst>
                                            <p:cond delay="0"/>
                                          </p:stCondLst>
                                        </p:cTn>
                                        <p:tgtEl>
                                          <p:spTgt spid="58"/>
                                        </p:tgtEl>
                                        <p:attrNameLst>
                                          <p:attrName>style.visibility</p:attrName>
                                        </p:attrNameLst>
                                      </p:cBhvr>
                                      <p:to>
                                        <p:strVal val="visible"/>
                                      </p:to>
                                    </p:set>
                                    <p:anim calcmode="lin" valueType="num">
                                      <p:cBhvr additive="base">
                                        <p:cTn id="53" dur="2000" fill="hold"/>
                                        <p:tgtEl>
                                          <p:spTgt spid="58"/>
                                        </p:tgtEl>
                                        <p:attrNameLst>
                                          <p:attrName>ppt_x</p:attrName>
                                        </p:attrNameLst>
                                      </p:cBhvr>
                                      <p:tavLst>
                                        <p:tav tm="0">
                                          <p:val>
                                            <p:strVal val="#ppt_x"/>
                                          </p:val>
                                        </p:tav>
                                        <p:tav tm="100000">
                                          <p:val>
                                            <p:strVal val="#ppt_x"/>
                                          </p:val>
                                        </p:tav>
                                      </p:tavLst>
                                    </p:anim>
                                    <p:anim calcmode="lin" valueType="num">
                                      <p:cBhvr additive="base">
                                        <p:cTn id="54" dur="2000" fill="hold"/>
                                        <p:tgtEl>
                                          <p:spTgt spid="58"/>
                                        </p:tgtEl>
                                        <p:attrNameLst>
                                          <p:attrName>ppt_y</p:attrName>
                                        </p:attrNameLst>
                                      </p:cBhvr>
                                      <p:tavLst>
                                        <p:tav tm="0">
                                          <p:val>
                                            <p:strVal val="1+#ppt_h/2"/>
                                          </p:val>
                                        </p:tav>
                                        <p:tav tm="100000">
                                          <p:val>
                                            <p:strVal val="#ppt_y"/>
                                          </p:val>
                                        </p:tav>
                                      </p:tavLst>
                                    </p:anim>
                                  </p:childTnLst>
                                </p:cTn>
                              </p:par>
                              <p:par>
                                <p:cTn id="55" presetID="2" presetClass="entr" presetSubtype="4" fill="hold" grpId="0" nodeType="withEffect">
                                  <p:stCondLst>
                                    <p:cond delay="0"/>
                                  </p:stCondLst>
                                  <p:childTnLst>
                                    <p:set>
                                      <p:cBhvr>
                                        <p:cTn id="56" dur="1" fill="hold">
                                          <p:stCondLst>
                                            <p:cond delay="0"/>
                                          </p:stCondLst>
                                        </p:cTn>
                                        <p:tgtEl>
                                          <p:spTgt spid="59"/>
                                        </p:tgtEl>
                                        <p:attrNameLst>
                                          <p:attrName>style.visibility</p:attrName>
                                        </p:attrNameLst>
                                      </p:cBhvr>
                                      <p:to>
                                        <p:strVal val="visible"/>
                                      </p:to>
                                    </p:set>
                                    <p:anim calcmode="lin" valueType="num">
                                      <p:cBhvr additive="base">
                                        <p:cTn id="57" dur="2000" fill="hold"/>
                                        <p:tgtEl>
                                          <p:spTgt spid="59"/>
                                        </p:tgtEl>
                                        <p:attrNameLst>
                                          <p:attrName>ppt_x</p:attrName>
                                        </p:attrNameLst>
                                      </p:cBhvr>
                                      <p:tavLst>
                                        <p:tav tm="0">
                                          <p:val>
                                            <p:strVal val="#ppt_x"/>
                                          </p:val>
                                        </p:tav>
                                        <p:tav tm="100000">
                                          <p:val>
                                            <p:strVal val="#ppt_x"/>
                                          </p:val>
                                        </p:tav>
                                      </p:tavLst>
                                    </p:anim>
                                    <p:anim calcmode="lin" valueType="num">
                                      <p:cBhvr additive="base">
                                        <p:cTn id="58" dur="2000" fill="hold"/>
                                        <p:tgtEl>
                                          <p:spTgt spid="59"/>
                                        </p:tgtEl>
                                        <p:attrNameLst>
                                          <p:attrName>ppt_y</p:attrName>
                                        </p:attrNameLst>
                                      </p:cBhvr>
                                      <p:tavLst>
                                        <p:tav tm="0">
                                          <p:val>
                                            <p:strVal val="1+#ppt_h/2"/>
                                          </p:val>
                                        </p:tav>
                                        <p:tav tm="100000">
                                          <p:val>
                                            <p:strVal val="#ppt_y"/>
                                          </p:val>
                                        </p:tav>
                                      </p:tavLst>
                                    </p:anim>
                                  </p:childTnLst>
                                </p:cTn>
                              </p:par>
                              <p:par>
                                <p:cTn id="59" presetID="2" presetClass="entr" presetSubtype="4" fill="hold" grpId="0" nodeType="withEffect">
                                  <p:stCondLst>
                                    <p:cond delay="0"/>
                                  </p:stCondLst>
                                  <p:childTnLst>
                                    <p:set>
                                      <p:cBhvr>
                                        <p:cTn id="60" dur="1" fill="hold">
                                          <p:stCondLst>
                                            <p:cond delay="0"/>
                                          </p:stCondLst>
                                        </p:cTn>
                                        <p:tgtEl>
                                          <p:spTgt spid="60"/>
                                        </p:tgtEl>
                                        <p:attrNameLst>
                                          <p:attrName>style.visibility</p:attrName>
                                        </p:attrNameLst>
                                      </p:cBhvr>
                                      <p:to>
                                        <p:strVal val="visible"/>
                                      </p:to>
                                    </p:set>
                                    <p:anim calcmode="lin" valueType="num">
                                      <p:cBhvr additive="base">
                                        <p:cTn id="61" dur="2000" fill="hold"/>
                                        <p:tgtEl>
                                          <p:spTgt spid="60"/>
                                        </p:tgtEl>
                                        <p:attrNameLst>
                                          <p:attrName>ppt_x</p:attrName>
                                        </p:attrNameLst>
                                      </p:cBhvr>
                                      <p:tavLst>
                                        <p:tav tm="0">
                                          <p:val>
                                            <p:strVal val="#ppt_x"/>
                                          </p:val>
                                        </p:tav>
                                        <p:tav tm="100000">
                                          <p:val>
                                            <p:strVal val="#ppt_x"/>
                                          </p:val>
                                        </p:tav>
                                      </p:tavLst>
                                    </p:anim>
                                    <p:anim calcmode="lin" valueType="num">
                                      <p:cBhvr additive="base">
                                        <p:cTn id="62" dur="2000" fill="hold"/>
                                        <p:tgtEl>
                                          <p:spTgt spid="60"/>
                                        </p:tgtEl>
                                        <p:attrNameLst>
                                          <p:attrName>ppt_y</p:attrName>
                                        </p:attrNameLst>
                                      </p:cBhvr>
                                      <p:tavLst>
                                        <p:tav tm="0">
                                          <p:val>
                                            <p:strVal val="1+#ppt_h/2"/>
                                          </p:val>
                                        </p:tav>
                                        <p:tav tm="100000">
                                          <p:val>
                                            <p:strVal val="#ppt_y"/>
                                          </p:val>
                                        </p:tav>
                                      </p:tavLst>
                                    </p:anim>
                                  </p:childTnLst>
                                </p:cTn>
                              </p:par>
                              <p:par>
                                <p:cTn id="63" presetID="2" presetClass="entr" presetSubtype="4" fill="hold" grpId="0" nodeType="withEffect">
                                  <p:stCondLst>
                                    <p:cond delay="0"/>
                                  </p:stCondLst>
                                  <p:childTnLst>
                                    <p:set>
                                      <p:cBhvr>
                                        <p:cTn id="64" dur="1" fill="hold">
                                          <p:stCondLst>
                                            <p:cond delay="0"/>
                                          </p:stCondLst>
                                        </p:cTn>
                                        <p:tgtEl>
                                          <p:spTgt spid="61"/>
                                        </p:tgtEl>
                                        <p:attrNameLst>
                                          <p:attrName>style.visibility</p:attrName>
                                        </p:attrNameLst>
                                      </p:cBhvr>
                                      <p:to>
                                        <p:strVal val="visible"/>
                                      </p:to>
                                    </p:set>
                                    <p:anim calcmode="lin" valueType="num">
                                      <p:cBhvr additive="base">
                                        <p:cTn id="65" dur="2000" fill="hold"/>
                                        <p:tgtEl>
                                          <p:spTgt spid="61"/>
                                        </p:tgtEl>
                                        <p:attrNameLst>
                                          <p:attrName>ppt_x</p:attrName>
                                        </p:attrNameLst>
                                      </p:cBhvr>
                                      <p:tavLst>
                                        <p:tav tm="0">
                                          <p:val>
                                            <p:strVal val="#ppt_x"/>
                                          </p:val>
                                        </p:tav>
                                        <p:tav tm="100000">
                                          <p:val>
                                            <p:strVal val="#ppt_x"/>
                                          </p:val>
                                        </p:tav>
                                      </p:tavLst>
                                    </p:anim>
                                    <p:anim calcmode="lin" valueType="num">
                                      <p:cBhvr additive="base">
                                        <p:cTn id="66" dur="2000" fill="hold"/>
                                        <p:tgtEl>
                                          <p:spTgt spid="61"/>
                                        </p:tgtEl>
                                        <p:attrNameLst>
                                          <p:attrName>ppt_y</p:attrName>
                                        </p:attrNameLst>
                                      </p:cBhvr>
                                      <p:tavLst>
                                        <p:tav tm="0">
                                          <p:val>
                                            <p:strVal val="1+#ppt_h/2"/>
                                          </p:val>
                                        </p:tav>
                                        <p:tav tm="100000">
                                          <p:val>
                                            <p:strVal val="#ppt_y"/>
                                          </p:val>
                                        </p:tav>
                                      </p:tavLst>
                                    </p:anim>
                                  </p:childTnLst>
                                </p:cTn>
                              </p:par>
                              <p:par>
                                <p:cTn id="67" presetID="2" presetClass="entr" presetSubtype="4" fill="hold" grpId="0" nodeType="withEffect">
                                  <p:stCondLst>
                                    <p:cond delay="0"/>
                                  </p:stCondLst>
                                  <p:childTnLst>
                                    <p:set>
                                      <p:cBhvr>
                                        <p:cTn id="68" dur="1" fill="hold">
                                          <p:stCondLst>
                                            <p:cond delay="0"/>
                                          </p:stCondLst>
                                        </p:cTn>
                                        <p:tgtEl>
                                          <p:spTgt spid="62"/>
                                        </p:tgtEl>
                                        <p:attrNameLst>
                                          <p:attrName>style.visibility</p:attrName>
                                        </p:attrNameLst>
                                      </p:cBhvr>
                                      <p:to>
                                        <p:strVal val="visible"/>
                                      </p:to>
                                    </p:set>
                                    <p:anim calcmode="lin" valueType="num">
                                      <p:cBhvr additive="base">
                                        <p:cTn id="69" dur="2000" fill="hold"/>
                                        <p:tgtEl>
                                          <p:spTgt spid="62"/>
                                        </p:tgtEl>
                                        <p:attrNameLst>
                                          <p:attrName>ppt_x</p:attrName>
                                        </p:attrNameLst>
                                      </p:cBhvr>
                                      <p:tavLst>
                                        <p:tav tm="0">
                                          <p:val>
                                            <p:strVal val="#ppt_x"/>
                                          </p:val>
                                        </p:tav>
                                        <p:tav tm="100000">
                                          <p:val>
                                            <p:strVal val="#ppt_x"/>
                                          </p:val>
                                        </p:tav>
                                      </p:tavLst>
                                    </p:anim>
                                    <p:anim calcmode="lin" valueType="num">
                                      <p:cBhvr additive="base">
                                        <p:cTn id="70" dur="2000" fill="hold"/>
                                        <p:tgtEl>
                                          <p:spTgt spid="62"/>
                                        </p:tgtEl>
                                        <p:attrNameLst>
                                          <p:attrName>ppt_y</p:attrName>
                                        </p:attrNameLst>
                                      </p:cBhvr>
                                      <p:tavLst>
                                        <p:tav tm="0">
                                          <p:val>
                                            <p:strVal val="1+#ppt_h/2"/>
                                          </p:val>
                                        </p:tav>
                                        <p:tav tm="100000">
                                          <p:val>
                                            <p:strVal val="#ppt_y"/>
                                          </p:val>
                                        </p:tav>
                                      </p:tavLst>
                                    </p:anim>
                                  </p:childTnLst>
                                </p:cTn>
                              </p:par>
                              <p:par>
                                <p:cTn id="71" presetID="2" presetClass="entr" presetSubtype="4" fill="hold" grpId="0" nodeType="withEffect">
                                  <p:stCondLst>
                                    <p:cond delay="0"/>
                                  </p:stCondLst>
                                  <p:childTnLst>
                                    <p:set>
                                      <p:cBhvr>
                                        <p:cTn id="72" dur="1" fill="hold">
                                          <p:stCondLst>
                                            <p:cond delay="0"/>
                                          </p:stCondLst>
                                        </p:cTn>
                                        <p:tgtEl>
                                          <p:spTgt spid="63"/>
                                        </p:tgtEl>
                                        <p:attrNameLst>
                                          <p:attrName>style.visibility</p:attrName>
                                        </p:attrNameLst>
                                      </p:cBhvr>
                                      <p:to>
                                        <p:strVal val="visible"/>
                                      </p:to>
                                    </p:set>
                                    <p:anim calcmode="lin" valueType="num">
                                      <p:cBhvr additive="base">
                                        <p:cTn id="73" dur="2000" fill="hold"/>
                                        <p:tgtEl>
                                          <p:spTgt spid="63"/>
                                        </p:tgtEl>
                                        <p:attrNameLst>
                                          <p:attrName>ppt_x</p:attrName>
                                        </p:attrNameLst>
                                      </p:cBhvr>
                                      <p:tavLst>
                                        <p:tav tm="0">
                                          <p:val>
                                            <p:strVal val="#ppt_x"/>
                                          </p:val>
                                        </p:tav>
                                        <p:tav tm="100000">
                                          <p:val>
                                            <p:strVal val="#ppt_x"/>
                                          </p:val>
                                        </p:tav>
                                      </p:tavLst>
                                    </p:anim>
                                    <p:anim calcmode="lin" valueType="num">
                                      <p:cBhvr additive="base">
                                        <p:cTn id="74" dur="2000" fill="hold"/>
                                        <p:tgtEl>
                                          <p:spTgt spid="63"/>
                                        </p:tgtEl>
                                        <p:attrNameLst>
                                          <p:attrName>ppt_y</p:attrName>
                                        </p:attrNameLst>
                                      </p:cBhvr>
                                      <p:tavLst>
                                        <p:tav tm="0">
                                          <p:val>
                                            <p:strVal val="1+#ppt_h/2"/>
                                          </p:val>
                                        </p:tav>
                                        <p:tav tm="100000">
                                          <p:val>
                                            <p:strVal val="#ppt_y"/>
                                          </p:val>
                                        </p:tav>
                                      </p:tavLst>
                                    </p:anim>
                                  </p:childTnLst>
                                </p:cTn>
                              </p:par>
                              <p:par>
                                <p:cTn id="75" presetID="2" presetClass="entr" presetSubtype="4" fill="hold" grpId="0" nodeType="withEffect">
                                  <p:stCondLst>
                                    <p:cond delay="0"/>
                                  </p:stCondLst>
                                  <p:childTnLst>
                                    <p:set>
                                      <p:cBhvr>
                                        <p:cTn id="76" dur="1" fill="hold">
                                          <p:stCondLst>
                                            <p:cond delay="0"/>
                                          </p:stCondLst>
                                        </p:cTn>
                                        <p:tgtEl>
                                          <p:spTgt spid="64"/>
                                        </p:tgtEl>
                                        <p:attrNameLst>
                                          <p:attrName>style.visibility</p:attrName>
                                        </p:attrNameLst>
                                      </p:cBhvr>
                                      <p:to>
                                        <p:strVal val="visible"/>
                                      </p:to>
                                    </p:set>
                                    <p:anim calcmode="lin" valueType="num">
                                      <p:cBhvr additive="base">
                                        <p:cTn id="77" dur="2000" fill="hold"/>
                                        <p:tgtEl>
                                          <p:spTgt spid="64"/>
                                        </p:tgtEl>
                                        <p:attrNameLst>
                                          <p:attrName>ppt_x</p:attrName>
                                        </p:attrNameLst>
                                      </p:cBhvr>
                                      <p:tavLst>
                                        <p:tav tm="0">
                                          <p:val>
                                            <p:strVal val="#ppt_x"/>
                                          </p:val>
                                        </p:tav>
                                        <p:tav tm="100000">
                                          <p:val>
                                            <p:strVal val="#ppt_x"/>
                                          </p:val>
                                        </p:tav>
                                      </p:tavLst>
                                    </p:anim>
                                    <p:anim calcmode="lin" valueType="num">
                                      <p:cBhvr additive="base">
                                        <p:cTn id="78" dur="2000" fill="hold"/>
                                        <p:tgtEl>
                                          <p:spTgt spid="64"/>
                                        </p:tgtEl>
                                        <p:attrNameLst>
                                          <p:attrName>ppt_y</p:attrName>
                                        </p:attrNameLst>
                                      </p:cBhvr>
                                      <p:tavLst>
                                        <p:tav tm="0">
                                          <p:val>
                                            <p:strVal val="1+#ppt_h/2"/>
                                          </p:val>
                                        </p:tav>
                                        <p:tav tm="100000">
                                          <p:val>
                                            <p:strVal val="#ppt_y"/>
                                          </p:val>
                                        </p:tav>
                                      </p:tavLst>
                                    </p:anim>
                                  </p:childTnLst>
                                </p:cTn>
                              </p:par>
                              <p:par>
                                <p:cTn id="79" presetID="2" presetClass="entr" presetSubtype="4" fill="hold" grpId="0" nodeType="withEffect">
                                  <p:stCondLst>
                                    <p:cond delay="0"/>
                                  </p:stCondLst>
                                  <p:childTnLst>
                                    <p:set>
                                      <p:cBhvr>
                                        <p:cTn id="80" dur="1" fill="hold">
                                          <p:stCondLst>
                                            <p:cond delay="0"/>
                                          </p:stCondLst>
                                        </p:cTn>
                                        <p:tgtEl>
                                          <p:spTgt spid="65"/>
                                        </p:tgtEl>
                                        <p:attrNameLst>
                                          <p:attrName>style.visibility</p:attrName>
                                        </p:attrNameLst>
                                      </p:cBhvr>
                                      <p:to>
                                        <p:strVal val="visible"/>
                                      </p:to>
                                    </p:set>
                                    <p:anim calcmode="lin" valueType="num">
                                      <p:cBhvr additive="base">
                                        <p:cTn id="81" dur="2000" fill="hold"/>
                                        <p:tgtEl>
                                          <p:spTgt spid="65"/>
                                        </p:tgtEl>
                                        <p:attrNameLst>
                                          <p:attrName>ppt_x</p:attrName>
                                        </p:attrNameLst>
                                      </p:cBhvr>
                                      <p:tavLst>
                                        <p:tav tm="0">
                                          <p:val>
                                            <p:strVal val="#ppt_x"/>
                                          </p:val>
                                        </p:tav>
                                        <p:tav tm="100000">
                                          <p:val>
                                            <p:strVal val="#ppt_x"/>
                                          </p:val>
                                        </p:tav>
                                      </p:tavLst>
                                    </p:anim>
                                    <p:anim calcmode="lin" valueType="num">
                                      <p:cBhvr additive="base">
                                        <p:cTn id="82" dur="2000" fill="hold"/>
                                        <p:tgtEl>
                                          <p:spTgt spid="65"/>
                                        </p:tgtEl>
                                        <p:attrNameLst>
                                          <p:attrName>ppt_y</p:attrName>
                                        </p:attrNameLst>
                                      </p:cBhvr>
                                      <p:tavLst>
                                        <p:tav tm="0">
                                          <p:val>
                                            <p:strVal val="1+#ppt_h/2"/>
                                          </p:val>
                                        </p:tav>
                                        <p:tav tm="100000">
                                          <p:val>
                                            <p:strVal val="#ppt_y"/>
                                          </p:val>
                                        </p:tav>
                                      </p:tavLst>
                                    </p:anim>
                                  </p:childTnLst>
                                </p:cTn>
                              </p:par>
                              <p:par>
                                <p:cTn id="83" presetID="2" presetClass="entr" presetSubtype="4" fill="hold" grpId="0" nodeType="withEffect">
                                  <p:stCondLst>
                                    <p:cond delay="0"/>
                                  </p:stCondLst>
                                  <p:childTnLst>
                                    <p:set>
                                      <p:cBhvr>
                                        <p:cTn id="84" dur="1" fill="hold">
                                          <p:stCondLst>
                                            <p:cond delay="0"/>
                                          </p:stCondLst>
                                        </p:cTn>
                                        <p:tgtEl>
                                          <p:spTgt spid="66"/>
                                        </p:tgtEl>
                                        <p:attrNameLst>
                                          <p:attrName>style.visibility</p:attrName>
                                        </p:attrNameLst>
                                      </p:cBhvr>
                                      <p:to>
                                        <p:strVal val="visible"/>
                                      </p:to>
                                    </p:set>
                                    <p:anim calcmode="lin" valueType="num">
                                      <p:cBhvr additive="base">
                                        <p:cTn id="85" dur="2000" fill="hold"/>
                                        <p:tgtEl>
                                          <p:spTgt spid="66"/>
                                        </p:tgtEl>
                                        <p:attrNameLst>
                                          <p:attrName>ppt_x</p:attrName>
                                        </p:attrNameLst>
                                      </p:cBhvr>
                                      <p:tavLst>
                                        <p:tav tm="0">
                                          <p:val>
                                            <p:strVal val="#ppt_x"/>
                                          </p:val>
                                        </p:tav>
                                        <p:tav tm="100000">
                                          <p:val>
                                            <p:strVal val="#ppt_x"/>
                                          </p:val>
                                        </p:tav>
                                      </p:tavLst>
                                    </p:anim>
                                    <p:anim calcmode="lin" valueType="num">
                                      <p:cBhvr additive="base">
                                        <p:cTn id="86" dur="2000" fill="hold"/>
                                        <p:tgtEl>
                                          <p:spTgt spid="66"/>
                                        </p:tgtEl>
                                        <p:attrNameLst>
                                          <p:attrName>ppt_y</p:attrName>
                                        </p:attrNameLst>
                                      </p:cBhvr>
                                      <p:tavLst>
                                        <p:tav tm="0">
                                          <p:val>
                                            <p:strVal val="1+#ppt_h/2"/>
                                          </p:val>
                                        </p:tav>
                                        <p:tav tm="100000">
                                          <p:val>
                                            <p:strVal val="#ppt_y"/>
                                          </p:val>
                                        </p:tav>
                                      </p:tavLst>
                                    </p:anim>
                                  </p:childTnLst>
                                </p:cTn>
                              </p:par>
                              <p:par>
                                <p:cTn id="87" presetID="2" presetClass="entr" presetSubtype="4" fill="hold" grpId="0" nodeType="withEffect">
                                  <p:stCondLst>
                                    <p:cond delay="0"/>
                                  </p:stCondLst>
                                  <p:childTnLst>
                                    <p:set>
                                      <p:cBhvr>
                                        <p:cTn id="88" dur="1" fill="hold">
                                          <p:stCondLst>
                                            <p:cond delay="0"/>
                                          </p:stCondLst>
                                        </p:cTn>
                                        <p:tgtEl>
                                          <p:spTgt spid="67"/>
                                        </p:tgtEl>
                                        <p:attrNameLst>
                                          <p:attrName>style.visibility</p:attrName>
                                        </p:attrNameLst>
                                      </p:cBhvr>
                                      <p:to>
                                        <p:strVal val="visible"/>
                                      </p:to>
                                    </p:set>
                                    <p:anim calcmode="lin" valueType="num">
                                      <p:cBhvr additive="base">
                                        <p:cTn id="89" dur="2000" fill="hold"/>
                                        <p:tgtEl>
                                          <p:spTgt spid="67"/>
                                        </p:tgtEl>
                                        <p:attrNameLst>
                                          <p:attrName>ppt_x</p:attrName>
                                        </p:attrNameLst>
                                      </p:cBhvr>
                                      <p:tavLst>
                                        <p:tav tm="0">
                                          <p:val>
                                            <p:strVal val="#ppt_x"/>
                                          </p:val>
                                        </p:tav>
                                        <p:tav tm="100000">
                                          <p:val>
                                            <p:strVal val="#ppt_x"/>
                                          </p:val>
                                        </p:tav>
                                      </p:tavLst>
                                    </p:anim>
                                    <p:anim calcmode="lin" valueType="num">
                                      <p:cBhvr additive="base">
                                        <p:cTn id="90" dur="2000" fill="hold"/>
                                        <p:tgtEl>
                                          <p:spTgt spid="67"/>
                                        </p:tgtEl>
                                        <p:attrNameLst>
                                          <p:attrName>ppt_y</p:attrName>
                                        </p:attrNameLst>
                                      </p:cBhvr>
                                      <p:tavLst>
                                        <p:tav tm="0">
                                          <p:val>
                                            <p:strVal val="1+#ppt_h/2"/>
                                          </p:val>
                                        </p:tav>
                                        <p:tav tm="100000">
                                          <p:val>
                                            <p:strVal val="#ppt_y"/>
                                          </p:val>
                                        </p:tav>
                                      </p:tavLst>
                                    </p:anim>
                                  </p:childTnLst>
                                </p:cTn>
                              </p:par>
                              <p:par>
                                <p:cTn id="91" presetID="2" presetClass="entr" presetSubtype="4" fill="hold" grpId="0" nodeType="withEffect">
                                  <p:stCondLst>
                                    <p:cond delay="0"/>
                                  </p:stCondLst>
                                  <p:childTnLst>
                                    <p:set>
                                      <p:cBhvr>
                                        <p:cTn id="92" dur="1" fill="hold">
                                          <p:stCondLst>
                                            <p:cond delay="0"/>
                                          </p:stCondLst>
                                        </p:cTn>
                                        <p:tgtEl>
                                          <p:spTgt spid="68"/>
                                        </p:tgtEl>
                                        <p:attrNameLst>
                                          <p:attrName>style.visibility</p:attrName>
                                        </p:attrNameLst>
                                      </p:cBhvr>
                                      <p:to>
                                        <p:strVal val="visible"/>
                                      </p:to>
                                    </p:set>
                                    <p:anim calcmode="lin" valueType="num">
                                      <p:cBhvr additive="base">
                                        <p:cTn id="93" dur="2000" fill="hold"/>
                                        <p:tgtEl>
                                          <p:spTgt spid="68"/>
                                        </p:tgtEl>
                                        <p:attrNameLst>
                                          <p:attrName>ppt_x</p:attrName>
                                        </p:attrNameLst>
                                      </p:cBhvr>
                                      <p:tavLst>
                                        <p:tav tm="0">
                                          <p:val>
                                            <p:strVal val="#ppt_x"/>
                                          </p:val>
                                        </p:tav>
                                        <p:tav tm="100000">
                                          <p:val>
                                            <p:strVal val="#ppt_x"/>
                                          </p:val>
                                        </p:tav>
                                      </p:tavLst>
                                    </p:anim>
                                    <p:anim calcmode="lin" valueType="num">
                                      <p:cBhvr additive="base">
                                        <p:cTn id="94" dur="2000" fill="hold"/>
                                        <p:tgtEl>
                                          <p:spTgt spid="68"/>
                                        </p:tgtEl>
                                        <p:attrNameLst>
                                          <p:attrName>ppt_y</p:attrName>
                                        </p:attrNameLst>
                                      </p:cBhvr>
                                      <p:tavLst>
                                        <p:tav tm="0">
                                          <p:val>
                                            <p:strVal val="1+#ppt_h/2"/>
                                          </p:val>
                                        </p:tav>
                                        <p:tav tm="100000">
                                          <p:val>
                                            <p:strVal val="#ppt_y"/>
                                          </p:val>
                                        </p:tav>
                                      </p:tavLst>
                                    </p:anim>
                                  </p:childTnLst>
                                </p:cTn>
                              </p:par>
                              <p:par>
                                <p:cTn id="95" presetID="2" presetClass="entr" presetSubtype="4" fill="hold" grpId="0" nodeType="withEffect">
                                  <p:stCondLst>
                                    <p:cond delay="0"/>
                                  </p:stCondLst>
                                  <p:childTnLst>
                                    <p:set>
                                      <p:cBhvr>
                                        <p:cTn id="96" dur="1" fill="hold">
                                          <p:stCondLst>
                                            <p:cond delay="0"/>
                                          </p:stCondLst>
                                        </p:cTn>
                                        <p:tgtEl>
                                          <p:spTgt spid="69"/>
                                        </p:tgtEl>
                                        <p:attrNameLst>
                                          <p:attrName>style.visibility</p:attrName>
                                        </p:attrNameLst>
                                      </p:cBhvr>
                                      <p:to>
                                        <p:strVal val="visible"/>
                                      </p:to>
                                    </p:set>
                                    <p:anim calcmode="lin" valueType="num">
                                      <p:cBhvr additive="base">
                                        <p:cTn id="97" dur="2000" fill="hold"/>
                                        <p:tgtEl>
                                          <p:spTgt spid="69"/>
                                        </p:tgtEl>
                                        <p:attrNameLst>
                                          <p:attrName>ppt_x</p:attrName>
                                        </p:attrNameLst>
                                      </p:cBhvr>
                                      <p:tavLst>
                                        <p:tav tm="0">
                                          <p:val>
                                            <p:strVal val="#ppt_x"/>
                                          </p:val>
                                        </p:tav>
                                        <p:tav tm="100000">
                                          <p:val>
                                            <p:strVal val="#ppt_x"/>
                                          </p:val>
                                        </p:tav>
                                      </p:tavLst>
                                    </p:anim>
                                    <p:anim calcmode="lin" valueType="num">
                                      <p:cBhvr additive="base">
                                        <p:cTn id="98" dur="2000" fill="hold"/>
                                        <p:tgtEl>
                                          <p:spTgt spid="69"/>
                                        </p:tgtEl>
                                        <p:attrNameLst>
                                          <p:attrName>ppt_y</p:attrName>
                                        </p:attrNameLst>
                                      </p:cBhvr>
                                      <p:tavLst>
                                        <p:tav tm="0">
                                          <p:val>
                                            <p:strVal val="1+#ppt_h/2"/>
                                          </p:val>
                                        </p:tav>
                                        <p:tav tm="100000">
                                          <p:val>
                                            <p:strVal val="#ppt_y"/>
                                          </p:val>
                                        </p:tav>
                                      </p:tavLst>
                                    </p:anim>
                                  </p:childTnLst>
                                </p:cTn>
                              </p:par>
                              <p:par>
                                <p:cTn id="99" presetID="2" presetClass="entr" presetSubtype="4" fill="hold" grpId="0" nodeType="withEffect">
                                  <p:stCondLst>
                                    <p:cond delay="0"/>
                                  </p:stCondLst>
                                  <p:childTnLst>
                                    <p:set>
                                      <p:cBhvr>
                                        <p:cTn id="100" dur="1" fill="hold">
                                          <p:stCondLst>
                                            <p:cond delay="0"/>
                                          </p:stCondLst>
                                        </p:cTn>
                                        <p:tgtEl>
                                          <p:spTgt spid="70"/>
                                        </p:tgtEl>
                                        <p:attrNameLst>
                                          <p:attrName>style.visibility</p:attrName>
                                        </p:attrNameLst>
                                      </p:cBhvr>
                                      <p:to>
                                        <p:strVal val="visible"/>
                                      </p:to>
                                    </p:set>
                                    <p:anim calcmode="lin" valueType="num">
                                      <p:cBhvr additive="base">
                                        <p:cTn id="101" dur="2000" fill="hold"/>
                                        <p:tgtEl>
                                          <p:spTgt spid="70"/>
                                        </p:tgtEl>
                                        <p:attrNameLst>
                                          <p:attrName>ppt_x</p:attrName>
                                        </p:attrNameLst>
                                      </p:cBhvr>
                                      <p:tavLst>
                                        <p:tav tm="0">
                                          <p:val>
                                            <p:strVal val="#ppt_x"/>
                                          </p:val>
                                        </p:tav>
                                        <p:tav tm="100000">
                                          <p:val>
                                            <p:strVal val="#ppt_x"/>
                                          </p:val>
                                        </p:tav>
                                      </p:tavLst>
                                    </p:anim>
                                    <p:anim calcmode="lin" valueType="num">
                                      <p:cBhvr additive="base">
                                        <p:cTn id="102" dur="2000" fill="hold"/>
                                        <p:tgtEl>
                                          <p:spTgt spid="70"/>
                                        </p:tgtEl>
                                        <p:attrNameLst>
                                          <p:attrName>ppt_y</p:attrName>
                                        </p:attrNameLst>
                                      </p:cBhvr>
                                      <p:tavLst>
                                        <p:tav tm="0">
                                          <p:val>
                                            <p:strVal val="1+#ppt_h/2"/>
                                          </p:val>
                                        </p:tav>
                                        <p:tav tm="100000">
                                          <p:val>
                                            <p:strVal val="#ppt_y"/>
                                          </p:val>
                                        </p:tav>
                                      </p:tavLst>
                                    </p:anim>
                                  </p:childTnLst>
                                </p:cTn>
                              </p:par>
                              <p:par>
                                <p:cTn id="103" presetID="2" presetClass="entr" presetSubtype="4" fill="hold" grpId="0" nodeType="withEffect">
                                  <p:stCondLst>
                                    <p:cond delay="0"/>
                                  </p:stCondLst>
                                  <p:childTnLst>
                                    <p:set>
                                      <p:cBhvr>
                                        <p:cTn id="104" dur="1" fill="hold">
                                          <p:stCondLst>
                                            <p:cond delay="0"/>
                                          </p:stCondLst>
                                        </p:cTn>
                                        <p:tgtEl>
                                          <p:spTgt spid="71"/>
                                        </p:tgtEl>
                                        <p:attrNameLst>
                                          <p:attrName>style.visibility</p:attrName>
                                        </p:attrNameLst>
                                      </p:cBhvr>
                                      <p:to>
                                        <p:strVal val="visible"/>
                                      </p:to>
                                    </p:set>
                                    <p:anim calcmode="lin" valueType="num">
                                      <p:cBhvr additive="base">
                                        <p:cTn id="105" dur="2000" fill="hold"/>
                                        <p:tgtEl>
                                          <p:spTgt spid="71"/>
                                        </p:tgtEl>
                                        <p:attrNameLst>
                                          <p:attrName>ppt_x</p:attrName>
                                        </p:attrNameLst>
                                      </p:cBhvr>
                                      <p:tavLst>
                                        <p:tav tm="0">
                                          <p:val>
                                            <p:strVal val="#ppt_x"/>
                                          </p:val>
                                        </p:tav>
                                        <p:tav tm="100000">
                                          <p:val>
                                            <p:strVal val="#ppt_x"/>
                                          </p:val>
                                        </p:tav>
                                      </p:tavLst>
                                    </p:anim>
                                    <p:anim calcmode="lin" valueType="num">
                                      <p:cBhvr additive="base">
                                        <p:cTn id="106" dur="2000" fill="hold"/>
                                        <p:tgtEl>
                                          <p:spTgt spid="71"/>
                                        </p:tgtEl>
                                        <p:attrNameLst>
                                          <p:attrName>ppt_y</p:attrName>
                                        </p:attrNameLst>
                                      </p:cBhvr>
                                      <p:tavLst>
                                        <p:tav tm="0">
                                          <p:val>
                                            <p:strVal val="1+#ppt_h/2"/>
                                          </p:val>
                                        </p:tav>
                                        <p:tav tm="100000">
                                          <p:val>
                                            <p:strVal val="#ppt_y"/>
                                          </p:val>
                                        </p:tav>
                                      </p:tavLst>
                                    </p:anim>
                                  </p:childTnLst>
                                </p:cTn>
                              </p:par>
                              <p:par>
                                <p:cTn id="107" presetID="2" presetClass="entr" presetSubtype="4" fill="hold" grpId="0" nodeType="withEffect">
                                  <p:stCondLst>
                                    <p:cond delay="0"/>
                                  </p:stCondLst>
                                  <p:childTnLst>
                                    <p:set>
                                      <p:cBhvr>
                                        <p:cTn id="108" dur="1" fill="hold">
                                          <p:stCondLst>
                                            <p:cond delay="0"/>
                                          </p:stCondLst>
                                        </p:cTn>
                                        <p:tgtEl>
                                          <p:spTgt spid="72"/>
                                        </p:tgtEl>
                                        <p:attrNameLst>
                                          <p:attrName>style.visibility</p:attrName>
                                        </p:attrNameLst>
                                      </p:cBhvr>
                                      <p:to>
                                        <p:strVal val="visible"/>
                                      </p:to>
                                    </p:set>
                                    <p:anim calcmode="lin" valueType="num">
                                      <p:cBhvr additive="base">
                                        <p:cTn id="109" dur="2000" fill="hold"/>
                                        <p:tgtEl>
                                          <p:spTgt spid="72"/>
                                        </p:tgtEl>
                                        <p:attrNameLst>
                                          <p:attrName>ppt_x</p:attrName>
                                        </p:attrNameLst>
                                      </p:cBhvr>
                                      <p:tavLst>
                                        <p:tav tm="0">
                                          <p:val>
                                            <p:strVal val="#ppt_x"/>
                                          </p:val>
                                        </p:tav>
                                        <p:tav tm="100000">
                                          <p:val>
                                            <p:strVal val="#ppt_x"/>
                                          </p:val>
                                        </p:tav>
                                      </p:tavLst>
                                    </p:anim>
                                    <p:anim calcmode="lin" valueType="num">
                                      <p:cBhvr additive="base">
                                        <p:cTn id="110" dur="2000" fill="hold"/>
                                        <p:tgtEl>
                                          <p:spTgt spid="72"/>
                                        </p:tgtEl>
                                        <p:attrNameLst>
                                          <p:attrName>ppt_y</p:attrName>
                                        </p:attrNameLst>
                                      </p:cBhvr>
                                      <p:tavLst>
                                        <p:tav tm="0">
                                          <p:val>
                                            <p:strVal val="1+#ppt_h/2"/>
                                          </p:val>
                                        </p:tav>
                                        <p:tav tm="100000">
                                          <p:val>
                                            <p:strVal val="#ppt_y"/>
                                          </p:val>
                                        </p:tav>
                                      </p:tavLst>
                                    </p:anim>
                                  </p:childTnLst>
                                </p:cTn>
                              </p:par>
                              <p:par>
                                <p:cTn id="111" presetID="2" presetClass="entr" presetSubtype="4" fill="hold" grpId="0" nodeType="withEffect">
                                  <p:stCondLst>
                                    <p:cond delay="0"/>
                                  </p:stCondLst>
                                  <p:childTnLst>
                                    <p:set>
                                      <p:cBhvr>
                                        <p:cTn id="112" dur="1" fill="hold">
                                          <p:stCondLst>
                                            <p:cond delay="0"/>
                                          </p:stCondLst>
                                        </p:cTn>
                                        <p:tgtEl>
                                          <p:spTgt spid="73"/>
                                        </p:tgtEl>
                                        <p:attrNameLst>
                                          <p:attrName>style.visibility</p:attrName>
                                        </p:attrNameLst>
                                      </p:cBhvr>
                                      <p:to>
                                        <p:strVal val="visible"/>
                                      </p:to>
                                    </p:set>
                                    <p:anim calcmode="lin" valueType="num">
                                      <p:cBhvr additive="base">
                                        <p:cTn id="113" dur="2000" fill="hold"/>
                                        <p:tgtEl>
                                          <p:spTgt spid="73"/>
                                        </p:tgtEl>
                                        <p:attrNameLst>
                                          <p:attrName>ppt_x</p:attrName>
                                        </p:attrNameLst>
                                      </p:cBhvr>
                                      <p:tavLst>
                                        <p:tav tm="0">
                                          <p:val>
                                            <p:strVal val="#ppt_x"/>
                                          </p:val>
                                        </p:tav>
                                        <p:tav tm="100000">
                                          <p:val>
                                            <p:strVal val="#ppt_x"/>
                                          </p:val>
                                        </p:tav>
                                      </p:tavLst>
                                    </p:anim>
                                    <p:anim calcmode="lin" valueType="num">
                                      <p:cBhvr additive="base">
                                        <p:cTn id="114" dur="2000" fill="hold"/>
                                        <p:tgtEl>
                                          <p:spTgt spid="73"/>
                                        </p:tgtEl>
                                        <p:attrNameLst>
                                          <p:attrName>ppt_y</p:attrName>
                                        </p:attrNameLst>
                                      </p:cBhvr>
                                      <p:tavLst>
                                        <p:tav tm="0">
                                          <p:val>
                                            <p:strVal val="1+#ppt_h/2"/>
                                          </p:val>
                                        </p:tav>
                                        <p:tav tm="100000">
                                          <p:val>
                                            <p:strVal val="#ppt_y"/>
                                          </p:val>
                                        </p:tav>
                                      </p:tavLst>
                                    </p:anim>
                                  </p:childTnLst>
                                </p:cTn>
                              </p:par>
                              <p:par>
                                <p:cTn id="115" presetID="2" presetClass="entr" presetSubtype="4" fill="hold" grpId="0" nodeType="withEffect">
                                  <p:stCondLst>
                                    <p:cond delay="0"/>
                                  </p:stCondLst>
                                  <p:childTnLst>
                                    <p:set>
                                      <p:cBhvr>
                                        <p:cTn id="116" dur="1" fill="hold">
                                          <p:stCondLst>
                                            <p:cond delay="0"/>
                                          </p:stCondLst>
                                        </p:cTn>
                                        <p:tgtEl>
                                          <p:spTgt spid="74"/>
                                        </p:tgtEl>
                                        <p:attrNameLst>
                                          <p:attrName>style.visibility</p:attrName>
                                        </p:attrNameLst>
                                      </p:cBhvr>
                                      <p:to>
                                        <p:strVal val="visible"/>
                                      </p:to>
                                    </p:set>
                                    <p:anim calcmode="lin" valueType="num">
                                      <p:cBhvr additive="base">
                                        <p:cTn id="117" dur="2000" fill="hold"/>
                                        <p:tgtEl>
                                          <p:spTgt spid="74"/>
                                        </p:tgtEl>
                                        <p:attrNameLst>
                                          <p:attrName>ppt_x</p:attrName>
                                        </p:attrNameLst>
                                      </p:cBhvr>
                                      <p:tavLst>
                                        <p:tav tm="0">
                                          <p:val>
                                            <p:strVal val="#ppt_x"/>
                                          </p:val>
                                        </p:tav>
                                        <p:tav tm="100000">
                                          <p:val>
                                            <p:strVal val="#ppt_x"/>
                                          </p:val>
                                        </p:tav>
                                      </p:tavLst>
                                    </p:anim>
                                    <p:anim calcmode="lin" valueType="num">
                                      <p:cBhvr additive="base">
                                        <p:cTn id="118" dur="2000" fill="hold"/>
                                        <p:tgtEl>
                                          <p:spTgt spid="74"/>
                                        </p:tgtEl>
                                        <p:attrNameLst>
                                          <p:attrName>ppt_y</p:attrName>
                                        </p:attrNameLst>
                                      </p:cBhvr>
                                      <p:tavLst>
                                        <p:tav tm="0">
                                          <p:val>
                                            <p:strVal val="1+#ppt_h/2"/>
                                          </p:val>
                                        </p:tav>
                                        <p:tav tm="100000">
                                          <p:val>
                                            <p:strVal val="#ppt_y"/>
                                          </p:val>
                                        </p:tav>
                                      </p:tavLst>
                                    </p:anim>
                                  </p:childTnLst>
                                </p:cTn>
                              </p:par>
                              <p:par>
                                <p:cTn id="119" presetID="2" presetClass="entr" presetSubtype="4" fill="hold" grpId="0" nodeType="withEffect">
                                  <p:stCondLst>
                                    <p:cond delay="0"/>
                                  </p:stCondLst>
                                  <p:childTnLst>
                                    <p:set>
                                      <p:cBhvr>
                                        <p:cTn id="120" dur="1" fill="hold">
                                          <p:stCondLst>
                                            <p:cond delay="0"/>
                                          </p:stCondLst>
                                        </p:cTn>
                                        <p:tgtEl>
                                          <p:spTgt spid="75"/>
                                        </p:tgtEl>
                                        <p:attrNameLst>
                                          <p:attrName>style.visibility</p:attrName>
                                        </p:attrNameLst>
                                      </p:cBhvr>
                                      <p:to>
                                        <p:strVal val="visible"/>
                                      </p:to>
                                    </p:set>
                                    <p:anim calcmode="lin" valueType="num">
                                      <p:cBhvr additive="base">
                                        <p:cTn id="121" dur="2000" fill="hold"/>
                                        <p:tgtEl>
                                          <p:spTgt spid="75"/>
                                        </p:tgtEl>
                                        <p:attrNameLst>
                                          <p:attrName>ppt_x</p:attrName>
                                        </p:attrNameLst>
                                      </p:cBhvr>
                                      <p:tavLst>
                                        <p:tav tm="0">
                                          <p:val>
                                            <p:strVal val="#ppt_x"/>
                                          </p:val>
                                        </p:tav>
                                        <p:tav tm="100000">
                                          <p:val>
                                            <p:strVal val="#ppt_x"/>
                                          </p:val>
                                        </p:tav>
                                      </p:tavLst>
                                    </p:anim>
                                    <p:anim calcmode="lin" valueType="num">
                                      <p:cBhvr additive="base">
                                        <p:cTn id="122" dur="2000" fill="hold"/>
                                        <p:tgtEl>
                                          <p:spTgt spid="75"/>
                                        </p:tgtEl>
                                        <p:attrNameLst>
                                          <p:attrName>ppt_y</p:attrName>
                                        </p:attrNameLst>
                                      </p:cBhvr>
                                      <p:tavLst>
                                        <p:tav tm="0">
                                          <p:val>
                                            <p:strVal val="1+#ppt_h/2"/>
                                          </p:val>
                                        </p:tav>
                                        <p:tav tm="100000">
                                          <p:val>
                                            <p:strVal val="#ppt_y"/>
                                          </p:val>
                                        </p:tav>
                                      </p:tavLst>
                                    </p:anim>
                                  </p:childTnLst>
                                </p:cTn>
                              </p:par>
                              <p:par>
                                <p:cTn id="123" presetID="2" presetClass="entr" presetSubtype="4" fill="hold" grpId="0" nodeType="withEffect">
                                  <p:stCondLst>
                                    <p:cond delay="0"/>
                                  </p:stCondLst>
                                  <p:childTnLst>
                                    <p:set>
                                      <p:cBhvr>
                                        <p:cTn id="124" dur="1" fill="hold">
                                          <p:stCondLst>
                                            <p:cond delay="0"/>
                                          </p:stCondLst>
                                        </p:cTn>
                                        <p:tgtEl>
                                          <p:spTgt spid="76"/>
                                        </p:tgtEl>
                                        <p:attrNameLst>
                                          <p:attrName>style.visibility</p:attrName>
                                        </p:attrNameLst>
                                      </p:cBhvr>
                                      <p:to>
                                        <p:strVal val="visible"/>
                                      </p:to>
                                    </p:set>
                                    <p:anim calcmode="lin" valueType="num">
                                      <p:cBhvr additive="base">
                                        <p:cTn id="125" dur="2000" fill="hold"/>
                                        <p:tgtEl>
                                          <p:spTgt spid="76"/>
                                        </p:tgtEl>
                                        <p:attrNameLst>
                                          <p:attrName>ppt_x</p:attrName>
                                        </p:attrNameLst>
                                      </p:cBhvr>
                                      <p:tavLst>
                                        <p:tav tm="0">
                                          <p:val>
                                            <p:strVal val="#ppt_x"/>
                                          </p:val>
                                        </p:tav>
                                        <p:tav tm="100000">
                                          <p:val>
                                            <p:strVal val="#ppt_x"/>
                                          </p:val>
                                        </p:tav>
                                      </p:tavLst>
                                    </p:anim>
                                    <p:anim calcmode="lin" valueType="num">
                                      <p:cBhvr additive="base">
                                        <p:cTn id="126" dur="2000" fill="hold"/>
                                        <p:tgtEl>
                                          <p:spTgt spid="76"/>
                                        </p:tgtEl>
                                        <p:attrNameLst>
                                          <p:attrName>ppt_y</p:attrName>
                                        </p:attrNameLst>
                                      </p:cBhvr>
                                      <p:tavLst>
                                        <p:tav tm="0">
                                          <p:val>
                                            <p:strVal val="1+#ppt_h/2"/>
                                          </p:val>
                                        </p:tav>
                                        <p:tav tm="100000">
                                          <p:val>
                                            <p:strVal val="#ppt_y"/>
                                          </p:val>
                                        </p:tav>
                                      </p:tavLst>
                                    </p:anim>
                                  </p:childTnLst>
                                </p:cTn>
                              </p:par>
                              <p:par>
                                <p:cTn id="127" presetID="2" presetClass="entr" presetSubtype="4" fill="hold" grpId="0" nodeType="withEffect">
                                  <p:stCondLst>
                                    <p:cond delay="0"/>
                                  </p:stCondLst>
                                  <p:childTnLst>
                                    <p:set>
                                      <p:cBhvr>
                                        <p:cTn id="128" dur="1" fill="hold">
                                          <p:stCondLst>
                                            <p:cond delay="0"/>
                                          </p:stCondLst>
                                        </p:cTn>
                                        <p:tgtEl>
                                          <p:spTgt spid="77"/>
                                        </p:tgtEl>
                                        <p:attrNameLst>
                                          <p:attrName>style.visibility</p:attrName>
                                        </p:attrNameLst>
                                      </p:cBhvr>
                                      <p:to>
                                        <p:strVal val="visible"/>
                                      </p:to>
                                    </p:set>
                                    <p:anim calcmode="lin" valueType="num">
                                      <p:cBhvr additive="base">
                                        <p:cTn id="129" dur="2000" fill="hold"/>
                                        <p:tgtEl>
                                          <p:spTgt spid="77"/>
                                        </p:tgtEl>
                                        <p:attrNameLst>
                                          <p:attrName>ppt_x</p:attrName>
                                        </p:attrNameLst>
                                      </p:cBhvr>
                                      <p:tavLst>
                                        <p:tav tm="0">
                                          <p:val>
                                            <p:strVal val="#ppt_x"/>
                                          </p:val>
                                        </p:tav>
                                        <p:tav tm="100000">
                                          <p:val>
                                            <p:strVal val="#ppt_x"/>
                                          </p:val>
                                        </p:tav>
                                      </p:tavLst>
                                    </p:anim>
                                    <p:anim calcmode="lin" valueType="num">
                                      <p:cBhvr additive="base">
                                        <p:cTn id="130" dur="2000" fill="hold"/>
                                        <p:tgtEl>
                                          <p:spTgt spid="77"/>
                                        </p:tgtEl>
                                        <p:attrNameLst>
                                          <p:attrName>ppt_y</p:attrName>
                                        </p:attrNameLst>
                                      </p:cBhvr>
                                      <p:tavLst>
                                        <p:tav tm="0">
                                          <p:val>
                                            <p:strVal val="1+#ppt_h/2"/>
                                          </p:val>
                                        </p:tav>
                                        <p:tav tm="100000">
                                          <p:val>
                                            <p:strVal val="#ppt_y"/>
                                          </p:val>
                                        </p:tav>
                                      </p:tavLst>
                                    </p:anim>
                                  </p:childTnLst>
                                </p:cTn>
                              </p:par>
                              <p:par>
                                <p:cTn id="131" presetID="2" presetClass="entr" presetSubtype="4" fill="hold" grpId="0" nodeType="withEffect">
                                  <p:stCondLst>
                                    <p:cond delay="0"/>
                                  </p:stCondLst>
                                  <p:childTnLst>
                                    <p:set>
                                      <p:cBhvr>
                                        <p:cTn id="132" dur="1" fill="hold">
                                          <p:stCondLst>
                                            <p:cond delay="0"/>
                                          </p:stCondLst>
                                        </p:cTn>
                                        <p:tgtEl>
                                          <p:spTgt spid="78"/>
                                        </p:tgtEl>
                                        <p:attrNameLst>
                                          <p:attrName>style.visibility</p:attrName>
                                        </p:attrNameLst>
                                      </p:cBhvr>
                                      <p:to>
                                        <p:strVal val="visible"/>
                                      </p:to>
                                    </p:set>
                                    <p:anim calcmode="lin" valueType="num">
                                      <p:cBhvr additive="base">
                                        <p:cTn id="133" dur="2000" fill="hold"/>
                                        <p:tgtEl>
                                          <p:spTgt spid="78"/>
                                        </p:tgtEl>
                                        <p:attrNameLst>
                                          <p:attrName>ppt_x</p:attrName>
                                        </p:attrNameLst>
                                      </p:cBhvr>
                                      <p:tavLst>
                                        <p:tav tm="0">
                                          <p:val>
                                            <p:strVal val="#ppt_x"/>
                                          </p:val>
                                        </p:tav>
                                        <p:tav tm="100000">
                                          <p:val>
                                            <p:strVal val="#ppt_x"/>
                                          </p:val>
                                        </p:tav>
                                      </p:tavLst>
                                    </p:anim>
                                    <p:anim calcmode="lin" valueType="num">
                                      <p:cBhvr additive="base">
                                        <p:cTn id="134" dur="2000" fill="hold"/>
                                        <p:tgtEl>
                                          <p:spTgt spid="78"/>
                                        </p:tgtEl>
                                        <p:attrNameLst>
                                          <p:attrName>ppt_y</p:attrName>
                                        </p:attrNameLst>
                                      </p:cBhvr>
                                      <p:tavLst>
                                        <p:tav tm="0">
                                          <p:val>
                                            <p:strVal val="1+#ppt_h/2"/>
                                          </p:val>
                                        </p:tav>
                                        <p:tav tm="100000">
                                          <p:val>
                                            <p:strVal val="#ppt_y"/>
                                          </p:val>
                                        </p:tav>
                                      </p:tavLst>
                                    </p:anim>
                                  </p:childTnLst>
                                </p:cTn>
                              </p:par>
                              <p:par>
                                <p:cTn id="135" presetID="2" presetClass="entr" presetSubtype="4" fill="hold" grpId="0" nodeType="withEffect">
                                  <p:stCondLst>
                                    <p:cond delay="0"/>
                                  </p:stCondLst>
                                  <p:childTnLst>
                                    <p:set>
                                      <p:cBhvr>
                                        <p:cTn id="136" dur="1" fill="hold">
                                          <p:stCondLst>
                                            <p:cond delay="0"/>
                                          </p:stCondLst>
                                        </p:cTn>
                                        <p:tgtEl>
                                          <p:spTgt spid="79"/>
                                        </p:tgtEl>
                                        <p:attrNameLst>
                                          <p:attrName>style.visibility</p:attrName>
                                        </p:attrNameLst>
                                      </p:cBhvr>
                                      <p:to>
                                        <p:strVal val="visible"/>
                                      </p:to>
                                    </p:set>
                                    <p:anim calcmode="lin" valueType="num">
                                      <p:cBhvr additive="base">
                                        <p:cTn id="137" dur="2000" fill="hold"/>
                                        <p:tgtEl>
                                          <p:spTgt spid="79"/>
                                        </p:tgtEl>
                                        <p:attrNameLst>
                                          <p:attrName>ppt_x</p:attrName>
                                        </p:attrNameLst>
                                      </p:cBhvr>
                                      <p:tavLst>
                                        <p:tav tm="0">
                                          <p:val>
                                            <p:strVal val="#ppt_x"/>
                                          </p:val>
                                        </p:tav>
                                        <p:tav tm="100000">
                                          <p:val>
                                            <p:strVal val="#ppt_x"/>
                                          </p:val>
                                        </p:tav>
                                      </p:tavLst>
                                    </p:anim>
                                    <p:anim calcmode="lin" valueType="num">
                                      <p:cBhvr additive="base">
                                        <p:cTn id="138" dur="2000" fill="hold"/>
                                        <p:tgtEl>
                                          <p:spTgt spid="79"/>
                                        </p:tgtEl>
                                        <p:attrNameLst>
                                          <p:attrName>ppt_y</p:attrName>
                                        </p:attrNameLst>
                                      </p:cBhvr>
                                      <p:tavLst>
                                        <p:tav tm="0">
                                          <p:val>
                                            <p:strVal val="1+#ppt_h/2"/>
                                          </p:val>
                                        </p:tav>
                                        <p:tav tm="100000">
                                          <p:val>
                                            <p:strVal val="#ppt_y"/>
                                          </p:val>
                                        </p:tav>
                                      </p:tavLst>
                                    </p:anim>
                                  </p:childTnLst>
                                </p:cTn>
                              </p:par>
                              <p:par>
                                <p:cTn id="139" presetID="2" presetClass="entr" presetSubtype="4" fill="hold" grpId="0" nodeType="withEffect">
                                  <p:stCondLst>
                                    <p:cond delay="0"/>
                                  </p:stCondLst>
                                  <p:childTnLst>
                                    <p:set>
                                      <p:cBhvr>
                                        <p:cTn id="140" dur="1" fill="hold">
                                          <p:stCondLst>
                                            <p:cond delay="0"/>
                                          </p:stCondLst>
                                        </p:cTn>
                                        <p:tgtEl>
                                          <p:spTgt spid="80"/>
                                        </p:tgtEl>
                                        <p:attrNameLst>
                                          <p:attrName>style.visibility</p:attrName>
                                        </p:attrNameLst>
                                      </p:cBhvr>
                                      <p:to>
                                        <p:strVal val="visible"/>
                                      </p:to>
                                    </p:set>
                                    <p:anim calcmode="lin" valueType="num">
                                      <p:cBhvr additive="base">
                                        <p:cTn id="141" dur="2000" fill="hold"/>
                                        <p:tgtEl>
                                          <p:spTgt spid="80"/>
                                        </p:tgtEl>
                                        <p:attrNameLst>
                                          <p:attrName>ppt_x</p:attrName>
                                        </p:attrNameLst>
                                      </p:cBhvr>
                                      <p:tavLst>
                                        <p:tav tm="0">
                                          <p:val>
                                            <p:strVal val="#ppt_x"/>
                                          </p:val>
                                        </p:tav>
                                        <p:tav tm="100000">
                                          <p:val>
                                            <p:strVal val="#ppt_x"/>
                                          </p:val>
                                        </p:tav>
                                      </p:tavLst>
                                    </p:anim>
                                    <p:anim calcmode="lin" valueType="num">
                                      <p:cBhvr additive="base">
                                        <p:cTn id="142" dur="2000" fill="hold"/>
                                        <p:tgtEl>
                                          <p:spTgt spid="80"/>
                                        </p:tgtEl>
                                        <p:attrNameLst>
                                          <p:attrName>ppt_y</p:attrName>
                                        </p:attrNameLst>
                                      </p:cBhvr>
                                      <p:tavLst>
                                        <p:tav tm="0">
                                          <p:val>
                                            <p:strVal val="1+#ppt_h/2"/>
                                          </p:val>
                                        </p:tav>
                                        <p:tav tm="100000">
                                          <p:val>
                                            <p:strVal val="#ppt_y"/>
                                          </p:val>
                                        </p:tav>
                                      </p:tavLst>
                                    </p:anim>
                                  </p:childTnLst>
                                </p:cTn>
                              </p:par>
                              <p:par>
                                <p:cTn id="143" presetID="2" presetClass="entr" presetSubtype="4" fill="hold" grpId="0" nodeType="withEffect">
                                  <p:stCondLst>
                                    <p:cond delay="0"/>
                                  </p:stCondLst>
                                  <p:childTnLst>
                                    <p:set>
                                      <p:cBhvr>
                                        <p:cTn id="144" dur="1" fill="hold">
                                          <p:stCondLst>
                                            <p:cond delay="0"/>
                                          </p:stCondLst>
                                        </p:cTn>
                                        <p:tgtEl>
                                          <p:spTgt spid="81"/>
                                        </p:tgtEl>
                                        <p:attrNameLst>
                                          <p:attrName>style.visibility</p:attrName>
                                        </p:attrNameLst>
                                      </p:cBhvr>
                                      <p:to>
                                        <p:strVal val="visible"/>
                                      </p:to>
                                    </p:set>
                                    <p:anim calcmode="lin" valueType="num">
                                      <p:cBhvr additive="base">
                                        <p:cTn id="145" dur="2000" fill="hold"/>
                                        <p:tgtEl>
                                          <p:spTgt spid="81"/>
                                        </p:tgtEl>
                                        <p:attrNameLst>
                                          <p:attrName>ppt_x</p:attrName>
                                        </p:attrNameLst>
                                      </p:cBhvr>
                                      <p:tavLst>
                                        <p:tav tm="0">
                                          <p:val>
                                            <p:strVal val="#ppt_x"/>
                                          </p:val>
                                        </p:tav>
                                        <p:tav tm="100000">
                                          <p:val>
                                            <p:strVal val="#ppt_x"/>
                                          </p:val>
                                        </p:tav>
                                      </p:tavLst>
                                    </p:anim>
                                    <p:anim calcmode="lin" valueType="num">
                                      <p:cBhvr additive="base">
                                        <p:cTn id="146" dur="2000" fill="hold"/>
                                        <p:tgtEl>
                                          <p:spTgt spid="81"/>
                                        </p:tgtEl>
                                        <p:attrNameLst>
                                          <p:attrName>ppt_y</p:attrName>
                                        </p:attrNameLst>
                                      </p:cBhvr>
                                      <p:tavLst>
                                        <p:tav tm="0">
                                          <p:val>
                                            <p:strVal val="1+#ppt_h/2"/>
                                          </p:val>
                                        </p:tav>
                                        <p:tav tm="100000">
                                          <p:val>
                                            <p:strVal val="#ppt_y"/>
                                          </p:val>
                                        </p:tav>
                                      </p:tavLst>
                                    </p:anim>
                                  </p:childTnLst>
                                </p:cTn>
                              </p:par>
                              <p:par>
                                <p:cTn id="147" presetID="2" presetClass="entr" presetSubtype="4" fill="hold" grpId="0" nodeType="withEffect">
                                  <p:stCondLst>
                                    <p:cond delay="0"/>
                                  </p:stCondLst>
                                  <p:childTnLst>
                                    <p:set>
                                      <p:cBhvr>
                                        <p:cTn id="148" dur="1" fill="hold">
                                          <p:stCondLst>
                                            <p:cond delay="0"/>
                                          </p:stCondLst>
                                        </p:cTn>
                                        <p:tgtEl>
                                          <p:spTgt spid="82"/>
                                        </p:tgtEl>
                                        <p:attrNameLst>
                                          <p:attrName>style.visibility</p:attrName>
                                        </p:attrNameLst>
                                      </p:cBhvr>
                                      <p:to>
                                        <p:strVal val="visible"/>
                                      </p:to>
                                    </p:set>
                                    <p:anim calcmode="lin" valueType="num">
                                      <p:cBhvr additive="base">
                                        <p:cTn id="149" dur="2000" fill="hold"/>
                                        <p:tgtEl>
                                          <p:spTgt spid="82"/>
                                        </p:tgtEl>
                                        <p:attrNameLst>
                                          <p:attrName>ppt_x</p:attrName>
                                        </p:attrNameLst>
                                      </p:cBhvr>
                                      <p:tavLst>
                                        <p:tav tm="0">
                                          <p:val>
                                            <p:strVal val="#ppt_x"/>
                                          </p:val>
                                        </p:tav>
                                        <p:tav tm="100000">
                                          <p:val>
                                            <p:strVal val="#ppt_x"/>
                                          </p:val>
                                        </p:tav>
                                      </p:tavLst>
                                    </p:anim>
                                    <p:anim calcmode="lin" valueType="num">
                                      <p:cBhvr additive="base">
                                        <p:cTn id="150" dur="2000" fill="hold"/>
                                        <p:tgtEl>
                                          <p:spTgt spid="82"/>
                                        </p:tgtEl>
                                        <p:attrNameLst>
                                          <p:attrName>ppt_y</p:attrName>
                                        </p:attrNameLst>
                                      </p:cBhvr>
                                      <p:tavLst>
                                        <p:tav tm="0">
                                          <p:val>
                                            <p:strVal val="1+#ppt_h/2"/>
                                          </p:val>
                                        </p:tav>
                                        <p:tav tm="100000">
                                          <p:val>
                                            <p:strVal val="#ppt_y"/>
                                          </p:val>
                                        </p:tav>
                                      </p:tavLst>
                                    </p:anim>
                                  </p:childTnLst>
                                </p:cTn>
                              </p:par>
                              <p:par>
                                <p:cTn id="151" presetID="2" presetClass="entr" presetSubtype="4" fill="hold" grpId="0" nodeType="withEffect">
                                  <p:stCondLst>
                                    <p:cond delay="0"/>
                                  </p:stCondLst>
                                  <p:childTnLst>
                                    <p:set>
                                      <p:cBhvr>
                                        <p:cTn id="152" dur="1" fill="hold">
                                          <p:stCondLst>
                                            <p:cond delay="0"/>
                                          </p:stCondLst>
                                        </p:cTn>
                                        <p:tgtEl>
                                          <p:spTgt spid="83"/>
                                        </p:tgtEl>
                                        <p:attrNameLst>
                                          <p:attrName>style.visibility</p:attrName>
                                        </p:attrNameLst>
                                      </p:cBhvr>
                                      <p:to>
                                        <p:strVal val="visible"/>
                                      </p:to>
                                    </p:set>
                                    <p:anim calcmode="lin" valueType="num">
                                      <p:cBhvr additive="base">
                                        <p:cTn id="153" dur="2000" fill="hold"/>
                                        <p:tgtEl>
                                          <p:spTgt spid="83"/>
                                        </p:tgtEl>
                                        <p:attrNameLst>
                                          <p:attrName>ppt_x</p:attrName>
                                        </p:attrNameLst>
                                      </p:cBhvr>
                                      <p:tavLst>
                                        <p:tav tm="0">
                                          <p:val>
                                            <p:strVal val="#ppt_x"/>
                                          </p:val>
                                        </p:tav>
                                        <p:tav tm="100000">
                                          <p:val>
                                            <p:strVal val="#ppt_x"/>
                                          </p:val>
                                        </p:tav>
                                      </p:tavLst>
                                    </p:anim>
                                    <p:anim calcmode="lin" valueType="num">
                                      <p:cBhvr additive="base">
                                        <p:cTn id="154" dur="2000" fill="hold"/>
                                        <p:tgtEl>
                                          <p:spTgt spid="83"/>
                                        </p:tgtEl>
                                        <p:attrNameLst>
                                          <p:attrName>ppt_y</p:attrName>
                                        </p:attrNameLst>
                                      </p:cBhvr>
                                      <p:tavLst>
                                        <p:tav tm="0">
                                          <p:val>
                                            <p:strVal val="1+#ppt_h/2"/>
                                          </p:val>
                                        </p:tav>
                                        <p:tav tm="100000">
                                          <p:val>
                                            <p:strVal val="#ppt_y"/>
                                          </p:val>
                                        </p:tav>
                                      </p:tavLst>
                                    </p:anim>
                                  </p:childTnLst>
                                </p:cTn>
                              </p:par>
                              <p:par>
                                <p:cTn id="155" presetID="2" presetClass="entr" presetSubtype="4" fill="hold" grpId="0" nodeType="withEffect">
                                  <p:stCondLst>
                                    <p:cond delay="0"/>
                                  </p:stCondLst>
                                  <p:childTnLst>
                                    <p:set>
                                      <p:cBhvr>
                                        <p:cTn id="156" dur="1" fill="hold">
                                          <p:stCondLst>
                                            <p:cond delay="0"/>
                                          </p:stCondLst>
                                        </p:cTn>
                                        <p:tgtEl>
                                          <p:spTgt spid="84"/>
                                        </p:tgtEl>
                                        <p:attrNameLst>
                                          <p:attrName>style.visibility</p:attrName>
                                        </p:attrNameLst>
                                      </p:cBhvr>
                                      <p:to>
                                        <p:strVal val="visible"/>
                                      </p:to>
                                    </p:set>
                                    <p:anim calcmode="lin" valueType="num">
                                      <p:cBhvr additive="base">
                                        <p:cTn id="157" dur="2000" fill="hold"/>
                                        <p:tgtEl>
                                          <p:spTgt spid="84"/>
                                        </p:tgtEl>
                                        <p:attrNameLst>
                                          <p:attrName>ppt_x</p:attrName>
                                        </p:attrNameLst>
                                      </p:cBhvr>
                                      <p:tavLst>
                                        <p:tav tm="0">
                                          <p:val>
                                            <p:strVal val="#ppt_x"/>
                                          </p:val>
                                        </p:tav>
                                        <p:tav tm="100000">
                                          <p:val>
                                            <p:strVal val="#ppt_x"/>
                                          </p:val>
                                        </p:tav>
                                      </p:tavLst>
                                    </p:anim>
                                    <p:anim calcmode="lin" valueType="num">
                                      <p:cBhvr additive="base">
                                        <p:cTn id="158" dur="2000" fill="hold"/>
                                        <p:tgtEl>
                                          <p:spTgt spid="84"/>
                                        </p:tgtEl>
                                        <p:attrNameLst>
                                          <p:attrName>ppt_y</p:attrName>
                                        </p:attrNameLst>
                                      </p:cBhvr>
                                      <p:tavLst>
                                        <p:tav tm="0">
                                          <p:val>
                                            <p:strVal val="1+#ppt_h/2"/>
                                          </p:val>
                                        </p:tav>
                                        <p:tav tm="100000">
                                          <p:val>
                                            <p:strVal val="#ppt_y"/>
                                          </p:val>
                                        </p:tav>
                                      </p:tavLst>
                                    </p:anim>
                                  </p:childTnLst>
                                </p:cTn>
                              </p:par>
                              <p:par>
                                <p:cTn id="159" presetID="2" presetClass="entr" presetSubtype="4" fill="hold" grpId="0" nodeType="withEffect">
                                  <p:stCondLst>
                                    <p:cond delay="0"/>
                                  </p:stCondLst>
                                  <p:childTnLst>
                                    <p:set>
                                      <p:cBhvr>
                                        <p:cTn id="160" dur="1" fill="hold">
                                          <p:stCondLst>
                                            <p:cond delay="0"/>
                                          </p:stCondLst>
                                        </p:cTn>
                                        <p:tgtEl>
                                          <p:spTgt spid="85"/>
                                        </p:tgtEl>
                                        <p:attrNameLst>
                                          <p:attrName>style.visibility</p:attrName>
                                        </p:attrNameLst>
                                      </p:cBhvr>
                                      <p:to>
                                        <p:strVal val="visible"/>
                                      </p:to>
                                    </p:set>
                                    <p:anim calcmode="lin" valueType="num">
                                      <p:cBhvr additive="base">
                                        <p:cTn id="161" dur="2000" fill="hold"/>
                                        <p:tgtEl>
                                          <p:spTgt spid="85"/>
                                        </p:tgtEl>
                                        <p:attrNameLst>
                                          <p:attrName>ppt_x</p:attrName>
                                        </p:attrNameLst>
                                      </p:cBhvr>
                                      <p:tavLst>
                                        <p:tav tm="0">
                                          <p:val>
                                            <p:strVal val="#ppt_x"/>
                                          </p:val>
                                        </p:tav>
                                        <p:tav tm="100000">
                                          <p:val>
                                            <p:strVal val="#ppt_x"/>
                                          </p:val>
                                        </p:tav>
                                      </p:tavLst>
                                    </p:anim>
                                    <p:anim calcmode="lin" valueType="num">
                                      <p:cBhvr additive="base">
                                        <p:cTn id="162" dur="2000" fill="hold"/>
                                        <p:tgtEl>
                                          <p:spTgt spid="85"/>
                                        </p:tgtEl>
                                        <p:attrNameLst>
                                          <p:attrName>ppt_y</p:attrName>
                                        </p:attrNameLst>
                                      </p:cBhvr>
                                      <p:tavLst>
                                        <p:tav tm="0">
                                          <p:val>
                                            <p:strVal val="1+#ppt_h/2"/>
                                          </p:val>
                                        </p:tav>
                                        <p:tav tm="100000">
                                          <p:val>
                                            <p:strVal val="#ppt_y"/>
                                          </p:val>
                                        </p:tav>
                                      </p:tavLst>
                                    </p:anim>
                                  </p:childTnLst>
                                </p:cTn>
                              </p:par>
                              <p:par>
                                <p:cTn id="163" presetID="2" presetClass="entr" presetSubtype="4" fill="hold" grpId="0" nodeType="withEffect">
                                  <p:stCondLst>
                                    <p:cond delay="0"/>
                                  </p:stCondLst>
                                  <p:childTnLst>
                                    <p:set>
                                      <p:cBhvr>
                                        <p:cTn id="164" dur="1" fill="hold">
                                          <p:stCondLst>
                                            <p:cond delay="0"/>
                                          </p:stCondLst>
                                        </p:cTn>
                                        <p:tgtEl>
                                          <p:spTgt spid="86"/>
                                        </p:tgtEl>
                                        <p:attrNameLst>
                                          <p:attrName>style.visibility</p:attrName>
                                        </p:attrNameLst>
                                      </p:cBhvr>
                                      <p:to>
                                        <p:strVal val="visible"/>
                                      </p:to>
                                    </p:set>
                                    <p:anim calcmode="lin" valueType="num">
                                      <p:cBhvr additive="base">
                                        <p:cTn id="165" dur="2000" fill="hold"/>
                                        <p:tgtEl>
                                          <p:spTgt spid="86"/>
                                        </p:tgtEl>
                                        <p:attrNameLst>
                                          <p:attrName>ppt_x</p:attrName>
                                        </p:attrNameLst>
                                      </p:cBhvr>
                                      <p:tavLst>
                                        <p:tav tm="0">
                                          <p:val>
                                            <p:strVal val="#ppt_x"/>
                                          </p:val>
                                        </p:tav>
                                        <p:tav tm="100000">
                                          <p:val>
                                            <p:strVal val="#ppt_x"/>
                                          </p:val>
                                        </p:tav>
                                      </p:tavLst>
                                    </p:anim>
                                    <p:anim calcmode="lin" valueType="num">
                                      <p:cBhvr additive="base">
                                        <p:cTn id="166" dur="2000" fill="hold"/>
                                        <p:tgtEl>
                                          <p:spTgt spid="86"/>
                                        </p:tgtEl>
                                        <p:attrNameLst>
                                          <p:attrName>ppt_y</p:attrName>
                                        </p:attrNameLst>
                                      </p:cBhvr>
                                      <p:tavLst>
                                        <p:tav tm="0">
                                          <p:val>
                                            <p:strVal val="1+#ppt_h/2"/>
                                          </p:val>
                                        </p:tav>
                                        <p:tav tm="100000">
                                          <p:val>
                                            <p:strVal val="#ppt_y"/>
                                          </p:val>
                                        </p:tav>
                                      </p:tavLst>
                                    </p:anim>
                                  </p:childTnLst>
                                </p:cTn>
                              </p:par>
                              <p:par>
                                <p:cTn id="167" presetID="2" presetClass="entr" presetSubtype="4" fill="hold" grpId="0" nodeType="withEffect">
                                  <p:stCondLst>
                                    <p:cond delay="0"/>
                                  </p:stCondLst>
                                  <p:childTnLst>
                                    <p:set>
                                      <p:cBhvr>
                                        <p:cTn id="168" dur="1" fill="hold">
                                          <p:stCondLst>
                                            <p:cond delay="0"/>
                                          </p:stCondLst>
                                        </p:cTn>
                                        <p:tgtEl>
                                          <p:spTgt spid="87"/>
                                        </p:tgtEl>
                                        <p:attrNameLst>
                                          <p:attrName>style.visibility</p:attrName>
                                        </p:attrNameLst>
                                      </p:cBhvr>
                                      <p:to>
                                        <p:strVal val="visible"/>
                                      </p:to>
                                    </p:set>
                                    <p:anim calcmode="lin" valueType="num">
                                      <p:cBhvr additive="base">
                                        <p:cTn id="169" dur="2000" fill="hold"/>
                                        <p:tgtEl>
                                          <p:spTgt spid="87"/>
                                        </p:tgtEl>
                                        <p:attrNameLst>
                                          <p:attrName>ppt_x</p:attrName>
                                        </p:attrNameLst>
                                      </p:cBhvr>
                                      <p:tavLst>
                                        <p:tav tm="0">
                                          <p:val>
                                            <p:strVal val="#ppt_x"/>
                                          </p:val>
                                        </p:tav>
                                        <p:tav tm="100000">
                                          <p:val>
                                            <p:strVal val="#ppt_x"/>
                                          </p:val>
                                        </p:tav>
                                      </p:tavLst>
                                    </p:anim>
                                    <p:anim calcmode="lin" valueType="num">
                                      <p:cBhvr additive="base">
                                        <p:cTn id="170" dur="2000" fill="hold"/>
                                        <p:tgtEl>
                                          <p:spTgt spid="87"/>
                                        </p:tgtEl>
                                        <p:attrNameLst>
                                          <p:attrName>ppt_y</p:attrName>
                                        </p:attrNameLst>
                                      </p:cBhvr>
                                      <p:tavLst>
                                        <p:tav tm="0">
                                          <p:val>
                                            <p:strVal val="1+#ppt_h/2"/>
                                          </p:val>
                                        </p:tav>
                                        <p:tav tm="100000">
                                          <p:val>
                                            <p:strVal val="#ppt_y"/>
                                          </p:val>
                                        </p:tav>
                                      </p:tavLst>
                                    </p:anim>
                                  </p:childTnLst>
                                </p:cTn>
                              </p:par>
                              <p:par>
                                <p:cTn id="171" presetID="2" presetClass="entr" presetSubtype="4" fill="hold" grpId="0" nodeType="withEffect">
                                  <p:stCondLst>
                                    <p:cond delay="0"/>
                                  </p:stCondLst>
                                  <p:childTnLst>
                                    <p:set>
                                      <p:cBhvr>
                                        <p:cTn id="172" dur="1" fill="hold">
                                          <p:stCondLst>
                                            <p:cond delay="0"/>
                                          </p:stCondLst>
                                        </p:cTn>
                                        <p:tgtEl>
                                          <p:spTgt spid="88"/>
                                        </p:tgtEl>
                                        <p:attrNameLst>
                                          <p:attrName>style.visibility</p:attrName>
                                        </p:attrNameLst>
                                      </p:cBhvr>
                                      <p:to>
                                        <p:strVal val="visible"/>
                                      </p:to>
                                    </p:set>
                                    <p:anim calcmode="lin" valueType="num">
                                      <p:cBhvr additive="base">
                                        <p:cTn id="173" dur="2000" fill="hold"/>
                                        <p:tgtEl>
                                          <p:spTgt spid="88"/>
                                        </p:tgtEl>
                                        <p:attrNameLst>
                                          <p:attrName>ppt_x</p:attrName>
                                        </p:attrNameLst>
                                      </p:cBhvr>
                                      <p:tavLst>
                                        <p:tav tm="0">
                                          <p:val>
                                            <p:strVal val="#ppt_x"/>
                                          </p:val>
                                        </p:tav>
                                        <p:tav tm="100000">
                                          <p:val>
                                            <p:strVal val="#ppt_x"/>
                                          </p:val>
                                        </p:tav>
                                      </p:tavLst>
                                    </p:anim>
                                    <p:anim calcmode="lin" valueType="num">
                                      <p:cBhvr additive="base">
                                        <p:cTn id="174" dur="2000" fill="hold"/>
                                        <p:tgtEl>
                                          <p:spTgt spid="88"/>
                                        </p:tgtEl>
                                        <p:attrNameLst>
                                          <p:attrName>ppt_y</p:attrName>
                                        </p:attrNameLst>
                                      </p:cBhvr>
                                      <p:tavLst>
                                        <p:tav tm="0">
                                          <p:val>
                                            <p:strVal val="1+#ppt_h/2"/>
                                          </p:val>
                                        </p:tav>
                                        <p:tav tm="100000">
                                          <p:val>
                                            <p:strVal val="#ppt_y"/>
                                          </p:val>
                                        </p:tav>
                                      </p:tavLst>
                                    </p:anim>
                                  </p:childTnLst>
                                </p:cTn>
                              </p:par>
                              <p:par>
                                <p:cTn id="175" presetID="2" presetClass="entr" presetSubtype="4" fill="hold" grpId="0" nodeType="withEffect">
                                  <p:stCondLst>
                                    <p:cond delay="0"/>
                                  </p:stCondLst>
                                  <p:childTnLst>
                                    <p:set>
                                      <p:cBhvr>
                                        <p:cTn id="176" dur="1" fill="hold">
                                          <p:stCondLst>
                                            <p:cond delay="0"/>
                                          </p:stCondLst>
                                        </p:cTn>
                                        <p:tgtEl>
                                          <p:spTgt spid="89"/>
                                        </p:tgtEl>
                                        <p:attrNameLst>
                                          <p:attrName>style.visibility</p:attrName>
                                        </p:attrNameLst>
                                      </p:cBhvr>
                                      <p:to>
                                        <p:strVal val="visible"/>
                                      </p:to>
                                    </p:set>
                                    <p:anim calcmode="lin" valueType="num">
                                      <p:cBhvr additive="base">
                                        <p:cTn id="177" dur="2000" fill="hold"/>
                                        <p:tgtEl>
                                          <p:spTgt spid="89"/>
                                        </p:tgtEl>
                                        <p:attrNameLst>
                                          <p:attrName>ppt_x</p:attrName>
                                        </p:attrNameLst>
                                      </p:cBhvr>
                                      <p:tavLst>
                                        <p:tav tm="0">
                                          <p:val>
                                            <p:strVal val="#ppt_x"/>
                                          </p:val>
                                        </p:tav>
                                        <p:tav tm="100000">
                                          <p:val>
                                            <p:strVal val="#ppt_x"/>
                                          </p:val>
                                        </p:tav>
                                      </p:tavLst>
                                    </p:anim>
                                    <p:anim calcmode="lin" valueType="num">
                                      <p:cBhvr additive="base">
                                        <p:cTn id="178" dur="2000" fill="hold"/>
                                        <p:tgtEl>
                                          <p:spTgt spid="89"/>
                                        </p:tgtEl>
                                        <p:attrNameLst>
                                          <p:attrName>ppt_y</p:attrName>
                                        </p:attrNameLst>
                                      </p:cBhvr>
                                      <p:tavLst>
                                        <p:tav tm="0">
                                          <p:val>
                                            <p:strVal val="1+#ppt_h/2"/>
                                          </p:val>
                                        </p:tav>
                                        <p:tav tm="100000">
                                          <p:val>
                                            <p:strVal val="#ppt_y"/>
                                          </p:val>
                                        </p:tav>
                                      </p:tavLst>
                                    </p:anim>
                                  </p:childTnLst>
                                </p:cTn>
                              </p:par>
                              <p:par>
                                <p:cTn id="179" presetID="2" presetClass="entr" presetSubtype="4" fill="hold" grpId="0" nodeType="withEffect">
                                  <p:stCondLst>
                                    <p:cond delay="0"/>
                                  </p:stCondLst>
                                  <p:childTnLst>
                                    <p:set>
                                      <p:cBhvr>
                                        <p:cTn id="180" dur="1" fill="hold">
                                          <p:stCondLst>
                                            <p:cond delay="0"/>
                                          </p:stCondLst>
                                        </p:cTn>
                                        <p:tgtEl>
                                          <p:spTgt spid="90"/>
                                        </p:tgtEl>
                                        <p:attrNameLst>
                                          <p:attrName>style.visibility</p:attrName>
                                        </p:attrNameLst>
                                      </p:cBhvr>
                                      <p:to>
                                        <p:strVal val="visible"/>
                                      </p:to>
                                    </p:set>
                                    <p:anim calcmode="lin" valueType="num">
                                      <p:cBhvr additive="base">
                                        <p:cTn id="181" dur="2000" fill="hold"/>
                                        <p:tgtEl>
                                          <p:spTgt spid="90"/>
                                        </p:tgtEl>
                                        <p:attrNameLst>
                                          <p:attrName>ppt_x</p:attrName>
                                        </p:attrNameLst>
                                      </p:cBhvr>
                                      <p:tavLst>
                                        <p:tav tm="0">
                                          <p:val>
                                            <p:strVal val="#ppt_x"/>
                                          </p:val>
                                        </p:tav>
                                        <p:tav tm="100000">
                                          <p:val>
                                            <p:strVal val="#ppt_x"/>
                                          </p:val>
                                        </p:tav>
                                      </p:tavLst>
                                    </p:anim>
                                    <p:anim calcmode="lin" valueType="num">
                                      <p:cBhvr additive="base">
                                        <p:cTn id="182" dur="2000" fill="hold"/>
                                        <p:tgtEl>
                                          <p:spTgt spid="90"/>
                                        </p:tgtEl>
                                        <p:attrNameLst>
                                          <p:attrName>ppt_y</p:attrName>
                                        </p:attrNameLst>
                                      </p:cBhvr>
                                      <p:tavLst>
                                        <p:tav tm="0">
                                          <p:val>
                                            <p:strVal val="1+#ppt_h/2"/>
                                          </p:val>
                                        </p:tav>
                                        <p:tav tm="100000">
                                          <p:val>
                                            <p:strVal val="#ppt_y"/>
                                          </p:val>
                                        </p:tav>
                                      </p:tavLst>
                                    </p:anim>
                                  </p:childTnLst>
                                </p:cTn>
                              </p:par>
                              <p:par>
                                <p:cTn id="183" presetID="2" presetClass="entr" presetSubtype="4" fill="hold" grpId="0" nodeType="withEffect">
                                  <p:stCondLst>
                                    <p:cond delay="0"/>
                                  </p:stCondLst>
                                  <p:childTnLst>
                                    <p:set>
                                      <p:cBhvr>
                                        <p:cTn id="184" dur="1" fill="hold">
                                          <p:stCondLst>
                                            <p:cond delay="0"/>
                                          </p:stCondLst>
                                        </p:cTn>
                                        <p:tgtEl>
                                          <p:spTgt spid="91"/>
                                        </p:tgtEl>
                                        <p:attrNameLst>
                                          <p:attrName>style.visibility</p:attrName>
                                        </p:attrNameLst>
                                      </p:cBhvr>
                                      <p:to>
                                        <p:strVal val="visible"/>
                                      </p:to>
                                    </p:set>
                                    <p:anim calcmode="lin" valueType="num">
                                      <p:cBhvr additive="base">
                                        <p:cTn id="185" dur="2000" fill="hold"/>
                                        <p:tgtEl>
                                          <p:spTgt spid="91"/>
                                        </p:tgtEl>
                                        <p:attrNameLst>
                                          <p:attrName>ppt_x</p:attrName>
                                        </p:attrNameLst>
                                      </p:cBhvr>
                                      <p:tavLst>
                                        <p:tav tm="0">
                                          <p:val>
                                            <p:strVal val="#ppt_x"/>
                                          </p:val>
                                        </p:tav>
                                        <p:tav tm="100000">
                                          <p:val>
                                            <p:strVal val="#ppt_x"/>
                                          </p:val>
                                        </p:tav>
                                      </p:tavLst>
                                    </p:anim>
                                    <p:anim calcmode="lin" valueType="num">
                                      <p:cBhvr additive="base">
                                        <p:cTn id="186" dur="2000" fill="hold"/>
                                        <p:tgtEl>
                                          <p:spTgt spid="91"/>
                                        </p:tgtEl>
                                        <p:attrNameLst>
                                          <p:attrName>ppt_y</p:attrName>
                                        </p:attrNameLst>
                                      </p:cBhvr>
                                      <p:tavLst>
                                        <p:tav tm="0">
                                          <p:val>
                                            <p:strVal val="1+#ppt_h/2"/>
                                          </p:val>
                                        </p:tav>
                                        <p:tav tm="100000">
                                          <p:val>
                                            <p:strVal val="#ppt_y"/>
                                          </p:val>
                                        </p:tav>
                                      </p:tavLst>
                                    </p:anim>
                                  </p:childTnLst>
                                </p:cTn>
                              </p:par>
                              <p:par>
                                <p:cTn id="187" presetID="2" presetClass="entr" presetSubtype="4" fill="hold" grpId="0" nodeType="withEffect">
                                  <p:stCondLst>
                                    <p:cond delay="0"/>
                                  </p:stCondLst>
                                  <p:childTnLst>
                                    <p:set>
                                      <p:cBhvr>
                                        <p:cTn id="188" dur="1" fill="hold">
                                          <p:stCondLst>
                                            <p:cond delay="0"/>
                                          </p:stCondLst>
                                        </p:cTn>
                                        <p:tgtEl>
                                          <p:spTgt spid="92"/>
                                        </p:tgtEl>
                                        <p:attrNameLst>
                                          <p:attrName>style.visibility</p:attrName>
                                        </p:attrNameLst>
                                      </p:cBhvr>
                                      <p:to>
                                        <p:strVal val="visible"/>
                                      </p:to>
                                    </p:set>
                                    <p:anim calcmode="lin" valueType="num">
                                      <p:cBhvr additive="base">
                                        <p:cTn id="189" dur="2000" fill="hold"/>
                                        <p:tgtEl>
                                          <p:spTgt spid="92"/>
                                        </p:tgtEl>
                                        <p:attrNameLst>
                                          <p:attrName>ppt_x</p:attrName>
                                        </p:attrNameLst>
                                      </p:cBhvr>
                                      <p:tavLst>
                                        <p:tav tm="0">
                                          <p:val>
                                            <p:strVal val="#ppt_x"/>
                                          </p:val>
                                        </p:tav>
                                        <p:tav tm="100000">
                                          <p:val>
                                            <p:strVal val="#ppt_x"/>
                                          </p:val>
                                        </p:tav>
                                      </p:tavLst>
                                    </p:anim>
                                    <p:anim calcmode="lin" valueType="num">
                                      <p:cBhvr additive="base">
                                        <p:cTn id="190" dur="2000" fill="hold"/>
                                        <p:tgtEl>
                                          <p:spTgt spid="92"/>
                                        </p:tgtEl>
                                        <p:attrNameLst>
                                          <p:attrName>ppt_y</p:attrName>
                                        </p:attrNameLst>
                                      </p:cBhvr>
                                      <p:tavLst>
                                        <p:tav tm="0">
                                          <p:val>
                                            <p:strVal val="1+#ppt_h/2"/>
                                          </p:val>
                                        </p:tav>
                                        <p:tav tm="100000">
                                          <p:val>
                                            <p:strVal val="#ppt_y"/>
                                          </p:val>
                                        </p:tav>
                                      </p:tavLst>
                                    </p:anim>
                                  </p:childTnLst>
                                </p:cTn>
                              </p:par>
                              <p:par>
                                <p:cTn id="191" presetID="2" presetClass="entr" presetSubtype="4" fill="hold" grpId="0" nodeType="withEffect">
                                  <p:stCondLst>
                                    <p:cond delay="0"/>
                                  </p:stCondLst>
                                  <p:childTnLst>
                                    <p:set>
                                      <p:cBhvr>
                                        <p:cTn id="192" dur="1" fill="hold">
                                          <p:stCondLst>
                                            <p:cond delay="0"/>
                                          </p:stCondLst>
                                        </p:cTn>
                                        <p:tgtEl>
                                          <p:spTgt spid="93"/>
                                        </p:tgtEl>
                                        <p:attrNameLst>
                                          <p:attrName>style.visibility</p:attrName>
                                        </p:attrNameLst>
                                      </p:cBhvr>
                                      <p:to>
                                        <p:strVal val="visible"/>
                                      </p:to>
                                    </p:set>
                                    <p:anim calcmode="lin" valueType="num">
                                      <p:cBhvr additive="base">
                                        <p:cTn id="193" dur="2000" fill="hold"/>
                                        <p:tgtEl>
                                          <p:spTgt spid="93"/>
                                        </p:tgtEl>
                                        <p:attrNameLst>
                                          <p:attrName>ppt_x</p:attrName>
                                        </p:attrNameLst>
                                      </p:cBhvr>
                                      <p:tavLst>
                                        <p:tav tm="0">
                                          <p:val>
                                            <p:strVal val="#ppt_x"/>
                                          </p:val>
                                        </p:tav>
                                        <p:tav tm="100000">
                                          <p:val>
                                            <p:strVal val="#ppt_x"/>
                                          </p:val>
                                        </p:tav>
                                      </p:tavLst>
                                    </p:anim>
                                    <p:anim calcmode="lin" valueType="num">
                                      <p:cBhvr additive="base">
                                        <p:cTn id="194" dur="2000" fill="hold"/>
                                        <p:tgtEl>
                                          <p:spTgt spid="93"/>
                                        </p:tgtEl>
                                        <p:attrNameLst>
                                          <p:attrName>ppt_y</p:attrName>
                                        </p:attrNameLst>
                                      </p:cBhvr>
                                      <p:tavLst>
                                        <p:tav tm="0">
                                          <p:val>
                                            <p:strVal val="1+#ppt_h/2"/>
                                          </p:val>
                                        </p:tav>
                                        <p:tav tm="100000">
                                          <p:val>
                                            <p:strVal val="#ppt_y"/>
                                          </p:val>
                                        </p:tav>
                                      </p:tavLst>
                                    </p:anim>
                                  </p:childTnLst>
                                </p:cTn>
                              </p:par>
                              <p:par>
                                <p:cTn id="195" presetID="2" presetClass="entr" presetSubtype="4" fill="hold" grpId="0" nodeType="withEffect">
                                  <p:stCondLst>
                                    <p:cond delay="0"/>
                                  </p:stCondLst>
                                  <p:childTnLst>
                                    <p:set>
                                      <p:cBhvr>
                                        <p:cTn id="196" dur="1" fill="hold">
                                          <p:stCondLst>
                                            <p:cond delay="0"/>
                                          </p:stCondLst>
                                        </p:cTn>
                                        <p:tgtEl>
                                          <p:spTgt spid="94"/>
                                        </p:tgtEl>
                                        <p:attrNameLst>
                                          <p:attrName>style.visibility</p:attrName>
                                        </p:attrNameLst>
                                      </p:cBhvr>
                                      <p:to>
                                        <p:strVal val="visible"/>
                                      </p:to>
                                    </p:set>
                                    <p:anim calcmode="lin" valueType="num">
                                      <p:cBhvr additive="base">
                                        <p:cTn id="197" dur="2000" fill="hold"/>
                                        <p:tgtEl>
                                          <p:spTgt spid="94"/>
                                        </p:tgtEl>
                                        <p:attrNameLst>
                                          <p:attrName>ppt_x</p:attrName>
                                        </p:attrNameLst>
                                      </p:cBhvr>
                                      <p:tavLst>
                                        <p:tav tm="0">
                                          <p:val>
                                            <p:strVal val="#ppt_x"/>
                                          </p:val>
                                        </p:tav>
                                        <p:tav tm="100000">
                                          <p:val>
                                            <p:strVal val="#ppt_x"/>
                                          </p:val>
                                        </p:tav>
                                      </p:tavLst>
                                    </p:anim>
                                    <p:anim calcmode="lin" valueType="num">
                                      <p:cBhvr additive="base">
                                        <p:cTn id="198" dur="2000" fill="hold"/>
                                        <p:tgtEl>
                                          <p:spTgt spid="94"/>
                                        </p:tgtEl>
                                        <p:attrNameLst>
                                          <p:attrName>ppt_y</p:attrName>
                                        </p:attrNameLst>
                                      </p:cBhvr>
                                      <p:tavLst>
                                        <p:tav tm="0">
                                          <p:val>
                                            <p:strVal val="1+#ppt_h/2"/>
                                          </p:val>
                                        </p:tav>
                                        <p:tav tm="100000">
                                          <p:val>
                                            <p:strVal val="#ppt_y"/>
                                          </p:val>
                                        </p:tav>
                                      </p:tavLst>
                                    </p:anim>
                                  </p:childTnLst>
                                </p:cTn>
                              </p:par>
                              <p:par>
                                <p:cTn id="199" presetID="2" presetClass="entr" presetSubtype="4" fill="hold" grpId="0" nodeType="withEffect">
                                  <p:stCondLst>
                                    <p:cond delay="0"/>
                                  </p:stCondLst>
                                  <p:childTnLst>
                                    <p:set>
                                      <p:cBhvr>
                                        <p:cTn id="200" dur="1" fill="hold">
                                          <p:stCondLst>
                                            <p:cond delay="0"/>
                                          </p:stCondLst>
                                        </p:cTn>
                                        <p:tgtEl>
                                          <p:spTgt spid="95"/>
                                        </p:tgtEl>
                                        <p:attrNameLst>
                                          <p:attrName>style.visibility</p:attrName>
                                        </p:attrNameLst>
                                      </p:cBhvr>
                                      <p:to>
                                        <p:strVal val="visible"/>
                                      </p:to>
                                    </p:set>
                                    <p:anim calcmode="lin" valueType="num">
                                      <p:cBhvr additive="base">
                                        <p:cTn id="201" dur="2000" fill="hold"/>
                                        <p:tgtEl>
                                          <p:spTgt spid="95"/>
                                        </p:tgtEl>
                                        <p:attrNameLst>
                                          <p:attrName>ppt_x</p:attrName>
                                        </p:attrNameLst>
                                      </p:cBhvr>
                                      <p:tavLst>
                                        <p:tav tm="0">
                                          <p:val>
                                            <p:strVal val="#ppt_x"/>
                                          </p:val>
                                        </p:tav>
                                        <p:tav tm="100000">
                                          <p:val>
                                            <p:strVal val="#ppt_x"/>
                                          </p:val>
                                        </p:tav>
                                      </p:tavLst>
                                    </p:anim>
                                    <p:anim calcmode="lin" valueType="num">
                                      <p:cBhvr additive="base">
                                        <p:cTn id="202" dur="2000" fill="hold"/>
                                        <p:tgtEl>
                                          <p:spTgt spid="95"/>
                                        </p:tgtEl>
                                        <p:attrNameLst>
                                          <p:attrName>ppt_y</p:attrName>
                                        </p:attrNameLst>
                                      </p:cBhvr>
                                      <p:tavLst>
                                        <p:tav tm="0">
                                          <p:val>
                                            <p:strVal val="1+#ppt_h/2"/>
                                          </p:val>
                                        </p:tav>
                                        <p:tav tm="100000">
                                          <p:val>
                                            <p:strVal val="#ppt_y"/>
                                          </p:val>
                                        </p:tav>
                                      </p:tavLst>
                                    </p:anim>
                                  </p:childTnLst>
                                </p:cTn>
                              </p:par>
                              <p:par>
                                <p:cTn id="203" presetID="2" presetClass="entr" presetSubtype="4" fill="hold" grpId="0" nodeType="withEffect">
                                  <p:stCondLst>
                                    <p:cond delay="0"/>
                                  </p:stCondLst>
                                  <p:childTnLst>
                                    <p:set>
                                      <p:cBhvr>
                                        <p:cTn id="204" dur="1" fill="hold">
                                          <p:stCondLst>
                                            <p:cond delay="0"/>
                                          </p:stCondLst>
                                        </p:cTn>
                                        <p:tgtEl>
                                          <p:spTgt spid="96"/>
                                        </p:tgtEl>
                                        <p:attrNameLst>
                                          <p:attrName>style.visibility</p:attrName>
                                        </p:attrNameLst>
                                      </p:cBhvr>
                                      <p:to>
                                        <p:strVal val="visible"/>
                                      </p:to>
                                    </p:set>
                                    <p:anim calcmode="lin" valueType="num">
                                      <p:cBhvr additive="base">
                                        <p:cTn id="205" dur="2000" fill="hold"/>
                                        <p:tgtEl>
                                          <p:spTgt spid="96"/>
                                        </p:tgtEl>
                                        <p:attrNameLst>
                                          <p:attrName>ppt_x</p:attrName>
                                        </p:attrNameLst>
                                      </p:cBhvr>
                                      <p:tavLst>
                                        <p:tav tm="0">
                                          <p:val>
                                            <p:strVal val="#ppt_x"/>
                                          </p:val>
                                        </p:tav>
                                        <p:tav tm="100000">
                                          <p:val>
                                            <p:strVal val="#ppt_x"/>
                                          </p:val>
                                        </p:tav>
                                      </p:tavLst>
                                    </p:anim>
                                    <p:anim calcmode="lin" valueType="num">
                                      <p:cBhvr additive="base">
                                        <p:cTn id="206" dur="2000" fill="hold"/>
                                        <p:tgtEl>
                                          <p:spTgt spid="96"/>
                                        </p:tgtEl>
                                        <p:attrNameLst>
                                          <p:attrName>ppt_y</p:attrName>
                                        </p:attrNameLst>
                                      </p:cBhvr>
                                      <p:tavLst>
                                        <p:tav tm="0">
                                          <p:val>
                                            <p:strVal val="1+#ppt_h/2"/>
                                          </p:val>
                                        </p:tav>
                                        <p:tav tm="100000">
                                          <p:val>
                                            <p:strVal val="#ppt_y"/>
                                          </p:val>
                                        </p:tav>
                                      </p:tavLst>
                                    </p:anim>
                                  </p:childTnLst>
                                </p:cTn>
                              </p:par>
                              <p:par>
                                <p:cTn id="207" presetID="2" presetClass="entr" presetSubtype="4" fill="hold" grpId="0" nodeType="withEffect">
                                  <p:stCondLst>
                                    <p:cond delay="0"/>
                                  </p:stCondLst>
                                  <p:childTnLst>
                                    <p:set>
                                      <p:cBhvr>
                                        <p:cTn id="208" dur="1" fill="hold">
                                          <p:stCondLst>
                                            <p:cond delay="0"/>
                                          </p:stCondLst>
                                        </p:cTn>
                                        <p:tgtEl>
                                          <p:spTgt spid="97"/>
                                        </p:tgtEl>
                                        <p:attrNameLst>
                                          <p:attrName>style.visibility</p:attrName>
                                        </p:attrNameLst>
                                      </p:cBhvr>
                                      <p:to>
                                        <p:strVal val="visible"/>
                                      </p:to>
                                    </p:set>
                                    <p:anim calcmode="lin" valueType="num">
                                      <p:cBhvr additive="base">
                                        <p:cTn id="209" dur="2000" fill="hold"/>
                                        <p:tgtEl>
                                          <p:spTgt spid="97"/>
                                        </p:tgtEl>
                                        <p:attrNameLst>
                                          <p:attrName>ppt_x</p:attrName>
                                        </p:attrNameLst>
                                      </p:cBhvr>
                                      <p:tavLst>
                                        <p:tav tm="0">
                                          <p:val>
                                            <p:strVal val="#ppt_x"/>
                                          </p:val>
                                        </p:tav>
                                        <p:tav tm="100000">
                                          <p:val>
                                            <p:strVal val="#ppt_x"/>
                                          </p:val>
                                        </p:tav>
                                      </p:tavLst>
                                    </p:anim>
                                    <p:anim calcmode="lin" valueType="num">
                                      <p:cBhvr additive="base">
                                        <p:cTn id="210" dur="2000" fill="hold"/>
                                        <p:tgtEl>
                                          <p:spTgt spid="97"/>
                                        </p:tgtEl>
                                        <p:attrNameLst>
                                          <p:attrName>ppt_y</p:attrName>
                                        </p:attrNameLst>
                                      </p:cBhvr>
                                      <p:tavLst>
                                        <p:tav tm="0">
                                          <p:val>
                                            <p:strVal val="1+#ppt_h/2"/>
                                          </p:val>
                                        </p:tav>
                                        <p:tav tm="100000">
                                          <p:val>
                                            <p:strVal val="#ppt_y"/>
                                          </p:val>
                                        </p:tav>
                                      </p:tavLst>
                                    </p:anim>
                                  </p:childTnLst>
                                </p:cTn>
                              </p:par>
                              <p:par>
                                <p:cTn id="211" presetID="2" presetClass="entr" presetSubtype="4" fill="hold" grpId="0" nodeType="withEffect">
                                  <p:stCondLst>
                                    <p:cond delay="0"/>
                                  </p:stCondLst>
                                  <p:childTnLst>
                                    <p:set>
                                      <p:cBhvr>
                                        <p:cTn id="212" dur="1" fill="hold">
                                          <p:stCondLst>
                                            <p:cond delay="0"/>
                                          </p:stCondLst>
                                        </p:cTn>
                                        <p:tgtEl>
                                          <p:spTgt spid="98"/>
                                        </p:tgtEl>
                                        <p:attrNameLst>
                                          <p:attrName>style.visibility</p:attrName>
                                        </p:attrNameLst>
                                      </p:cBhvr>
                                      <p:to>
                                        <p:strVal val="visible"/>
                                      </p:to>
                                    </p:set>
                                    <p:anim calcmode="lin" valueType="num">
                                      <p:cBhvr additive="base">
                                        <p:cTn id="213" dur="2000" fill="hold"/>
                                        <p:tgtEl>
                                          <p:spTgt spid="98"/>
                                        </p:tgtEl>
                                        <p:attrNameLst>
                                          <p:attrName>ppt_x</p:attrName>
                                        </p:attrNameLst>
                                      </p:cBhvr>
                                      <p:tavLst>
                                        <p:tav tm="0">
                                          <p:val>
                                            <p:strVal val="#ppt_x"/>
                                          </p:val>
                                        </p:tav>
                                        <p:tav tm="100000">
                                          <p:val>
                                            <p:strVal val="#ppt_x"/>
                                          </p:val>
                                        </p:tav>
                                      </p:tavLst>
                                    </p:anim>
                                    <p:anim calcmode="lin" valueType="num">
                                      <p:cBhvr additive="base">
                                        <p:cTn id="214" dur="2000" fill="hold"/>
                                        <p:tgtEl>
                                          <p:spTgt spid="98"/>
                                        </p:tgtEl>
                                        <p:attrNameLst>
                                          <p:attrName>ppt_y</p:attrName>
                                        </p:attrNameLst>
                                      </p:cBhvr>
                                      <p:tavLst>
                                        <p:tav tm="0">
                                          <p:val>
                                            <p:strVal val="1+#ppt_h/2"/>
                                          </p:val>
                                        </p:tav>
                                        <p:tav tm="100000">
                                          <p:val>
                                            <p:strVal val="#ppt_y"/>
                                          </p:val>
                                        </p:tav>
                                      </p:tavLst>
                                    </p:anim>
                                  </p:childTnLst>
                                </p:cTn>
                              </p:par>
                              <p:par>
                                <p:cTn id="215" presetID="2" presetClass="entr" presetSubtype="4" fill="hold" grpId="0" nodeType="withEffect">
                                  <p:stCondLst>
                                    <p:cond delay="0"/>
                                  </p:stCondLst>
                                  <p:childTnLst>
                                    <p:set>
                                      <p:cBhvr>
                                        <p:cTn id="216" dur="1" fill="hold">
                                          <p:stCondLst>
                                            <p:cond delay="0"/>
                                          </p:stCondLst>
                                        </p:cTn>
                                        <p:tgtEl>
                                          <p:spTgt spid="99"/>
                                        </p:tgtEl>
                                        <p:attrNameLst>
                                          <p:attrName>style.visibility</p:attrName>
                                        </p:attrNameLst>
                                      </p:cBhvr>
                                      <p:to>
                                        <p:strVal val="visible"/>
                                      </p:to>
                                    </p:set>
                                    <p:anim calcmode="lin" valueType="num">
                                      <p:cBhvr additive="base">
                                        <p:cTn id="217" dur="2000" fill="hold"/>
                                        <p:tgtEl>
                                          <p:spTgt spid="99"/>
                                        </p:tgtEl>
                                        <p:attrNameLst>
                                          <p:attrName>ppt_x</p:attrName>
                                        </p:attrNameLst>
                                      </p:cBhvr>
                                      <p:tavLst>
                                        <p:tav tm="0">
                                          <p:val>
                                            <p:strVal val="#ppt_x"/>
                                          </p:val>
                                        </p:tav>
                                        <p:tav tm="100000">
                                          <p:val>
                                            <p:strVal val="#ppt_x"/>
                                          </p:val>
                                        </p:tav>
                                      </p:tavLst>
                                    </p:anim>
                                    <p:anim calcmode="lin" valueType="num">
                                      <p:cBhvr additive="base">
                                        <p:cTn id="218" dur="2000" fill="hold"/>
                                        <p:tgtEl>
                                          <p:spTgt spid="99"/>
                                        </p:tgtEl>
                                        <p:attrNameLst>
                                          <p:attrName>ppt_y</p:attrName>
                                        </p:attrNameLst>
                                      </p:cBhvr>
                                      <p:tavLst>
                                        <p:tav tm="0">
                                          <p:val>
                                            <p:strVal val="1+#ppt_h/2"/>
                                          </p:val>
                                        </p:tav>
                                        <p:tav tm="100000">
                                          <p:val>
                                            <p:strVal val="#ppt_y"/>
                                          </p:val>
                                        </p:tav>
                                      </p:tavLst>
                                    </p:anim>
                                  </p:childTnLst>
                                </p:cTn>
                              </p:par>
                              <p:par>
                                <p:cTn id="219" presetID="2" presetClass="entr" presetSubtype="4" fill="hold" grpId="0" nodeType="withEffect">
                                  <p:stCondLst>
                                    <p:cond delay="0"/>
                                  </p:stCondLst>
                                  <p:childTnLst>
                                    <p:set>
                                      <p:cBhvr>
                                        <p:cTn id="220" dur="1" fill="hold">
                                          <p:stCondLst>
                                            <p:cond delay="0"/>
                                          </p:stCondLst>
                                        </p:cTn>
                                        <p:tgtEl>
                                          <p:spTgt spid="100"/>
                                        </p:tgtEl>
                                        <p:attrNameLst>
                                          <p:attrName>style.visibility</p:attrName>
                                        </p:attrNameLst>
                                      </p:cBhvr>
                                      <p:to>
                                        <p:strVal val="visible"/>
                                      </p:to>
                                    </p:set>
                                    <p:anim calcmode="lin" valueType="num">
                                      <p:cBhvr additive="base">
                                        <p:cTn id="221" dur="2000" fill="hold"/>
                                        <p:tgtEl>
                                          <p:spTgt spid="100"/>
                                        </p:tgtEl>
                                        <p:attrNameLst>
                                          <p:attrName>ppt_x</p:attrName>
                                        </p:attrNameLst>
                                      </p:cBhvr>
                                      <p:tavLst>
                                        <p:tav tm="0">
                                          <p:val>
                                            <p:strVal val="#ppt_x"/>
                                          </p:val>
                                        </p:tav>
                                        <p:tav tm="100000">
                                          <p:val>
                                            <p:strVal val="#ppt_x"/>
                                          </p:val>
                                        </p:tav>
                                      </p:tavLst>
                                    </p:anim>
                                    <p:anim calcmode="lin" valueType="num">
                                      <p:cBhvr additive="base">
                                        <p:cTn id="222" dur="2000" fill="hold"/>
                                        <p:tgtEl>
                                          <p:spTgt spid="100"/>
                                        </p:tgtEl>
                                        <p:attrNameLst>
                                          <p:attrName>ppt_y</p:attrName>
                                        </p:attrNameLst>
                                      </p:cBhvr>
                                      <p:tavLst>
                                        <p:tav tm="0">
                                          <p:val>
                                            <p:strVal val="1+#ppt_h/2"/>
                                          </p:val>
                                        </p:tav>
                                        <p:tav tm="100000">
                                          <p:val>
                                            <p:strVal val="#ppt_y"/>
                                          </p:val>
                                        </p:tav>
                                      </p:tavLst>
                                    </p:anim>
                                  </p:childTnLst>
                                </p:cTn>
                              </p:par>
                              <p:par>
                                <p:cTn id="223" presetID="2" presetClass="entr" presetSubtype="4" fill="hold" grpId="0" nodeType="withEffect">
                                  <p:stCondLst>
                                    <p:cond delay="0"/>
                                  </p:stCondLst>
                                  <p:childTnLst>
                                    <p:set>
                                      <p:cBhvr>
                                        <p:cTn id="224" dur="1" fill="hold">
                                          <p:stCondLst>
                                            <p:cond delay="0"/>
                                          </p:stCondLst>
                                        </p:cTn>
                                        <p:tgtEl>
                                          <p:spTgt spid="101"/>
                                        </p:tgtEl>
                                        <p:attrNameLst>
                                          <p:attrName>style.visibility</p:attrName>
                                        </p:attrNameLst>
                                      </p:cBhvr>
                                      <p:to>
                                        <p:strVal val="visible"/>
                                      </p:to>
                                    </p:set>
                                    <p:anim calcmode="lin" valueType="num">
                                      <p:cBhvr additive="base">
                                        <p:cTn id="225" dur="2000" fill="hold"/>
                                        <p:tgtEl>
                                          <p:spTgt spid="101"/>
                                        </p:tgtEl>
                                        <p:attrNameLst>
                                          <p:attrName>ppt_x</p:attrName>
                                        </p:attrNameLst>
                                      </p:cBhvr>
                                      <p:tavLst>
                                        <p:tav tm="0">
                                          <p:val>
                                            <p:strVal val="#ppt_x"/>
                                          </p:val>
                                        </p:tav>
                                        <p:tav tm="100000">
                                          <p:val>
                                            <p:strVal val="#ppt_x"/>
                                          </p:val>
                                        </p:tav>
                                      </p:tavLst>
                                    </p:anim>
                                    <p:anim calcmode="lin" valueType="num">
                                      <p:cBhvr additive="base">
                                        <p:cTn id="226" dur="2000" fill="hold"/>
                                        <p:tgtEl>
                                          <p:spTgt spid="101"/>
                                        </p:tgtEl>
                                        <p:attrNameLst>
                                          <p:attrName>ppt_y</p:attrName>
                                        </p:attrNameLst>
                                      </p:cBhvr>
                                      <p:tavLst>
                                        <p:tav tm="0">
                                          <p:val>
                                            <p:strVal val="1+#ppt_h/2"/>
                                          </p:val>
                                        </p:tav>
                                        <p:tav tm="100000">
                                          <p:val>
                                            <p:strVal val="#ppt_y"/>
                                          </p:val>
                                        </p:tav>
                                      </p:tavLst>
                                    </p:anim>
                                  </p:childTnLst>
                                </p:cTn>
                              </p:par>
                              <p:par>
                                <p:cTn id="227" presetID="2" presetClass="entr" presetSubtype="4" fill="hold" grpId="0" nodeType="withEffect">
                                  <p:stCondLst>
                                    <p:cond delay="0"/>
                                  </p:stCondLst>
                                  <p:childTnLst>
                                    <p:set>
                                      <p:cBhvr>
                                        <p:cTn id="228" dur="1" fill="hold">
                                          <p:stCondLst>
                                            <p:cond delay="0"/>
                                          </p:stCondLst>
                                        </p:cTn>
                                        <p:tgtEl>
                                          <p:spTgt spid="102"/>
                                        </p:tgtEl>
                                        <p:attrNameLst>
                                          <p:attrName>style.visibility</p:attrName>
                                        </p:attrNameLst>
                                      </p:cBhvr>
                                      <p:to>
                                        <p:strVal val="visible"/>
                                      </p:to>
                                    </p:set>
                                    <p:anim calcmode="lin" valueType="num">
                                      <p:cBhvr additive="base">
                                        <p:cTn id="229" dur="2000" fill="hold"/>
                                        <p:tgtEl>
                                          <p:spTgt spid="102"/>
                                        </p:tgtEl>
                                        <p:attrNameLst>
                                          <p:attrName>ppt_x</p:attrName>
                                        </p:attrNameLst>
                                      </p:cBhvr>
                                      <p:tavLst>
                                        <p:tav tm="0">
                                          <p:val>
                                            <p:strVal val="#ppt_x"/>
                                          </p:val>
                                        </p:tav>
                                        <p:tav tm="100000">
                                          <p:val>
                                            <p:strVal val="#ppt_x"/>
                                          </p:val>
                                        </p:tav>
                                      </p:tavLst>
                                    </p:anim>
                                    <p:anim calcmode="lin" valueType="num">
                                      <p:cBhvr additive="base">
                                        <p:cTn id="230" dur="2000" fill="hold"/>
                                        <p:tgtEl>
                                          <p:spTgt spid="102"/>
                                        </p:tgtEl>
                                        <p:attrNameLst>
                                          <p:attrName>ppt_y</p:attrName>
                                        </p:attrNameLst>
                                      </p:cBhvr>
                                      <p:tavLst>
                                        <p:tav tm="0">
                                          <p:val>
                                            <p:strVal val="1+#ppt_h/2"/>
                                          </p:val>
                                        </p:tav>
                                        <p:tav tm="100000">
                                          <p:val>
                                            <p:strVal val="#ppt_y"/>
                                          </p:val>
                                        </p:tav>
                                      </p:tavLst>
                                    </p:anim>
                                  </p:childTnLst>
                                </p:cTn>
                              </p:par>
                              <p:par>
                                <p:cTn id="231" presetID="2" presetClass="entr" presetSubtype="4" fill="hold" grpId="0" nodeType="withEffect">
                                  <p:stCondLst>
                                    <p:cond delay="0"/>
                                  </p:stCondLst>
                                  <p:childTnLst>
                                    <p:set>
                                      <p:cBhvr>
                                        <p:cTn id="232" dur="1" fill="hold">
                                          <p:stCondLst>
                                            <p:cond delay="0"/>
                                          </p:stCondLst>
                                        </p:cTn>
                                        <p:tgtEl>
                                          <p:spTgt spid="103"/>
                                        </p:tgtEl>
                                        <p:attrNameLst>
                                          <p:attrName>style.visibility</p:attrName>
                                        </p:attrNameLst>
                                      </p:cBhvr>
                                      <p:to>
                                        <p:strVal val="visible"/>
                                      </p:to>
                                    </p:set>
                                    <p:anim calcmode="lin" valueType="num">
                                      <p:cBhvr additive="base">
                                        <p:cTn id="233" dur="2000" fill="hold"/>
                                        <p:tgtEl>
                                          <p:spTgt spid="103"/>
                                        </p:tgtEl>
                                        <p:attrNameLst>
                                          <p:attrName>ppt_x</p:attrName>
                                        </p:attrNameLst>
                                      </p:cBhvr>
                                      <p:tavLst>
                                        <p:tav tm="0">
                                          <p:val>
                                            <p:strVal val="#ppt_x"/>
                                          </p:val>
                                        </p:tav>
                                        <p:tav tm="100000">
                                          <p:val>
                                            <p:strVal val="#ppt_x"/>
                                          </p:val>
                                        </p:tav>
                                      </p:tavLst>
                                    </p:anim>
                                    <p:anim calcmode="lin" valueType="num">
                                      <p:cBhvr additive="base">
                                        <p:cTn id="234" dur="2000" fill="hold"/>
                                        <p:tgtEl>
                                          <p:spTgt spid="103"/>
                                        </p:tgtEl>
                                        <p:attrNameLst>
                                          <p:attrName>ppt_y</p:attrName>
                                        </p:attrNameLst>
                                      </p:cBhvr>
                                      <p:tavLst>
                                        <p:tav tm="0">
                                          <p:val>
                                            <p:strVal val="1+#ppt_h/2"/>
                                          </p:val>
                                        </p:tav>
                                        <p:tav tm="100000">
                                          <p:val>
                                            <p:strVal val="#ppt_y"/>
                                          </p:val>
                                        </p:tav>
                                      </p:tavLst>
                                    </p:anim>
                                  </p:childTnLst>
                                </p:cTn>
                              </p:par>
                              <p:par>
                                <p:cTn id="235" presetID="2" presetClass="entr" presetSubtype="4" fill="hold" grpId="0" nodeType="withEffect">
                                  <p:stCondLst>
                                    <p:cond delay="0"/>
                                  </p:stCondLst>
                                  <p:childTnLst>
                                    <p:set>
                                      <p:cBhvr>
                                        <p:cTn id="236" dur="1" fill="hold">
                                          <p:stCondLst>
                                            <p:cond delay="0"/>
                                          </p:stCondLst>
                                        </p:cTn>
                                        <p:tgtEl>
                                          <p:spTgt spid="104"/>
                                        </p:tgtEl>
                                        <p:attrNameLst>
                                          <p:attrName>style.visibility</p:attrName>
                                        </p:attrNameLst>
                                      </p:cBhvr>
                                      <p:to>
                                        <p:strVal val="visible"/>
                                      </p:to>
                                    </p:set>
                                    <p:anim calcmode="lin" valueType="num">
                                      <p:cBhvr additive="base">
                                        <p:cTn id="237" dur="2000" fill="hold"/>
                                        <p:tgtEl>
                                          <p:spTgt spid="104"/>
                                        </p:tgtEl>
                                        <p:attrNameLst>
                                          <p:attrName>ppt_x</p:attrName>
                                        </p:attrNameLst>
                                      </p:cBhvr>
                                      <p:tavLst>
                                        <p:tav tm="0">
                                          <p:val>
                                            <p:strVal val="#ppt_x"/>
                                          </p:val>
                                        </p:tav>
                                        <p:tav tm="100000">
                                          <p:val>
                                            <p:strVal val="#ppt_x"/>
                                          </p:val>
                                        </p:tav>
                                      </p:tavLst>
                                    </p:anim>
                                    <p:anim calcmode="lin" valueType="num">
                                      <p:cBhvr additive="base">
                                        <p:cTn id="238" dur="2000" fill="hold"/>
                                        <p:tgtEl>
                                          <p:spTgt spid="104"/>
                                        </p:tgtEl>
                                        <p:attrNameLst>
                                          <p:attrName>ppt_y</p:attrName>
                                        </p:attrNameLst>
                                      </p:cBhvr>
                                      <p:tavLst>
                                        <p:tav tm="0">
                                          <p:val>
                                            <p:strVal val="1+#ppt_h/2"/>
                                          </p:val>
                                        </p:tav>
                                        <p:tav tm="100000">
                                          <p:val>
                                            <p:strVal val="#ppt_y"/>
                                          </p:val>
                                        </p:tav>
                                      </p:tavLst>
                                    </p:anim>
                                  </p:childTnLst>
                                </p:cTn>
                              </p:par>
                              <p:par>
                                <p:cTn id="239" presetID="2" presetClass="entr" presetSubtype="4" fill="hold" grpId="0" nodeType="withEffect">
                                  <p:stCondLst>
                                    <p:cond delay="0"/>
                                  </p:stCondLst>
                                  <p:childTnLst>
                                    <p:set>
                                      <p:cBhvr>
                                        <p:cTn id="240" dur="1" fill="hold">
                                          <p:stCondLst>
                                            <p:cond delay="0"/>
                                          </p:stCondLst>
                                        </p:cTn>
                                        <p:tgtEl>
                                          <p:spTgt spid="105"/>
                                        </p:tgtEl>
                                        <p:attrNameLst>
                                          <p:attrName>style.visibility</p:attrName>
                                        </p:attrNameLst>
                                      </p:cBhvr>
                                      <p:to>
                                        <p:strVal val="visible"/>
                                      </p:to>
                                    </p:set>
                                    <p:anim calcmode="lin" valueType="num">
                                      <p:cBhvr additive="base">
                                        <p:cTn id="241" dur="2000" fill="hold"/>
                                        <p:tgtEl>
                                          <p:spTgt spid="105"/>
                                        </p:tgtEl>
                                        <p:attrNameLst>
                                          <p:attrName>ppt_x</p:attrName>
                                        </p:attrNameLst>
                                      </p:cBhvr>
                                      <p:tavLst>
                                        <p:tav tm="0">
                                          <p:val>
                                            <p:strVal val="#ppt_x"/>
                                          </p:val>
                                        </p:tav>
                                        <p:tav tm="100000">
                                          <p:val>
                                            <p:strVal val="#ppt_x"/>
                                          </p:val>
                                        </p:tav>
                                      </p:tavLst>
                                    </p:anim>
                                    <p:anim calcmode="lin" valueType="num">
                                      <p:cBhvr additive="base">
                                        <p:cTn id="242" dur="2000" fill="hold"/>
                                        <p:tgtEl>
                                          <p:spTgt spid="105"/>
                                        </p:tgtEl>
                                        <p:attrNameLst>
                                          <p:attrName>ppt_y</p:attrName>
                                        </p:attrNameLst>
                                      </p:cBhvr>
                                      <p:tavLst>
                                        <p:tav tm="0">
                                          <p:val>
                                            <p:strVal val="1+#ppt_h/2"/>
                                          </p:val>
                                        </p:tav>
                                        <p:tav tm="100000">
                                          <p:val>
                                            <p:strVal val="#ppt_y"/>
                                          </p:val>
                                        </p:tav>
                                      </p:tavLst>
                                    </p:anim>
                                  </p:childTnLst>
                                </p:cTn>
                              </p:par>
                              <p:par>
                                <p:cTn id="243" presetID="2" presetClass="entr" presetSubtype="4" fill="hold" grpId="0" nodeType="withEffect">
                                  <p:stCondLst>
                                    <p:cond delay="0"/>
                                  </p:stCondLst>
                                  <p:childTnLst>
                                    <p:set>
                                      <p:cBhvr>
                                        <p:cTn id="244" dur="1" fill="hold">
                                          <p:stCondLst>
                                            <p:cond delay="0"/>
                                          </p:stCondLst>
                                        </p:cTn>
                                        <p:tgtEl>
                                          <p:spTgt spid="106"/>
                                        </p:tgtEl>
                                        <p:attrNameLst>
                                          <p:attrName>style.visibility</p:attrName>
                                        </p:attrNameLst>
                                      </p:cBhvr>
                                      <p:to>
                                        <p:strVal val="visible"/>
                                      </p:to>
                                    </p:set>
                                    <p:anim calcmode="lin" valueType="num">
                                      <p:cBhvr additive="base">
                                        <p:cTn id="245" dur="2000" fill="hold"/>
                                        <p:tgtEl>
                                          <p:spTgt spid="106"/>
                                        </p:tgtEl>
                                        <p:attrNameLst>
                                          <p:attrName>ppt_x</p:attrName>
                                        </p:attrNameLst>
                                      </p:cBhvr>
                                      <p:tavLst>
                                        <p:tav tm="0">
                                          <p:val>
                                            <p:strVal val="#ppt_x"/>
                                          </p:val>
                                        </p:tav>
                                        <p:tav tm="100000">
                                          <p:val>
                                            <p:strVal val="#ppt_x"/>
                                          </p:val>
                                        </p:tav>
                                      </p:tavLst>
                                    </p:anim>
                                    <p:anim calcmode="lin" valueType="num">
                                      <p:cBhvr additive="base">
                                        <p:cTn id="246" dur="2000" fill="hold"/>
                                        <p:tgtEl>
                                          <p:spTgt spid="106"/>
                                        </p:tgtEl>
                                        <p:attrNameLst>
                                          <p:attrName>ppt_y</p:attrName>
                                        </p:attrNameLst>
                                      </p:cBhvr>
                                      <p:tavLst>
                                        <p:tav tm="0">
                                          <p:val>
                                            <p:strVal val="1+#ppt_h/2"/>
                                          </p:val>
                                        </p:tav>
                                        <p:tav tm="100000">
                                          <p:val>
                                            <p:strVal val="#ppt_y"/>
                                          </p:val>
                                        </p:tav>
                                      </p:tavLst>
                                    </p:anim>
                                  </p:childTnLst>
                                </p:cTn>
                              </p:par>
                              <p:par>
                                <p:cTn id="247" presetID="2" presetClass="entr" presetSubtype="4" fill="hold" grpId="0" nodeType="withEffect">
                                  <p:stCondLst>
                                    <p:cond delay="0"/>
                                  </p:stCondLst>
                                  <p:childTnLst>
                                    <p:set>
                                      <p:cBhvr>
                                        <p:cTn id="248" dur="1" fill="hold">
                                          <p:stCondLst>
                                            <p:cond delay="0"/>
                                          </p:stCondLst>
                                        </p:cTn>
                                        <p:tgtEl>
                                          <p:spTgt spid="107"/>
                                        </p:tgtEl>
                                        <p:attrNameLst>
                                          <p:attrName>style.visibility</p:attrName>
                                        </p:attrNameLst>
                                      </p:cBhvr>
                                      <p:to>
                                        <p:strVal val="visible"/>
                                      </p:to>
                                    </p:set>
                                    <p:anim calcmode="lin" valueType="num">
                                      <p:cBhvr additive="base">
                                        <p:cTn id="249" dur="2000" fill="hold"/>
                                        <p:tgtEl>
                                          <p:spTgt spid="107"/>
                                        </p:tgtEl>
                                        <p:attrNameLst>
                                          <p:attrName>ppt_x</p:attrName>
                                        </p:attrNameLst>
                                      </p:cBhvr>
                                      <p:tavLst>
                                        <p:tav tm="0">
                                          <p:val>
                                            <p:strVal val="#ppt_x"/>
                                          </p:val>
                                        </p:tav>
                                        <p:tav tm="100000">
                                          <p:val>
                                            <p:strVal val="#ppt_x"/>
                                          </p:val>
                                        </p:tav>
                                      </p:tavLst>
                                    </p:anim>
                                    <p:anim calcmode="lin" valueType="num">
                                      <p:cBhvr additive="base">
                                        <p:cTn id="250" dur="2000" fill="hold"/>
                                        <p:tgtEl>
                                          <p:spTgt spid="107"/>
                                        </p:tgtEl>
                                        <p:attrNameLst>
                                          <p:attrName>ppt_y</p:attrName>
                                        </p:attrNameLst>
                                      </p:cBhvr>
                                      <p:tavLst>
                                        <p:tav tm="0">
                                          <p:val>
                                            <p:strVal val="1+#ppt_h/2"/>
                                          </p:val>
                                        </p:tav>
                                        <p:tav tm="100000">
                                          <p:val>
                                            <p:strVal val="#ppt_y"/>
                                          </p:val>
                                        </p:tav>
                                      </p:tavLst>
                                    </p:anim>
                                  </p:childTnLst>
                                </p:cTn>
                              </p:par>
                              <p:par>
                                <p:cTn id="251" presetID="2" presetClass="entr" presetSubtype="4" fill="hold" grpId="0" nodeType="withEffect">
                                  <p:stCondLst>
                                    <p:cond delay="0"/>
                                  </p:stCondLst>
                                  <p:childTnLst>
                                    <p:set>
                                      <p:cBhvr>
                                        <p:cTn id="252" dur="1" fill="hold">
                                          <p:stCondLst>
                                            <p:cond delay="0"/>
                                          </p:stCondLst>
                                        </p:cTn>
                                        <p:tgtEl>
                                          <p:spTgt spid="108"/>
                                        </p:tgtEl>
                                        <p:attrNameLst>
                                          <p:attrName>style.visibility</p:attrName>
                                        </p:attrNameLst>
                                      </p:cBhvr>
                                      <p:to>
                                        <p:strVal val="visible"/>
                                      </p:to>
                                    </p:set>
                                    <p:anim calcmode="lin" valueType="num">
                                      <p:cBhvr additive="base">
                                        <p:cTn id="253" dur="2000" fill="hold"/>
                                        <p:tgtEl>
                                          <p:spTgt spid="108"/>
                                        </p:tgtEl>
                                        <p:attrNameLst>
                                          <p:attrName>ppt_x</p:attrName>
                                        </p:attrNameLst>
                                      </p:cBhvr>
                                      <p:tavLst>
                                        <p:tav tm="0">
                                          <p:val>
                                            <p:strVal val="#ppt_x"/>
                                          </p:val>
                                        </p:tav>
                                        <p:tav tm="100000">
                                          <p:val>
                                            <p:strVal val="#ppt_x"/>
                                          </p:val>
                                        </p:tav>
                                      </p:tavLst>
                                    </p:anim>
                                    <p:anim calcmode="lin" valueType="num">
                                      <p:cBhvr additive="base">
                                        <p:cTn id="254" dur="2000" fill="hold"/>
                                        <p:tgtEl>
                                          <p:spTgt spid="108"/>
                                        </p:tgtEl>
                                        <p:attrNameLst>
                                          <p:attrName>ppt_y</p:attrName>
                                        </p:attrNameLst>
                                      </p:cBhvr>
                                      <p:tavLst>
                                        <p:tav tm="0">
                                          <p:val>
                                            <p:strVal val="1+#ppt_h/2"/>
                                          </p:val>
                                        </p:tav>
                                        <p:tav tm="100000">
                                          <p:val>
                                            <p:strVal val="#ppt_y"/>
                                          </p:val>
                                        </p:tav>
                                      </p:tavLst>
                                    </p:anim>
                                  </p:childTnLst>
                                </p:cTn>
                              </p:par>
                              <p:par>
                                <p:cTn id="255" presetID="2" presetClass="entr" presetSubtype="4" fill="hold" grpId="0" nodeType="withEffect">
                                  <p:stCondLst>
                                    <p:cond delay="0"/>
                                  </p:stCondLst>
                                  <p:childTnLst>
                                    <p:set>
                                      <p:cBhvr>
                                        <p:cTn id="256" dur="1" fill="hold">
                                          <p:stCondLst>
                                            <p:cond delay="0"/>
                                          </p:stCondLst>
                                        </p:cTn>
                                        <p:tgtEl>
                                          <p:spTgt spid="109"/>
                                        </p:tgtEl>
                                        <p:attrNameLst>
                                          <p:attrName>style.visibility</p:attrName>
                                        </p:attrNameLst>
                                      </p:cBhvr>
                                      <p:to>
                                        <p:strVal val="visible"/>
                                      </p:to>
                                    </p:set>
                                    <p:anim calcmode="lin" valueType="num">
                                      <p:cBhvr additive="base">
                                        <p:cTn id="257" dur="2000" fill="hold"/>
                                        <p:tgtEl>
                                          <p:spTgt spid="109"/>
                                        </p:tgtEl>
                                        <p:attrNameLst>
                                          <p:attrName>ppt_x</p:attrName>
                                        </p:attrNameLst>
                                      </p:cBhvr>
                                      <p:tavLst>
                                        <p:tav tm="0">
                                          <p:val>
                                            <p:strVal val="#ppt_x"/>
                                          </p:val>
                                        </p:tav>
                                        <p:tav tm="100000">
                                          <p:val>
                                            <p:strVal val="#ppt_x"/>
                                          </p:val>
                                        </p:tav>
                                      </p:tavLst>
                                    </p:anim>
                                    <p:anim calcmode="lin" valueType="num">
                                      <p:cBhvr additive="base">
                                        <p:cTn id="258" dur="2000" fill="hold"/>
                                        <p:tgtEl>
                                          <p:spTgt spid="109"/>
                                        </p:tgtEl>
                                        <p:attrNameLst>
                                          <p:attrName>ppt_y</p:attrName>
                                        </p:attrNameLst>
                                      </p:cBhvr>
                                      <p:tavLst>
                                        <p:tav tm="0">
                                          <p:val>
                                            <p:strVal val="1+#ppt_h/2"/>
                                          </p:val>
                                        </p:tav>
                                        <p:tav tm="100000">
                                          <p:val>
                                            <p:strVal val="#ppt_y"/>
                                          </p:val>
                                        </p:tav>
                                      </p:tavLst>
                                    </p:anim>
                                  </p:childTnLst>
                                </p:cTn>
                              </p:par>
                              <p:par>
                                <p:cTn id="259" presetID="2" presetClass="entr" presetSubtype="4" fill="hold" grpId="0" nodeType="withEffect">
                                  <p:stCondLst>
                                    <p:cond delay="0"/>
                                  </p:stCondLst>
                                  <p:childTnLst>
                                    <p:set>
                                      <p:cBhvr>
                                        <p:cTn id="260" dur="1" fill="hold">
                                          <p:stCondLst>
                                            <p:cond delay="0"/>
                                          </p:stCondLst>
                                        </p:cTn>
                                        <p:tgtEl>
                                          <p:spTgt spid="110"/>
                                        </p:tgtEl>
                                        <p:attrNameLst>
                                          <p:attrName>style.visibility</p:attrName>
                                        </p:attrNameLst>
                                      </p:cBhvr>
                                      <p:to>
                                        <p:strVal val="visible"/>
                                      </p:to>
                                    </p:set>
                                    <p:anim calcmode="lin" valueType="num">
                                      <p:cBhvr additive="base">
                                        <p:cTn id="261" dur="2000" fill="hold"/>
                                        <p:tgtEl>
                                          <p:spTgt spid="110"/>
                                        </p:tgtEl>
                                        <p:attrNameLst>
                                          <p:attrName>ppt_x</p:attrName>
                                        </p:attrNameLst>
                                      </p:cBhvr>
                                      <p:tavLst>
                                        <p:tav tm="0">
                                          <p:val>
                                            <p:strVal val="#ppt_x"/>
                                          </p:val>
                                        </p:tav>
                                        <p:tav tm="100000">
                                          <p:val>
                                            <p:strVal val="#ppt_x"/>
                                          </p:val>
                                        </p:tav>
                                      </p:tavLst>
                                    </p:anim>
                                    <p:anim calcmode="lin" valueType="num">
                                      <p:cBhvr additive="base">
                                        <p:cTn id="262" dur="2000" fill="hold"/>
                                        <p:tgtEl>
                                          <p:spTgt spid="110"/>
                                        </p:tgtEl>
                                        <p:attrNameLst>
                                          <p:attrName>ppt_y</p:attrName>
                                        </p:attrNameLst>
                                      </p:cBhvr>
                                      <p:tavLst>
                                        <p:tav tm="0">
                                          <p:val>
                                            <p:strVal val="1+#ppt_h/2"/>
                                          </p:val>
                                        </p:tav>
                                        <p:tav tm="100000">
                                          <p:val>
                                            <p:strVal val="#ppt_y"/>
                                          </p:val>
                                        </p:tav>
                                      </p:tavLst>
                                    </p:anim>
                                  </p:childTnLst>
                                </p:cTn>
                              </p:par>
                              <p:par>
                                <p:cTn id="263" presetID="2" presetClass="entr" presetSubtype="4" fill="hold" grpId="0" nodeType="withEffect">
                                  <p:stCondLst>
                                    <p:cond delay="0"/>
                                  </p:stCondLst>
                                  <p:childTnLst>
                                    <p:set>
                                      <p:cBhvr>
                                        <p:cTn id="264" dur="1" fill="hold">
                                          <p:stCondLst>
                                            <p:cond delay="0"/>
                                          </p:stCondLst>
                                        </p:cTn>
                                        <p:tgtEl>
                                          <p:spTgt spid="111"/>
                                        </p:tgtEl>
                                        <p:attrNameLst>
                                          <p:attrName>style.visibility</p:attrName>
                                        </p:attrNameLst>
                                      </p:cBhvr>
                                      <p:to>
                                        <p:strVal val="visible"/>
                                      </p:to>
                                    </p:set>
                                    <p:anim calcmode="lin" valueType="num">
                                      <p:cBhvr additive="base">
                                        <p:cTn id="265" dur="2000" fill="hold"/>
                                        <p:tgtEl>
                                          <p:spTgt spid="111"/>
                                        </p:tgtEl>
                                        <p:attrNameLst>
                                          <p:attrName>ppt_x</p:attrName>
                                        </p:attrNameLst>
                                      </p:cBhvr>
                                      <p:tavLst>
                                        <p:tav tm="0">
                                          <p:val>
                                            <p:strVal val="#ppt_x"/>
                                          </p:val>
                                        </p:tav>
                                        <p:tav tm="100000">
                                          <p:val>
                                            <p:strVal val="#ppt_x"/>
                                          </p:val>
                                        </p:tav>
                                      </p:tavLst>
                                    </p:anim>
                                    <p:anim calcmode="lin" valueType="num">
                                      <p:cBhvr additive="base">
                                        <p:cTn id="266" dur="2000" fill="hold"/>
                                        <p:tgtEl>
                                          <p:spTgt spid="111"/>
                                        </p:tgtEl>
                                        <p:attrNameLst>
                                          <p:attrName>ppt_y</p:attrName>
                                        </p:attrNameLst>
                                      </p:cBhvr>
                                      <p:tavLst>
                                        <p:tav tm="0">
                                          <p:val>
                                            <p:strVal val="1+#ppt_h/2"/>
                                          </p:val>
                                        </p:tav>
                                        <p:tav tm="100000">
                                          <p:val>
                                            <p:strVal val="#ppt_y"/>
                                          </p:val>
                                        </p:tav>
                                      </p:tavLst>
                                    </p:anim>
                                  </p:childTnLst>
                                </p:cTn>
                              </p:par>
                              <p:par>
                                <p:cTn id="267" presetID="3" presetClass="entr" presetSubtype="5" fill="hold" grpId="1" nodeType="withEffect">
                                  <p:stCondLst>
                                    <p:cond delay="0"/>
                                  </p:stCondLst>
                                  <p:childTnLst>
                                    <p:set>
                                      <p:cBhvr>
                                        <p:cTn id="268" dur="1" fill="hold">
                                          <p:stCondLst>
                                            <p:cond delay="0"/>
                                          </p:stCondLst>
                                        </p:cTn>
                                        <p:tgtEl>
                                          <p:spTgt spid="47"/>
                                        </p:tgtEl>
                                        <p:attrNameLst>
                                          <p:attrName>style.visibility</p:attrName>
                                        </p:attrNameLst>
                                      </p:cBhvr>
                                      <p:to>
                                        <p:strVal val="visible"/>
                                      </p:to>
                                    </p:set>
                                    <p:animEffect transition="in" filter="blinds(vertical)">
                                      <p:cBhvr>
                                        <p:cTn id="269" dur="2000"/>
                                        <p:tgtEl>
                                          <p:spTgt spid="47"/>
                                        </p:tgtEl>
                                      </p:cBhvr>
                                    </p:animEffect>
                                  </p:childTnLst>
                                </p:cTn>
                              </p:par>
                              <p:par>
                                <p:cTn id="270" presetID="3" presetClass="entr" presetSubtype="5" fill="hold" grpId="1" nodeType="withEffect">
                                  <p:stCondLst>
                                    <p:cond delay="0"/>
                                  </p:stCondLst>
                                  <p:childTnLst>
                                    <p:set>
                                      <p:cBhvr>
                                        <p:cTn id="271" dur="1" fill="hold">
                                          <p:stCondLst>
                                            <p:cond delay="0"/>
                                          </p:stCondLst>
                                        </p:cTn>
                                        <p:tgtEl>
                                          <p:spTgt spid="48"/>
                                        </p:tgtEl>
                                        <p:attrNameLst>
                                          <p:attrName>style.visibility</p:attrName>
                                        </p:attrNameLst>
                                      </p:cBhvr>
                                      <p:to>
                                        <p:strVal val="visible"/>
                                      </p:to>
                                    </p:set>
                                    <p:animEffect transition="in" filter="blinds(vertical)">
                                      <p:cBhvr>
                                        <p:cTn id="272" dur="2000"/>
                                        <p:tgtEl>
                                          <p:spTgt spid="48"/>
                                        </p:tgtEl>
                                      </p:cBhvr>
                                    </p:animEffect>
                                  </p:childTnLst>
                                </p:cTn>
                              </p:par>
                              <p:par>
                                <p:cTn id="273" presetID="3" presetClass="entr" presetSubtype="5" fill="hold" grpId="1" nodeType="withEffect">
                                  <p:stCondLst>
                                    <p:cond delay="0"/>
                                  </p:stCondLst>
                                  <p:childTnLst>
                                    <p:set>
                                      <p:cBhvr>
                                        <p:cTn id="274" dur="1" fill="hold">
                                          <p:stCondLst>
                                            <p:cond delay="0"/>
                                          </p:stCondLst>
                                        </p:cTn>
                                        <p:tgtEl>
                                          <p:spTgt spid="49"/>
                                        </p:tgtEl>
                                        <p:attrNameLst>
                                          <p:attrName>style.visibility</p:attrName>
                                        </p:attrNameLst>
                                      </p:cBhvr>
                                      <p:to>
                                        <p:strVal val="visible"/>
                                      </p:to>
                                    </p:set>
                                    <p:animEffect transition="in" filter="blinds(vertical)">
                                      <p:cBhvr>
                                        <p:cTn id="275" dur="2000"/>
                                        <p:tgtEl>
                                          <p:spTgt spid="49"/>
                                        </p:tgtEl>
                                      </p:cBhvr>
                                    </p:animEffect>
                                  </p:childTnLst>
                                </p:cTn>
                              </p:par>
                              <p:par>
                                <p:cTn id="276" presetID="3" presetClass="entr" presetSubtype="5" fill="hold" grpId="1" nodeType="withEffect">
                                  <p:stCondLst>
                                    <p:cond delay="0"/>
                                  </p:stCondLst>
                                  <p:childTnLst>
                                    <p:set>
                                      <p:cBhvr>
                                        <p:cTn id="277" dur="1" fill="hold">
                                          <p:stCondLst>
                                            <p:cond delay="0"/>
                                          </p:stCondLst>
                                        </p:cTn>
                                        <p:tgtEl>
                                          <p:spTgt spid="50"/>
                                        </p:tgtEl>
                                        <p:attrNameLst>
                                          <p:attrName>style.visibility</p:attrName>
                                        </p:attrNameLst>
                                      </p:cBhvr>
                                      <p:to>
                                        <p:strVal val="visible"/>
                                      </p:to>
                                    </p:set>
                                    <p:animEffect transition="in" filter="blinds(vertical)">
                                      <p:cBhvr>
                                        <p:cTn id="278" dur="2000"/>
                                        <p:tgtEl>
                                          <p:spTgt spid="50"/>
                                        </p:tgtEl>
                                      </p:cBhvr>
                                    </p:animEffect>
                                  </p:childTnLst>
                                </p:cTn>
                              </p:par>
                              <p:par>
                                <p:cTn id="279" presetID="3" presetClass="entr" presetSubtype="5" fill="hold" grpId="1" nodeType="withEffect">
                                  <p:stCondLst>
                                    <p:cond delay="0"/>
                                  </p:stCondLst>
                                  <p:childTnLst>
                                    <p:set>
                                      <p:cBhvr>
                                        <p:cTn id="280" dur="1" fill="hold">
                                          <p:stCondLst>
                                            <p:cond delay="0"/>
                                          </p:stCondLst>
                                        </p:cTn>
                                        <p:tgtEl>
                                          <p:spTgt spid="51"/>
                                        </p:tgtEl>
                                        <p:attrNameLst>
                                          <p:attrName>style.visibility</p:attrName>
                                        </p:attrNameLst>
                                      </p:cBhvr>
                                      <p:to>
                                        <p:strVal val="visible"/>
                                      </p:to>
                                    </p:set>
                                    <p:animEffect transition="in" filter="blinds(vertical)">
                                      <p:cBhvr>
                                        <p:cTn id="281" dur="2000"/>
                                        <p:tgtEl>
                                          <p:spTgt spid="51"/>
                                        </p:tgtEl>
                                      </p:cBhvr>
                                    </p:animEffect>
                                  </p:childTnLst>
                                </p:cTn>
                              </p:par>
                              <p:par>
                                <p:cTn id="282" presetID="3" presetClass="entr" presetSubtype="5" fill="hold" grpId="1" nodeType="withEffect">
                                  <p:stCondLst>
                                    <p:cond delay="0"/>
                                  </p:stCondLst>
                                  <p:childTnLst>
                                    <p:set>
                                      <p:cBhvr>
                                        <p:cTn id="283" dur="1" fill="hold">
                                          <p:stCondLst>
                                            <p:cond delay="0"/>
                                          </p:stCondLst>
                                        </p:cTn>
                                        <p:tgtEl>
                                          <p:spTgt spid="52"/>
                                        </p:tgtEl>
                                        <p:attrNameLst>
                                          <p:attrName>style.visibility</p:attrName>
                                        </p:attrNameLst>
                                      </p:cBhvr>
                                      <p:to>
                                        <p:strVal val="visible"/>
                                      </p:to>
                                    </p:set>
                                    <p:animEffect transition="in" filter="blinds(vertical)">
                                      <p:cBhvr>
                                        <p:cTn id="284" dur="2000"/>
                                        <p:tgtEl>
                                          <p:spTgt spid="52"/>
                                        </p:tgtEl>
                                      </p:cBhvr>
                                    </p:animEffect>
                                  </p:childTnLst>
                                </p:cTn>
                              </p:par>
                              <p:par>
                                <p:cTn id="285" presetID="3" presetClass="entr" presetSubtype="5" fill="hold" grpId="1" nodeType="withEffect">
                                  <p:stCondLst>
                                    <p:cond delay="0"/>
                                  </p:stCondLst>
                                  <p:childTnLst>
                                    <p:set>
                                      <p:cBhvr>
                                        <p:cTn id="286" dur="1" fill="hold">
                                          <p:stCondLst>
                                            <p:cond delay="0"/>
                                          </p:stCondLst>
                                        </p:cTn>
                                        <p:tgtEl>
                                          <p:spTgt spid="53"/>
                                        </p:tgtEl>
                                        <p:attrNameLst>
                                          <p:attrName>style.visibility</p:attrName>
                                        </p:attrNameLst>
                                      </p:cBhvr>
                                      <p:to>
                                        <p:strVal val="visible"/>
                                      </p:to>
                                    </p:set>
                                    <p:animEffect transition="in" filter="blinds(vertical)">
                                      <p:cBhvr>
                                        <p:cTn id="287" dur="2000"/>
                                        <p:tgtEl>
                                          <p:spTgt spid="53"/>
                                        </p:tgtEl>
                                      </p:cBhvr>
                                    </p:animEffect>
                                  </p:childTnLst>
                                </p:cTn>
                              </p:par>
                              <p:par>
                                <p:cTn id="288" presetID="3" presetClass="entr" presetSubtype="5" fill="hold" grpId="1" nodeType="withEffect">
                                  <p:stCondLst>
                                    <p:cond delay="0"/>
                                  </p:stCondLst>
                                  <p:childTnLst>
                                    <p:set>
                                      <p:cBhvr>
                                        <p:cTn id="289" dur="1" fill="hold">
                                          <p:stCondLst>
                                            <p:cond delay="0"/>
                                          </p:stCondLst>
                                        </p:cTn>
                                        <p:tgtEl>
                                          <p:spTgt spid="54"/>
                                        </p:tgtEl>
                                        <p:attrNameLst>
                                          <p:attrName>style.visibility</p:attrName>
                                        </p:attrNameLst>
                                      </p:cBhvr>
                                      <p:to>
                                        <p:strVal val="visible"/>
                                      </p:to>
                                    </p:set>
                                    <p:animEffect transition="in" filter="blinds(vertical)">
                                      <p:cBhvr>
                                        <p:cTn id="290" dur="2000"/>
                                        <p:tgtEl>
                                          <p:spTgt spid="54"/>
                                        </p:tgtEl>
                                      </p:cBhvr>
                                    </p:animEffect>
                                  </p:childTnLst>
                                </p:cTn>
                              </p:par>
                              <p:par>
                                <p:cTn id="291" presetID="3" presetClass="entr" presetSubtype="5" fill="hold" grpId="1" nodeType="withEffect">
                                  <p:stCondLst>
                                    <p:cond delay="0"/>
                                  </p:stCondLst>
                                  <p:childTnLst>
                                    <p:set>
                                      <p:cBhvr>
                                        <p:cTn id="292" dur="1" fill="hold">
                                          <p:stCondLst>
                                            <p:cond delay="0"/>
                                          </p:stCondLst>
                                        </p:cTn>
                                        <p:tgtEl>
                                          <p:spTgt spid="55"/>
                                        </p:tgtEl>
                                        <p:attrNameLst>
                                          <p:attrName>style.visibility</p:attrName>
                                        </p:attrNameLst>
                                      </p:cBhvr>
                                      <p:to>
                                        <p:strVal val="visible"/>
                                      </p:to>
                                    </p:set>
                                    <p:animEffect transition="in" filter="blinds(vertical)">
                                      <p:cBhvr>
                                        <p:cTn id="293" dur="2000"/>
                                        <p:tgtEl>
                                          <p:spTgt spid="55"/>
                                        </p:tgtEl>
                                      </p:cBhvr>
                                    </p:animEffect>
                                  </p:childTnLst>
                                </p:cTn>
                              </p:par>
                              <p:par>
                                <p:cTn id="294" presetID="3" presetClass="entr" presetSubtype="5" fill="hold" grpId="1" nodeType="withEffect">
                                  <p:stCondLst>
                                    <p:cond delay="0"/>
                                  </p:stCondLst>
                                  <p:childTnLst>
                                    <p:set>
                                      <p:cBhvr>
                                        <p:cTn id="295" dur="1" fill="hold">
                                          <p:stCondLst>
                                            <p:cond delay="0"/>
                                          </p:stCondLst>
                                        </p:cTn>
                                        <p:tgtEl>
                                          <p:spTgt spid="56"/>
                                        </p:tgtEl>
                                        <p:attrNameLst>
                                          <p:attrName>style.visibility</p:attrName>
                                        </p:attrNameLst>
                                      </p:cBhvr>
                                      <p:to>
                                        <p:strVal val="visible"/>
                                      </p:to>
                                    </p:set>
                                    <p:animEffect transition="in" filter="blinds(vertical)">
                                      <p:cBhvr>
                                        <p:cTn id="296" dur="2000"/>
                                        <p:tgtEl>
                                          <p:spTgt spid="56"/>
                                        </p:tgtEl>
                                      </p:cBhvr>
                                    </p:animEffect>
                                  </p:childTnLst>
                                </p:cTn>
                              </p:par>
                              <p:par>
                                <p:cTn id="297" presetID="3" presetClass="entr" presetSubtype="5" fill="hold" grpId="1" nodeType="withEffect">
                                  <p:stCondLst>
                                    <p:cond delay="0"/>
                                  </p:stCondLst>
                                  <p:childTnLst>
                                    <p:set>
                                      <p:cBhvr>
                                        <p:cTn id="298" dur="1" fill="hold">
                                          <p:stCondLst>
                                            <p:cond delay="0"/>
                                          </p:stCondLst>
                                        </p:cTn>
                                        <p:tgtEl>
                                          <p:spTgt spid="57"/>
                                        </p:tgtEl>
                                        <p:attrNameLst>
                                          <p:attrName>style.visibility</p:attrName>
                                        </p:attrNameLst>
                                      </p:cBhvr>
                                      <p:to>
                                        <p:strVal val="visible"/>
                                      </p:to>
                                    </p:set>
                                    <p:animEffect transition="in" filter="blinds(vertical)">
                                      <p:cBhvr>
                                        <p:cTn id="299" dur="2000"/>
                                        <p:tgtEl>
                                          <p:spTgt spid="57"/>
                                        </p:tgtEl>
                                      </p:cBhvr>
                                    </p:animEffect>
                                  </p:childTnLst>
                                </p:cTn>
                              </p:par>
                              <p:par>
                                <p:cTn id="300" presetID="3" presetClass="entr" presetSubtype="5" fill="hold" grpId="1" nodeType="withEffect">
                                  <p:stCondLst>
                                    <p:cond delay="0"/>
                                  </p:stCondLst>
                                  <p:childTnLst>
                                    <p:set>
                                      <p:cBhvr>
                                        <p:cTn id="301" dur="1" fill="hold">
                                          <p:stCondLst>
                                            <p:cond delay="0"/>
                                          </p:stCondLst>
                                        </p:cTn>
                                        <p:tgtEl>
                                          <p:spTgt spid="58"/>
                                        </p:tgtEl>
                                        <p:attrNameLst>
                                          <p:attrName>style.visibility</p:attrName>
                                        </p:attrNameLst>
                                      </p:cBhvr>
                                      <p:to>
                                        <p:strVal val="visible"/>
                                      </p:to>
                                    </p:set>
                                    <p:animEffect transition="in" filter="blinds(vertical)">
                                      <p:cBhvr>
                                        <p:cTn id="302" dur="2000"/>
                                        <p:tgtEl>
                                          <p:spTgt spid="58"/>
                                        </p:tgtEl>
                                      </p:cBhvr>
                                    </p:animEffect>
                                  </p:childTnLst>
                                </p:cTn>
                              </p:par>
                              <p:par>
                                <p:cTn id="303" presetID="3" presetClass="entr" presetSubtype="5" fill="hold" grpId="1" nodeType="withEffect">
                                  <p:stCondLst>
                                    <p:cond delay="0"/>
                                  </p:stCondLst>
                                  <p:childTnLst>
                                    <p:set>
                                      <p:cBhvr>
                                        <p:cTn id="304" dur="1" fill="hold">
                                          <p:stCondLst>
                                            <p:cond delay="0"/>
                                          </p:stCondLst>
                                        </p:cTn>
                                        <p:tgtEl>
                                          <p:spTgt spid="59"/>
                                        </p:tgtEl>
                                        <p:attrNameLst>
                                          <p:attrName>style.visibility</p:attrName>
                                        </p:attrNameLst>
                                      </p:cBhvr>
                                      <p:to>
                                        <p:strVal val="visible"/>
                                      </p:to>
                                    </p:set>
                                    <p:animEffect transition="in" filter="blinds(vertical)">
                                      <p:cBhvr>
                                        <p:cTn id="305" dur="2000"/>
                                        <p:tgtEl>
                                          <p:spTgt spid="59"/>
                                        </p:tgtEl>
                                      </p:cBhvr>
                                    </p:animEffect>
                                  </p:childTnLst>
                                </p:cTn>
                              </p:par>
                              <p:par>
                                <p:cTn id="306" presetID="3" presetClass="entr" presetSubtype="5" fill="hold" grpId="1" nodeType="withEffect">
                                  <p:stCondLst>
                                    <p:cond delay="0"/>
                                  </p:stCondLst>
                                  <p:childTnLst>
                                    <p:set>
                                      <p:cBhvr>
                                        <p:cTn id="307" dur="1" fill="hold">
                                          <p:stCondLst>
                                            <p:cond delay="0"/>
                                          </p:stCondLst>
                                        </p:cTn>
                                        <p:tgtEl>
                                          <p:spTgt spid="60"/>
                                        </p:tgtEl>
                                        <p:attrNameLst>
                                          <p:attrName>style.visibility</p:attrName>
                                        </p:attrNameLst>
                                      </p:cBhvr>
                                      <p:to>
                                        <p:strVal val="visible"/>
                                      </p:to>
                                    </p:set>
                                    <p:animEffect transition="in" filter="blinds(vertical)">
                                      <p:cBhvr>
                                        <p:cTn id="308" dur="2000"/>
                                        <p:tgtEl>
                                          <p:spTgt spid="60"/>
                                        </p:tgtEl>
                                      </p:cBhvr>
                                    </p:animEffect>
                                  </p:childTnLst>
                                </p:cTn>
                              </p:par>
                              <p:par>
                                <p:cTn id="309" presetID="3" presetClass="entr" presetSubtype="5" fill="hold" grpId="1" nodeType="withEffect">
                                  <p:stCondLst>
                                    <p:cond delay="0"/>
                                  </p:stCondLst>
                                  <p:childTnLst>
                                    <p:set>
                                      <p:cBhvr>
                                        <p:cTn id="310" dur="1" fill="hold">
                                          <p:stCondLst>
                                            <p:cond delay="0"/>
                                          </p:stCondLst>
                                        </p:cTn>
                                        <p:tgtEl>
                                          <p:spTgt spid="61"/>
                                        </p:tgtEl>
                                        <p:attrNameLst>
                                          <p:attrName>style.visibility</p:attrName>
                                        </p:attrNameLst>
                                      </p:cBhvr>
                                      <p:to>
                                        <p:strVal val="visible"/>
                                      </p:to>
                                    </p:set>
                                    <p:animEffect transition="in" filter="blinds(vertical)">
                                      <p:cBhvr>
                                        <p:cTn id="311" dur="2000"/>
                                        <p:tgtEl>
                                          <p:spTgt spid="61"/>
                                        </p:tgtEl>
                                      </p:cBhvr>
                                    </p:animEffect>
                                  </p:childTnLst>
                                </p:cTn>
                              </p:par>
                              <p:par>
                                <p:cTn id="312" presetID="3" presetClass="entr" presetSubtype="5" fill="hold" grpId="1" nodeType="withEffect">
                                  <p:stCondLst>
                                    <p:cond delay="0"/>
                                  </p:stCondLst>
                                  <p:childTnLst>
                                    <p:set>
                                      <p:cBhvr>
                                        <p:cTn id="313" dur="1" fill="hold">
                                          <p:stCondLst>
                                            <p:cond delay="0"/>
                                          </p:stCondLst>
                                        </p:cTn>
                                        <p:tgtEl>
                                          <p:spTgt spid="62"/>
                                        </p:tgtEl>
                                        <p:attrNameLst>
                                          <p:attrName>style.visibility</p:attrName>
                                        </p:attrNameLst>
                                      </p:cBhvr>
                                      <p:to>
                                        <p:strVal val="visible"/>
                                      </p:to>
                                    </p:set>
                                    <p:animEffect transition="in" filter="blinds(vertical)">
                                      <p:cBhvr>
                                        <p:cTn id="314" dur="2000"/>
                                        <p:tgtEl>
                                          <p:spTgt spid="62"/>
                                        </p:tgtEl>
                                      </p:cBhvr>
                                    </p:animEffect>
                                  </p:childTnLst>
                                </p:cTn>
                              </p:par>
                              <p:par>
                                <p:cTn id="315" presetID="3" presetClass="entr" presetSubtype="5" fill="hold" grpId="1" nodeType="withEffect">
                                  <p:stCondLst>
                                    <p:cond delay="0"/>
                                  </p:stCondLst>
                                  <p:childTnLst>
                                    <p:set>
                                      <p:cBhvr>
                                        <p:cTn id="316" dur="1" fill="hold">
                                          <p:stCondLst>
                                            <p:cond delay="0"/>
                                          </p:stCondLst>
                                        </p:cTn>
                                        <p:tgtEl>
                                          <p:spTgt spid="63"/>
                                        </p:tgtEl>
                                        <p:attrNameLst>
                                          <p:attrName>style.visibility</p:attrName>
                                        </p:attrNameLst>
                                      </p:cBhvr>
                                      <p:to>
                                        <p:strVal val="visible"/>
                                      </p:to>
                                    </p:set>
                                    <p:animEffect transition="in" filter="blinds(vertical)">
                                      <p:cBhvr>
                                        <p:cTn id="317" dur="2000"/>
                                        <p:tgtEl>
                                          <p:spTgt spid="63"/>
                                        </p:tgtEl>
                                      </p:cBhvr>
                                    </p:animEffect>
                                  </p:childTnLst>
                                </p:cTn>
                              </p:par>
                              <p:par>
                                <p:cTn id="318" presetID="3" presetClass="entr" presetSubtype="5" fill="hold" grpId="1" nodeType="withEffect">
                                  <p:stCondLst>
                                    <p:cond delay="0"/>
                                  </p:stCondLst>
                                  <p:childTnLst>
                                    <p:set>
                                      <p:cBhvr>
                                        <p:cTn id="319" dur="1" fill="hold">
                                          <p:stCondLst>
                                            <p:cond delay="0"/>
                                          </p:stCondLst>
                                        </p:cTn>
                                        <p:tgtEl>
                                          <p:spTgt spid="64"/>
                                        </p:tgtEl>
                                        <p:attrNameLst>
                                          <p:attrName>style.visibility</p:attrName>
                                        </p:attrNameLst>
                                      </p:cBhvr>
                                      <p:to>
                                        <p:strVal val="visible"/>
                                      </p:to>
                                    </p:set>
                                    <p:animEffect transition="in" filter="blinds(vertical)">
                                      <p:cBhvr>
                                        <p:cTn id="320" dur="2000"/>
                                        <p:tgtEl>
                                          <p:spTgt spid="64"/>
                                        </p:tgtEl>
                                      </p:cBhvr>
                                    </p:animEffect>
                                  </p:childTnLst>
                                </p:cTn>
                              </p:par>
                              <p:par>
                                <p:cTn id="321" presetID="3" presetClass="entr" presetSubtype="5" fill="hold" grpId="1" nodeType="withEffect">
                                  <p:stCondLst>
                                    <p:cond delay="0"/>
                                  </p:stCondLst>
                                  <p:childTnLst>
                                    <p:set>
                                      <p:cBhvr>
                                        <p:cTn id="322" dur="1" fill="hold">
                                          <p:stCondLst>
                                            <p:cond delay="0"/>
                                          </p:stCondLst>
                                        </p:cTn>
                                        <p:tgtEl>
                                          <p:spTgt spid="65"/>
                                        </p:tgtEl>
                                        <p:attrNameLst>
                                          <p:attrName>style.visibility</p:attrName>
                                        </p:attrNameLst>
                                      </p:cBhvr>
                                      <p:to>
                                        <p:strVal val="visible"/>
                                      </p:to>
                                    </p:set>
                                    <p:animEffect transition="in" filter="blinds(vertical)">
                                      <p:cBhvr>
                                        <p:cTn id="323" dur="2000"/>
                                        <p:tgtEl>
                                          <p:spTgt spid="65"/>
                                        </p:tgtEl>
                                      </p:cBhvr>
                                    </p:animEffect>
                                  </p:childTnLst>
                                </p:cTn>
                              </p:par>
                              <p:par>
                                <p:cTn id="324" presetID="3" presetClass="entr" presetSubtype="5" fill="hold" grpId="1" nodeType="withEffect">
                                  <p:stCondLst>
                                    <p:cond delay="0"/>
                                  </p:stCondLst>
                                  <p:childTnLst>
                                    <p:set>
                                      <p:cBhvr>
                                        <p:cTn id="325" dur="1" fill="hold">
                                          <p:stCondLst>
                                            <p:cond delay="0"/>
                                          </p:stCondLst>
                                        </p:cTn>
                                        <p:tgtEl>
                                          <p:spTgt spid="66"/>
                                        </p:tgtEl>
                                        <p:attrNameLst>
                                          <p:attrName>style.visibility</p:attrName>
                                        </p:attrNameLst>
                                      </p:cBhvr>
                                      <p:to>
                                        <p:strVal val="visible"/>
                                      </p:to>
                                    </p:set>
                                    <p:animEffect transition="in" filter="blinds(vertical)">
                                      <p:cBhvr>
                                        <p:cTn id="326" dur="2000"/>
                                        <p:tgtEl>
                                          <p:spTgt spid="66"/>
                                        </p:tgtEl>
                                      </p:cBhvr>
                                    </p:animEffect>
                                  </p:childTnLst>
                                </p:cTn>
                              </p:par>
                              <p:par>
                                <p:cTn id="327" presetID="3" presetClass="entr" presetSubtype="5" fill="hold" grpId="1" nodeType="withEffect">
                                  <p:stCondLst>
                                    <p:cond delay="0"/>
                                  </p:stCondLst>
                                  <p:childTnLst>
                                    <p:set>
                                      <p:cBhvr>
                                        <p:cTn id="328" dur="1" fill="hold">
                                          <p:stCondLst>
                                            <p:cond delay="0"/>
                                          </p:stCondLst>
                                        </p:cTn>
                                        <p:tgtEl>
                                          <p:spTgt spid="67"/>
                                        </p:tgtEl>
                                        <p:attrNameLst>
                                          <p:attrName>style.visibility</p:attrName>
                                        </p:attrNameLst>
                                      </p:cBhvr>
                                      <p:to>
                                        <p:strVal val="visible"/>
                                      </p:to>
                                    </p:set>
                                    <p:animEffect transition="in" filter="blinds(vertical)">
                                      <p:cBhvr>
                                        <p:cTn id="329" dur="2000"/>
                                        <p:tgtEl>
                                          <p:spTgt spid="67"/>
                                        </p:tgtEl>
                                      </p:cBhvr>
                                    </p:animEffect>
                                  </p:childTnLst>
                                </p:cTn>
                              </p:par>
                              <p:par>
                                <p:cTn id="330" presetID="3" presetClass="entr" presetSubtype="5" fill="hold" grpId="1" nodeType="withEffect">
                                  <p:stCondLst>
                                    <p:cond delay="0"/>
                                  </p:stCondLst>
                                  <p:childTnLst>
                                    <p:set>
                                      <p:cBhvr>
                                        <p:cTn id="331" dur="1" fill="hold">
                                          <p:stCondLst>
                                            <p:cond delay="0"/>
                                          </p:stCondLst>
                                        </p:cTn>
                                        <p:tgtEl>
                                          <p:spTgt spid="68"/>
                                        </p:tgtEl>
                                        <p:attrNameLst>
                                          <p:attrName>style.visibility</p:attrName>
                                        </p:attrNameLst>
                                      </p:cBhvr>
                                      <p:to>
                                        <p:strVal val="visible"/>
                                      </p:to>
                                    </p:set>
                                    <p:animEffect transition="in" filter="blinds(vertical)">
                                      <p:cBhvr>
                                        <p:cTn id="332" dur="2000"/>
                                        <p:tgtEl>
                                          <p:spTgt spid="68"/>
                                        </p:tgtEl>
                                      </p:cBhvr>
                                    </p:animEffect>
                                  </p:childTnLst>
                                </p:cTn>
                              </p:par>
                              <p:par>
                                <p:cTn id="333" presetID="3" presetClass="entr" presetSubtype="5" fill="hold" grpId="1" nodeType="withEffect">
                                  <p:stCondLst>
                                    <p:cond delay="0"/>
                                  </p:stCondLst>
                                  <p:childTnLst>
                                    <p:set>
                                      <p:cBhvr>
                                        <p:cTn id="334" dur="1" fill="hold">
                                          <p:stCondLst>
                                            <p:cond delay="0"/>
                                          </p:stCondLst>
                                        </p:cTn>
                                        <p:tgtEl>
                                          <p:spTgt spid="69"/>
                                        </p:tgtEl>
                                        <p:attrNameLst>
                                          <p:attrName>style.visibility</p:attrName>
                                        </p:attrNameLst>
                                      </p:cBhvr>
                                      <p:to>
                                        <p:strVal val="visible"/>
                                      </p:to>
                                    </p:set>
                                    <p:animEffect transition="in" filter="blinds(vertical)">
                                      <p:cBhvr>
                                        <p:cTn id="335" dur="2000"/>
                                        <p:tgtEl>
                                          <p:spTgt spid="69"/>
                                        </p:tgtEl>
                                      </p:cBhvr>
                                    </p:animEffect>
                                  </p:childTnLst>
                                </p:cTn>
                              </p:par>
                              <p:par>
                                <p:cTn id="336" presetID="3" presetClass="entr" presetSubtype="5" fill="hold" grpId="1" nodeType="withEffect">
                                  <p:stCondLst>
                                    <p:cond delay="0"/>
                                  </p:stCondLst>
                                  <p:childTnLst>
                                    <p:set>
                                      <p:cBhvr>
                                        <p:cTn id="337" dur="1" fill="hold">
                                          <p:stCondLst>
                                            <p:cond delay="0"/>
                                          </p:stCondLst>
                                        </p:cTn>
                                        <p:tgtEl>
                                          <p:spTgt spid="70"/>
                                        </p:tgtEl>
                                        <p:attrNameLst>
                                          <p:attrName>style.visibility</p:attrName>
                                        </p:attrNameLst>
                                      </p:cBhvr>
                                      <p:to>
                                        <p:strVal val="visible"/>
                                      </p:to>
                                    </p:set>
                                    <p:animEffect transition="in" filter="blinds(vertical)">
                                      <p:cBhvr>
                                        <p:cTn id="338" dur="2000"/>
                                        <p:tgtEl>
                                          <p:spTgt spid="70"/>
                                        </p:tgtEl>
                                      </p:cBhvr>
                                    </p:animEffect>
                                  </p:childTnLst>
                                </p:cTn>
                              </p:par>
                              <p:par>
                                <p:cTn id="339" presetID="3" presetClass="entr" presetSubtype="5" fill="hold" grpId="1" nodeType="withEffect">
                                  <p:stCondLst>
                                    <p:cond delay="0"/>
                                  </p:stCondLst>
                                  <p:childTnLst>
                                    <p:set>
                                      <p:cBhvr>
                                        <p:cTn id="340" dur="1" fill="hold">
                                          <p:stCondLst>
                                            <p:cond delay="0"/>
                                          </p:stCondLst>
                                        </p:cTn>
                                        <p:tgtEl>
                                          <p:spTgt spid="71"/>
                                        </p:tgtEl>
                                        <p:attrNameLst>
                                          <p:attrName>style.visibility</p:attrName>
                                        </p:attrNameLst>
                                      </p:cBhvr>
                                      <p:to>
                                        <p:strVal val="visible"/>
                                      </p:to>
                                    </p:set>
                                    <p:animEffect transition="in" filter="blinds(vertical)">
                                      <p:cBhvr>
                                        <p:cTn id="341" dur="2000"/>
                                        <p:tgtEl>
                                          <p:spTgt spid="71"/>
                                        </p:tgtEl>
                                      </p:cBhvr>
                                    </p:animEffect>
                                  </p:childTnLst>
                                </p:cTn>
                              </p:par>
                              <p:par>
                                <p:cTn id="342" presetID="3" presetClass="entr" presetSubtype="5" fill="hold" grpId="1" nodeType="withEffect">
                                  <p:stCondLst>
                                    <p:cond delay="0"/>
                                  </p:stCondLst>
                                  <p:childTnLst>
                                    <p:set>
                                      <p:cBhvr>
                                        <p:cTn id="343" dur="1" fill="hold">
                                          <p:stCondLst>
                                            <p:cond delay="0"/>
                                          </p:stCondLst>
                                        </p:cTn>
                                        <p:tgtEl>
                                          <p:spTgt spid="72"/>
                                        </p:tgtEl>
                                        <p:attrNameLst>
                                          <p:attrName>style.visibility</p:attrName>
                                        </p:attrNameLst>
                                      </p:cBhvr>
                                      <p:to>
                                        <p:strVal val="visible"/>
                                      </p:to>
                                    </p:set>
                                    <p:animEffect transition="in" filter="blinds(vertical)">
                                      <p:cBhvr>
                                        <p:cTn id="344" dur="2000"/>
                                        <p:tgtEl>
                                          <p:spTgt spid="72"/>
                                        </p:tgtEl>
                                      </p:cBhvr>
                                    </p:animEffect>
                                  </p:childTnLst>
                                </p:cTn>
                              </p:par>
                              <p:par>
                                <p:cTn id="345" presetID="3" presetClass="entr" presetSubtype="5" fill="hold" grpId="1" nodeType="withEffect">
                                  <p:stCondLst>
                                    <p:cond delay="0"/>
                                  </p:stCondLst>
                                  <p:childTnLst>
                                    <p:set>
                                      <p:cBhvr>
                                        <p:cTn id="346" dur="1" fill="hold">
                                          <p:stCondLst>
                                            <p:cond delay="0"/>
                                          </p:stCondLst>
                                        </p:cTn>
                                        <p:tgtEl>
                                          <p:spTgt spid="73"/>
                                        </p:tgtEl>
                                        <p:attrNameLst>
                                          <p:attrName>style.visibility</p:attrName>
                                        </p:attrNameLst>
                                      </p:cBhvr>
                                      <p:to>
                                        <p:strVal val="visible"/>
                                      </p:to>
                                    </p:set>
                                    <p:animEffect transition="in" filter="blinds(vertical)">
                                      <p:cBhvr>
                                        <p:cTn id="347" dur="2000"/>
                                        <p:tgtEl>
                                          <p:spTgt spid="73"/>
                                        </p:tgtEl>
                                      </p:cBhvr>
                                    </p:animEffect>
                                  </p:childTnLst>
                                </p:cTn>
                              </p:par>
                              <p:par>
                                <p:cTn id="348" presetID="3" presetClass="entr" presetSubtype="5" fill="hold" grpId="1" nodeType="withEffect">
                                  <p:stCondLst>
                                    <p:cond delay="0"/>
                                  </p:stCondLst>
                                  <p:childTnLst>
                                    <p:set>
                                      <p:cBhvr>
                                        <p:cTn id="349" dur="1" fill="hold">
                                          <p:stCondLst>
                                            <p:cond delay="0"/>
                                          </p:stCondLst>
                                        </p:cTn>
                                        <p:tgtEl>
                                          <p:spTgt spid="74"/>
                                        </p:tgtEl>
                                        <p:attrNameLst>
                                          <p:attrName>style.visibility</p:attrName>
                                        </p:attrNameLst>
                                      </p:cBhvr>
                                      <p:to>
                                        <p:strVal val="visible"/>
                                      </p:to>
                                    </p:set>
                                    <p:animEffect transition="in" filter="blinds(vertical)">
                                      <p:cBhvr>
                                        <p:cTn id="350" dur="2000"/>
                                        <p:tgtEl>
                                          <p:spTgt spid="74"/>
                                        </p:tgtEl>
                                      </p:cBhvr>
                                    </p:animEffect>
                                  </p:childTnLst>
                                </p:cTn>
                              </p:par>
                              <p:par>
                                <p:cTn id="351" presetID="3" presetClass="entr" presetSubtype="5" fill="hold" grpId="1" nodeType="withEffect">
                                  <p:stCondLst>
                                    <p:cond delay="0"/>
                                  </p:stCondLst>
                                  <p:childTnLst>
                                    <p:set>
                                      <p:cBhvr>
                                        <p:cTn id="352" dur="1" fill="hold">
                                          <p:stCondLst>
                                            <p:cond delay="0"/>
                                          </p:stCondLst>
                                        </p:cTn>
                                        <p:tgtEl>
                                          <p:spTgt spid="75"/>
                                        </p:tgtEl>
                                        <p:attrNameLst>
                                          <p:attrName>style.visibility</p:attrName>
                                        </p:attrNameLst>
                                      </p:cBhvr>
                                      <p:to>
                                        <p:strVal val="visible"/>
                                      </p:to>
                                    </p:set>
                                    <p:animEffect transition="in" filter="blinds(vertical)">
                                      <p:cBhvr>
                                        <p:cTn id="353" dur="2000"/>
                                        <p:tgtEl>
                                          <p:spTgt spid="75"/>
                                        </p:tgtEl>
                                      </p:cBhvr>
                                    </p:animEffect>
                                  </p:childTnLst>
                                </p:cTn>
                              </p:par>
                              <p:par>
                                <p:cTn id="354" presetID="3" presetClass="entr" presetSubtype="5" fill="hold" grpId="1" nodeType="withEffect">
                                  <p:stCondLst>
                                    <p:cond delay="0"/>
                                  </p:stCondLst>
                                  <p:childTnLst>
                                    <p:set>
                                      <p:cBhvr>
                                        <p:cTn id="355" dur="1" fill="hold">
                                          <p:stCondLst>
                                            <p:cond delay="0"/>
                                          </p:stCondLst>
                                        </p:cTn>
                                        <p:tgtEl>
                                          <p:spTgt spid="76"/>
                                        </p:tgtEl>
                                        <p:attrNameLst>
                                          <p:attrName>style.visibility</p:attrName>
                                        </p:attrNameLst>
                                      </p:cBhvr>
                                      <p:to>
                                        <p:strVal val="visible"/>
                                      </p:to>
                                    </p:set>
                                    <p:animEffect transition="in" filter="blinds(vertical)">
                                      <p:cBhvr>
                                        <p:cTn id="356" dur="2000"/>
                                        <p:tgtEl>
                                          <p:spTgt spid="76"/>
                                        </p:tgtEl>
                                      </p:cBhvr>
                                    </p:animEffect>
                                  </p:childTnLst>
                                </p:cTn>
                              </p:par>
                              <p:par>
                                <p:cTn id="357" presetID="3" presetClass="entr" presetSubtype="5" fill="hold" grpId="1" nodeType="withEffect">
                                  <p:stCondLst>
                                    <p:cond delay="0"/>
                                  </p:stCondLst>
                                  <p:childTnLst>
                                    <p:set>
                                      <p:cBhvr>
                                        <p:cTn id="358" dur="1" fill="hold">
                                          <p:stCondLst>
                                            <p:cond delay="0"/>
                                          </p:stCondLst>
                                        </p:cTn>
                                        <p:tgtEl>
                                          <p:spTgt spid="77"/>
                                        </p:tgtEl>
                                        <p:attrNameLst>
                                          <p:attrName>style.visibility</p:attrName>
                                        </p:attrNameLst>
                                      </p:cBhvr>
                                      <p:to>
                                        <p:strVal val="visible"/>
                                      </p:to>
                                    </p:set>
                                    <p:animEffect transition="in" filter="blinds(vertical)">
                                      <p:cBhvr>
                                        <p:cTn id="359" dur="2000"/>
                                        <p:tgtEl>
                                          <p:spTgt spid="77"/>
                                        </p:tgtEl>
                                      </p:cBhvr>
                                    </p:animEffect>
                                  </p:childTnLst>
                                </p:cTn>
                              </p:par>
                              <p:par>
                                <p:cTn id="360" presetID="3" presetClass="entr" presetSubtype="5" fill="hold" grpId="1" nodeType="withEffect">
                                  <p:stCondLst>
                                    <p:cond delay="0"/>
                                  </p:stCondLst>
                                  <p:childTnLst>
                                    <p:set>
                                      <p:cBhvr>
                                        <p:cTn id="361" dur="1" fill="hold">
                                          <p:stCondLst>
                                            <p:cond delay="0"/>
                                          </p:stCondLst>
                                        </p:cTn>
                                        <p:tgtEl>
                                          <p:spTgt spid="78"/>
                                        </p:tgtEl>
                                        <p:attrNameLst>
                                          <p:attrName>style.visibility</p:attrName>
                                        </p:attrNameLst>
                                      </p:cBhvr>
                                      <p:to>
                                        <p:strVal val="visible"/>
                                      </p:to>
                                    </p:set>
                                    <p:animEffect transition="in" filter="blinds(vertical)">
                                      <p:cBhvr>
                                        <p:cTn id="362" dur="2000"/>
                                        <p:tgtEl>
                                          <p:spTgt spid="78"/>
                                        </p:tgtEl>
                                      </p:cBhvr>
                                    </p:animEffect>
                                  </p:childTnLst>
                                </p:cTn>
                              </p:par>
                              <p:par>
                                <p:cTn id="363" presetID="3" presetClass="entr" presetSubtype="5" fill="hold" grpId="1" nodeType="withEffect">
                                  <p:stCondLst>
                                    <p:cond delay="0"/>
                                  </p:stCondLst>
                                  <p:childTnLst>
                                    <p:set>
                                      <p:cBhvr>
                                        <p:cTn id="364" dur="1" fill="hold">
                                          <p:stCondLst>
                                            <p:cond delay="0"/>
                                          </p:stCondLst>
                                        </p:cTn>
                                        <p:tgtEl>
                                          <p:spTgt spid="79"/>
                                        </p:tgtEl>
                                        <p:attrNameLst>
                                          <p:attrName>style.visibility</p:attrName>
                                        </p:attrNameLst>
                                      </p:cBhvr>
                                      <p:to>
                                        <p:strVal val="visible"/>
                                      </p:to>
                                    </p:set>
                                    <p:animEffect transition="in" filter="blinds(vertical)">
                                      <p:cBhvr>
                                        <p:cTn id="365" dur="2000"/>
                                        <p:tgtEl>
                                          <p:spTgt spid="79"/>
                                        </p:tgtEl>
                                      </p:cBhvr>
                                    </p:animEffect>
                                  </p:childTnLst>
                                </p:cTn>
                              </p:par>
                              <p:par>
                                <p:cTn id="366" presetID="3" presetClass="entr" presetSubtype="5" fill="hold" grpId="1" nodeType="withEffect">
                                  <p:stCondLst>
                                    <p:cond delay="0"/>
                                  </p:stCondLst>
                                  <p:childTnLst>
                                    <p:set>
                                      <p:cBhvr>
                                        <p:cTn id="367" dur="1" fill="hold">
                                          <p:stCondLst>
                                            <p:cond delay="0"/>
                                          </p:stCondLst>
                                        </p:cTn>
                                        <p:tgtEl>
                                          <p:spTgt spid="80"/>
                                        </p:tgtEl>
                                        <p:attrNameLst>
                                          <p:attrName>style.visibility</p:attrName>
                                        </p:attrNameLst>
                                      </p:cBhvr>
                                      <p:to>
                                        <p:strVal val="visible"/>
                                      </p:to>
                                    </p:set>
                                    <p:animEffect transition="in" filter="blinds(vertical)">
                                      <p:cBhvr>
                                        <p:cTn id="368" dur="2000"/>
                                        <p:tgtEl>
                                          <p:spTgt spid="80"/>
                                        </p:tgtEl>
                                      </p:cBhvr>
                                    </p:animEffect>
                                  </p:childTnLst>
                                </p:cTn>
                              </p:par>
                              <p:par>
                                <p:cTn id="369" presetID="3" presetClass="entr" presetSubtype="5" fill="hold" grpId="1" nodeType="withEffect">
                                  <p:stCondLst>
                                    <p:cond delay="0"/>
                                  </p:stCondLst>
                                  <p:childTnLst>
                                    <p:set>
                                      <p:cBhvr>
                                        <p:cTn id="370" dur="1" fill="hold">
                                          <p:stCondLst>
                                            <p:cond delay="0"/>
                                          </p:stCondLst>
                                        </p:cTn>
                                        <p:tgtEl>
                                          <p:spTgt spid="81"/>
                                        </p:tgtEl>
                                        <p:attrNameLst>
                                          <p:attrName>style.visibility</p:attrName>
                                        </p:attrNameLst>
                                      </p:cBhvr>
                                      <p:to>
                                        <p:strVal val="visible"/>
                                      </p:to>
                                    </p:set>
                                    <p:animEffect transition="in" filter="blinds(vertical)">
                                      <p:cBhvr>
                                        <p:cTn id="371" dur="2000"/>
                                        <p:tgtEl>
                                          <p:spTgt spid="81"/>
                                        </p:tgtEl>
                                      </p:cBhvr>
                                    </p:animEffect>
                                  </p:childTnLst>
                                </p:cTn>
                              </p:par>
                              <p:par>
                                <p:cTn id="372" presetID="3" presetClass="entr" presetSubtype="5" fill="hold" grpId="1" nodeType="withEffect">
                                  <p:stCondLst>
                                    <p:cond delay="0"/>
                                  </p:stCondLst>
                                  <p:childTnLst>
                                    <p:set>
                                      <p:cBhvr>
                                        <p:cTn id="373" dur="1" fill="hold">
                                          <p:stCondLst>
                                            <p:cond delay="0"/>
                                          </p:stCondLst>
                                        </p:cTn>
                                        <p:tgtEl>
                                          <p:spTgt spid="82"/>
                                        </p:tgtEl>
                                        <p:attrNameLst>
                                          <p:attrName>style.visibility</p:attrName>
                                        </p:attrNameLst>
                                      </p:cBhvr>
                                      <p:to>
                                        <p:strVal val="visible"/>
                                      </p:to>
                                    </p:set>
                                    <p:animEffect transition="in" filter="blinds(vertical)">
                                      <p:cBhvr>
                                        <p:cTn id="374" dur="2000"/>
                                        <p:tgtEl>
                                          <p:spTgt spid="82"/>
                                        </p:tgtEl>
                                      </p:cBhvr>
                                    </p:animEffect>
                                  </p:childTnLst>
                                </p:cTn>
                              </p:par>
                              <p:par>
                                <p:cTn id="375" presetID="3" presetClass="entr" presetSubtype="5" fill="hold" grpId="1" nodeType="withEffect">
                                  <p:stCondLst>
                                    <p:cond delay="0"/>
                                  </p:stCondLst>
                                  <p:childTnLst>
                                    <p:set>
                                      <p:cBhvr>
                                        <p:cTn id="376" dur="1" fill="hold">
                                          <p:stCondLst>
                                            <p:cond delay="0"/>
                                          </p:stCondLst>
                                        </p:cTn>
                                        <p:tgtEl>
                                          <p:spTgt spid="83"/>
                                        </p:tgtEl>
                                        <p:attrNameLst>
                                          <p:attrName>style.visibility</p:attrName>
                                        </p:attrNameLst>
                                      </p:cBhvr>
                                      <p:to>
                                        <p:strVal val="visible"/>
                                      </p:to>
                                    </p:set>
                                    <p:animEffect transition="in" filter="blinds(vertical)">
                                      <p:cBhvr>
                                        <p:cTn id="377" dur="2000"/>
                                        <p:tgtEl>
                                          <p:spTgt spid="83"/>
                                        </p:tgtEl>
                                      </p:cBhvr>
                                    </p:animEffect>
                                  </p:childTnLst>
                                </p:cTn>
                              </p:par>
                              <p:par>
                                <p:cTn id="378" presetID="3" presetClass="entr" presetSubtype="5" fill="hold" grpId="1" nodeType="withEffect">
                                  <p:stCondLst>
                                    <p:cond delay="0"/>
                                  </p:stCondLst>
                                  <p:childTnLst>
                                    <p:set>
                                      <p:cBhvr>
                                        <p:cTn id="379" dur="1" fill="hold">
                                          <p:stCondLst>
                                            <p:cond delay="0"/>
                                          </p:stCondLst>
                                        </p:cTn>
                                        <p:tgtEl>
                                          <p:spTgt spid="84"/>
                                        </p:tgtEl>
                                        <p:attrNameLst>
                                          <p:attrName>style.visibility</p:attrName>
                                        </p:attrNameLst>
                                      </p:cBhvr>
                                      <p:to>
                                        <p:strVal val="visible"/>
                                      </p:to>
                                    </p:set>
                                    <p:animEffect transition="in" filter="blinds(vertical)">
                                      <p:cBhvr>
                                        <p:cTn id="380" dur="2000"/>
                                        <p:tgtEl>
                                          <p:spTgt spid="84"/>
                                        </p:tgtEl>
                                      </p:cBhvr>
                                    </p:animEffect>
                                  </p:childTnLst>
                                </p:cTn>
                              </p:par>
                              <p:par>
                                <p:cTn id="381" presetID="3" presetClass="entr" presetSubtype="5" fill="hold" grpId="1" nodeType="withEffect">
                                  <p:stCondLst>
                                    <p:cond delay="0"/>
                                  </p:stCondLst>
                                  <p:childTnLst>
                                    <p:set>
                                      <p:cBhvr>
                                        <p:cTn id="382" dur="1" fill="hold">
                                          <p:stCondLst>
                                            <p:cond delay="0"/>
                                          </p:stCondLst>
                                        </p:cTn>
                                        <p:tgtEl>
                                          <p:spTgt spid="85"/>
                                        </p:tgtEl>
                                        <p:attrNameLst>
                                          <p:attrName>style.visibility</p:attrName>
                                        </p:attrNameLst>
                                      </p:cBhvr>
                                      <p:to>
                                        <p:strVal val="visible"/>
                                      </p:to>
                                    </p:set>
                                    <p:animEffect transition="in" filter="blinds(vertical)">
                                      <p:cBhvr>
                                        <p:cTn id="383" dur="2000"/>
                                        <p:tgtEl>
                                          <p:spTgt spid="85"/>
                                        </p:tgtEl>
                                      </p:cBhvr>
                                    </p:animEffect>
                                  </p:childTnLst>
                                </p:cTn>
                              </p:par>
                              <p:par>
                                <p:cTn id="384" presetID="3" presetClass="entr" presetSubtype="5" fill="hold" grpId="1" nodeType="withEffect">
                                  <p:stCondLst>
                                    <p:cond delay="0"/>
                                  </p:stCondLst>
                                  <p:childTnLst>
                                    <p:set>
                                      <p:cBhvr>
                                        <p:cTn id="385" dur="1" fill="hold">
                                          <p:stCondLst>
                                            <p:cond delay="0"/>
                                          </p:stCondLst>
                                        </p:cTn>
                                        <p:tgtEl>
                                          <p:spTgt spid="86"/>
                                        </p:tgtEl>
                                        <p:attrNameLst>
                                          <p:attrName>style.visibility</p:attrName>
                                        </p:attrNameLst>
                                      </p:cBhvr>
                                      <p:to>
                                        <p:strVal val="visible"/>
                                      </p:to>
                                    </p:set>
                                    <p:animEffect transition="in" filter="blinds(vertical)">
                                      <p:cBhvr>
                                        <p:cTn id="386" dur="2000"/>
                                        <p:tgtEl>
                                          <p:spTgt spid="86"/>
                                        </p:tgtEl>
                                      </p:cBhvr>
                                    </p:animEffect>
                                  </p:childTnLst>
                                </p:cTn>
                              </p:par>
                              <p:par>
                                <p:cTn id="387" presetID="3" presetClass="entr" presetSubtype="5" fill="hold" grpId="1" nodeType="withEffect">
                                  <p:stCondLst>
                                    <p:cond delay="0"/>
                                  </p:stCondLst>
                                  <p:childTnLst>
                                    <p:set>
                                      <p:cBhvr>
                                        <p:cTn id="388" dur="1" fill="hold">
                                          <p:stCondLst>
                                            <p:cond delay="0"/>
                                          </p:stCondLst>
                                        </p:cTn>
                                        <p:tgtEl>
                                          <p:spTgt spid="87"/>
                                        </p:tgtEl>
                                        <p:attrNameLst>
                                          <p:attrName>style.visibility</p:attrName>
                                        </p:attrNameLst>
                                      </p:cBhvr>
                                      <p:to>
                                        <p:strVal val="visible"/>
                                      </p:to>
                                    </p:set>
                                    <p:animEffect transition="in" filter="blinds(vertical)">
                                      <p:cBhvr>
                                        <p:cTn id="389" dur="2000"/>
                                        <p:tgtEl>
                                          <p:spTgt spid="87"/>
                                        </p:tgtEl>
                                      </p:cBhvr>
                                    </p:animEffect>
                                  </p:childTnLst>
                                </p:cTn>
                              </p:par>
                              <p:par>
                                <p:cTn id="390" presetID="3" presetClass="entr" presetSubtype="5" fill="hold" grpId="1" nodeType="withEffect">
                                  <p:stCondLst>
                                    <p:cond delay="0"/>
                                  </p:stCondLst>
                                  <p:childTnLst>
                                    <p:set>
                                      <p:cBhvr>
                                        <p:cTn id="391" dur="1" fill="hold">
                                          <p:stCondLst>
                                            <p:cond delay="0"/>
                                          </p:stCondLst>
                                        </p:cTn>
                                        <p:tgtEl>
                                          <p:spTgt spid="88"/>
                                        </p:tgtEl>
                                        <p:attrNameLst>
                                          <p:attrName>style.visibility</p:attrName>
                                        </p:attrNameLst>
                                      </p:cBhvr>
                                      <p:to>
                                        <p:strVal val="visible"/>
                                      </p:to>
                                    </p:set>
                                    <p:animEffect transition="in" filter="blinds(vertical)">
                                      <p:cBhvr>
                                        <p:cTn id="392" dur="2000"/>
                                        <p:tgtEl>
                                          <p:spTgt spid="88"/>
                                        </p:tgtEl>
                                      </p:cBhvr>
                                    </p:animEffect>
                                  </p:childTnLst>
                                </p:cTn>
                              </p:par>
                              <p:par>
                                <p:cTn id="393" presetID="3" presetClass="entr" presetSubtype="5" fill="hold" grpId="1" nodeType="withEffect">
                                  <p:stCondLst>
                                    <p:cond delay="0"/>
                                  </p:stCondLst>
                                  <p:childTnLst>
                                    <p:set>
                                      <p:cBhvr>
                                        <p:cTn id="394" dur="1" fill="hold">
                                          <p:stCondLst>
                                            <p:cond delay="0"/>
                                          </p:stCondLst>
                                        </p:cTn>
                                        <p:tgtEl>
                                          <p:spTgt spid="89"/>
                                        </p:tgtEl>
                                        <p:attrNameLst>
                                          <p:attrName>style.visibility</p:attrName>
                                        </p:attrNameLst>
                                      </p:cBhvr>
                                      <p:to>
                                        <p:strVal val="visible"/>
                                      </p:to>
                                    </p:set>
                                    <p:animEffect transition="in" filter="blinds(vertical)">
                                      <p:cBhvr>
                                        <p:cTn id="395" dur="2000"/>
                                        <p:tgtEl>
                                          <p:spTgt spid="89"/>
                                        </p:tgtEl>
                                      </p:cBhvr>
                                    </p:animEffect>
                                  </p:childTnLst>
                                </p:cTn>
                              </p:par>
                              <p:par>
                                <p:cTn id="396" presetID="3" presetClass="entr" presetSubtype="5" fill="hold" grpId="1" nodeType="withEffect">
                                  <p:stCondLst>
                                    <p:cond delay="0"/>
                                  </p:stCondLst>
                                  <p:childTnLst>
                                    <p:set>
                                      <p:cBhvr>
                                        <p:cTn id="397" dur="1" fill="hold">
                                          <p:stCondLst>
                                            <p:cond delay="0"/>
                                          </p:stCondLst>
                                        </p:cTn>
                                        <p:tgtEl>
                                          <p:spTgt spid="90"/>
                                        </p:tgtEl>
                                        <p:attrNameLst>
                                          <p:attrName>style.visibility</p:attrName>
                                        </p:attrNameLst>
                                      </p:cBhvr>
                                      <p:to>
                                        <p:strVal val="visible"/>
                                      </p:to>
                                    </p:set>
                                    <p:animEffect transition="in" filter="blinds(vertical)">
                                      <p:cBhvr>
                                        <p:cTn id="398" dur="2000"/>
                                        <p:tgtEl>
                                          <p:spTgt spid="90"/>
                                        </p:tgtEl>
                                      </p:cBhvr>
                                    </p:animEffect>
                                  </p:childTnLst>
                                </p:cTn>
                              </p:par>
                              <p:par>
                                <p:cTn id="399" presetID="3" presetClass="entr" presetSubtype="5" fill="hold" grpId="1" nodeType="withEffect">
                                  <p:stCondLst>
                                    <p:cond delay="0"/>
                                  </p:stCondLst>
                                  <p:childTnLst>
                                    <p:set>
                                      <p:cBhvr>
                                        <p:cTn id="400" dur="1" fill="hold">
                                          <p:stCondLst>
                                            <p:cond delay="0"/>
                                          </p:stCondLst>
                                        </p:cTn>
                                        <p:tgtEl>
                                          <p:spTgt spid="91"/>
                                        </p:tgtEl>
                                        <p:attrNameLst>
                                          <p:attrName>style.visibility</p:attrName>
                                        </p:attrNameLst>
                                      </p:cBhvr>
                                      <p:to>
                                        <p:strVal val="visible"/>
                                      </p:to>
                                    </p:set>
                                    <p:animEffect transition="in" filter="blinds(vertical)">
                                      <p:cBhvr>
                                        <p:cTn id="401" dur="2000"/>
                                        <p:tgtEl>
                                          <p:spTgt spid="91"/>
                                        </p:tgtEl>
                                      </p:cBhvr>
                                    </p:animEffect>
                                  </p:childTnLst>
                                </p:cTn>
                              </p:par>
                              <p:par>
                                <p:cTn id="402" presetID="3" presetClass="entr" presetSubtype="5" fill="hold" grpId="1" nodeType="withEffect">
                                  <p:stCondLst>
                                    <p:cond delay="0"/>
                                  </p:stCondLst>
                                  <p:childTnLst>
                                    <p:set>
                                      <p:cBhvr>
                                        <p:cTn id="403" dur="1" fill="hold">
                                          <p:stCondLst>
                                            <p:cond delay="0"/>
                                          </p:stCondLst>
                                        </p:cTn>
                                        <p:tgtEl>
                                          <p:spTgt spid="92"/>
                                        </p:tgtEl>
                                        <p:attrNameLst>
                                          <p:attrName>style.visibility</p:attrName>
                                        </p:attrNameLst>
                                      </p:cBhvr>
                                      <p:to>
                                        <p:strVal val="visible"/>
                                      </p:to>
                                    </p:set>
                                    <p:animEffect transition="in" filter="blinds(vertical)">
                                      <p:cBhvr>
                                        <p:cTn id="404" dur="2000"/>
                                        <p:tgtEl>
                                          <p:spTgt spid="92"/>
                                        </p:tgtEl>
                                      </p:cBhvr>
                                    </p:animEffect>
                                  </p:childTnLst>
                                </p:cTn>
                              </p:par>
                              <p:par>
                                <p:cTn id="405" presetID="3" presetClass="entr" presetSubtype="5" fill="hold" grpId="1" nodeType="withEffect">
                                  <p:stCondLst>
                                    <p:cond delay="0"/>
                                  </p:stCondLst>
                                  <p:childTnLst>
                                    <p:set>
                                      <p:cBhvr>
                                        <p:cTn id="406" dur="1" fill="hold">
                                          <p:stCondLst>
                                            <p:cond delay="0"/>
                                          </p:stCondLst>
                                        </p:cTn>
                                        <p:tgtEl>
                                          <p:spTgt spid="93"/>
                                        </p:tgtEl>
                                        <p:attrNameLst>
                                          <p:attrName>style.visibility</p:attrName>
                                        </p:attrNameLst>
                                      </p:cBhvr>
                                      <p:to>
                                        <p:strVal val="visible"/>
                                      </p:to>
                                    </p:set>
                                    <p:animEffect transition="in" filter="blinds(vertical)">
                                      <p:cBhvr>
                                        <p:cTn id="407" dur="2000"/>
                                        <p:tgtEl>
                                          <p:spTgt spid="93"/>
                                        </p:tgtEl>
                                      </p:cBhvr>
                                    </p:animEffect>
                                  </p:childTnLst>
                                </p:cTn>
                              </p:par>
                              <p:par>
                                <p:cTn id="408" presetID="3" presetClass="entr" presetSubtype="5" fill="hold" grpId="1" nodeType="withEffect">
                                  <p:stCondLst>
                                    <p:cond delay="0"/>
                                  </p:stCondLst>
                                  <p:childTnLst>
                                    <p:set>
                                      <p:cBhvr>
                                        <p:cTn id="409" dur="1" fill="hold">
                                          <p:stCondLst>
                                            <p:cond delay="0"/>
                                          </p:stCondLst>
                                        </p:cTn>
                                        <p:tgtEl>
                                          <p:spTgt spid="94"/>
                                        </p:tgtEl>
                                        <p:attrNameLst>
                                          <p:attrName>style.visibility</p:attrName>
                                        </p:attrNameLst>
                                      </p:cBhvr>
                                      <p:to>
                                        <p:strVal val="visible"/>
                                      </p:to>
                                    </p:set>
                                    <p:animEffect transition="in" filter="blinds(vertical)">
                                      <p:cBhvr>
                                        <p:cTn id="410" dur="2000"/>
                                        <p:tgtEl>
                                          <p:spTgt spid="94"/>
                                        </p:tgtEl>
                                      </p:cBhvr>
                                    </p:animEffect>
                                  </p:childTnLst>
                                </p:cTn>
                              </p:par>
                              <p:par>
                                <p:cTn id="411" presetID="3" presetClass="entr" presetSubtype="5" fill="hold" grpId="1" nodeType="withEffect">
                                  <p:stCondLst>
                                    <p:cond delay="0"/>
                                  </p:stCondLst>
                                  <p:childTnLst>
                                    <p:set>
                                      <p:cBhvr>
                                        <p:cTn id="412" dur="1" fill="hold">
                                          <p:stCondLst>
                                            <p:cond delay="0"/>
                                          </p:stCondLst>
                                        </p:cTn>
                                        <p:tgtEl>
                                          <p:spTgt spid="95"/>
                                        </p:tgtEl>
                                        <p:attrNameLst>
                                          <p:attrName>style.visibility</p:attrName>
                                        </p:attrNameLst>
                                      </p:cBhvr>
                                      <p:to>
                                        <p:strVal val="visible"/>
                                      </p:to>
                                    </p:set>
                                    <p:animEffect transition="in" filter="blinds(vertical)">
                                      <p:cBhvr>
                                        <p:cTn id="413" dur="2000"/>
                                        <p:tgtEl>
                                          <p:spTgt spid="95"/>
                                        </p:tgtEl>
                                      </p:cBhvr>
                                    </p:animEffect>
                                  </p:childTnLst>
                                </p:cTn>
                              </p:par>
                              <p:par>
                                <p:cTn id="414" presetID="3" presetClass="entr" presetSubtype="5" fill="hold" grpId="1" nodeType="withEffect">
                                  <p:stCondLst>
                                    <p:cond delay="0"/>
                                  </p:stCondLst>
                                  <p:childTnLst>
                                    <p:set>
                                      <p:cBhvr>
                                        <p:cTn id="415" dur="1" fill="hold">
                                          <p:stCondLst>
                                            <p:cond delay="0"/>
                                          </p:stCondLst>
                                        </p:cTn>
                                        <p:tgtEl>
                                          <p:spTgt spid="96"/>
                                        </p:tgtEl>
                                        <p:attrNameLst>
                                          <p:attrName>style.visibility</p:attrName>
                                        </p:attrNameLst>
                                      </p:cBhvr>
                                      <p:to>
                                        <p:strVal val="visible"/>
                                      </p:to>
                                    </p:set>
                                    <p:animEffect transition="in" filter="blinds(vertical)">
                                      <p:cBhvr>
                                        <p:cTn id="416" dur="2000"/>
                                        <p:tgtEl>
                                          <p:spTgt spid="96"/>
                                        </p:tgtEl>
                                      </p:cBhvr>
                                    </p:animEffect>
                                  </p:childTnLst>
                                </p:cTn>
                              </p:par>
                              <p:par>
                                <p:cTn id="417" presetID="3" presetClass="entr" presetSubtype="5" fill="hold" grpId="1" nodeType="withEffect">
                                  <p:stCondLst>
                                    <p:cond delay="0"/>
                                  </p:stCondLst>
                                  <p:childTnLst>
                                    <p:set>
                                      <p:cBhvr>
                                        <p:cTn id="418" dur="1" fill="hold">
                                          <p:stCondLst>
                                            <p:cond delay="0"/>
                                          </p:stCondLst>
                                        </p:cTn>
                                        <p:tgtEl>
                                          <p:spTgt spid="97"/>
                                        </p:tgtEl>
                                        <p:attrNameLst>
                                          <p:attrName>style.visibility</p:attrName>
                                        </p:attrNameLst>
                                      </p:cBhvr>
                                      <p:to>
                                        <p:strVal val="visible"/>
                                      </p:to>
                                    </p:set>
                                    <p:animEffect transition="in" filter="blinds(vertical)">
                                      <p:cBhvr>
                                        <p:cTn id="419" dur="2000"/>
                                        <p:tgtEl>
                                          <p:spTgt spid="97"/>
                                        </p:tgtEl>
                                      </p:cBhvr>
                                    </p:animEffect>
                                  </p:childTnLst>
                                </p:cTn>
                              </p:par>
                              <p:par>
                                <p:cTn id="420" presetID="3" presetClass="entr" presetSubtype="5" fill="hold" grpId="1" nodeType="withEffect">
                                  <p:stCondLst>
                                    <p:cond delay="0"/>
                                  </p:stCondLst>
                                  <p:childTnLst>
                                    <p:set>
                                      <p:cBhvr>
                                        <p:cTn id="421" dur="1" fill="hold">
                                          <p:stCondLst>
                                            <p:cond delay="0"/>
                                          </p:stCondLst>
                                        </p:cTn>
                                        <p:tgtEl>
                                          <p:spTgt spid="98"/>
                                        </p:tgtEl>
                                        <p:attrNameLst>
                                          <p:attrName>style.visibility</p:attrName>
                                        </p:attrNameLst>
                                      </p:cBhvr>
                                      <p:to>
                                        <p:strVal val="visible"/>
                                      </p:to>
                                    </p:set>
                                    <p:animEffect transition="in" filter="blinds(vertical)">
                                      <p:cBhvr>
                                        <p:cTn id="422" dur="2000"/>
                                        <p:tgtEl>
                                          <p:spTgt spid="98"/>
                                        </p:tgtEl>
                                      </p:cBhvr>
                                    </p:animEffect>
                                  </p:childTnLst>
                                </p:cTn>
                              </p:par>
                              <p:par>
                                <p:cTn id="423" presetID="3" presetClass="entr" presetSubtype="5" fill="hold" grpId="1" nodeType="withEffect">
                                  <p:stCondLst>
                                    <p:cond delay="0"/>
                                  </p:stCondLst>
                                  <p:childTnLst>
                                    <p:set>
                                      <p:cBhvr>
                                        <p:cTn id="424" dur="1" fill="hold">
                                          <p:stCondLst>
                                            <p:cond delay="0"/>
                                          </p:stCondLst>
                                        </p:cTn>
                                        <p:tgtEl>
                                          <p:spTgt spid="99"/>
                                        </p:tgtEl>
                                        <p:attrNameLst>
                                          <p:attrName>style.visibility</p:attrName>
                                        </p:attrNameLst>
                                      </p:cBhvr>
                                      <p:to>
                                        <p:strVal val="visible"/>
                                      </p:to>
                                    </p:set>
                                    <p:animEffect transition="in" filter="blinds(vertical)">
                                      <p:cBhvr>
                                        <p:cTn id="425" dur="2000"/>
                                        <p:tgtEl>
                                          <p:spTgt spid="99"/>
                                        </p:tgtEl>
                                      </p:cBhvr>
                                    </p:animEffect>
                                  </p:childTnLst>
                                </p:cTn>
                              </p:par>
                              <p:par>
                                <p:cTn id="426" presetID="3" presetClass="entr" presetSubtype="5" fill="hold" grpId="1" nodeType="withEffect">
                                  <p:stCondLst>
                                    <p:cond delay="0"/>
                                  </p:stCondLst>
                                  <p:childTnLst>
                                    <p:set>
                                      <p:cBhvr>
                                        <p:cTn id="427" dur="1" fill="hold">
                                          <p:stCondLst>
                                            <p:cond delay="0"/>
                                          </p:stCondLst>
                                        </p:cTn>
                                        <p:tgtEl>
                                          <p:spTgt spid="100"/>
                                        </p:tgtEl>
                                        <p:attrNameLst>
                                          <p:attrName>style.visibility</p:attrName>
                                        </p:attrNameLst>
                                      </p:cBhvr>
                                      <p:to>
                                        <p:strVal val="visible"/>
                                      </p:to>
                                    </p:set>
                                    <p:animEffect transition="in" filter="blinds(vertical)">
                                      <p:cBhvr>
                                        <p:cTn id="428" dur="2000"/>
                                        <p:tgtEl>
                                          <p:spTgt spid="100"/>
                                        </p:tgtEl>
                                      </p:cBhvr>
                                    </p:animEffect>
                                  </p:childTnLst>
                                </p:cTn>
                              </p:par>
                              <p:par>
                                <p:cTn id="429" presetID="3" presetClass="entr" presetSubtype="5" fill="hold" grpId="1" nodeType="withEffect">
                                  <p:stCondLst>
                                    <p:cond delay="0"/>
                                  </p:stCondLst>
                                  <p:childTnLst>
                                    <p:set>
                                      <p:cBhvr>
                                        <p:cTn id="430" dur="1" fill="hold">
                                          <p:stCondLst>
                                            <p:cond delay="0"/>
                                          </p:stCondLst>
                                        </p:cTn>
                                        <p:tgtEl>
                                          <p:spTgt spid="101"/>
                                        </p:tgtEl>
                                        <p:attrNameLst>
                                          <p:attrName>style.visibility</p:attrName>
                                        </p:attrNameLst>
                                      </p:cBhvr>
                                      <p:to>
                                        <p:strVal val="visible"/>
                                      </p:to>
                                    </p:set>
                                    <p:animEffect transition="in" filter="blinds(vertical)">
                                      <p:cBhvr>
                                        <p:cTn id="431" dur="2000"/>
                                        <p:tgtEl>
                                          <p:spTgt spid="101"/>
                                        </p:tgtEl>
                                      </p:cBhvr>
                                    </p:animEffect>
                                  </p:childTnLst>
                                </p:cTn>
                              </p:par>
                              <p:par>
                                <p:cTn id="432" presetID="3" presetClass="entr" presetSubtype="5" fill="hold" grpId="1" nodeType="withEffect">
                                  <p:stCondLst>
                                    <p:cond delay="0"/>
                                  </p:stCondLst>
                                  <p:childTnLst>
                                    <p:set>
                                      <p:cBhvr>
                                        <p:cTn id="433" dur="1" fill="hold">
                                          <p:stCondLst>
                                            <p:cond delay="0"/>
                                          </p:stCondLst>
                                        </p:cTn>
                                        <p:tgtEl>
                                          <p:spTgt spid="102"/>
                                        </p:tgtEl>
                                        <p:attrNameLst>
                                          <p:attrName>style.visibility</p:attrName>
                                        </p:attrNameLst>
                                      </p:cBhvr>
                                      <p:to>
                                        <p:strVal val="visible"/>
                                      </p:to>
                                    </p:set>
                                    <p:animEffect transition="in" filter="blinds(vertical)">
                                      <p:cBhvr>
                                        <p:cTn id="434" dur="2000"/>
                                        <p:tgtEl>
                                          <p:spTgt spid="102"/>
                                        </p:tgtEl>
                                      </p:cBhvr>
                                    </p:animEffect>
                                  </p:childTnLst>
                                </p:cTn>
                              </p:par>
                              <p:par>
                                <p:cTn id="435" presetID="3" presetClass="entr" presetSubtype="5" fill="hold" grpId="1" nodeType="withEffect">
                                  <p:stCondLst>
                                    <p:cond delay="0"/>
                                  </p:stCondLst>
                                  <p:childTnLst>
                                    <p:set>
                                      <p:cBhvr>
                                        <p:cTn id="436" dur="1" fill="hold">
                                          <p:stCondLst>
                                            <p:cond delay="0"/>
                                          </p:stCondLst>
                                        </p:cTn>
                                        <p:tgtEl>
                                          <p:spTgt spid="103"/>
                                        </p:tgtEl>
                                        <p:attrNameLst>
                                          <p:attrName>style.visibility</p:attrName>
                                        </p:attrNameLst>
                                      </p:cBhvr>
                                      <p:to>
                                        <p:strVal val="visible"/>
                                      </p:to>
                                    </p:set>
                                    <p:animEffect transition="in" filter="blinds(vertical)">
                                      <p:cBhvr>
                                        <p:cTn id="437" dur="2000"/>
                                        <p:tgtEl>
                                          <p:spTgt spid="103"/>
                                        </p:tgtEl>
                                      </p:cBhvr>
                                    </p:animEffect>
                                  </p:childTnLst>
                                </p:cTn>
                              </p:par>
                              <p:par>
                                <p:cTn id="438" presetID="3" presetClass="entr" presetSubtype="5" fill="hold" grpId="1" nodeType="withEffect">
                                  <p:stCondLst>
                                    <p:cond delay="0"/>
                                  </p:stCondLst>
                                  <p:childTnLst>
                                    <p:set>
                                      <p:cBhvr>
                                        <p:cTn id="439" dur="1" fill="hold">
                                          <p:stCondLst>
                                            <p:cond delay="0"/>
                                          </p:stCondLst>
                                        </p:cTn>
                                        <p:tgtEl>
                                          <p:spTgt spid="104"/>
                                        </p:tgtEl>
                                        <p:attrNameLst>
                                          <p:attrName>style.visibility</p:attrName>
                                        </p:attrNameLst>
                                      </p:cBhvr>
                                      <p:to>
                                        <p:strVal val="visible"/>
                                      </p:to>
                                    </p:set>
                                    <p:animEffect transition="in" filter="blinds(vertical)">
                                      <p:cBhvr>
                                        <p:cTn id="440" dur="2000"/>
                                        <p:tgtEl>
                                          <p:spTgt spid="104"/>
                                        </p:tgtEl>
                                      </p:cBhvr>
                                    </p:animEffect>
                                  </p:childTnLst>
                                </p:cTn>
                              </p:par>
                              <p:par>
                                <p:cTn id="441" presetID="3" presetClass="entr" presetSubtype="5" fill="hold" grpId="1" nodeType="withEffect">
                                  <p:stCondLst>
                                    <p:cond delay="0"/>
                                  </p:stCondLst>
                                  <p:childTnLst>
                                    <p:set>
                                      <p:cBhvr>
                                        <p:cTn id="442" dur="1" fill="hold">
                                          <p:stCondLst>
                                            <p:cond delay="0"/>
                                          </p:stCondLst>
                                        </p:cTn>
                                        <p:tgtEl>
                                          <p:spTgt spid="105"/>
                                        </p:tgtEl>
                                        <p:attrNameLst>
                                          <p:attrName>style.visibility</p:attrName>
                                        </p:attrNameLst>
                                      </p:cBhvr>
                                      <p:to>
                                        <p:strVal val="visible"/>
                                      </p:to>
                                    </p:set>
                                    <p:animEffect transition="in" filter="blinds(vertical)">
                                      <p:cBhvr>
                                        <p:cTn id="443" dur="2000"/>
                                        <p:tgtEl>
                                          <p:spTgt spid="105"/>
                                        </p:tgtEl>
                                      </p:cBhvr>
                                    </p:animEffect>
                                  </p:childTnLst>
                                </p:cTn>
                              </p:par>
                              <p:par>
                                <p:cTn id="444" presetID="3" presetClass="entr" presetSubtype="5" fill="hold" grpId="1" nodeType="withEffect">
                                  <p:stCondLst>
                                    <p:cond delay="0"/>
                                  </p:stCondLst>
                                  <p:childTnLst>
                                    <p:set>
                                      <p:cBhvr>
                                        <p:cTn id="445" dur="1" fill="hold">
                                          <p:stCondLst>
                                            <p:cond delay="0"/>
                                          </p:stCondLst>
                                        </p:cTn>
                                        <p:tgtEl>
                                          <p:spTgt spid="106"/>
                                        </p:tgtEl>
                                        <p:attrNameLst>
                                          <p:attrName>style.visibility</p:attrName>
                                        </p:attrNameLst>
                                      </p:cBhvr>
                                      <p:to>
                                        <p:strVal val="visible"/>
                                      </p:to>
                                    </p:set>
                                    <p:animEffect transition="in" filter="blinds(vertical)">
                                      <p:cBhvr>
                                        <p:cTn id="446" dur="2000"/>
                                        <p:tgtEl>
                                          <p:spTgt spid="106"/>
                                        </p:tgtEl>
                                      </p:cBhvr>
                                    </p:animEffect>
                                  </p:childTnLst>
                                </p:cTn>
                              </p:par>
                              <p:par>
                                <p:cTn id="447" presetID="3" presetClass="entr" presetSubtype="5" fill="hold" grpId="1" nodeType="withEffect">
                                  <p:stCondLst>
                                    <p:cond delay="0"/>
                                  </p:stCondLst>
                                  <p:childTnLst>
                                    <p:set>
                                      <p:cBhvr>
                                        <p:cTn id="448" dur="1" fill="hold">
                                          <p:stCondLst>
                                            <p:cond delay="0"/>
                                          </p:stCondLst>
                                        </p:cTn>
                                        <p:tgtEl>
                                          <p:spTgt spid="107"/>
                                        </p:tgtEl>
                                        <p:attrNameLst>
                                          <p:attrName>style.visibility</p:attrName>
                                        </p:attrNameLst>
                                      </p:cBhvr>
                                      <p:to>
                                        <p:strVal val="visible"/>
                                      </p:to>
                                    </p:set>
                                    <p:animEffect transition="in" filter="blinds(vertical)">
                                      <p:cBhvr>
                                        <p:cTn id="449" dur="2000"/>
                                        <p:tgtEl>
                                          <p:spTgt spid="107"/>
                                        </p:tgtEl>
                                      </p:cBhvr>
                                    </p:animEffect>
                                  </p:childTnLst>
                                </p:cTn>
                              </p:par>
                              <p:par>
                                <p:cTn id="450" presetID="3" presetClass="entr" presetSubtype="5" fill="hold" grpId="1" nodeType="withEffect">
                                  <p:stCondLst>
                                    <p:cond delay="0"/>
                                  </p:stCondLst>
                                  <p:childTnLst>
                                    <p:set>
                                      <p:cBhvr>
                                        <p:cTn id="451" dur="1" fill="hold">
                                          <p:stCondLst>
                                            <p:cond delay="0"/>
                                          </p:stCondLst>
                                        </p:cTn>
                                        <p:tgtEl>
                                          <p:spTgt spid="108"/>
                                        </p:tgtEl>
                                        <p:attrNameLst>
                                          <p:attrName>style.visibility</p:attrName>
                                        </p:attrNameLst>
                                      </p:cBhvr>
                                      <p:to>
                                        <p:strVal val="visible"/>
                                      </p:to>
                                    </p:set>
                                    <p:animEffect transition="in" filter="blinds(vertical)">
                                      <p:cBhvr>
                                        <p:cTn id="452" dur="2000"/>
                                        <p:tgtEl>
                                          <p:spTgt spid="108"/>
                                        </p:tgtEl>
                                      </p:cBhvr>
                                    </p:animEffect>
                                  </p:childTnLst>
                                </p:cTn>
                              </p:par>
                              <p:par>
                                <p:cTn id="453" presetID="3" presetClass="entr" presetSubtype="5" fill="hold" grpId="1" nodeType="withEffect">
                                  <p:stCondLst>
                                    <p:cond delay="0"/>
                                  </p:stCondLst>
                                  <p:childTnLst>
                                    <p:set>
                                      <p:cBhvr>
                                        <p:cTn id="454" dur="1" fill="hold">
                                          <p:stCondLst>
                                            <p:cond delay="0"/>
                                          </p:stCondLst>
                                        </p:cTn>
                                        <p:tgtEl>
                                          <p:spTgt spid="109"/>
                                        </p:tgtEl>
                                        <p:attrNameLst>
                                          <p:attrName>style.visibility</p:attrName>
                                        </p:attrNameLst>
                                      </p:cBhvr>
                                      <p:to>
                                        <p:strVal val="visible"/>
                                      </p:to>
                                    </p:set>
                                    <p:animEffect transition="in" filter="blinds(vertical)">
                                      <p:cBhvr>
                                        <p:cTn id="455" dur="2000"/>
                                        <p:tgtEl>
                                          <p:spTgt spid="109"/>
                                        </p:tgtEl>
                                      </p:cBhvr>
                                    </p:animEffect>
                                  </p:childTnLst>
                                </p:cTn>
                              </p:par>
                              <p:par>
                                <p:cTn id="456" presetID="3" presetClass="entr" presetSubtype="5" fill="hold" grpId="1" nodeType="withEffect">
                                  <p:stCondLst>
                                    <p:cond delay="0"/>
                                  </p:stCondLst>
                                  <p:childTnLst>
                                    <p:set>
                                      <p:cBhvr>
                                        <p:cTn id="457" dur="1" fill="hold">
                                          <p:stCondLst>
                                            <p:cond delay="0"/>
                                          </p:stCondLst>
                                        </p:cTn>
                                        <p:tgtEl>
                                          <p:spTgt spid="110"/>
                                        </p:tgtEl>
                                        <p:attrNameLst>
                                          <p:attrName>style.visibility</p:attrName>
                                        </p:attrNameLst>
                                      </p:cBhvr>
                                      <p:to>
                                        <p:strVal val="visible"/>
                                      </p:to>
                                    </p:set>
                                    <p:animEffect transition="in" filter="blinds(vertical)">
                                      <p:cBhvr>
                                        <p:cTn id="458" dur="2000"/>
                                        <p:tgtEl>
                                          <p:spTgt spid="110"/>
                                        </p:tgtEl>
                                      </p:cBhvr>
                                    </p:animEffect>
                                  </p:childTnLst>
                                </p:cTn>
                              </p:par>
                              <p:par>
                                <p:cTn id="459" presetID="3" presetClass="entr" presetSubtype="5" fill="hold" grpId="1" nodeType="withEffect">
                                  <p:stCondLst>
                                    <p:cond delay="0"/>
                                  </p:stCondLst>
                                  <p:childTnLst>
                                    <p:set>
                                      <p:cBhvr>
                                        <p:cTn id="460" dur="1" fill="hold">
                                          <p:stCondLst>
                                            <p:cond delay="0"/>
                                          </p:stCondLst>
                                        </p:cTn>
                                        <p:tgtEl>
                                          <p:spTgt spid="111"/>
                                        </p:tgtEl>
                                        <p:attrNameLst>
                                          <p:attrName>style.visibility</p:attrName>
                                        </p:attrNameLst>
                                      </p:cBhvr>
                                      <p:to>
                                        <p:strVal val="visible"/>
                                      </p:to>
                                    </p:set>
                                    <p:animEffect transition="in" filter="blinds(vertical)">
                                      <p:cBhvr>
                                        <p:cTn id="461" dur="2000"/>
                                        <p:tgtEl>
                                          <p:spTgt spid="111"/>
                                        </p:tgtEl>
                                      </p:cBhvr>
                                    </p:animEffect>
                                  </p:childTnLst>
                                </p:cTn>
                              </p:par>
                              <p:par>
                                <p:cTn id="462" presetID="8" presetClass="emph" presetSubtype="0" fill="hold" grpId="2" nodeType="withEffect">
                                  <p:stCondLst>
                                    <p:cond delay="0"/>
                                  </p:stCondLst>
                                  <p:childTnLst>
                                    <p:animRot by="21600000">
                                      <p:cBhvr>
                                        <p:cTn id="463" dur="2000" fill="hold"/>
                                        <p:tgtEl>
                                          <p:spTgt spid="47"/>
                                        </p:tgtEl>
                                        <p:attrNameLst>
                                          <p:attrName>r</p:attrName>
                                        </p:attrNameLst>
                                      </p:cBhvr>
                                    </p:animRot>
                                  </p:childTnLst>
                                </p:cTn>
                              </p:par>
                              <p:par>
                                <p:cTn id="464" presetID="8" presetClass="emph" presetSubtype="0" fill="hold" grpId="2" nodeType="withEffect">
                                  <p:stCondLst>
                                    <p:cond delay="0"/>
                                  </p:stCondLst>
                                  <p:childTnLst>
                                    <p:animRot by="-21600000">
                                      <p:cBhvr>
                                        <p:cTn id="465" dur="2000" fill="hold"/>
                                        <p:tgtEl>
                                          <p:spTgt spid="48"/>
                                        </p:tgtEl>
                                        <p:attrNameLst>
                                          <p:attrName>r</p:attrName>
                                        </p:attrNameLst>
                                      </p:cBhvr>
                                    </p:animRot>
                                  </p:childTnLst>
                                </p:cTn>
                              </p:par>
                              <p:par>
                                <p:cTn id="466" presetID="8" presetClass="emph" presetSubtype="0" fill="hold" grpId="2" nodeType="withEffect">
                                  <p:stCondLst>
                                    <p:cond delay="0"/>
                                  </p:stCondLst>
                                  <p:childTnLst>
                                    <p:animRot by="21600000">
                                      <p:cBhvr>
                                        <p:cTn id="467" dur="2000" fill="hold"/>
                                        <p:tgtEl>
                                          <p:spTgt spid="49"/>
                                        </p:tgtEl>
                                        <p:attrNameLst>
                                          <p:attrName>r</p:attrName>
                                        </p:attrNameLst>
                                      </p:cBhvr>
                                    </p:animRot>
                                  </p:childTnLst>
                                </p:cTn>
                              </p:par>
                              <p:par>
                                <p:cTn id="468" presetID="8" presetClass="emph" presetSubtype="0" fill="hold" grpId="2" nodeType="withEffect">
                                  <p:stCondLst>
                                    <p:cond delay="0"/>
                                  </p:stCondLst>
                                  <p:childTnLst>
                                    <p:animRot by="-21600000">
                                      <p:cBhvr>
                                        <p:cTn id="469" dur="2000" fill="hold"/>
                                        <p:tgtEl>
                                          <p:spTgt spid="50"/>
                                        </p:tgtEl>
                                        <p:attrNameLst>
                                          <p:attrName>r</p:attrName>
                                        </p:attrNameLst>
                                      </p:cBhvr>
                                    </p:animRot>
                                  </p:childTnLst>
                                </p:cTn>
                              </p:par>
                              <p:par>
                                <p:cTn id="470" presetID="8" presetClass="emph" presetSubtype="0" fill="hold" grpId="2" nodeType="withEffect">
                                  <p:stCondLst>
                                    <p:cond delay="0"/>
                                  </p:stCondLst>
                                  <p:childTnLst>
                                    <p:animRot by="21600000">
                                      <p:cBhvr>
                                        <p:cTn id="471" dur="2000" fill="hold"/>
                                        <p:tgtEl>
                                          <p:spTgt spid="51"/>
                                        </p:tgtEl>
                                        <p:attrNameLst>
                                          <p:attrName>r</p:attrName>
                                        </p:attrNameLst>
                                      </p:cBhvr>
                                    </p:animRot>
                                  </p:childTnLst>
                                </p:cTn>
                              </p:par>
                              <p:par>
                                <p:cTn id="472" presetID="8" presetClass="emph" presetSubtype="0" fill="hold" grpId="2" nodeType="withEffect">
                                  <p:stCondLst>
                                    <p:cond delay="0"/>
                                  </p:stCondLst>
                                  <p:childTnLst>
                                    <p:animRot by="-21600000">
                                      <p:cBhvr>
                                        <p:cTn id="473" dur="2000" fill="hold"/>
                                        <p:tgtEl>
                                          <p:spTgt spid="52"/>
                                        </p:tgtEl>
                                        <p:attrNameLst>
                                          <p:attrName>r</p:attrName>
                                        </p:attrNameLst>
                                      </p:cBhvr>
                                    </p:animRot>
                                  </p:childTnLst>
                                </p:cTn>
                              </p:par>
                              <p:par>
                                <p:cTn id="474" presetID="8" presetClass="emph" presetSubtype="0" fill="hold" grpId="2" nodeType="withEffect">
                                  <p:stCondLst>
                                    <p:cond delay="0"/>
                                  </p:stCondLst>
                                  <p:childTnLst>
                                    <p:animRot by="21600000">
                                      <p:cBhvr>
                                        <p:cTn id="475" dur="2000" fill="hold"/>
                                        <p:tgtEl>
                                          <p:spTgt spid="53"/>
                                        </p:tgtEl>
                                        <p:attrNameLst>
                                          <p:attrName>r</p:attrName>
                                        </p:attrNameLst>
                                      </p:cBhvr>
                                    </p:animRot>
                                  </p:childTnLst>
                                </p:cTn>
                              </p:par>
                              <p:par>
                                <p:cTn id="476" presetID="8" presetClass="emph" presetSubtype="0" fill="hold" grpId="2" nodeType="withEffect">
                                  <p:stCondLst>
                                    <p:cond delay="0"/>
                                  </p:stCondLst>
                                  <p:childTnLst>
                                    <p:animRot by="-21600000">
                                      <p:cBhvr>
                                        <p:cTn id="477" dur="2000" fill="hold"/>
                                        <p:tgtEl>
                                          <p:spTgt spid="54"/>
                                        </p:tgtEl>
                                        <p:attrNameLst>
                                          <p:attrName>r</p:attrName>
                                        </p:attrNameLst>
                                      </p:cBhvr>
                                    </p:animRot>
                                  </p:childTnLst>
                                </p:cTn>
                              </p:par>
                              <p:par>
                                <p:cTn id="478" presetID="8" presetClass="emph" presetSubtype="0" fill="hold" grpId="2" nodeType="withEffect">
                                  <p:stCondLst>
                                    <p:cond delay="0"/>
                                  </p:stCondLst>
                                  <p:childTnLst>
                                    <p:animRot by="21600000">
                                      <p:cBhvr>
                                        <p:cTn id="479" dur="2000" fill="hold"/>
                                        <p:tgtEl>
                                          <p:spTgt spid="55"/>
                                        </p:tgtEl>
                                        <p:attrNameLst>
                                          <p:attrName>r</p:attrName>
                                        </p:attrNameLst>
                                      </p:cBhvr>
                                    </p:animRot>
                                  </p:childTnLst>
                                </p:cTn>
                              </p:par>
                              <p:par>
                                <p:cTn id="480" presetID="8" presetClass="emph" presetSubtype="0" fill="hold" grpId="2" nodeType="withEffect">
                                  <p:stCondLst>
                                    <p:cond delay="0"/>
                                  </p:stCondLst>
                                  <p:childTnLst>
                                    <p:animRot by="-21600000">
                                      <p:cBhvr>
                                        <p:cTn id="481" dur="2000" fill="hold"/>
                                        <p:tgtEl>
                                          <p:spTgt spid="56"/>
                                        </p:tgtEl>
                                        <p:attrNameLst>
                                          <p:attrName>r</p:attrName>
                                        </p:attrNameLst>
                                      </p:cBhvr>
                                    </p:animRot>
                                  </p:childTnLst>
                                </p:cTn>
                              </p:par>
                              <p:par>
                                <p:cTn id="482" presetID="8" presetClass="emph" presetSubtype="0" fill="hold" grpId="2" nodeType="withEffect">
                                  <p:stCondLst>
                                    <p:cond delay="0"/>
                                  </p:stCondLst>
                                  <p:childTnLst>
                                    <p:animRot by="21600000">
                                      <p:cBhvr>
                                        <p:cTn id="483" dur="2000" fill="hold"/>
                                        <p:tgtEl>
                                          <p:spTgt spid="57"/>
                                        </p:tgtEl>
                                        <p:attrNameLst>
                                          <p:attrName>r</p:attrName>
                                        </p:attrNameLst>
                                      </p:cBhvr>
                                    </p:animRot>
                                  </p:childTnLst>
                                </p:cTn>
                              </p:par>
                              <p:par>
                                <p:cTn id="484" presetID="8" presetClass="emph" presetSubtype="0" fill="hold" grpId="2" nodeType="withEffect">
                                  <p:stCondLst>
                                    <p:cond delay="0"/>
                                  </p:stCondLst>
                                  <p:childTnLst>
                                    <p:animRot by="-21600000">
                                      <p:cBhvr>
                                        <p:cTn id="485" dur="2000" fill="hold"/>
                                        <p:tgtEl>
                                          <p:spTgt spid="58"/>
                                        </p:tgtEl>
                                        <p:attrNameLst>
                                          <p:attrName>r</p:attrName>
                                        </p:attrNameLst>
                                      </p:cBhvr>
                                    </p:animRot>
                                  </p:childTnLst>
                                </p:cTn>
                              </p:par>
                              <p:par>
                                <p:cTn id="486" presetID="8" presetClass="emph" presetSubtype="0" fill="hold" grpId="2" nodeType="withEffect">
                                  <p:stCondLst>
                                    <p:cond delay="0"/>
                                  </p:stCondLst>
                                  <p:childTnLst>
                                    <p:animRot by="21600000">
                                      <p:cBhvr>
                                        <p:cTn id="487" dur="2000" fill="hold"/>
                                        <p:tgtEl>
                                          <p:spTgt spid="59"/>
                                        </p:tgtEl>
                                        <p:attrNameLst>
                                          <p:attrName>r</p:attrName>
                                        </p:attrNameLst>
                                      </p:cBhvr>
                                    </p:animRot>
                                  </p:childTnLst>
                                </p:cTn>
                              </p:par>
                              <p:par>
                                <p:cTn id="488" presetID="8" presetClass="emph" presetSubtype="0" fill="hold" grpId="2" nodeType="withEffect">
                                  <p:stCondLst>
                                    <p:cond delay="0"/>
                                  </p:stCondLst>
                                  <p:childTnLst>
                                    <p:animRot by="21600000">
                                      <p:cBhvr>
                                        <p:cTn id="489" dur="2000" fill="hold"/>
                                        <p:tgtEl>
                                          <p:spTgt spid="60"/>
                                        </p:tgtEl>
                                        <p:attrNameLst>
                                          <p:attrName>r</p:attrName>
                                        </p:attrNameLst>
                                      </p:cBhvr>
                                    </p:animRot>
                                  </p:childTnLst>
                                </p:cTn>
                              </p:par>
                              <p:par>
                                <p:cTn id="490" presetID="8" presetClass="emph" presetSubtype="0" fill="hold" grpId="2" nodeType="withEffect">
                                  <p:stCondLst>
                                    <p:cond delay="0"/>
                                  </p:stCondLst>
                                  <p:childTnLst>
                                    <p:animRot by="-21600000">
                                      <p:cBhvr>
                                        <p:cTn id="491" dur="2000" fill="hold"/>
                                        <p:tgtEl>
                                          <p:spTgt spid="61"/>
                                        </p:tgtEl>
                                        <p:attrNameLst>
                                          <p:attrName>r</p:attrName>
                                        </p:attrNameLst>
                                      </p:cBhvr>
                                    </p:animRot>
                                  </p:childTnLst>
                                </p:cTn>
                              </p:par>
                              <p:par>
                                <p:cTn id="492" presetID="8" presetClass="emph" presetSubtype="0" fill="hold" grpId="2" nodeType="withEffect">
                                  <p:stCondLst>
                                    <p:cond delay="0"/>
                                  </p:stCondLst>
                                  <p:childTnLst>
                                    <p:animRot by="21600000">
                                      <p:cBhvr>
                                        <p:cTn id="493" dur="2000" fill="hold"/>
                                        <p:tgtEl>
                                          <p:spTgt spid="62"/>
                                        </p:tgtEl>
                                        <p:attrNameLst>
                                          <p:attrName>r</p:attrName>
                                        </p:attrNameLst>
                                      </p:cBhvr>
                                    </p:animRot>
                                  </p:childTnLst>
                                </p:cTn>
                              </p:par>
                              <p:par>
                                <p:cTn id="494" presetID="8" presetClass="emph" presetSubtype="0" fill="hold" grpId="2" nodeType="withEffect">
                                  <p:stCondLst>
                                    <p:cond delay="0"/>
                                  </p:stCondLst>
                                  <p:childTnLst>
                                    <p:animRot by="-21600000">
                                      <p:cBhvr>
                                        <p:cTn id="495" dur="2000" fill="hold"/>
                                        <p:tgtEl>
                                          <p:spTgt spid="63"/>
                                        </p:tgtEl>
                                        <p:attrNameLst>
                                          <p:attrName>r</p:attrName>
                                        </p:attrNameLst>
                                      </p:cBhvr>
                                    </p:animRot>
                                  </p:childTnLst>
                                </p:cTn>
                              </p:par>
                              <p:par>
                                <p:cTn id="496" presetID="8" presetClass="emph" presetSubtype="0" fill="hold" grpId="2" nodeType="withEffect">
                                  <p:stCondLst>
                                    <p:cond delay="0"/>
                                  </p:stCondLst>
                                  <p:childTnLst>
                                    <p:animRot by="21600000">
                                      <p:cBhvr>
                                        <p:cTn id="497" dur="2000" fill="hold"/>
                                        <p:tgtEl>
                                          <p:spTgt spid="64"/>
                                        </p:tgtEl>
                                        <p:attrNameLst>
                                          <p:attrName>r</p:attrName>
                                        </p:attrNameLst>
                                      </p:cBhvr>
                                    </p:animRot>
                                  </p:childTnLst>
                                </p:cTn>
                              </p:par>
                              <p:par>
                                <p:cTn id="498" presetID="8" presetClass="emph" presetSubtype="0" fill="hold" grpId="2" nodeType="withEffect">
                                  <p:stCondLst>
                                    <p:cond delay="0"/>
                                  </p:stCondLst>
                                  <p:childTnLst>
                                    <p:animRot by="-21600000">
                                      <p:cBhvr>
                                        <p:cTn id="499" dur="2000" fill="hold"/>
                                        <p:tgtEl>
                                          <p:spTgt spid="65"/>
                                        </p:tgtEl>
                                        <p:attrNameLst>
                                          <p:attrName>r</p:attrName>
                                        </p:attrNameLst>
                                      </p:cBhvr>
                                    </p:animRot>
                                  </p:childTnLst>
                                </p:cTn>
                              </p:par>
                              <p:par>
                                <p:cTn id="500" presetID="8" presetClass="emph" presetSubtype="0" fill="hold" grpId="2" nodeType="withEffect">
                                  <p:stCondLst>
                                    <p:cond delay="0"/>
                                  </p:stCondLst>
                                  <p:childTnLst>
                                    <p:animRot by="21600000">
                                      <p:cBhvr>
                                        <p:cTn id="501" dur="2000" fill="hold"/>
                                        <p:tgtEl>
                                          <p:spTgt spid="66"/>
                                        </p:tgtEl>
                                        <p:attrNameLst>
                                          <p:attrName>r</p:attrName>
                                        </p:attrNameLst>
                                      </p:cBhvr>
                                    </p:animRot>
                                  </p:childTnLst>
                                </p:cTn>
                              </p:par>
                              <p:par>
                                <p:cTn id="502" presetID="8" presetClass="emph" presetSubtype="0" fill="hold" grpId="2" nodeType="withEffect">
                                  <p:stCondLst>
                                    <p:cond delay="0"/>
                                  </p:stCondLst>
                                  <p:childTnLst>
                                    <p:animRot by="-21600000">
                                      <p:cBhvr>
                                        <p:cTn id="503" dur="2000" fill="hold"/>
                                        <p:tgtEl>
                                          <p:spTgt spid="67"/>
                                        </p:tgtEl>
                                        <p:attrNameLst>
                                          <p:attrName>r</p:attrName>
                                        </p:attrNameLst>
                                      </p:cBhvr>
                                    </p:animRot>
                                  </p:childTnLst>
                                </p:cTn>
                              </p:par>
                              <p:par>
                                <p:cTn id="504" presetID="8" presetClass="emph" presetSubtype="0" fill="hold" grpId="2" nodeType="withEffect">
                                  <p:stCondLst>
                                    <p:cond delay="0"/>
                                  </p:stCondLst>
                                  <p:childTnLst>
                                    <p:animRot by="21600000">
                                      <p:cBhvr>
                                        <p:cTn id="505" dur="2000" fill="hold"/>
                                        <p:tgtEl>
                                          <p:spTgt spid="68"/>
                                        </p:tgtEl>
                                        <p:attrNameLst>
                                          <p:attrName>r</p:attrName>
                                        </p:attrNameLst>
                                      </p:cBhvr>
                                    </p:animRot>
                                  </p:childTnLst>
                                </p:cTn>
                              </p:par>
                              <p:par>
                                <p:cTn id="506" presetID="8" presetClass="emph" presetSubtype="0" fill="hold" grpId="2" nodeType="withEffect">
                                  <p:stCondLst>
                                    <p:cond delay="0"/>
                                  </p:stCondLst>
                                  <p:childTnLst>
                                    <p:animRot by="-21600000">
                                      <p:cBhvr>
                                        <p:cTn id="507" dur="2000" fill="hold"/>
                                        <p:tgtEl>
                                          <p:spTgt spid="69"/>
                                        </p:tgtEl>
                                        <p:attrNameLst>
                                          <p:attrName>r</p:attrName>
                                        </p:attrNameLst>
                                      </p:cBhvr>
                                    </p:animRot>
                                  </p:childTnLst>
                                </p:cTn>
                              </p:par>
                              <p:par>
                                <p:cTn id="508" presetID="8" presetClass="emph" presetSubtype="0" fill="hold" grpId="2" nodeType="withEffect">
                                  <p:stCondLst>
                                    <p:cond delay="0"/>
                                  </p:stCondLst>
                                  <p:childTnLst>
                                    <p:animRot by="21600000">
                                      <p:cBhvr>
                                        <p:cTn id="509" dur="2000" fill="hold"/>
                                        <p:tgtEl>
                                          <p:spTgt spid="70"/>
                                        </p:tgtEl>
                                        <p:attrNameLst>
                                          <p:attrName>r</p:attrName>
                                        </p:attrNameLst>
                                      </p:cBhvr>
                                    </p:animRot>
                                  </p:childTnLst>
                                </p:cTn>
                              </p:par>
                              <p:par>
                                <p:cTn id="510" presetID="8" presetClass="emph" presetSubtype="0" fill="hold" grpId="2" nodeType="withEffect">
                                  <p:stCondLst>
                                    <p:cond delay="0"/>
                                  </p:stCondLst>
                                  <p:childTnLst>
                                    <p:animRot by="-21600000">
                                      <p:cBhvr>
                                        <p:cTn id="511" dur="2000" fill="hold"/>
                                        <p:tgtEl>
                                          <p:spTgt spid="71"/>
                                        </p:tgtEl>
                                        <p:attrNameLst>
                                          <p:attrName>r</p:attrName>
                                        </p:attrNameLst>
                                      </p:cBhvr>
                                    </p:animRot>
                                  </p:childTnLst>
                                </p:cTn>
                              </p:par>
                              <p:par>
                                <p:cTn id="512" presetID="8" presetClass="emph" presetSubtype="0" fill="hold" grpId="2" nodeType="withEffect">
                                  <p:stCondLst>
                                    <p:cond delay="0"/>
                                  </p:stCondLst>
                                  <p:childTnLst>
                                    <p:animRot by="21600000">
                                      <p:cBhvr>
                                        <p:cTn id="513" dur="2000" fill="hold"/>
                                        <p:tgtEl>
                                          <p:spTgt spid="72"/>
                                        </p:tgtEl>
                                        <p:attrNameLst>
                                          <p:attrName>r</p:attrName>
                                        </p:attrNameLst>
                                      </p:cBhvr>
                                    </p:animRot>
                                  </p:childTnLst>
                                </p:cTn>
                              </p:par>
                              <p:par>
                                <p:cTn id="514" presetID="8" presetClass="emph" presetSubtype="0" fill="hold" grpId="2" nodeType="withEffect">
                                  <p:stCondLst>
                                    <p:cond delay="0"/>
                                  </p:stCondLst>
                                  <p:childTnLst>
                                    <p:animRot by="21600000">
                                      <p:cBhvr>
                                        <p:cTn id="515" dur="2000" fill="hold"/>
                                        <p:tgtEl>
                                          <p:spTgt spid="73"/>
                                        </p:tgtEl>
                                        <p:attrNameLst>
                                          <p:attrName>r</p:attrName>
                                        </p:attrNameLst>
                                      </p:cBhvr>
                                    </p:animRot>
                                  </p:childTnLst>
                                </p:cTn>
                              </p:par>
                              <p:par>
                                <p:cTn id="516" presetID="8" presetClass="emph" presetSubtype="0" fill="hold" grpId="2" nodeType="withEffect">
                                  <p:stCondLst>
                                    <p:cond delay="0"/>
                                  </p:stCondLst>
                                  <p:childTnLst>
                                    <p:animRot by="-21600000">
                                      <p:cBhvr>
                                        <p:cTn id="517" dur="2000" fill="hold"/>
                                        <p:tgtEl>
                                          <p:spTgt spid="74"/>
                                        </p:tgtEl>
                                        <p:attrNameLst>
                                          <p:attrName>r</p:attrName>
                                        </p:attrNameLst>
                                      </p:cBhvr>
                                    </p:animRot>
                                  </p:childTnLst>
                                </p:cTn>
                              </p:par>
                              <p:par>
                                <p:cTn id="518" presetID="8" presetClass="emph" presetSubtype="0" fill="hold" grpId="2" nodeType="withEffect">
                                  <p:stCondLst>
                                    <p:cond delay="0"/>
                                  </p:stCondLst>
                                  <p:childTnLst>
                                    <p:animRot by="21600000">
                                      <p:cBhvr>
                                        <p:cTn id="519" dur="2000" fill="hold"/>
                                        <p:tgtEl>
                                          <p:spTgt spid="75"/>
                                        </p:tgtEl>
                                        <p:attrNameLst>
                                          <p:attrName>r</p:attrName>
                                        </p:attrNameLst>
                                      </p:cBhvr>
                                    </p:animRot>
                                  </p:childTnLst>
                                </p:cTn>
                              </p:par>
                              <p:par>
                                <p:cTn id="520" presetID="8" presetClass="emph" presetSubtype="0" fill="hold" grpId="2" nodeType="withEffect">
                                  <p:stCondLst>
                                    <p:cond delay="0"/>
                                  </p:stCondLst>
                                  <p:childTnLst>
                                    <p:animRot by="-21600000">
                                      <p:cBhvr>
                                        <p:cTn id="521" dur="2000" fill="hold"/>
                                        <p:tgtEl>
                                          <p:spTgt spid="76"/>
                                        </p:tgtEl>
                                        <p:attrNameLst>
                                          <p:attrName>r</p:attrName>
                                        </p:attrNameLst>
                                      </p:cBhvr>
                                    </p:animRot>
                                  </p:childTnLst>
                                </p:cTn>
                              </p:par>
                              <p:par>
                                <p:cTn id="522" presetID="8" presetClass="emph" presetSubtype="0" fill="hold" grpId="2" nodeType="withEffect">
                                  <p:stCondLst>
                                    <p:cond delay="0"/>
                                  </p:stCondLst>
                                  <p:childTnLst>
                                    <p:animRot by="21600000">
                                      <p:cBhvr>
                                        <p:cTn id="523" dur="2000" fill="hold"/>
                                        <p:tgtEl>
                                          <p:spTgt spid="77"/>
                                        </p:tgtEl>
                                        <p:attrNameLst>
                                          <p:attrName>r</p:attrName>
                                        </p:attrNameLst>
                                      </p:cBhvr>
                                    </p:animRot>
                                  </p:childTnLst>
                                </p:cTn>
                              </p:par>
                              <p:par>
                                <p:cTn id="524" presetID="8" presetClass="emph" presetSubtype="0" fill="hold" grpId="2" nodeType="withEffect">
                                  <p:stCondLst>
                                    <p:cond delay="0"/>
                                  </p:stCondLst>
                                  <p:childTnLst>
                                    <p:animRot by="-21600000">
                                      <p:cBhvr>
                                        <p:cTn id="525" dur="2000" fill="hold"/>
                                        <p:tgtEl>
                                          <p:spTgt spid="78"/>
                                        </p:tgtEl>
                                        <p:attrNameLst>
                                          <p:attrName>r</p:attrName>
                                        </p:attrNameLst>
                                      </p:cBhvr>
                                    </p:animRot>
                                  </p:childTnLst>
                                </p:cTn>
                              </p:par>
                              <p:par>
                                <p:cTn id="526" presetID="8" presetClass="emph" presetSubtype="0" fill="hold" grpId="2" nodeType="withEffect">
                                  <p:stCondLst>
                                    <p:cond delay="0"/>
                                  </p:stCondLst>
                                  <p:childTnLst>
                                    <p:animRot by="21600000">
                                      <p:cBhvr>
                                        <p:cTn id="527" dur="2000" fill="hold"/>
                                        <p:tgtEl>
                                          <p:spTgt spid="79"/>
                                        </p:tgtEl>
                                        <p:attrNameLst>
                                          <p:attrName>r</p:attrName>
                                        </p:attrNameLst>
                                      </p:cBhvr>
                                    </p:animRot>
                                  </p:childTnLst>
                                </p:cTn>
                              </p:par>
                              <p:par>
                                <p:cTn id="528" presetID="8" presetClass="emph" presetSubtype="0" fill="hold" grpId="2" nodeType="withEffect">
                                  <p:stCondLst>
                                    <p:cond delay="0"/>
                                  </p:stCondLst>
                                  <p:childTnLst>
                                    <p:animRot by="-21600000">
                                      <p:cBhvr>
                                        <p:cTn id="529" dur="2000" fill="hold"/>
                                        <p:tgtEl>
                                          <p:spTgt spid="80"/>
                                        </p:tgtEl>
                                        <p:attrNameLst>
                                          <p:attrName>r</p:attrName>
                                        </p:attrNameLst>
                                      </p:cBhvr>
                                    </p:animRot>
                                  </p:childTnLst>
                                </p:cTn>
                              </p:par>
                              <p:par>
                                <p:cTn id="530" presetID="8" presetClass="emph" presetSubtype="0" fill="hold" grpId="2" nodeType="withEffect">
                                  <p:stCondLst>
                                    <p:cond delay="0"/>
                                  </p:stCondLst>
                                  <p:childTnLst>
                                    <p:animRot by="21600000">
                                      <p:cBhvr>
                                        <p:cTn id="531" dur="2000" fill="hold"/>
                                        <p:tgtEl>
                                          <p:spTgt spid="81"/>
                                        </p:tgtEl>
                                        <p:attrNameLst>
                                          <p:attrName>r</p:attrName>
                                        </p:attrNameLst>
                                      </p:cBhvr>
                                    </p:animRot>
                                  </p:childTnLst>
                                </p:cTn>
                              </p:par>
                              <p:par>
                                <p:cTn id="532" presetID="8" presetClass="emph" presetSubtype="0" fill="hold" grpId="2" nodeType="withEffect">
                                  <p:stCondLst>
                                    <p:cond delay="0"/>
                                  </p:stCondLst>
                                  <p:childTnLst>
                                    <p:animRot by="-21600000">
                                      <p:cBhvr>
                                        <p:cTn id="533" dur="2000" fill="hold"/>
                                        <p:tgtEl>
                                          <p:spTgt spid="82"/>
                                        </p:tgtEl>
                                        <p:attrNameLst>
                                          <p:attrName>r</p:attrName>
                                        </p:attrNameLst>
                                      </p:cBhvr>
                                    </p:animRot>
                                  </p:childTnLst>
                                </p:cTn>
                              </p:par>
                              <p:par>
                                <p:cTn id="534" presetID="8" presetClass="emph" presetSubtype="0" fill="hold" grpId="2" nodeType="withEffect">
                                  <p:stCondLst>
                                    <p:cond delay="0"/>
                                  </p:stCondLst>
                                  <p:childTnLst>
                                    <p:animRot by="21600000">
                                      <p:cBhvr>
                                        <p:cTn id="535" dur="2000" fill="hold"/>
                                        <p:tgtEl>
                                          <p:spTgt spid="83"/>
                                        </p:tgtEl>
                                        <p:attrNameLst>
                                          <p:attrName>r</p:attrName>
                                        </p:attrNameLst>
                                      </p:cBhvr>
                                    </p:animRot>
                                  </p:childTnLst>
                                </p:cTn>
                              </p:par>
                              <p:par>
                                <p:cTn id="536" presetID="8" presetClass="emph" presetSubtype="0" fill="hold" grpId="2" nodeType="withEffect">
                                  <p:stCondLst>
                                    <p:cond delay="0"/>
                                  </p:stCondLst>
                                  <p:childTnLst>
                                    <p:animRot by="-21600000">
                                      <p:cBhvr>
                                        <p:cTn id="537" dur="2000" fill="hold"/>
                                        <p:tgtEl>
                                          <p:spTgt spid="84"/>
                                        </p:tgtEl>
                                        <p:attrNameLst>
                                          <p:attrName>r</p:attrName>
                                        </p:attrNameLst>
                                      </p:cBhvr>
                                    </p:animRot>
                                  </p:childTnLst>
                                </p:cTn>
                              </p:par>
                              <p:par>
                                <p:cTn id="538" presetID="8" presetClass="emph" presetSubtype="0" fill="hold" grpId="2" nodeType="withEffect">
                                  <p:stCondLst>
                                    <p:cond delay="0"/>
                                  </p:stCondLst>
                                  <p:childTnLst>
                                    <p:animRot by="21600000">
                                      <p:cBhvr>
                                        <p:cTn id="539" dur="2000" fill="hold"/>
                                        <p:tgtEl>
                                          <p:spTgt spid="85"/>
                                        </p:tgtEl>
                                        <p:attrNameLst>
                                          <p:attrName>r</p:attrName>
                                        </p:attrNameLst>
                                      </p:cBhvr>
                                    </p:animRot>
                                  </p:childTnLst>
                                </p:cTn>
                              </p:par>
                              <p:par>
                                <p:cTn id="540" presetID="8" presetClass="emph" presetSubtype="0" fill="hold" grpId="2" nodeType="withEffect">
                                  <p:stCondLst>
                                    <p:cond delay="0"/>
                                  </p:stCondLst>
                                  <p:childTnLst>
                                    <p:animRot by="21600000">
                                      <p:cBhvr>
                                        <p:cTn id="541" dur="2000" fill="hold"/>
                                        <p:tgtEl>
                                          <p:spTgt spid="86"/>
                                        </p:tgtEl>
                                        <p:attrNameLst>
                                          <p:attrName>r</p:attrName>
                                        </p:attrNameLst>
                                      </p:cBhvr>
                                    </p:animRot>
                                  </p:childTnLst>
                                </p:cTn>
                              </p:par>
                              <p:par>
                                <p:cTn id="542" presetID="8" presetClass="emph" presetSubtype="0" fill="hold" grpId="2" nodeType="withEffect">
                                  <p:stCondLst>
                                    <p:cond delay="0"/>
                                  </p:stCondLst>
                                  <p:childTnLst>
                                    <p:animRot by="-21600000">
                                      <p:cBhvr>
                                        <p:cTn id="543" dur="2000" fill="hold"/>
                                        <p:tgtEl>
                                          <p:spTgt spid="87"/>
                                        </p:tgtEl>
                                        <p:attrNameLst>
                                          <p:attrName>r</p:attrName>
                                        </p:attrNameLst>
                                      </p:cBhvr>
                                    </p:animRot>
                                  </p:childTnLst>
                                </p:cTn>
                              </p:par>
                              <p:par>
                                <p:cTn id="544" presetID="8" presetClass="emph" presetSubtype="0" fill="hold" grpId="2" nodeType="withEffect">
                                  <p:stCondLst>
                                    <p:cond delay="0"/>
                                  </p:stCondLst>
                                  <p:childTnLst>
                                    <p:animRot by="21600000">
                                      <p:cBhvr>
                                        <p:cTn id="545" dur="2000" fill="hold"/>
                                        <p:tgtEl>
                                          <p:spTgt spid="88"/>
                                        </p:tgtEl>
                                        <p:attrNameLst>
                                          <p:attrName>r</p:attrName>
                                        </p:attrNameLst>
                                      </p:cBhvr>
                                    </p:animRot>
                                  </p:childTnLst>
                                </p:cTn>
                              </p:par>
                              <p:par>
                                <p:cTn id="546" presetID="8" presetClass="emph" presetSubtype="0" fill="hold" grpId="2" nodeType="withEffect">
                                  <p:stCondLst>
                                    <p:cond delay="0"/>
                                  </p:stCondLst>
                                  <p:childTnLst>
                                    <p:animRot by="-21600000">
                                      <p:cBhvr>
                                        <p:cTn id="547" dur="2000" fill="hold"/>
                                        <p:tgtEl>
                                          <p:spTgt spid="89"/>
                                        </p:tgtEl>
                                        <p:attrNameLst>
                                          <p:attrName>r</p:attrName>
                                        </p:attrNameLst>
                                      </p:cBhvr>
                                    </p:animRot>
                                  </p:childTnLst>
                                </p:cTn>
                              </p:par>
                              <p:par>
                                <p:cTn id="548" presetID="8" presetClass="emph" presetSubtype="0" fill="hold" grpId="2" nodeType="withEffect">
                                  <p:stCondLst>
                                    <p:cond delay="0"/>
                                  </p:stCondLst>
                                  <p:childTnLst>
                                    <p:animRot by="21600000">
                                      <p:cBhvr>
                                        <p:cTn id="549" dur="2000" fill="hold"/>
                                        <p:tgtEl>
                                          <p:spTgt spid="90"/>
                                        </p:tgtEl>
                                        <p:attrNameLst>
                                          <p:attrName>r</p:attrName>
                                        </p:attrNameLst>
                                      </p:cBhvr>
                                    </p:animRot>
                                  </p:childTnLst>
                                </p:cTn>
                              </p:par>
                              <p:par>
                                <p:cTn id="550" presetID="8" presetClass="emph" presetSubtype="0" fill="hold" grpId="2" nodeType="withEffect">
                                  <p:stCondLst>
                                    <p:cond delay="0"/>
                                  </p:stCondLst>
                                  <p:childTnLst>
                                    <p:animRot by="-21600000">
                                      <p:cBhvr>
                                        <p:cTn id="551" dur="2000" fill="hold"/>
                                        <p:tgtEl>
                                          <p:spTgt spid="91"/>
                                        </p:tgtEl>
                                        <p:attrNameLst>
                                          <p:attrName>r</p:attrName>
                                        </p:attrNameLst>
                                      </p:cBhvr>
                                    </p:animRot>
                                  </p:childTnLst>
                                </p:cTn>
                              </p:par>
                              <p:par>
                                <p:cTn id="552" presetID="8" presetClass="emph" presetSubtype="0" fill="hold" grpId="2" nodeType="withEffect">
                                  <p:stCondLst>
                                    <p:cond delay="0"/>
                                  </p:stCondLst>
                                  <p:childTnLst>
                                    <p:animRot by="21600000">
                                      <p:cBhvr>
                                        <p:cTn id="553" dur="2000" fill="hold"/>
                                        <p:tgtEl>
                                          <p:spTgt spid="92"/>
                                        </p:tgtEl>
                                        <p:attrNameLst>
                                          <p:attrName>r</p:attrName>
                                        </p:attrNameLst>
                                      </p:cBhvr>
                                    </p:animRot>
                                  </p:childTnLst>
                                </p:cTn>
                              </p:par>
                              <p:par>
                                <p:cTn id="554" presetID="8" presetClass="emph" presetSubtype="0" fill="hold" grpId="2" nodeType="withEffect">
                                  <p:stCondLst>
                                    <p:cond delay="0"/>
                                  </p:stCondLst>
                                  <p:childTnLst>
                                    <p:animRot by="-21600000">
                                      <p:cBhvr>
                                        <p:cTn id="555" dur="2000" fill="hold"/>
                                        <p:tgtEl>
                                          <p:spTgt spid="93"/>
                                        </p:tgtEl>
                                        <p:attrNameLst>
                                          <p:attrName>r</p:attrName>
                                        </p:attrNameLst>
                                      </p:cBhvr>
                                    </p:animRot>
                                  </p:childTnLst>
                                </p:cTn>
                              </p:par>
                              <p:par>
                                <p:cTn id="556" presetID="8" presetClass="emph" presetSubtype="0" fill="hold" grpId="2" nodeType="withEffect">
                                  <p:stCondLst>
                                    <p:cond delay="0"/>
                                  </p:stCondLst>
                                  <p:childTnLst>
                                    <p:animRot by="21600000">
                                      <p:cBhvr>
                                        <p:cTn id="557" dur="2000" fill="hold"/>
                                        <p:tgtEl>
                                          <p:spTgt spid="94"/>
                                        </p:tgtEl>
                                        <p:attrNameLst>
                                          <p:attrName>r</p:attrName>
                                        </p:attrNameLst>
                                      </p:cBhvr>
                                    </p:animRot>
                                  </p:childTnLst>
                                </p:cTn>
                              </p:par>
                              <p:par>
                                <p:cTn id="558" presetID="8" presetClass="emph" presetSubtype="0" fill="hold" grpId="2" nodeType="withEffect">
                                  <p:stCondLst>
                                    <p:cond delay="0"/>
                                  </p:stCondLst>
                                  <p:childTnLst>
                                    <p:animRot by="-21600000">
                                      <p:cBhvr>
                                        <p:cTn id="559" dur="2000" fill="hold"/>
                                        <p:tgtEl>
                                          <p:spTgt spid="95"/>
                                        </p:tgtEl>
                                        <p:attrNameLst>
                                          <p:attrName>r</p:attrName>
                                        </p:attrNameLst>
                                      </p:cBhvr>
                                    </p:animRot>
                                  </p:childTnLst>
                                </p:cTn>
                              </p:par>
                              <p:par>
                                <p:cTn id="560" presetID="8" presetClass="emph" presetSubtype="0" fill="hold" grpId="2" nodeType="withEffect">
                                  <p:stCondLst>
                                    <p:cond delay="0"/>
                                  </p:stCondLst>
                                  <p:childTnLst>
                                    <p:animRot by="21600000">
                                      <p:cBhvr>
                                        <p:cTn id="561" dur="2000" fill="hold"/>
                                        <p:tgtEl>
                                          <p:spTgt spid="96"/>
                                        </p:tgtEl>
                                        <p:attrNameLst>
                                          <p:attrName>r</p:attrName>
                                        </p:attrNameLst>
                                      </p:cBhvr>
                                    </p:animRot>
                                  </p:childTnLst>
                                </p:cTn>
                              </p:par>
                              <p:par>
                                <p:cTn id="562" presetID="8" presetClass="emph" presetSubtype="0" fill="hold" grpId="2" nodeType="withEffect">
                                  <p:stCondLst>
                                    <p:cond delay="0"/>
                                  </p:stCondLst>
                                  <p:childTnLst>
                                    <p:animRot by="-21600000">
                                      <p:cBhvr>
                                        <p:cTn id="563" dur="2000" fill="hold"/>
                                        <p:tgtEl>
                                          <p:spTgt spid="97"/>
                                        </p:tgtEl>
                                        <p:attrNameLst>
                                          <p:attrName>r</p:attrName>
                                        </p:attrNameLst>
                                      </p:cBhvr>
                                    </p:animRot>
                                  </p:childTnLst>
                                </p:cTn>
                              </p:par>
                              <p:par>
                                <p:cTn id="564" presetID="8" presetClass="emph" presetSubtype="0" fill="hold" grpId="2" nodeType="withEffect">
                                  <p:stCondLst>
                                    <p:cond delay="0"/>
                                  </p:stCondLst>
                                  <p:childTnLst>
                                    <p:animRot by="21600000">
                                      <p:cBhvr>
                                        <p:cTn id="565" dur="2000" fill="hold"/>
                                        <p:tgtEl>
                                          <p:spTgt spid="98"/>
                                        </p:tgtEl>
                                        <p:attrNameLst>
                                          <p:attrName>r</p:attrName>
                                        </p:attrNameLst>
                                      </p:cBhvr>
                                    </p:animRot>
                                  </p:childTnLst>
                                </p:cTn>
                              </p:par>
                              <p:par>
                                <p:cTn id="566" presetID="8" presetClass="emph" presetSubtype="0" fill="hold" grpId="2" nodeType="withEffect">
                                  <p:stCondLst>
                                    <p:cond delay="0"/>
                                  </p:stCondLst>
                                  <p:childTnLst>
                                    <p:animRot by="21600000">
                                      <p:cBhvr>
                                        <p:cTn id="567" dur="2000" fill="hold"/>
                                        <p:tgtEl>
                                          <p:spTgt spid="99"/>
                                        </p:tgtEl>
                                        <p:attrNameLst>
                                          <p:attrName>r</p:attrName>
                                        </p:attrNameLst>
                                      </p:cBhvr>
                                    </p:animRot>
                                  </p:childTnLst>
                                </p:cTn>
                              </p:par>
                              <p:par>
                                <p:cTn id="568" presetID="8" presetClass="emph" presetSubtype="0" fill="hold" grpId="2" nodeType="withEffect">
                                  <p:stCondLst>
                                    <p:cond delay="0"/>
                                  </p:stCondLst>
                                  <p:childTnLst>
                                    <p:animRot by="-21600000">
                                      <p:cBhvr>
                                        <p:cTn id="569" dur="2000" fill="hold"/>
                                        <p:tgtEl>
                                          <p:spTgt spid="100"/>
                                        </p:tgtEl>
                                        <p:attrNameLst>
                                          <p:attrName>r</p:attrName>
                                        </p:attrNameLst>
                                      </p:cBhvr>
                                    </p:animRot>
                                  </p:childTnLst>
                                </p:cTn>
                              </p:par>
                              <p:par>
                                <p:cTn id="570" presetID="8" presetClass="emph" presetSubtype="0" fill="hold" grpId="2" nodeType="withEffect">
                                  <p:stCondLst>
                                    <p:cond delay="0"/>
                                  </p:stCondLst>
                                  <p:childTnLst>
                                    <p:animRot by="21600000">
                                      <p:cBhvr>
                                        <p:cTn id="571" dur="2000" fill="hold"/>
                                        <p:tgtEl>
                                          <p:spTgt spid="101"/>
                                        </p:tgtEl>
                                        <p:attrNameLst>
                                          <p:attrName>r</p:attrName>
                                        </p:attrNameLst>
                                      </p:cBhvr>
                                    </p:animRot>
                                  </p:childTnLst>
                                </p:cTn>
                              </p:par>
                              <p:par>
                                <p:cTn id="572" presetID="8" presetClass="emph" presetSubtype="0" fill="hold" grpId="2" nodeType="withEffect">
                                  <p:stCondLst>
                                    <p:cond delay="0"/>
                                  </p:stCondLst>
                                  <p:childTnLst>
                                    <p:animRot by="-21600000">
                                      <p:cBhvr>
                                        <p:cTn id="573" dur="2000" fill="hold"/>
                                        <p:tgtEl>
                                          <p:spTgt spid="102"/>
                                        </p:tgtEl>
                                        <p:attrNameLst>
                                          <p:attrName>r</p:attrName>
                                        </p:attrNameLst>
                                      </p:cBhvr>
                                    </p:animRot>
                                  </p:childTnLst>
                                </p:cTn>
                              </p:par>
                              <p:par>
                                <p:cTn id="574" presetID="8" presetClass="emph" presetSubtype="0" fill="hold" grpId="2" nodeType="withEffect">
                                  <p:stCondLst>
                                    <p:cond delay="0"/>
                                  </p:stCondLst>
                                  <p:childTnLst>
                                    <p:animRot by="21600000">
                                      <p:cBhvr>
                                        <p:cTn id="575" dur="2000" fill="hold"/>
                                        <p:tgtEl>
                                          <p:spTgt spid="103"/>
                                        </p:tgtEl>
                                        <p:attrNameLst>
                                          <p:attrName>r</p:attrName>
                                        </p:attrNameLst>
                                      </p:cBhvr>
                                    </p:animRot>
                                  </p:childTnLst>
                                </p:cTn>
                              </p:par>
                              <p:par>
                                <p:cTn id="576" presetID="8" presetClass="emph" presetSubtype="0" fill="hold" grpId="2" nodeType="withEffect">
                                  <p:stCondLst>
                                    <p:cond delay="0"/>
                                  </p:stCondLst>
                                  <p:childTnLst>
                                    <p:animRot by="-21600000">
                                      <p:cBhvr>
                                        <p:cTn id="577" dur="2000" fill="hold"/>
                                        <p:tgtEl>
                                          <p:spTgt spid="104"/>
                                        </p:tgtEl>
                                        <p:attrNameLst>
                                          <p:attrName>r</p:attrName>
                                        </p:attrNameLst>
                                      </p:cBhvr>
                                    </p:animRot>
                                  </p:childTnLst>
                                </p:cTn>
                              </p:par>
                              <p:par>
                                <p:cTn id="578" presetID="8" presetClass="emph" presetSubtype="0" fill="hold" grpId="2" nodeType="withEffect">
                                  <p:stCondLst>
                                    <p:cond delay="0"/>
                                  </p:stCondLst>
                                  <p:childTnLst>
                                    <p:animRot by="21600000">
                                      <p:cBhvr>
                                        <p:cTn id="579" dur="2000" fill="hold"/>
                                        <p:tgtEl>
                                          <p:spTgt spid="105"/>
                                        </p:tgtEl>
                                        <p:attrNameLst>
                                          <p:attrName>r</p:attrName>
                                        </p:attrNameLst>
                                      </p:cBhvr>
                                    </p:animRot>
                                  </p:childTnLst>
                                </p:cTn>
                              </p:par>
                              <p:par>
                                <p:cTn id="580" presetID="8" presetClass="emph" presetSubtype="0" fill="hold" grpId="2" nodeType="withEffect">
                                  <p:stCondLst>
                                    <p:cond delay="0"/>
                                  </p:stCondLst>
                                  <p:childTnLst>
                                    <p:animRot by="-21600000">
                                      <p:cBhvr>
                                        <p:cTn id="581" dur="2000" fill="hold"/>
                                        <p:tgtEl>
                                          <p:spTgt spid="106"/>
                                        </p:tgtEl>
                                        <p:attrNameLst>
                                          <p:attrName>r</p:attrName>
                                        </p:attrNameLst>
                                      </p:cBhvr>
                                    </p:animRot>
                                  </p:childTnLst>
                                </p:cTn>
                              </p:par>
                              <p:par>
                                <p:cTn id="582" presetID="8" presetClass="emph" presetSubtype="0" fill="hold" grpId="2" nodeType="withEffect">
                                  <p:stCondLst>
                                    <p:cond delay="0"/>
                                  </p:stCondLst>
                                  <p:childTnLst>
                                    <p:animRot by="21600000">
                                      <p:cBhvr>
                                        <p:cTn id="583" dur="2000" fill="hold"/>
                                        <p:tgtEl>
                                          <p:spTgt spid="107"/>
                                        </p:tgtEl>
                                        <p:attrNameLst>
                                          <p:attrName>r</p:attrName>
                                        </p:attrNameLst>
                                      </p:cBhvr>
                                    </p:animRot>
                                  </p:childTnLst>
                                </p:cTn>
                              </p:par>
                              <p:par>
                                <p:cTn id="584" presetID="8" presetClass="emph" presetSubtype="0" fill="hold" grpId="2" nodeType="withEffect">
                                  <p:stCondLst>
                                    <p:cond delay="0"/>
                                  </p:stCondLst>
                                  <p:childTnLst>
                                    <p:animRot by="-21600000">
                                      <p:cBhvr>
                                        <p:cTn id="585" dur="2000" fill="hold"/>
                                        <p:tgtEl>
                                          <p:spTgt spid="108"/>
                                        </p:tgtEl>
                                        <p:attrNameLst>
                                          <p:attrName>r</p:attrName>
                                        </p:attrNameLst>
                                      </p:cBhvr>
                                    </p:animRot>
                                  </p:childTnLst>
                                </p:cTn>
                              </p:par>
                              <p:par>
                                <p:cTn id="586" presetID="8" presetClass="emph" presetSubtype="0" fill="hold" grpId="2" nodeType="withEffect">
                                  <p:stCondLst>
                                    <p:cond delay="0"/>
                                  </p:stCondLst>
                                  <p:childTnLst>
                                    <p:animRot by="21600000">
                                      <p:cBhvr>
                                        <p:cTn id="587" dur="2000" fill="hold"/>
                                        <p:tgtEl>
                                          <p:spTgt spid="109"/>
                                        </p:tgtEl>
                                        <p:attrNameLst>
                                          <p:attrName>r</p:attrName>
                                        </p:attrNameLst>
                                      </p:cBhvr>
                                    </p:animRot>
                                  </p:childTnLst>
                                </p:cTn>
                              </p:par>
                              <p:par>
                                <p:cTn id="588" presetID="8" presetClass="emph" presetSubtype="0" fill="hold" grpId="2" nodeType="withEffect">
                                  <p:stCondLst>
                                    <p:cond delay="0"/>
                                  </p:stCondLst>
                                  <p:childTnLst>
                                    <p:animRot by="-21600000">
                                      <p:cBhvr>
                                        <p:cTn id="589" dur="2000" fill="hold"/>
                                        <p:tgtEl>
                                          <p:spTgt spid="110"/>
                                        </p:tgtEl>
                                        <p:attrNameLst>
                                          <p:attrName>r</p:attrName>
                                        </p:attrNameLst>
                                      </p:cBhvr>
                                    </p:animRot>
                                  </p:childTnLst>
                                </p:cTn>
                              </p:par>
                              <p:par>
                                <p:cTn id="590" presetID="8" presetClass="emph" presetSubtype="0" fill="hold" grpId="2" nodeType="withEffect">
                                  <p:stCondLst>
                                    <p:cond delay="0"/>
                                  </p:stCondLst>
                                  <p:childTnLst>
                                    <p:animRot by="21600000">
                                      <p:cBhvr>
                                        <p:cTn id="591" dur="2000" fill="hold"/>
                                        <p:tgtEl>
                                          <p:spTgt spid="111"/>
                                        </p:tgtEl>
                                        <p:attrNameLst>
                                          <p:attrName>r</p:attrName>
                                        </p:attrNameLst>
                                      </p:cBhvr>
                                    </p:animRot>
                                  </p:childTnLst>
                                </p:cTn>
                              </p:par>
                            </p:childTnLst>
                          </p:cTn>
                        </p:par>
                        <p:par>
                          <p:cTn id="592" fill="hold">
                            <p:stCondLst>
                              <p:cond delay="2000"/>
                            </p:stCondLst>
                            <p:childTnLst>
                              <p:par>
                                <p:cTn id="593" presetID="2" presetClass="exit" presetSubtype="4" fill="hold" grpId="3" nodeType="afterEffect">
                                  <p:stCondLst>
                                    <p:cond delay="0"/>
                                  </p:stCondLst>
                                  <p:childTnLst>
                                    <p:anim calcmode="lin" valueType="num">
                                      <p:cBhvr additive="base">
                                        <p:cTn id="594" dur="2000"/>
                                        <p:tgtEl>
                                          <p:spTgt spid="47"/>
                                        </p:tgtEl>
                                        <p:attrNameLst>
                                          <p:attrName>ppt_x</p:attrName>
                                        </p:attrNameLst>
                                      </p:cBhvr>
                                      <p:tavLst>
                                        <p:tav tm="0">
                                          <p:val>
                                            <p:strVal val="ppt_x"/>
                                          </p:val>
                                        </p:tav>
                                        <p:tav tm="100000">
                                          <p:val>
                                            <p:strVal val="ppt_x"/>
                                          </p:val>
                                        </p:tav>
                                      </p:tavLst>
                                    </p:anim>
                                    <p:anim calcmode="lin" valueType="num">
                                      <p:cBhvr additive="base">
                                        <p:cTn id="595" dur="2000"/>
                                        <p:tgtEl>
                                          <p:spTgt spid="47"/>
                                        </p:tgtEl>
                                        <p:attrNameLst>
                                          <p:attrName>ppt_y</p:attrName>
                                        </p:attrNameLst>
                                      </p:cBhvr>
                                      <p:tavLst>
                                        <p:tav tm="0">
                                          <p:val>
                                            <p:strVal val="ppt_y"/>
                                          </p:val>
                                        </p:tav>
                                        <p:tav tm="100000">
                                          <p:val>
                                            <p:strVal val="1+ppt_h/2"/>
                                          </p:val>
                                        </p:tav>
                                      </p:tavLst>
                                    </p:anim>
                                    <p:set>
                                      <p:cBhvr>
                                        <p:cTn id="596" dur="1" fill="hold">
                                          <p:stCondLst>
                                            <p:cond delay="1999"/>
                                          </p:stCondLst>
                                        </p:cTn>
                                        <p:tgtEl>
                                          <p:spTgt spid="47"/>
                                        </p:tgtEl>
                                        <p:attrNameLst>
                                          <p:attrName>style.visibility</p:attrName>
                                        </p:attrNameLst>
                                      </p:cBhvr>
                                      <p:to>
                                        <p:strVal val="hidden"/>
                                      </p:to>
                                    </p:set>
                                  </p:childTnLst>
                                </p:cTn>
                              </p:par>
                              <p:par>
                                <p:cTn id="597" presetID="2" presetClass="exit" presetSubtype="4" fill="hold" grpId="3" nodeType="withEffect">
                                  <p:stCondLst>
                                    <p:cond delay="0"/>
                                  </p:stCondLst>
                                  <p:childTnLst>
                                    <p:anim calcmode="lin" valueType="num">
                                      <p:cBhvr additive="base">
                                        <p:cTn id="598" dur="2000"/>
                                        <p:tgtEl>
                                          <p:spTgt spid="48"/>
                                        </p:tgtEl>
                                        <p:attrNameLst>
                                          <p:attrName>ppt_x</p:attrName>
                                        </p:attrNameLst>
                                      </p:cBhvr>
                                      <p:tavLst>
                                        <p:tav tm="0">
                                          <p:val>
                                            <p:strVal val="ppt_x"/>
                                          </p:val>
                                        </p:tav>
                                        <p:tav tm="100000">
                                          <p:val>
                                            <p:strVal val="ppt_x"/>
                                          </p:val>
                                        </p:tav>
                                      </p:tavLst>
                                    </p:anim>
                                    <p:anim calcmode="lin" valueType="num">
                                      <p:cBhvr additive="base">
                                        <p:cTn id="599" dur="2000"/>
                                        <p:tgtEl>
                                          <p:spTgt spid="48"/>
                                        </p:tgtEl>
                                        <p:attrNameLst>
                                          <p:attrName>ppt_y</p:attrName>
                                        </p:attrNameLst>
                                      </p:cBhvr>
                                      <p:tavLst>
                                        <p:tav tm="0">
                                          <p:val>
                                            <p:strVal val="ppt_y"/>
                                          </p:val>
                                        </p:tav>
                                        <p:tav tm="100000">
                                          <p:val>
                                            <p:strVal val="1+ppt_h/2"/>
                                          </p:val>
                                        </p:tav>
                                      </p:tavLst>
                                    </p:anim>
                                    <p:set>
                                      <p:cBhvr>
                                        <p:cTn id="600" dur="1" fill="hold">
                                          <p:stCondLst>
                                            <p:cond delay="1999"/>
                                          </p:stCondLst>
                                        </p:cTn>
                                        <p:tgtEl>
                                          <p:spTgt spid="48"/>
                                        </p:tgtEl>
                                        <p:attrNameLst>
                                          <p:attrName>style.visibility</p:attrName>
                                        </p:attrNameLst>
                                      </p:cBhvr>
                                      <p:to>
                                        <p:strVal val="hidden"/>
                                      </p:to>
                                    </p:set>
                                  </p:childTnLst>
                                </p:cTn>
                              </p:par>
                              <p:par>
                                <p:cTn id="601" presetID="2" presetClass="exit" presetSubtype="4" fill="hold" grpId="3" nodeType="withEffect">
                                  <p:stCondLst>
                                    <p:cond delay="0"/>
                                  </p:stCondLst>
                                  <p:childTnLst>
                                    <p:anim calcmode="lin" valueType="num">
                                      <p:cBhvr additive="base">
                                        <p:cTn id="602" dur="2000"/>
                                        <p:tgtEl>
                                          <p:spTgt spid="49"/>
                                        </p:tgtEl>
                                        <p:attrNameLst>
                                          <p:attrName>ppt_x</p:attrName>
                                        </p:attrNameLst>
                                      </p:cBhvr>
                                      <p:tavLst>
                                        <p:tav tm="0">
                                          <p:val>
                                            <p:strVal val="ppt_x"/>
                                          </p:val>
                                        </p:tav>
                                        <p:tav tm="100000">
                                          <p:val>
                                            <p:strVal val="ppt_x"/>
                                          </p:val>
                                        </p:tav>
                                      </p:tavLst>
                                    </p:anim>
                                    <p:anim calcmode="lin" valueType="num">
                                      <p:cBhvr additive="base">
                                        <p:cTn id="603" dur="2000"/>
                                        <p:tgtEl>
                                          <p:spTgt spid="49"/>
                                        </p:tgtEl>
                                        <p:attrNameLst>
                                          <p:attrName>ppt_y</p:attrName>
                                        </p:attrNameLst>
                                      </p:cBhvr>
                                      <p:tavLst>
                                        <p:tav tm="0">
                                          <p:val>
                                            <p:strVal val="ppt_y"/>
                                          </p:val>
                                        </p:tav>
                                        <p:tav tm="100000">
                                          <p:val>
                                            <p:strVal val="1+ppt_h/2"/>
                                          </p:val>
                                        </p:tav>
                                      </p:tavLst>
                                    </p:anim>
                                    <p:set>
                                      <p:cBhvr>
                                        <p:cTn id="604" dur="1" fill="hold">
                                          <p:stCondLst>
                                            <p:cond delay="1999"/>
                                          </p:stCondLst>
                                        </p:cTn>
                                        <p:tgtEl>
                                          <p:spTgt spid="49"/>
                                        </p:tgtEl>
                                        <p:attrNameLst>
                                          <p:attrName>style.visibility</p:attrName>
                                        </p:attrNameLst>
                                      </p:cBhvr>
                                      <p:to>
                                        <p:strVal val="hidden"/>
                                      </p:to>
                                    </p:set>
                                  </p:childTnLst>
                                </p:cTn>
                              </p:par>
                              <p:par>
                                <p:cTn id="605" presetID="2" presetClass="exit" presetSubtype="4" fill="hold" grpId="3" nodeType="withEffect">
                                  <p:stCondLst>
                                    <p:cond delay="0"/>
                                  </p:stCondLst>
                                  <p:childTnLst>
                                    <p:anim calcmode="lin" valueType="num">
                                      <p:cBhvr additive="base">
                                        <p:cTn id="606" dur="2000"/>
                                        <p:tgtEl>
                                          <p:spTgt spid="50"/>
                                        </p:tgtEl>
                                        <p:attrNameLst>
                                          <p:attrName>ppt_x</p:attrName>
                                        </p:attrNameLst>
                                      </p:cBhvr>
                                      <p:tavLst>
                                        <p:tav tm="0">
                                          <p:val>
                                            <p:strVal val="ppt_x"/>
                                          </p:val>
                                        </p:tav>
                                        <p:tav tm="100000">
                                          <p:val>
                                            <p:strVal val="ppt_x"/>
                                          </p:val>
                                        </p:tav>
                                      </p:tavLst>
                                    </p:anim>
                                    <p:anim calcmode="lin" valueType="num">
                                      <p:cBhvr additive="base">
                                        <p:cTn id="607" dur="2000"/>
                                        <p:tgtEl>
                                          <p:spTgt spid="50"/>
                                        </p:tgtEl>
                                        <p:attrNameLst>
                                          <p:attrName>ppt_y</p:attrName>
                                        </p:attrNameLst>
                                      </p:cBhvr>
                                      <p:tavLst>
                                        <p:tav tm="0">
                                          <p:val>
                                            <p:strVal val="ppt_y"/>
                                          </p:val>
                                        </p:tav>
                                        <p:tav tm="100000">
                                          <p:val>
                                            <p:strVal val="1+ppt_h/2"/>
                                          </p:val>
                                        </p:tav>
                                      </p:tavLst>
                                    </p:anim>
                                    <p:set>
                                      <p:cBhvr>
                                        <p:cTn id="608" dur="1" fill="hold">
                                          <p:stCondLst>
                                            <p:cond delay="1999"/>
                                          </p:stCondLst>
                                        </p:cTn>
                                        <p:tgtEl>
                                          <p:spTgt spid="50"/>
                                        </p:tgtEl>
                                        <p:attrNameLst>
                                          <p:attrName>style.visibility</p:attrName>
                                        </p:attrNameLst>
                                      </p:cBhvr>
                                      <p:to>
                                        <p:strVal val="hidden"/>
                                      </p:to>
                                    </p:set>
                                  </p:childTnLst>
                                </p:cTn>
                              </p:par>
                              <p:par>
                                <p:cTn id="609" presetID="2" presetClass="exit" presetSubtype="4" fill="hold" grpId="3" nodeType="withEffect">
                                  <p:stCondLst>
                                    <p:cond delay="0"/>
                                  </p:stCondLst>
                                  <p:childTnLst>
                                    <p:anim calcmode="lin" valueType="num">
                                      <p:cBhvr additive="base">
                                        <p:cTn id="610" dur="2000"/>
                                        <p:tgtEl>
                                          <p:spTgt spid="51"/>
                                        </p:tgtEl>
                                        <p:attrNameLst>
                                          <p:attrName>ppt_x</p:attrName>
                                        </p:attrNameLst>
                                      </p:cBhvr>
                                      <p:tavLst>
                                        <p:tav tm="0">
                                          <p:val>
                                            <p:strVal val="ppt_x"/>
                                          </p:val>
                                        </p:tav>
                                        <p:tav tm="100000">
                                          <p:val>
                                            <p:strVal val="ppt_x"/>
                                          </p:val>
                                        </p:tav>
                                      </p:tavLst>
                                    </p:anim>
                                    <p:anim calcmode="lin" valueType="num">
                                      <p:cBhvr additive="base">
                                        <p:cTn id="611" dur="2000"/>
                                        <p:tgtEl>
                                          <p:spTgt spid="51"/>
                                        </p:tgtEl>
                                        <p:attrNameLst>
                                          <p:attrName>ppt_y</p:attrName>
                                        </p:attrNameLst>
                                      </p:cBhvr>
                                      <p:tavLst>
                                        <p:tav tm="0">
                                          <p:val>
                                            <p:strVal val="ppt_y"/>
                                          </p:val>
                                        </p:tav>
                                        <p:tav tm="100000">
                                          <p:val>
                                            <p:strVal val="1+ppt_h/2"/>
                                          </p:val>
                                        </p:tav>
                                      </p:tavLst>
                                    </p:anim>
                                    <p:set>
                                      <p:cBhvr>
                                        <p:cTn id="612" dur="1" fill="hold">
                                          <p:stCondLst>
                                            <p:cond delay="1999"/>
                                          </p:stCondLst>
                                        </p:cTn>
                                        <p:tgtEl>
                                          <p:spTgt spid="51"/>
                                        </p:tgtEl>
                                        <p:attrNameLst>
                                          <p:attrName>style.visibility</p:attrName>
                                        </p:attrNameLst>
                                      </p:cBhvr>
                                      <p:to>
                                        <p:strVal val="hidden"/>
                                      </p:to>
                                    </p:set>
                                  </p:childTnLst>
                                </p:cTn>
                              </p:par>
                              <p:par>
                                <p:cTn id="613" presetID="2" presetClass="exit" presetSubtype="4" fill="hold" grpId="3" nodeType="withEffect">
                                  <p:stCondLst>
                                    <p:cond delay="0"/>
                                  </p:stCondLst>
                                  <p:childTnLst>
                                    <p:anim calcmode="lin" valueType="num">
                                      <p:cBhvr additive="base">
                                        <p:cTn id="614" dur="2000"/>
                                        <p:tgtEl>
                                          <p:spTgt spid="52"/>
                                        </p:tgtEl>
                                        <p:attrNameLst>
                                          <p:attrName>ppt_x</p:attrName>
                                        </p:attrNameLst>
                                      </p:cBhvr>
                                      <p:tavLst>
                                        <p:tav tm="0">
                                          <p:val>
                                            <p:strVal val="ppt_x"/>
                                          </p:val>
                                        </p:tav>
                                        <p:tav tm="100000">
                                          <p:val>
                                            <p:strVal val="ppt_x"/>
                                          </p:val>
                                        </p:tav>
                                      </p:tavLst>
                                    </p:anim>
                                    <p:anim calcmode="lin" valueType="num">
                                      <p:cBhvr additive="base">
                                        <p:cTn id="615" dur="2000"/>
                                        <p:tgtEl>
                                          <p:spTgt spid="52"/>
                                        </p:tgtEl>
                                        <p:attrNameLst>
                                          <p:attrName>ppt_y</p:attrName>
                                        </p:attrNameLst>
                                      </p:cBhvr>
                                      <p:tavLst>
                                        <p:tav tm="0">
                                          <p:val>
                                            <p:strVal val="ppt_y"/>
                                          </p:val>
                                        </p:tav>
                                        <p:tav tm="100000">
                                          <p:val>
                                            <p:strVal val="1+ppt_h/2"/>
                                          </p:val>
                                        </p:tav>
                                      </p:tavLst>
                                    </p:anim>
                                    <p:set>
                                      <p:cBhvr>
                                        <p:cTn id="616" dur="1" fill="hold">
                                          <p:stCondLst>
                                            <p:cond delay="1999"/>
                                          </p:stCondLst>
                                        </p:cTn>
                                        <p:tgtEl>
                                          <p:spTgt spid="52"/>
                                        </p:tgtEl>
                                        <p:attrNameLst>
                                          <p:attrName>style.visibility</p:attrName>
                                        </p:attrNameLst>
                                      </p:cBhvr>
                                      <p:to>
                                        <p:strVal val="hidden"/>
                                      </p:to>
                                    </p:set>
                                  </p:childTnLst>
                                </p:cTn>
                              </p:par>
                              <p:par>
                                <p:cTn id="617" presetID="2" presetClass="exit" presetSubtype="4" fill="hold" grpId="3" nodeType="withEffect">
                                  <p:stCondLst>
                                    <p:cond delay="0"/>
                                  </p:stCondLst>
                                  <p:childTnLst>
                                    <p:anim calcmode="lin" valueType="num">
                                      <p:cBhvr additive="base">
                                        <p:cTn id="618" dur="2000"/>
                                        <p:tgtEl>
                                          <p:spTgt spid="53"/>
                                        </p:tgtEl>
                                        <p:attrNameLst>
                                          <p:attrName>ppt_x</p:attrName>
                                        </p:attrNameLst>
                                      </p:cBhvr>
                                      <p:tavLst>
                                        <p:tav tm="0">
                                          <p:val>
                                            <p:strVal val="ppt_x"/>
                                          </p:val>
                                        </p:tav>
                                        <p:tav tm="100000">
                                          <p:val>
                                            <p:strVal val="ppt_x"/>
                                          </p:val>
                                        </p:tav>
                                      </p:tavLst>
                                    </p:anim>
                                    <p:anim calcmode="lin" valueType="num">
                                      <p:cBhvr additive="base">
                                        <p:cTn id="619" dur="2000"/>
                                        <p:tgtEl>
                                          <p:spTgt spid="53"/>
                                        </p:tgtEl>
                                        <p:attrNameLst>
                                          <p:attrName>ppt_y</p:attrName>
                                        </p:attrNameLst>
                                      </p:cBhvr>
                                      <p:tavLst>
                                        <p:tav tm="0">
                                          <p:val>
                                            <p:strVal val="ppt_y"/>
                                          </p:val>
                                        </p:tav>
                                        <p:tav tm="100000">
                                          <p:val>
                                            <p:strVal val="1+ppt_h/2"/>
                                          </p:val>
                                        </p:tav>
                                      </p:tavLst>
                                    </p:anim>
                                    <p:set>
                                      <p:cBhvr>
                                        <p:cTn id="620" dur="1" fill="hold">
                                          <p:stCondLst>
                                            <p:cond delay="1999"/>
                                          </p:stCondLst>
                                        </p:cTn>
                                        <p:tgtEl>
                                          <p:spTgt spid="53"/>
                                        </p:tgtEl>
                                        <p:attrNameLst>
                                          <p:attrName>style.visibility</p:attrName>
                                        </p:attrNameLst>
                                      </p:cBhvr>
                                      <p:to>
                                        <p:strVal val="hidden"/>
                                      </p:to>
                                    </p:set>
                                  </p:childTnLst>
                                </p:cTn>
                              </p:par>
                              <p:par>
                                <p:cTn id="621" presetID="2" presetClass="exit" presetSubtype="4" fill="hold" grpId="3" nodeType="withEffect">
                                  <p:stCondLst>
                                    <p:cond delay="0"/>
                                  </p:stCondLst>
                                  <p:childTnLst>
                                    <p:anim calcmode="lin" valueType="num">
                                      <p:cBhvr additive="base">
                                        <p:cTn id="622" dur="2000"/>
                                        <p:tgtEl>
                                          <p:spTgt spid="54"/>
                                        </p:tgtEl>
                                        <p:attrNameLst>
                                          <p:attrName>ppt_x</p:attrName>
                                        </p:attrNameLst>
                                      </p:cBhvr>
                                      <p:tavLst>
                                        <p:tav tm="0">
                                          <p:val>
                                            <p:strVal val="ppt_x"/>
                                          </p:val>
                                        </p:tav>
                                        <p:tav tm="100000">
                                          <p:val>
                                            <p:strVal val="ppt_x"/>
                                          </p:val>
                                        </p:tav>
                                      </p:tavLst>
                                    </p:anim>
                                    <p:anim calcmode="lin" valueType="num">
                                      <p:cBhvr additive="base">
                                        <p:cTn id="623" dur="2000"/>
                                        <p:tgtEl>
                                          <p:spTgt spid="54"/>
                                        </p:tgtEl>
                                        <p:attrNameLst>
                                          <p:attrName>ppt_y</p:attrName>
                                        </p:attrNameLst>
                                      </p:cBhvr>
                                      <p:tavLst>
                                        <p:tav tm="0">
                                          <p:val>
                                            <p:strVal val="ppt_y"/>
                                          </p:val>
                                        </p:tav>
                                        <p:tav tm="100000">
                                          <p:val>
                                            <p:strVal val="1+ppt_h/2"/>
                                          </p:val>
                                        </p:tav>
                                      </p:tavLst>
                                    </p:anim>
                                    <p:set>
                                      <p:cBhvr>
                                        <p:cTn id="624" dur="1" fill="hold">
                                          <p:stCondLst>
                                            <p:cond delay="1999"/>
                                          </p:stCondLst>
                                        </p:cTn>
                                        <p:tgtEl>
                                          <p:spTgt spid="54"/>
                                        </p:tgtEl>
                                        <p:attrNameLst>
                                          <p:attrName>style.visibility</p:attrName>
                                        </p:attrNameLst>
                                      </p:cBhvr>
                                      <p:to>
                                        <p:strVal val="hidden"/>
                                      </p:to>
                                    </p:set>
                                  </p:childTnLst>
                                </p:cTn>
                              </p:par>
                              <p:par>
                                <p:cTn id="625" presetID="2" presetClass="exit" presetSubtype="4" fill="hold" grpId="3" nodeType="withEffect">
                                  <p:stCondLst>
                                    <p:cond delay="0"/>
                                  </p:stCondLst>
                                  <p:childTnLst>
                                    <p:anim calcmode="lin" valueType="num">
                                      <p:cBhvr additive="base">
                                        <p:cTn id="626" dur="2000"/>
                                        <p:tgtEl>
                                          <p:spTgt spid="55"/>
                                        </p:tgtEl>
                                        <p:attrNameLst>
                                          <p:attrName>ppt_x</p:attrName>
                                        </p:attrNameLst>
                                      </p:cBhvr>
                                      <p:tavLst>
                                        <p:tav tm="0">
                                          <p:val>
                                            <p:strVal val="ppt_x"/>
                                          </p:val>
                                        </p:tav>
                                        <p:tav tm="100000">
                                          <p:val>
                                            <p:strVal val="ppt_x"/>
                                          </p:val>
                                        </p:tav>
                                      </p:tavLst>
                                    </p:anim>
                                    <p:anim calcmode="lin" valueType="num">
                                      <p:cBhvr additive="base">
                                        <p:cTn id="627" dur="2000"/>
                                        <p:tgtEl>
                                          <p:spTgt spid="55"/>
                                        </p:tgtEl>
                                        <p:attrNameLst>
                                          <p:attrName>ppt_y</p:attrName>
                                        </p:attrNameLst>
                                      </p:cBhvr>
                                      <p:tavLst>
                                        <p:tav tm="0">
                                          <p:val>
                                            <p:strVal val="ppt_y"/>
                                          </p:val>
                                        </p:tav>
                                        <p:tav tm="100000">
                                          <p:val>
                                            <p:strVal val="1+ppt_h/2"/>
                                          </p:val>
                                        </p:tav>
                                      </p:tavLst>
                                    </p:anim>
                                    <p:set>
                                      <p:cBhvr>
                                        <p:cTn id="628" dur="1" fill="hold">
                                          <p:stCondLst>
                                            <p:cond delay="1999"/>
                                          </p:stCondLst>
                                        </p:cTn>
                                        <p:tgtEl>
                                          <p:spTgt spid="55"/>
                                        </p:tgtEl>
                                        <p:attrNameLst>
                                          <p:attrName>style.visibility</p:attrName>
                                        </p:attrNameLst>
                                      </p:cBhvr>
                                      <p:to>
                                        <p:strVal val="hidden"/>
                                      </p:to>
                                    </p:set>
                                  </p:childTnLst>
                                </p:cTn>
                              </p:par>
                              <p:par>
                                <p:cTn id="629" presetID="2" presetClass="exit" presetSubtype="4" fill="hold" grpId="3" nodeType="withEffect">
                                  <p:stCondLst>
                                    <p:cond delay="0"/>
                                  </p:stCondLst>
                                  <p:childTnLst>
                                    <p:anim calcmode="lin" valueType="num">
                                      <p:cBhvr additive="base">
                                        <p:cTn id="630" dur="2000"/>
                                        <p:tgtEl>
                                          <p:spTgt spid="56"/>
                                        </p:tgtEl>
                                        <p:attrNameLst>
                                          <p:attrName>ppt_x</p:attrName>
                                        </p:attrNameLst>
                                      </p:cBhvr>
                                      <p:tavLst>
                                        <p:tav tm="0">
                                          <p:val>
                                            <p:strVal val="ppt_x"/>
                                          </p:val>
                                        </p:tav>
                                        <p:tav tm="100000">
                                          <p:val>
                                            <p:strVal val="ppt_x"/>
                                          </p:val>
                                        </p:tav>
                                      </p:tavLst>
                                    </p:anim>
                                    <p:anim calcmode="lin" valueType="num">
                                      <p:cBhvr additive="base">
                                        <p:cTn id="631" dur="2000"/>
                                        <p:tgtEl>
                                          <p:spTgt spid="56"/>
                                        </p:tgtEl>
                                        <p:attrNameLst>
                                          <p:attrName>ppt_y</p:attrName>
                                        </p:attrNameLst>
                                      </p:cBhvr>
                                      <p:tavLst>
                                        <p:tav tm="0">
                                          <p:val>
                                            <p:strVal val="ppt_y"/>
                                          </p:val>
                                        </p:tav>
                                        <p:tav tm="100000">
                                          <p:val>
                                            <p:strVal val="1+ppt_h/2"/>
                                          </p:val>
                                        </p:tav>
                                      </p:tavLst>
                                    </p:anim>
                                    <p:set>
                                      <p:cBhvr>
                                        <p:cTn id="632" dur="1" fill="hold">
                                          <p:stCondLst>
                                            <p:cond delay="1999"/>
                                          </p:stCondLst>
                                        </p:cTn>
                                        <p:tgtEl>
                                          <p:spTgt spid="56"/>
                                        </p:tgtEl>
                                        <p:attrNameLst>
                                          <p:attrName>style.visibility</p:attrName>
                                        </p:attrNameLst>
                                      </p:cBhvr>
                                      <p:to>
                                        <p:strVal val="hidden"/>
                                      </p:to>
                                    </p:set>
                                  </p:childTnLst>
                                </p:cTn>
                              </p:par>
                              <p:par>
                                <p:cTn id="633" presetID="2" presetClass="exit" presetSubtype="4" fill="hold" grpId="3" nodeType="withEffect">
                                  <p:stCondLst>
                                    <p:cond delay="0"/>
                                  </p:stCondLst>
                                  <p:childTnLst>
                                    <p:anim calcmode="lin" valueType="num">
                                      <p:cBhvr additive="base">
                                        <p:cTn id="634" dur="2000"/>
                                        <p:tgtEl>
                                          <p:spTgt spid="57"/>
                                        </p:tgtEl>
                                        <p:attrNameLst>
                                          <p:attrName>ppt_x</p:attrName>
                                        </p:attrNameLst>
                                      </p:cBhvr>
                                      <p:tavLst>
                                        <p:tav tm="0">
                                          <p:val>
                                            <p:strVal val="ppt_x"/>
                                          </p:val>
                                        </p:tav>
                                        <p:tav tm="100000">
                                          <p:val>
                                            <p:strVal val="ppt_x"/>
                                          </p:val>
                                        </p:tav>
                                      </p:tavLst>
                                    </p:anim>
                                    <p:anim calcmode="lin" valueType="num">
                                      <p:cBhvr additive="base">
                                        <p:cTn id="635" dur="2000"/>
                                        <p:tgtEl>
                                          <p:spTgt spid="57"/>
                                        </p:tgtEl>
                                        <p:attrNameLst>
                                          <p:attrName>ppt_y</p:attrName>
                                        </p:attrNameLst>
                                      </p:cBhvr>
                                      <p:tavLst>
                                        <p:tav tm="0">
                                          <p:val>
                                            <p:strVal val="ppt_y"/>
                                          </p:val>
                                        </p:tav>
                                        <p:tav tm="100000">
                                          <p:val>
                                            <p:strVal val="1+ppt_h/2"/>
                                          </p:val>
                                        </p:tav>
                                      </p:tavLst>
                                    </p:anim>
                                    <p:set>
                                      <p:cBhvr>
                                        <p:cTn id="636" dur="1" fill="hold">
                                          <p:stCondLst>
                                            <p:cond delay="1999"/>
                                          </p:stCondLst>
                                        </p:cTn>
                                        <p:tgtEl>
                                          <p:spTgt spid="57"/>
                                        </p:tgtEl>
                                        <p:attrNameLst>
                                          <p:attrName>style.visibility</p:attrName>
                                        </p:attrNameLst>
                                      </p:cBhvr>
                                      <p:to>
                                        <p:strVal val="hidden"/>
                                      </p:to>
                                    </p:set>
                                  </p:childTnLst>
                                </p:cTn>
                              </p:par>
                              <p:par>
                                <p:cTn id="637" presetID="2" presetClass="exit" presetSubtype="4" fill="hold" grpId="3" nodeType="withEffect">
                                  <p:stCondLst>
                                    <p:cond delay="0"/>
                                  </p:stCondLst>
                                  <p:childTnLst>
                                    <p:anim calcmode="lin" valueType="num">
                                      <p:cBhvr additive="base">
                                        <p:cTn id="638" dur="2000"/>
                                        <p:tgtEl>
                                          <p:spTgt spid="58"/>
                                        </p:tgtEl>
                                        <p:attrNameLst>
                                          <p:attrName>ppt_x</p:attrName>
                                        </p:attrNameLst>
                                      </p:cBhvr>
                                      <p:tavLst>
                                        <p:tav tm="0">
                                          <p:val>
                                            <p:strVal val="ppt_x"/>
                                          </p:val>
                                        </p:tav>
                                        <p:tav tm="100000">
                                          <p:val>
                                            <p:strVal val="ppt_x"/>
                                          </p:val>
                                        </p:tav>
                                      </p:tavLst>
                                    </p:anim>
                                    <p:anim calcmode="lin" valueType="num">
                                      <p:cBhvr additive="base">
                                        <p:cTn id="639" dur="2000"/>
                                        <p:tgtEl>
                                          <p:spTgt spid="58"/>
                                        </p:tgtEl>
                                        <p:attrNameLst>
                                          <p:attrName>ppt_y</p:attrName>
                                        </p:attrNameLst>
                                      </p:cBhvr>
                                      <p:tavLst>
                                        <p:tav tm="0">
                                          <p:val>
                                            <p:strVal val="ppt_y"/>
                                          </p:val>
                                        </p:tav>
                                        <p:tav tm="100000">
                                          <p:val>
                                            <p:strVal val="1+ppt_h/2"/>
                                          </p:val>
                                        </p:tav>
                                      </p:tavLst>
                                    </p:anim>
                                    <p:set>
                                      <p:cBhvr>
                                        <p:cTn id="640" dur="1" fill="hold">
                                          <p:stCondLst>
                                            <p:cond delay="1999"/>
                                          </p:stCondLst>
                                        </p:cTn>
                                        <p:tgtEl>
                                          <p:spTgt spid="58"/>
                                        </p:tgtEl>
                                        <p:attrNameLst>
                                          <p:attrName>style.visibility</p:attrName>
                                        </p:attrNameLst>
                                      </p:cBhvr>
                                      <p:to>
                                        <p:strVal val="hidden"/>
                                      </p:to>
                                    </p:set>
                                  </p:childTnLst>
                                </p:cTn>
                              </p:par>
                              <p:par>
                                <p:cTn id="641" presetID="2" presetClass="exit" presetSubtype="4" fill="hold" grpId="3" nodeType="withEffect">
                                  <p:stCondLst>
                                    <p:cond delay="0"/>
                                  </p:stCondLst>
                                  <p:childTnLst>
                                    <p:anim calcmode="lin" valueType="num">
                                      <p:cBhvr additive="base">
                                        <p:cTn id="642" dur="2000"/>
                                        <p:tgtEl>
                                          <p:spTgt spid="59"/>
                                        </p:tgtEl>
                                        <p:attrNameLst>
                                          <p:attrName>ppt_x</p:attrName>
                                        </p:attrNameLst>
                                      </p:cBhvr>
                                      <p:tavLst>
                                        <p:tav tm="0">
                                          <p:val>
                                            <p:strVal val="ppt_x"/>
                                          </p:val>
                                        </p:tav>
                                        <p:tav tm="100000">
                                          <p:val>
                                            <p:strVal val="ppt_x"/>
                                          </p:val>
                                        </p:tav>
                                      </p:tavLst>
                                    </p:anim>
                                    <p:anim calcmode="lin" valueType="num">
                                      <p:cBhvr additive="base">
                                        <p:cTn id="643" dur="2000"/>
                                        <p:tgtEl>
                                          <p:spTgt spid="59"/>
                                        </p:tgtEl>
                                        <p:attrNameLst>
                                          <p:attrName>ppt_y</p:attrName>
                                        </p:attrNameLst>
                                      </p:cBhvr>
                                      <p:tavLst>
                                        <p:tav tm="0">
                                          <p:val>
                                            <p:strVal val="ppt_y"/>
                                          </p:val>
                                        </p:tav>
                                        <p:tav tm="100000">
                                          <p:val>
                                            <p:strVal val="1+ppt_h/2"/>
                                          </p:val>
                                        </p:tav>
                                      </p:tavLst>
                                    </p:anim>
                                    <p:set>
                                      <p:cBhvr>
                                        <p:cTn id="644" dur="1" fill="hold">
                                          <p:stCondLst>
                                            <p:cond delay="1999"/>
                                          </p:stCondLst>
                                        </p:cTn>
                                        <p:tgtEl>
                                          <p:spTgt spid="59"/>
                                        </p:tgtEl>
                                        <p:attrNameLst>
                                          <p:attrName>style.visibility</p:attrName>
                                        </p:attrNameLst>
                                      </p:cBhvr>
                                      <p:to>
                                        <p:strVal val="hidden"/>
                                      </p:to>
                                    </p:set>
                                  </p:childTnLst>
                                </p:cTn>
                              </p:par>
                              <p:par>
                                <p:cTn id="645" presetID="2" presetClass="exit" presetSubtype="4" fill="hold" grpId="3" nodeType="withEffect">
                                  <p:stCondLst>
                                    <p:cond delay="0"/>
                                  </p:stCondLst>
                                  <p:childTnLst>
                                    <p:anim calcmode="lin" valueType="num">
                                      <p:cBhvr additive="base">
                                        <p:cTn id="646" dur="2000"/>
                                        <p:tgtEl>
                                          <p:spTgt spid="60"/>
                                        </p:tgtEl>
                                        <p:attrNameLst>
                                          <p:attrName>ppt_x</p:attrName>
                                        </p:attrNameLst>
                                      </p:cBhvr>
                                      <p:tavLst>
                                        <p:tav tm="0">
                                          <p:val>
                                            <p:strVal val="ppt_x"/>
                                          </p:val>
                                        </p:tav>
                                        <p:tav tm="100000">
                                          <p:val>
                                            <p:strVal val="ppt_x"/>
                                          </p:val>
                                        </p:tav>
                                      </p:tavLst>
                                    </p:anim>
                                    <p:anim calcmode="lin" valueType="num">
                                      <p:cBhvr additive="base">
                                        <p:cTn id="647" dur="2000"/>
                                        <p:tgtEl>
                                          <p:spTgt spid="60"/>
                                        </p:tgtEl>
                                        <p:attrNameLst>
                                          <p:attrName>ppt_y</p:attrName>
                                        </p:attrNameLst>
                                      </p:cBhvr>
                                      <p:tavLst>
                                        <p:tav tm="0">
                                          <p:val>
                                            <p:strVal val="ppt_y"/>
                                          </p:val>
                                        </p:tav>
                                        <p:tav tm="100000">
                                          <p:val>
                                            <p:strVal val="1+ppt_h/2"/>
                                          </p:val>
                                        </p:tav>
                                      </p:tavLst>
                                    </p:anim>
                                    <p:set>
                                      <p:cBhvr>
                                        <p:cTn id="648" dur="1" fill="hold">
                                          <p:stCondLst>
                                            <p:cond delay="1999"/>
                                          </p:stCondLst>
                                        </p:cTn>
                                        <p:tgtEl>
                                          <p:spTgt spid="60"/>
                                        </p:tgtEl>
                                        <p:attrNameLst>
                                          <p:attrName>style.visibility</p:attrName>
                                        </p:attrNameLst>
                                      </p:cBhvr>
                                      <p:to>
                                        <p:strVal val="hidden"/>
                                      </p:to>
                                    </p:set>
                                  </p:childTnLst>
                                </p:cTn>
                              </p:par>
                              <p:par>
                                <p:cTn id="649" presetID="2" presetClass="exit" presetSubtype="4" fill="hold" grpId="3" nodeType="withEffect">
                                  <p:stCondLst>
                                    <p:cond delay="0"/>
                                  </p:stCondLst>
                                  <p:childTnLst>
                                    <p:anim calcmode="lin" valueType="num">
                                      <p:cBhvr additive="base">
                                        <p:cTn id="650" dur="2000"/>
                                        <p:tgtEl>
                                          <p:spTgt spid="61"/>
                                        </p:tgtEl>
                                        <p:attrNameLst>
                                          <p:attrName>ppt_x</p:attrName>
                                        </p:attrNameLst>
                                      </p:cBhvr>
                                      <p:tavLst>
                                        <p:tav tm="0">
                                          <p:val>
                                            <p:strVal val="ppt_x"/>
                                          </p:val>
                                        </p:tav>
                                        <p:tav tm="100000">
                                          <p:val>
                                            <p:strVal val="ppt_x"/>
                                          </p:val>
                                        </p:tav>
                                      </p:tavLst>
                                    </p:anim>
                                    <p:anim calcmode="lin" valueType="num">
                                      <p:cBhvr additive="base">
                                        <p:cTn id="651" dur="2000"/>
                                        <p:tgtEl>
                                          <p:spTgt spid="61"/>
                                        </p:tgtEl>
                                        <p:attrNameLst>
                                          <p:attrName>ppt_y</p:attrName>
                                        </p:attrNameLst>
                                      </p:cBhvr>
                                      <p:tavLst>
                                        <p:tav tm="0">
                                          <p:val>
                                            <p:strVal val="ppt_y"/>
                                          </p:val>
                                        </p:tav>
                                        <p:tav tm="100000">
                                          <p:val>
                                            <p:strVal val="1+ppt_h/2"/>
                                          </p:val>
                                        </p:tav>
                                      </p:tavLst>
                                    </p:anim>
                                    <p:set>
                                      <p:cBhvr>
                                        <p:cTn id="652" dur="1" fill="hold">
                                          <p:stCondLst>
                                            <p:cond delay="1999"/>
                                          </p:stCondLst>
                                        </p:cTn>
                                        <p:tgtEl>
                                          <p:spTgt spid="61"/>
                                        </p:tgtEl>
                                        <p:attrNameLst>
                                          <p:attrName>style.visibility</p:attrName>
                                        </p:attrNameLst>
                                      </p:cBhvr>
                                      <p:to>
                                        <p:strVal val="hidden"/>
                                      </p:to>
                                    </p:set>
                                  </p:childTnLst>
                                </p:cTn>
                              </p:par>
                              <p:par>
                                <p:cTn id="653" presetID="2" presetClass="exit" presetSubtype="4" fill="hold" grpId="3" nodeType="withEffect">
                                  <p:stCondLst>
                                    <p:cond delay="0"/>
                                  </p:stCondLst>
                                  <p:childTnLst>
                                    <p:anim calcmode="lin" valueType="num">
                                      <p:cBhvr additive="base">
                                        <p:cTn id="654" dur="2000"/>
                                        <p:tgtEl>
                                          <p:spTgt spid="62"/>
                                        </p:tgtEl>
                                        <p:attrNameLst>
                                          <p:attrName>ppt_x</p:attrName>
                                        </p:attrNameLst>
                                      </p:cBhvr>
                                      <p:tavLst>
                                        <p:tav tm="0">
                                          <p:val>
                                            <p:strVal val="ppt_x"/>
                                          </p:val>
                                        </p:tav>
                                        <p:tav tm="100000">
                                          <p:val>
                                            <p:strVal val="ppt_x"/>
                                          </p:val>
                                        </p:tav>
                                      </p:tavLst>
                                    </p:anim>
                                    <p:anim calcmode="lin" valueType="num">
                                      <p:cBhvr additive="base">
                                        <p:cTn id="655" dur="2000"/>
                                        <p:tgtEl>
                                          <p:spTgt spid="62"/>
                                        </p:tgtEl>
                                        <p:attrNameLst>
                                          <p:attrName>ppt_y</p:attrName>
                                        </p:attrNameLst>
                                      </p:cBhvr>
                                      <p:tavLst>
                                        <p:tav tm="0">
                                          <p:val>
                                            <p:strVal val="ppt_y"/>
                                          </p:val>
                                        </p:tav>
                                        <p:tav tm="100000">
                                          <p:val>
                                            <p:strVal val="1+ppt_h/2"/>
                                          </p:val>
                                        </p:tav>
                                      </p:tavLst>
                                    </p:anim>
                                    <p:set>
                                      <p:cBhvr>
                                        <p:cTn id="656" dur="1" fill="hold">
                                          <p:stCondLst>
                                            <p:cond delay="1999"/>
                                          </p:stCondLst>
                                        </p:cTn>
                                        <p:tgtEl>
                                          <p:spTgt spid="62"/>
                                        </p:tgtEl>
                                        <p:attrNameLst>
                                          <p:attrName>style.visibility</p:attrName>
                                        </p:attrNameLst>
                                      </p:cBhvr>
                                      <p:to>
                                        <p:strVal val="hidden"/>
                                      </p:to>
                                    </p:set>
                                  </p:childTnLst>
                                </p:cTn>
                              </p:par>
                              <p:par>
                                <p:cTn id="657" presetID="2" presetClass="exit" presetSubtype="4" fill="hold" grpId="3" nodeType="withEffect">
                                  <p:stCondLst>
                                    <p:cond delay="0"/>
                                  </p:stCondLst>
                                  <p:childTnLst>
                                    <p:anim calcmode="lin" valueType="num">
                                      <p:cBhvr additive="base">
                                        <p:cTn id="658" dur="2000"/>
                                        <p:tgtEl>
                                          <p:spTgt spid="63"/>
                                        </p:tgtEl>
                                        <p:attrNameLst>
                                          <p:attrName>ppt_x</p:attrName>
                                        </p:attrNameLst>
                                      </p:cBhvr>
                                      <p:tavLst>
                                        <p:tav tm="0">
                                          <p:val>
                                            <p:strVal val="ppt_x"/>
                                          </p:val>
                                        </p:tav>
                                        <p:tav tm="100000">
                                          <p:val>
                                            <p:strVal val="ppt_x"/>
                                          </p:val>
                                        </p:tav>
                                      </p:tavLst>
                                    </p:anim>
                                    <p:anim calcmode="lin" valueType="num">
                                      <p:cBhvr additive="base">
                                        <p:cTn id="659" dur="2000"/>
                                        <p:tgtEl>
                                          <p:spTgt spid="63"/>
                                        </p:tgtEl>
                                        <p:attrNameLst>
                                          <p:attrName>ppt_y</p:attrName>
                                        </p:attrNameLst>
                                      </p:cBhvr>
                                      <p:tavLst>
                                        <p:tav tm="0">
                                          <p:val>
                                            <p:strVal val="ppt_y"/>
                                          </p:val>
                                        </p:tav>
                                        <p:tav tm="100000">
                                          <p:val>
                                            <p:strVal val="1+ppt_h/2"/>
                                          </p:val>
                                        </p:tav>
                                      </p:tavLst>
                                    </p:anim>
                                    <p:set>
                                      <p:cBhvr>
                                        <p:cTn id="660" dur="1" fill="hold">
                                          <p:stCondLst>
                                            <p:cond delay="1999"/>
                                          </p:stCondLst>
                                        </p:cTn>
                                        <p:tgtEl>
                                          <p:spTgt spid="63"/>
                                        </p:tgtEl>
                                        <p:attrNameLst>
                                          <p:attrName>style.visibility</p:attrName>
                                        </p:attrNameLst>
                                      </p:cBhvr>
                                      <p:to>
                                        <p:strVal val="hidden"/>
                                      </p:to>
                                    </p:set>
                                  </p:childTnLst>
                                </p:cTn>
                              </p:par>
                              <p:par>
                                <p:cTn id="661" presetID="2" presetClass="exit" presetSubtype="4" fill="hold" grpId="3" nodeType="withEffect">
                                  <p:stCondLst>
                                    <p:cond delay="0"/>
                                  </p:stCondLst>
                                  <p:childTnLst>
                                    <p:anim calcmode="lin" valueType="num">
                                      <p:cBhvr additive="base">
                                        <p:cTn id="662" dur="2000"/>
                                        <p:tgtEl>
                                          <p:spTgt spid="64"/>
                                        </p:tgtEl>
                                        <p:attrNameLst>
                                          <p:attrName>ppt_x</p:attrName>
                                        </p:attrNameLst>
                                      </p:cBhvr>
                                      <p:tavLst>
                                        <p:tav tm="0">
                                          <p:val>
                                            <p:strVal val="ppt_x"/>
                                          </p:val>
                                        </p:tav>
                                        <p:tav tm="100000">
                                          <p:val>
                                            <p:strVal val="ppt_x"/>
                                          </p:val>
                                        </p:tav>
                                      </p:tavLst>
                                    </p:anim>
                                    <p:anim calcmode="lin" valueType="num">
                                      <p:cBhvr additive="base">
                                        <p:cTn id="663" dur="2000"/>
                                        <p:tgtEl>
                                          <p:spTgt spid="64"/>
                                        </p:tgtEl>
                                        <p:attrNameLst>
                                          <p:attrName>ppt_y</p:attrName>
                                        </p:attrNameLst>
                                      </p:cBhvr>
                                      <p:tavLst>
                                        <p:tav tm="0">
                                          <p:val>
                                            <p:strVal val="ppt_y"/>
                                          </p:val>
                                        </p:tav>
                                        <p:tav tm="100000">
                                          <p:val>
                                            <p:strVal val="1+ppt_h/2"/>
                                          </p:val>
                                        </p:tav>
                                      </p:tavLst>
                                    </p:anim>
                                    <p:set>
                                      <p:cBhvr>
                                        <p:cTn id="664" dur="1" fill="hold">
                                          <p:stCondLst>
                                            <p:cond delay="1999"/>
                                          </p:stCondLst>
                                        </p:cTn>
                                        <p:tgtEl>
                                          <p:spTgt spid="64"/>
                                        </p:tgtEl>
                                        <p:attrNameLst>
                                          <p:attrName>style.visibility</p:attrName>
                                        </p:attrNameLst>
                                      </p:cBhvr>
                                      <p:to>
                                        <p:strVal val="hidden"/>
                                      </p:to>
                                    </p:set>
                                  </p:childTnLst>
                                </p:cTn>
                              </p:par>
                              <p:par>
                                <p:cTn id="665" presetID="2" presetClass="exit" presetSubtype="4" fill="hold" grpId="3" nodeType="withEffect">
                                  <p:stCondLst>
                                    <p:cond delay="0"/>
                                  </p:stCondLst>
                                  <p:childTnLst>
                                    <p:anim calcmode="lin" valueType="num">
                                      <p:cBhvr additive="base">
                                        <p:cTn id="666" dur="2000"/>
                                        <p:tgtEl>
                                          <p:spTgt spid="65"/>
                                        </p:tgtEl>
                                        <p:attrNameLst>
                                          <p:attrName>ppt_x</p:attrName>
                                        </p:attrNameLst>
                                      </p:cBhvr>
                                      <p:tavLst>
                                        <p:tav tm="0">
                                          <p:val>
                                            <p:strVal val="ppt_x"/>
                                          </p:val>
                                        </p:tav>
                                        <p:tav tm="100000">
                                          <p:val>
                                            <p:strVal val="ppt_x"/>
                                          </p:val>
                                        </p:tav>
                                      </p:tavLst>
                                    </p:anim>
                                    <p:anim calcmode="lin" valueType="num">
                                      <p:cBhvr additive="base">
                                        <p:cTn id="667" dur="2000"/>
                                        <p:tgtEl>
                                          <p:spTgt spid="65"/>
                                        </p:tgtEl>
                                        <p:attrNameLst>
                                          <p:attrName>ppt_y</p:attrName>
                                        </p:attrNameLst>
                                      </p:cBhvr>
                                      <p:tavLst>
                                        <p:tav tm="0">
                                          <p:val>
                                            <p:strVal val="ppt_y"/>
                                          </p:val>
                                        </p:tav>
                                        <p:tav tm="100000">
                                          <p:val>
                                            <p:strVal val="1+ppt_h/2"/>
                                          </p:val>
                                        </p:tav>
                                      </p:tavLst>
                                    </p:anim>
                                    <p:set>
                                      <p:cBhvr>
                                        <p:cTn id="668" dur="1" fill="hold">
                                          <p:stCondLst>
                                            <p:cond delay="1999"/>
                                          </p:stCondLst>
                                        </p:cTn>
                                        <p:tgtEl>
                                          <p:spTgt spid="65"/>
                                        </p:tgtEl>
                                        <p:attrNameLst>
                                          <p:attrName>style.visibility</p:attrName>
                                        </p:attrNameLst>
                                      </p:cBhvr>
                                      <p:to>
                                        <p:strVal val="hidden"/>
                                      </p:to>
                                    </p:set>
                                  </p:childTnLst>
                                </p:cTn>
                              </p:par>
                              <p:par>
                                <p:cTn id="669" presetID="2" presetClass="exit" presetSubtype="4" fill="hold" grpId="3" nodeType="withEffect">
                                  <p:stCondLst>
                                    <p:cond delay="0"/>
                                  </p:stCondLst>
                                  <p:childTnLst>
                                    <p:anim calcmode="lin" valueType="num">
                                      <p:cBhvr additive="base">
                                        <p:cTn id="670" dur="2000"/>
                                        <p:tgtEl>
                                          <p:spTgt spid="66"/>
                                        </p:tgtEl>
                                        <p:attrNameLst>
                                          <p:attrName>ppt_x</p:attrName>
                                        </p:attrNameLst>
                                      </p:cBhvr>
                                      <p:tavLst>
                                        <p:tav tm="0">
                                          <p:val>
                                            <p:strVal val="ppt_x"/>
                                          </p:val>
                                        </p:tav>
                                        <p:tav tm="100000">
                                          <p:val>
                                            <p:strVal val="ppt_x"/>
                                          </p:val>
                                        </p:tav>
                                      </p:tavLst>
                                    </p:anim>
                                    <p:anim calcmode="lin" valueType="num">
                                      <p:cBhvr additive="base">
                                        <p:cTn id="671" dur="2000"/>
                                        <p:tgtEl>
                                          <p:spTgt spid="66"/>
                                        </p:tgtEl>
                                        <p:attrNameLst>
                                          <p:attrName>ppt_y</p:attrName>
                                        </p:attrNameLst>
                                      </p:cBhvr>
                                      <p:tavLst>
                                        <p:tav tm="0">
                                          <p:val>
                                            <p:strVal val="ppt_y"/>
                                          </p:val>
                                        </p:tav>
                                        <p:tav tm="100000">
                                          <p:val>
                                            <p:strVal val="1+ppt_h/2"/>
                                          </p:val>
                                        </p:tav>
                                      </p:tavLst>
                                    </p:anim>
                                    <p:set>
                                      <p:cBhvr>
                                        <p:cTn id="672" dur="1" fill="hold">
                                          <p:stCondLst>
                                            <p:cond delay="1999"/>
                                          </p:stCondLst>
                                        </p:cTn>
                                        <p:tgtEl>
                                          <p:spTgt spid="66"/>
                                        </p:tgtEl>
                                        <p:attrNameLst>
                                          <p:attrName>style.visibility</p:attrName>
                                        </p:attrNameLst>
                                      </p:cBhvr>
                                      <p:to>
                                        <p:strVal val="hidden"/>
                                      </p:to>
                                    </p:set>
                                  </p:childTnLst>
                                </p:cTn>
                              </p:par>
                              <p:par>
                                <p:cTn id="673" presetID="2" presetClass="exit" presetSubtype="4" fill="hold" grpId="3" nodeType="withEffect">
                                  <p:stCondLst>
                                    <p:cond delay="0"/>
                                  </p:stCondLst>
                                  <p:childTnLst>
                                    <p:anim calcmode="lin" valueType="num">
                                      <p:cBhvr additive="base">
                                        <p:cTn id="674" dur="2000"/>
                                        <p:tgtEl>
                                          <p:spTgt spid="67"/>
                                        </p:tgtEl>
                                        <p:attrNameLst>
                                          <p:attrName>ppt_x</p:attrName>
                                        </p:attrNameLst>
                                      </p:cBhvr>
                                      <p:tavLst>
                                        <p:tav tm="0">
                                          <p:val>
                                            <p:strVal val="ppt_x"/>
                                          </p:val>
                                        </p:tav>
                                        <p:tav tm="100000">
                                          <p:val>
                                            <p:strVal val="ppt_x"/>
                                          </p:val>
                                        </p:tav>
                                      </p:tavLst>
                                    </p:anim>
                                    <p:anim calcmode="lin" valueType="num">
                                      <p:cBhvr additive="base">
                                        <p:cTn id="675" dur="2000"/>
                                        <p:tgtEl>
                                          <p:spTgt spid="67"/>
                                        </p:tgtEl>
                                        <p:attrNameLst>
                                          <p:attrName>ppt_y</p:attrName>
                                        </p:attrNameLst>
                                      </p:cBhvr>
                                      <p:tavLst>
                                        <p:tav tm="0">
                                          <p:val>
                                            <p:strVal val="ppt_y"/>
                                          </p:val>
                                        </p:tav>
                                        <p:tav tm="100000">
                                          <p:val>
                                            <p:strVal val="1+ppt_h/2"/>
                                          </p:val>
                                        </p:tav>
                                      </p:tavLst>
                                    </p:anim>
                                    <p:set>
                                      <p:cBhvr>
                                        <p:cTn id="676" dur="1" fill="hold">
                                          <p:stCondLst>
                                            <p:cond delay="1999"/>
                                          </p:stCondLst>
                                        </p:cTn>
                                        <p:tgtEl>
                                          <p:spTgt spid="67"/>
                                        </p:tgtEl>
                                        <p:attrNameLst>
                                          <p:attrName>style.visibility</p:attrName>
                                        </p:attrNameLst>
                                      </p:cBhvr>
                                      <p:to>
                                        <p:strVal val="hidden"/>
                                      </p:to>
                                    </p:set>
                                  </p:childTnLst>
                                </p:cTn>
                              </p:par>
                              <p:par>
                                <p:cTn id="677" presetID="2" presetClass="exit" presetSubtype="4" fill="hold" grpId="3" nodeType="withEffect">
                                  <p:stCondLst>
                                    <p:cond delay="0"/>
                                  </p:stCondLst>
                                  <p:childTnLst>
                                    <p:anim calcmode="lin" valueType="num">
                                      <p:cBhvr additive="base">
                                        <p:cTn id="678" dur="2000"/>
                                        <p:tgtEl>
                                          <p:spTgt spid="68"/>
                                        </p:tgtEl>
                                        <p:attrNameLst>
                                          <p:attrName>ppt_x</p:attrName>
                                        </p:attrNameLst>
                                      </p:cBhvr>
                                      <p:tavLst>
                                        <p:tav tm="0">
                                          <p:val>
                                            <p:strVal val="ppt_x"/>
                                          </p:val>
                                        </p:tav>
                                        <p:tav tm="100000">
                                          <p:val>
                                            <p:strVal val="ppt_x"/>
                                          </p:val>
                                        </p:tav>
                                      </p:tavLst>
                                    </p:anim>
                                    <p:anim calcmode="lin" valueType="num">
                                      <p:cBhvr additive="base">
                                        <p:cTn id="679" dur="2000"/>
                                        <p:tgtEl>
                                          <p:spTgt spid="68"/>
                                        </p:tgtEl>
                                        <p:attrNameLst>
                                          <p:attrName>ppt_y</p:attrName>
                                        </p:attrNameLst>
                                      </p:cBhvr>
                                      <p:tavLst>
                                        <p:tav tm="0">
                                          <p:val>
                                            <p:strVal val="ppt_y"/>
                                          </p:val>
                                        </p:tav>
                                        <p:tav tm="100000">
                                          <p:val>
                                            <p:strVal val="1+ppt_h/2"/>
                                          </p:val>
                                        </p:tav>
                                      </p:tavLst>
                                    </p:anim>
                                    <p:set>
                                      <p:cBhvr>
                                        <p:cTn id="680" dur="1" fill="hold">
                                          <p:stCondLst>
                                            <p:cond delay="1999"/>
                                          </p:stCondLst>
                                        </p:cTn>
                                        <p:tgtEl>
                                          <p:spTgt spid="68"/>
                                        </p:tgtEl>
                                        <p:attrNameLst>
                                          <p:attrName>style.visibility</p:attrName>
                                        </p:attrNameLst>
                                      </p:cBhvr>
                                      <p:to>
                                        <p:strVal val="hidden"/>
                                      </p:to>
                                    </p:set>
                                  </p:childTnLst>
                                </p:cTn>
                              </p:par>
                              <p:par>
                                <p:cTn id="681" presetID="2" presetClass="exit" presetSubtype="4" fill="hold" grpId="3" nodeType="withEffect">
                                  <p:stCondLst>
                                    <p:cond delay="0"/>
                                  </p:stCondLst>
                                  <p:childTnLst>
                                    <p:anim calcmode="lin" valueType="num">
                                      <p:cBhvr additive="base">
                                        <p:cTn id="682" dur="2000"/>
                                        <p:tgtEl>
                                          <p:spTgt spid="69"/>
                                        </p:tgtEl>
                                        <p:attrNameLst>
                                          <p:attrName>ppt_x</p:attrName>
                                        </p:attrNameLst>
                                      </p:cBhvr>
                                      <p:tavLst>
                                        <p:tav tm="0">
                                          <p:val>
                                            <p:strVal val="ppt_x"/>
                                          </p:val>
                                        </p:tav>
                                        <p:tav tm="100000">
                                          <p:val>
                                            <p:strVal val="ppt_x"/>
                                          </p:val>
                                        </p:tav>
                                      </p:tavLst>
                                    </p:anim>
                                    <p:anim calcmode="lin" valueType="num">
                                      <p:cBhvr additive="base">
                                        <p:cTn id="683" dur="2000"/>
                                        <p:tgtEl>
                                          <p:spTgt spid="69"/>
                                        </p:tgtEl>
                                        <p:attrNameLst>
                                          <p:attrName>ppt_y</p:attrName>
                                        </p:attrNameLst>
                                      </p:cBhvr>
                                      <p:tavLst>
                                        <p:tav tm="0">
                                          <p:val>
                                            <p:strVal val="ppt_y"/>
                                          </p:val>
                                        </p:tav>
                                        <p:tav tm="100000">
                                          <p:val>
                                            <p:strVal val="1+ppt_h/2"/>
                                          </p:val>
                                        </p:tav>
                                      </p:tavLst>
                                    </p:anim>
                                    <p:set>
                                      <p:cBhvr>
                                        <p:cTn id="684" dur="1" fill="hold">
                                          <p:stCondLst>
                                            <p:cond delay="1999"/>
                                          </p:stCondLst>
                                        </p:cTn>
                                        <p:tgtEl>
                                          <p:spTgt spid="69"/>
                                        </p:tgtEl>
                                        <p:attrNameLst>
                                          <p:attrName>style.visibility</p:attrName>
                                        </p:attrNameLst>
                                      </p:cBhvr>
                                      <p:to>
                                        <p:strVal val="hidden"/>
                                      </p:to>
                                    </p:set>
                                  </p:childTnLst>
                                </p:cTn>
                              </p:par>
                              <p:par>
                                <p:cTn id="685" presetID="2" presetClass="exit" presetSubtype="4" fill="hold" grpId="3" nodeType="withEffect">
                                  <p:stCondLst>
                                    <p:cond delay="0"/>
                                  </p:stCondLst>
                                  <p:childTnLst>
                                    <p:anim calcmode="lin" valueType="num">
                                      <p:cBhvr additive="base">
                                        <p:cTn id="686" dur="2000"/>
                                        <p:tgtEl>
                                          <p:spTgt spid="70"/>
                                        </p:tgtEl>
                                        <p:attrNameLst>
                                          <p:attrName>ppt_x</p:attrName>
                                        </p:attrNameLst>
                                      </p:cBhvr>
                                      <p:tavLst>
                                        <p:tav tm="0">
                                          <p:val>
                                            <p:strVal val="ppt_x"/>
                                          </p:val>
                                        </p:tav>
                                        <p:tav tm="100000">
                                          <p:val>
                                            <p:strVal val="ppt_x"/>
                                          </p:val>
                                        </p:tav>
                                      </p:tavLst>
                                    </p:anim>
                                    <p:anim calcmode="lin" valueType="num">
                                      <p:cBhvr additive="base">
                                        <p:cTn id="687" dur="2000"/>
                                        <p:tgtEl>
                                          <p:spTgt spid="70"/>
                                        </p:tgtEl>
                                        <p:attrNameLst>
                                          <p:attrName>ppt_y</p:attrName>
                                        </p:attrNameLst>
                                      </p:cBhvr>
                                      <p:tavLst>
                                        <p:tav tm="0">
                                          <p:val>
                                            <p:strVal val="ppt_y"/>
                                          </p:val>
                                        </p:tav>
                                        <p:tav tm="100000">
                                          <p:val>
                                            <p:strVal val="1+ppt_h/2"/>
                                          </p:val>
                                        </p:tav>
                                      </p:tavLst>
                                    </p:anim>
                                    <p:set>
                                      <p:cBhvr>
                                        <p:cTn id="688" dur="1" fill="hold">
                                          <p:stCondLst>
                                            <p:cond delay="1999"/>
                                          </p:stCondLst>
                                        </p:cTn>
                                        <p:tgtEl>
                                          <p:spTgt spid="70"/>
                                        </p:tgtEl>
                                        <p:attrNameLst>
                                          <p:attrName>style.visibility</p:attrName>
                                        </p:attrNameLst>
                                      </p:cBhvr>
                                      <p:to>
                                        <p:strVal val="hidden"/>
                                      </p:to>
                                    </p:set>
                                  </p:childTnLst>
                                </p:cTn>
                              </p:par>
                              <p:par>
                                <p:cTn id="689" presetID="2" presetClass="exit" presetSubtype="4" fill="hold" grpId="3" nodeType="withEffect">
                                  <p:stCondLst>
                                    <p:cond delay="0"/>
                                  </p:stCondLst>
                                  <p:childTnLst>
                                    <p:anim calcmode="lin" valueType="num">
                                      <p:cBhvr additive="base">
                                        <p:cTn id="690" dur="2000"/>
                                        <p:tgtEl>
                                          <p:spTgt spid="71"/>
                                        </p:tgtEl>
                                        <p:attrNameLst>
                                          <p:attrName>ppt_x</p:attrName>
                                        </p:attrNameLst>
                                      </p:cBhvr>
                                      <p:tavLst>
                                        <p:tav tm="0">
                                          <p:val>
                                            <p:strVal val="ppt_x"/>
                                          </p:val>
                                        </p:tav>
                                        <p:tav tm="100000">
                                          <p:val>
                                            <p:strVal val="ppt_x"/>
                                          </p:val>
                                        </p:tav>
                                      </p:tavLst>
                                    </p:anim>
                                    <p:anim calcmode="lin" valueType="num">
                                      <p:cBhvr additive="base">
                                        <p:cTn id="691" dur="2000"/>
                                        <p:tgtEl>
                                          <p:spTgt spid="71"/>
                                        </p:tgtEl>
                                        <p:attrNameLst>
                                          <p:attrName>ppt_y</p:attrName>
                                        </p:attrNameLst>
                                      </p:cBhvr>
                                      <p:tavLst>
                                        <p:tav tm="0">
                                          <p:val>
                                            <p:strVal val="ppt_y"/>
                                          </p:val>
                                        </p:tav>
                                        <p:tav tm="100000">
                                          <p:val>
                                            <p:strVal val="1+ppt_h/2"/>
                                          </p:val>
                                        </p:tav>
                                      </p:tavLst>
                                    </p:anim>
                                    <p:set>
                                      <p:cBhvr>
                                        <p:cTn id="692" dur="1" fill="hold">
                                          <p:stCondLst>
                                            <p:cond delay="1999"/>
                                          </p:stCondLst>
                                        </p:cTn>
                                        <p:tgtEl>
                                          <p:spTgt spid="71"/>
                                        </p:tgtEl>
                                        <p:attrNameLst>
                                          <p:attrName>style.visibility</p:attrName>
                                        </p:attrNameLst>
                                      </p:cBhvr>
                                      <p:to>
                                        <p:strVal val="hidden"/>
                                      </p:to>
                                    </p:set>
                                  </p:childTnLst>
                                </p:cTn>
                              </p:par>
                              <p:par>
                                <p:cTn id="693" presetID="2" presetClass="exit" presetSubtype="4" fill="hold" grpId="3" nodeType="withEffect">
                                  <p:stCondLst>
                                    <p:cond delay="0"/>
                                  </p:stCondLst>
                                  <p:childTnLst>
                                    <p:anim calcmode="lin" valueType="num">
                                      <p:cBhvr additive="base">
                                        <p:cTn id="694" dur="2000"/>
                                        <p:tgtEl>
                                          <p:spTgt spid="72"/>
                                        </p:tgtEl>
                                        <p:attrNameLst>
                                          <p:attrName>ppt_x</p:attrName>
                                        </p:attrNameLst>
                                      </p:cBhvr>
                                      <p:tavLst>
                                        <p:tav tm="0">
                                          <p:val>
                                            <p:strVal val="ppt_x"/>
                                          </p:val>
                                        </p:tav>
                                        <p:tav tm="100000">
                                          <p:val>
                                            <p:strVal val="ppt_x"/>
                                          </p:val>
                                        </p:tav>
                                      </p:tavLst>
                                    </p:anim>
                                    <p:anim calcmode="lin" valueType="num">
                                      <p:cBhvr additive="base">
                                        <p:cTn id="695" dur="2000"/>
                                        <p:tgtEl>
                                          <p:spTgt spid="72"/>
                                        </p:tgtEl>
                                        <p:attrNameLst>
                                          <p:attrName>ppt_y</p:attrName>
                                        </p:attrNameLst>
                                      </p:cBhvr>
                                      <p:tavLst>
                                        <p:tav tm="0">
                                          <p:val>
                                            <p:strVal val="ppt_y"/>
                                          </p:val>
                                        </p:tav>
                                        <p:tav tm="100000">
                                          <p:val>
                                            <p:strVal val="1+ppt_h/2"/>
                                          </p:val>
                                        </p:tav>
                                      </p:tavLst>
                                    </p:anim>
                                    <p:set>
                                      <p:cBhvr>
                                        <p:cTn id="696" dur="1" fill="hold">
                                          <p:stCondLst>
                                            <p:cond delay="1999"/>
                                          </p:stCondLst>
                                        </p:cTn>
                                        <p:tgtEl>
                                          <p:spTgt spid="72"/>
                                        </p:tgtEl>
                                        <p:attrNameLst>
                                          <p:attrName>style.visibility</p:attrName>
                                        </p:attrNameLst>
                                      </p:cBhvr>
                                      <p:to>
                                        <p:strVal val="hidden"/>
                                      </p:to>
                                    </p:set>
                                  </p:childTnLst>
                                </p:cTn>
                              </p:par>
                              <p:par>
                                <p:cTn id="697" presetID="2" presetClass="exit" presetSubtype="4" fill="hold" grpId="3" nodeType="withEffect">
                                  <p:stCondLst>
                                    <p:cond delay="0"/>
                                  </p:stCondLst>
                                  <p:childTnLst>
                                    <p:anim calcmode="lin" valueType="num">
                                      <p:cBhvr additive="base">
                                        <p:cTn id="698" dur="2000"/>
                                        <p:tgtEl>
                                          <p:spTgt spid="73"/>
                                        </p:tgtEl>
                                        <p:attrNameLst>
                                          <p:attrName>ppt_x</p:attrName>
                                        </p:attrNameLst>
                                      </p:cBhvr>
                                      <p:tavLst>
                                        <p:tav tm="0">
                                          <p:val>
                                            <p:strVal val="ppt_x"/>
                                          </p:val>
                                        </p:tav>
                                        <p:tav tm="100000">
                                          <p:val>
                                            <p:strVal val="ppt_x"/>
                                          </p:val>
                                        </p:tav>
                                      </p:tavLst>
                                    </p:anim>
                                    <p:anim calcmode="lin" valueType="num">
                                      <p:cBhvr additive="base">
                                        <p:cTn id="699" dur="2000"/>
                                        <p:tgtEl>
                                          <p:spTgt spid="73"/>
                                        </p:tgtEl>
                                        <p:attrNameLst>
                                          <p:attrName>ppt_y</p:attrName>
                                        </p:attrNameLst>
                                      </p:cBhvr>
                                      <p:tavLst>
                                        <p:tav tm="0">
                                          <p:val>
                                            <p:strVal val="ppt_y"/>
                                          </p:val>
                                        </p:tav>
                                        <p:tav tm="100000">
                                          <p:val>
                                            <p:strVal val="1+ppt_h/2"/>
                                          </p:val>
                                        </p:tav>
                                      </p:tavLst>
                                    </p:anim>
                                    <p:set>
                                      <p:cBhvr>
                                        <p:cTn id="700" dur="1" fill="hold">
                                          <p:stCondLst>
                                            <p:cond delay="1999"/>
                                          </p:stCondLst>
                                        </p:cTn>
                                        <p:tgtEl>
                                          <p:spTgt spid="73"/>
                                        </p:tgtEl>
                                        <p:attrNameLst>
                                          <p:attrName>style.visibility</p:attrName>
                                        </p:attrNameLst>
                                      </p:cBhvr>
                                      <p:to>
                                        <p:strVal val="hidden"/>
                                      </p:to>
                                    </p:set>
                                  </p:childTnLst>
                                </p:cTn>
                              </p:par>
                              <p:par>
                                <p:cTn id="701" presetID="2" presetClass="exit" presetSubtype="4" fill="hold" grpId="3" nodeType="withEffect">
                                  <p:stCondLst>
                                    <p:cond delay="0"/>
                                  </p:stCondLst>
                                  <p:childTnLst>
                                    <p:anim calcmode="lin" valueType="num">
                                      <p:cBhvr additive="base">
                                        <p:cTn id="702" dur="2000"/>
                                        <p:tgtEl>
                                          <p:spTgt spid="74"/>
                                        </p:tgtEl>
                                        <p:attrNameLst>
                                          <p:attrName>ppt_x</p:attrName>
                                        </p:attrNameLst>
                                      </p:cBhvr>
                                      <p:tavLst>
                                        <p:tav tm="0">
                                          <p:val>
                                            <p:strVal val="ppt_x"/>
                                          </p:val>
                                        </p:tav>
                                        <p:tav tm="100000">
                                          <p:val>
                                            <p:strVal val="ppt_x"/>
                                          </p:val>
                                        </p:tav>
                                      </p:tavLst>
                                    </p:anim>
                                    <p:anim calcmode="lin" valueType="num">
                                      <p:cBhvr additive="base">
                                        <p:cTn id="703" dur="2000"/>
                                        <p:tgtEl>
                                          <p:spTgt spid="74"/>
                                        </p:tgtEl>
                                        <p:attrNameLst>
                                          <p:attrName>ppt_y</p:attrName>
                                        </p:attrNameLst>
                                      </p:cBhvr>
                                      <p:tavLst>
                                        <p:tav tm="0">
                                          <p:val>
                                            <p:strVal val="ppt_y"/>
                                          </p:val>
                                        </p:tav>
                                        <p:tav tm="100000">
                                          <p:val>
                                            <p:strVal val="1+ppt_h/2"/>
                                          </p:val>
                                        </p:tav>
                                      </p:tavLst>
                                    </p:anim>
                                    <p:set>
                                      <p:cBhvr>
                                        <p:cTn id="704" dur="1" fill="hold">
                                          <p:stCondLst>
                                            <p:cond delay="1999"/>
                                          </p:stCondLst>
                                        </p:cTn>
                                        <p:tgtEl>
                                          <p:spTgt spid="74"/>
                                        </p:tgtEl>
                                        <p:attrNameLst>
                                          <p:attrName>style.visibility</p:attrName>
                                        </p:attrNameLst>
                                      </p:cBhvr>
                                      <p:to>
                                        <p:strVal val="hidden"/>
                                      </p:to>
                                    </p:set>
                                  </p:childTnLst>
                                </p:cTn>
                              </p:par>
                              <p:par>
                                <p:cTn id="705" presetID="2" presetClass="exit" presetSubtype="4" fill="hold" grpId="3" nodeType="withEffect">
                                  <p:stCondLst>
                                    <p:cond delay="0"/>
                                  </p:stCondLst>
                                  <p:childTnLst>
                                    <p:anim calcmode="lin" valueType="num">
                                      <p:cBhvr additive="base">
                                        <p:cTn id="706" dur="2000"/>
                                        <p:tgtEl>
                                          <p:spTgt spid="75"/>
                                        </p:tgtEl>
                                        <p:attrNameLst>
                                          <p:attrName>ppt_x</p:attrName>
                                        </p:attrNameLst>
                                      </p:cBhvr>
                                      <p:tavLst>
                                        <p:tav tm="0">
                                          <p:val>
                                            <p:strVal val="ppt_x"/>
                                          </p:val>
                                        </p:tav>
                                        <p:tav tm="100000">
                                          <p:val>
                                            <p:strVal val="ppt_x"/>
                                          </p:val>
                                        </p:tav>
                                      </p:tavLst>
                                    </p:anim>
                                    <p:anim calcmode="lin" valueType="num">
                                      <p:cBhvr additive="base">
                                        <p:cTn id="707" dur="2000"/>
                                        <p:tgtEl>
                                          <p:spTgt spid="75"/>
                                        </p:tgtEl>
                                        <p:attrNameLst>
                                          <p:attrName>ppt_y</p:attrName>
                                        </p:attrNameLst>
                                      </p:cBhvr>
                                      <p:tavLst>
                                        <p:tav tm="0">
                                          <p:val>
                                            <p:strVal val="ppt_y"/>
                                          </p:val>
                                        </p:tav>
                                        <p:tav tm="100000">
                                          <p:val>
                                            <p:strVal val="1+ppt_h/2"/>
                                          </p:val>
                                        </p:tav>
                                      </p:tavLst>
                                    </p:anim>
                                    <p:set>
                                      <p:cBhvr>
                                        <p:cTn id="708" dur="1" fill="hold">
                                          <p:stCondLst>
                                            <p:cond delay="1999"/>
                                          </p:stCondLst>
                                        </p:cTn>
                                        <p:tgtEl>
                                          <p:spTgt spid="75"/>
                                        </p:tgtEl>
                                        <p:attrNameLst>
                                          <p:attrName>style.visibility</p:attrName>
                                        </p:attrNameLst>
                                      </p:cBhvr>
                                      <p:to>
                                        <p:strVal val="hidden"/>
                                      </p:to>
                                    </p:set>
                                  </p:childTnLst>
                                </p:cTn>
                              </p:par>
                              <p:par>
                                <p:cTn id="709" presetID="2" presetClass="exit" presetSubtype="4" fill="hold" grpId="3" nodeType="withEffect">
                                  <p:stCondLst>
                                    <p:cond delay="0"/>
                                  </p:stCondLst>
                                  <p:childTnLst>
                                    <p:anim calcmode="lin" valueType="num">
                                      <p:cBhvr additive="base">
                                        <p:cTn id="710" dur="2000"/>
                                        <p:tgtEl>
                                          <p:spTgt spid="76"/>
                                        </p:tgtEl>
                                        <p:attrNameLst>
                                          <p:attrName>ppt_x</p:attrName>
                                        </p:attrNameLst>
                                      </p:cBhvr>
                                      <p:tavLst>
                                        <p:tav tm="0">
                                          <p:val>
                                            <p:strVal val="ppt_x"/>
                                          </p:val>
                                        </p:tav>
                                        <p:tav tm="100000">
                                          <p:val>
                                            <p:strVal val="ppt_x"/>
                                          </p:val>
                                        </p:tav>
                                      </p:tavLst>
                                    </p:anim>
                                    <p:anim calcmode="lin" valueType="num">
                                      <p:cBhvr additive="base">
                                        <p:cTn id="711" dur="2000"/>
                                        <p:tgtEl>
                                          <p:spTgt spid="76"/>
                                        </p:tgtEl>
                                        <p:attrNameLst>
                                          <p:attrName>ppt_y</p:attrName>
                                        </p:attrNameLst>
                                      </p:cBhvr>
                                      <p:tavLst>
                                        <p:tav tm="0">
                                          <p:val>
                                            <p:strVal val="ppt_y"/>
                                          </p:val>
                                        </p:tav>
                                        <p:tav tm="100000">
                                          <p:val>
                                            <p:strVal val="1+ppt_h/2"/>
                                          </p:val>
                                        </p:tav>
                                      </p:tavLst>
                                    </p:anim>
                                    <p:set>
                                      <p:cBhvr>
                                        <p:cTn id="712" dur="1" fill="hold">
                                          <p:stCondLst>
                                            <p:cond delay="1999"/>
                                          </p:stCondLst>
                                        </p:cTn>
                                        <p:tgtEl>
                                          <p:spTgt spid="76"/>
                                        </p:tgtEl>
                                        <p:attrNameLst>
                                          <p:attrName>style.visibility</p:attrName>
                                        </p:attrNameLst>
                                      </p:cBhvr>
                                      <p:to>
                                        <p:strVal val="hidden"/>
                                      </p:to>
                                    </p:set>
                                  </p:childTnLst>
                                </p:cTn>
                              </p:par>
                              <p:par>
                                <p:cTn id="713" presetID="2" presetClass="exit" presetSubtype="4" fill="hold" grpId="3" nodeType="withEffect">
                                  <p:stCondLst>
                                    <p:cond delay="0"/>
                                  </p:stCondLst>
                                  <p:childTnLst>
                                    <p:anim calcmode="lin" valueType="num">
                                      <p:cBhvr additive="base">
                                        <p:cTn id="714" dur="2000"/>
                                        <p:tgtEl>
                                          <p:spTgt spid="77"/>
                                        </p:tgtEl>
                                        <p:attrNameLst>
                                          <p:attrName>ppt_x</p:attrName>
                                        </p:attrNameLst>
                                      </p:cBhvr>
                                      <p:tavLst>
                                        <p:tav tm="0">
                                          <p:val>
                                            <p:strVal val="ppt_x"/>
                                          </p:val>
                                        </p:tav>
                                        <p:tav tm="100000">
                                          <p:val>
                                            <p:strVal val="ppt_x"/>
                                          </p:val>
                                        </p:tav>
                                      </p:tavLst>
                                    </p:anim>
                                    <p:anim calcmode="lin" valueType="num">
                                      <p:cBhvr additive="base">
                                        <p:cTn id="715" dur="2000"/>
                                        <p:tgtEl>
                                          <p:spTgt spid="77"/>
                                        </p:tgtEl>
                                        <p:attrNameLst>
                                          <p:attrName>ppt_y</p:attrName>
                                        </p:attrNameLst>
                                      </p:cBhvr>
                                      <p:tavLst>
                                        <p:tav tm="0">
                                          <p:val>
                                            <p:strVal val="ppt_y"/>
                                          </p:val>
                                        </p:tav>
                                        <p:tav tm="100000">
                                          <p:val>
                                            <p:strVal val="1+ppt_h/2"/>
                                          </p:val>
                                        </p:tav>
                                      </p:tavLst>
                                    </p:anim>
                                    <p:set>
                                      <p:cBhvr>
                                        <p:cTn id="716" dur="1" fill="hold">
                                          <p:stCondLst>
                                            <p:cond delay="1999"/>
                                          </p:stCondLst>
                                        </p:cTn>
                                        <p:tgtEl>
                                          <p:spTgt spid="77"/>
                                        </p:tgtEl>
                                        <p:attrNameLst>
                                          <p:attrName>style.visibility</p:attrName>
                                        </p:attrNameLst>
                                      </p:cBhvr>
                                      <p:to>
                                        <p:strVal val="hidden"/>
                                      </p:to>
                                    </p:set>
                                  </p:childTnLst>
                                </p:cTn>
                              </p:par>
                              <p:par>
                                <p:cTn id="717" presetID="2" presetClass="exit" presetSubtype="4" fill="hold" grpId="3" nodeType="withEffect">
                                  <p:stCondLst>
                                    <p:cond delay="0"/>
                                  </p:stCondLst>
                                  <p:childTnLst>
                                    <p:anim calcmode="lin" valueType="num">
                                      <p:cBhvr additive="base">
                                        <p:cTn id="718" dur="2000"/>
                                        <p:tgtEl>
                                          <p:spTgt spid="78"/>
                                        </p:tgtEl>
                                        <p:attrNameLst>
                                          <p:attrName>ppt_x</p:attrName>
                                        </p:attrNameLst>
                                      </p:cBhvr>
                                      <p:tavLst>
                                        <p:tav tm="0">
                                          <p:val>
                                            <p:strVal val="ppt_x"/>
                                          </p:val>
                                        </p:tav>
                                        <p:tav tm="100000">
                                          <p:val>
                                            <p:strVal val="ppt_x"/>
                                          </p:val>
                                        </p:tav>
                                      </p:tavLst>
                                    </p:anim>
                                    <p:anim calcmode="lin" valueType="num">
                                      <p:cBhvr additive="base">
                                        <p:cTn id="719" dur="2000"/>
                                        <p:tgtEl>
                                          <p:spTgt spid="78"/>
                                        </p:tgtEl>
                                        <p:attrNameLst>
                                          <p:attrName>ppt_y</p:attrName>
                                        </p:attrNameLst>
                                      </p:cBhvr>
                                      <p:tavLst>
                                        <p:tav tm="0">
                                          <p:val>
                                            <p:strVal val="ppt_y"/>
                                          </p:val>
                                        </p:tav>
                                        <p:tav tm="100000">
                                          <p:val>
                                            <p:strVal val="1+ppt_h/2"/>
                                          </p:val>
                                        </p:tav>
                                      </p:tavLst>
                                    </p:anim>
                                    <p:set>
                                      <p:cBhvr>
                                        <p:cTn id="720" dur="1" fill="hold">
                                          <p:stCondLst>
                                            <p:cond delay="1999"/>
                                          </p:stCondLst>
                                        </p:cTn>
                                        <p:tgtEl>
                                          <p:spTgt spid="78"/>
                                        </p:tgtEl>
                                        <p:attrNameLst>
                                          <p:attrName>style.visibility</p:attrName>
                                        </p:attrNameLst>
                                      </p:cBhvr>
                                      <p:to>
                                        <p:strVal val="hidden"/>
                                      </p:to>
                                    </p:set>
                                  </p:childTnLst>
                                </p:cTn>
                              </p:par>
                              <p:par>
                                <p:cTn id="721" presetID="2" presetClass="exit" presetSubtype="4" fill="hold" grpId="3" nodeType="withEffect">
                                  <p:stCondLst>
                                    <p:cond delay="0"/>
                                  </p:stCondLst>
                                  <p:childTnLst>
                                    <p:anim calcmode="lin" valueType="num">
                                      <p:cBhvr additive="base">
                                        <p:cTn id="722" dur="2000"/>
                                        <p:tgtEl>
                                          <p:spTgt spid="79"/>
                                        </p:tgtEl>
                                        <p:attrNameLst>
                                          <p:attrName>ppt_x</p:attrName>
                                        </p:attrNameLst>
                                      </p:cBhvr>
                                      <p:tavLst>
                                        <p:tav tm="0">
                                          <p:val>
                                            <p:strVal val="ppt_x"/>
                                          </p:val>
                                        </p:tav>
                                        <p:tav tm="100000">
                                          <p:val>
                                            <p:strVal val="ppt_x"/>
                                          </p:val>
                                        </p:tav>
                                      </p:tavLst>
                                    </p:anim>
                                    <p:anim calcmode="lin" valueType="num">
                                      <p:cBhvr additive="base">
                                        <p:cTn id="723" dur="2000"/>
                                        <p:tgtEl>
                                          <p:spTgt spid="79"/>
                                        </p:tgtEl>
                                        <p:attrNameLst>
                                          <p:attrName>ppt_y</p:attrName>
                                        </p:attrNameLst>
                                      </p:cBhvr>
                                      <p:tavLst>
                                        <p:tav tm="0">
                                          <p:val>
                                            <p:strVal val="ppt_y"/>
                                          </p:val>
                                        </p:tav>
                                        <p:tav tm="100000">
                                          <p:val>
                                            <p:strVal val="1+ppt_h/2"/>
                                          </p:val>
                                        </p:tav>
                                      </p:tavLst>
                                    </p:anim>
                                    <p:set>
                                      <p:cBhvr>
                                        <p:cTn id="724" dur="1" fill="hold">
                                          <p:stCondLst>
                                            <p:cond delay="1999"/>
                                          </p:stCondLst>
                                        </p:cTn>
                                        <p:tgtEl>
                                          <p:spTgt spid="79"/>
                                        </p:tgtEl>
                                        <p:attrNameLst>
                                          <p:attrName>style.visibility</p:attrName>
                                        </p:attrNameLst>
                                      </p:cBhvr>
                                      <p:to>
                                        <p:strVal val="hidden"/>
                                      </p:to>
                                    </p:set>
                                  </p:childTnLst>
                                </p:cTn>
                              </p:par>
                              <p:par>
                                <p:cTn id="725" presetID="2" presetClass="exit" presetSubtype="4" fill="hold" grpId="3" nodeType="withEffect">
                                  <p:stCondLst>
                                    <p:cond delay="0"/>
                                  </p:stCondLst>
                                  <p:childTnLst>
                                    <p:anim calcmode="lin" valueType="num">
                                      <p:cBhvr additive="base">
                                        <p:cTn id="726" dur="2000"/>
                                        <p:tgtEl>
                                          <p:spTgt spid="80"/>
                                        </p:tgtEl>
                                        <p:attrNameLst>
                                          <p:attrName>ppt_x</p:attrName>
                                        </p:attrNameLst>
                                      </p:cBhvr>
                                      <p:tavLst>
                                        <p:tav tm="0">
                                          <p:val>
                                            <p:strVal val="ppt_x"/>
                                          </p:val>
                                        </p:tav>
                                        <p:tav tm="100000">
                                          <p:val>
                                            <p:strVal val="ppt_x"/>
                                          </p:val>
                                        </p:tav>
                                      </p:tavLst>
                                    </p:anim>
                                    <p:anim calcmode="lin" valueType="num">
                                      <p:cBhvr additive="base">
                                        <p:cTn id="727" dur="2000"/>
                                        <p:tgtEl>
                                          <p:spTgt spid="80"/>
                                        </p:tgtEl>
                                        <p:attrNameLst>
                                          <p:attrName>ppt_y</p:attrName>
                                        </p:attrNameLst>
                                      </p:cBhvr>
                                      <p:tavLst>
                                        <p:tav tm="0">
                                          <p:val>
                                            <p:strVal val="ppt_y"/>
                                          </p:val>
                                        </p:tav>
                                        <p:tav tm="100000">
                                          <p:val>
                                            <p:strVal val="1+ppt_h/2"/>
                                          </p:val>
                                        </p:tav>
                                      </p:tavLst>
                                    </p:anim>
                                    <p:set>
                                      <p:cBhvr>
                                        <p:cTn id="728" dur="1" fill="hold">
                                          <p:stCondLst>
                                            <p:cond delay="1999"/>
                                          </p:stCondLst>
                                        </p:cTn>
                                        <p:tgtEl>
                                          <p:spTgt spid="80"/>
                                        </p:tgtEl>
                                        <p:attrNameLst>
                                          <p:attrName>style.visibility</p:attrName>
                                        </p:attrNameLst>
                                      </p:cBhvr>
                                      <p:to>
                                        <p:strVal val="hidden"/>
                                      </p:to>
                                    </p:set>
                                  </p:childTnLst>
                                </p:cTn>
                              </p:par>
                              <p:par>
                                <p:cTn id="729" presetID="2" presetClass="exit" presetSubtype="4" fill="hold" grpId="3" nodeType="withEffect">
                                  <p:stCondLst>
                                    <p:cond delay="0"/>
                                  </p:stCondLst>
                                  <p:childTnLst>
                                    <p:anim calcmode="lin" valueType="num">
                                      <p:cBhvr additive="base">
                                        <p:cTn id="730" dur="2000"/>
                                        <p:tgtEl>
                                          <p:spTgt spid="81"/>
                                        </p:tgtEl>
                                        <p:attrNameLst>
                                          <p:attrName>ppt_x</p:attrName>
                                        </p:attrNameLst>
                                      </p:cBhvr>
                                      <p:tavLst>
                                        <p:tav tm="0">
                                          <p:val>
                                            <p:strVal val="ppt_x"/>
                                          </p:val>
                                        </p:tav>
                                        <p:tav tm="100000">
                                          <p:val>
                                            <p:strVal val="ppt_x"/>
                                          </p:val>
                                        </p:tav>
                                      </p:tavLst>
                                    </p:anim>
                                    <p:anim calcmode="lin" valueType="num">
                                      <p:cBhvr additive="base">
                                        <p:cTn id="731" dur="2000"/>
                                        <p:tgtEl>
                                          <p:spTgt spid="81"/>
                                        </p:tgtEl>
                                        <p:attrNameLst>
                                          <p:attrName>ppt_y</p:attrName>
                                        </p:attrNameLst>
                                      </p:cBhvr>
                                      <p:tavLst>
                                        <p:tav tm="0">
                                          <p:val>
                                            <p:strVal val="ppt_y"/>
                                          </p:val>
                                        </p:tav>
                                        <p:tav tm="100000">
                                          <p:val>
                                            <p:strVal val="1+ppt_h/2"/>
                                          </p:val>
                                        </p:tav>
                                      </p:tavLst>
                                    </p:anim>
                                    <p:set>
                                      <p:cBhvr>
                                        <p:cTn id="732" dur="1" fill="hold">
                                          <p:stCondLst>
                                            <p:cond delay="1999"/>
                                          </p:stCondLst>
                                        </p:cTn>
                                        <p:tgtEl>
                                          <p:spTgt spid="81"/>
                                        </p:tgtEl>
                                        <p:attrNameLst>
                                          <p:attrName>style.visibility</p:attrName>
                                        </p:attrNameLst>
                                      </p:cBhvr>
                                      <p:to>
                                        <p:strVal val="hidden"/>
                                      </p:to>
                                    </p:set>
                                  </p:childTnLst>
                                </p:cTn>
                              </p:par>
                              <p:par>
                                <p:cTn id="733" presetID="2" presetClass="exit" presetSubtype="4" fill="hold" grpId="3" nodeType="withEffect">
                                  <p:stCondLst>
                                    <p:cond delay="0"/>
                                  </p:stCondLst>
                                  <p:childTnLst>
                                    <p:anim calcmode="lin" valueType="num">
                                      <p:cBhvr additive="base">
                                        <p:cTn id="734" dur="2000"/>
                                        <p:tgtEl>
                                          <p:spTgt spid="82"/>
                                        </p:tgtEl>
                                        <p:attrNameLst>
                                          <p:attrName>ppt_x</p:attrName>
                                        </p:attrNameLst>
                                      </p:cBhvr>
                                      <p:tavLst>
                                        <p:tav tm="0">
                                          <p:val>
                                            <p:strVal val="ppt_x"/>
                                          </p:val>
                                        </p:tav>
                                        <p:tav tm="100000">
                                          <p:val>
                                            <p:strVal val="ppt_x"/>
                                          </p:val>
                                        </p:tav>
                                      </p:tavLst>
                                    </p:anim>
                                    <p:anim calcmode="lin" valueType="num">
                                      <p:cBhvr additive="base">
                                        <p:cTn id="735" dur="2000"/>
                                        <p:tgtEl>
                                          <p:spTgt spid="82"/>
                                        </p:tgtEl>
                                        <p:attrNameLst>
                                          <p:attrName>ppt_y</p:attrName>
                                        </p:attrNameLst>
                                      </p:cBhvr>
                                      <p:tavLst>
                                        <p:tav tm="0">
                                          <p:val>
                                            <p:strVal val="ppt_y"/>
                                          </p:val>
                                        </p:tav>
                                        <p:tav tm="100000">
                                          <p:val>
                                            <p:strVal val="1+ppt_h/2"/>
                                          </p:val>
                                        </p:tav>
                                      </p:tavLst>
                                    </p:anim>
                                    <p:set>
                                      <p:cBhvr>
                                        <p:cTn id="736" dur="1" fill="hold">
                                          <p:stCondLst>
                                            <p:cond delay="1999"/>
                                          </p:stCondLst>
                                        </p:cTn>
                                        <p:tgtEl>
                                          <p:spTgt spid="82"/>
                                        </p:tgtEl>
                                        <p:attrNameLst>
                                          <p:attrName>style.visibility</p:attrName>
                                        </p:attrNameLst>
                                      </p:cBhvr>
                                      <p:to>
                                        <p:strVal val="hidden"/>
                                      </p:to>
                                    </p:set>
                                  </p:childTnLst>
                                </p:cTn>
                              </p:par>
                              <p:par>
                                <p:cTn id="737" presetID="2" presetClass="exit" presetSubtype="4" fill="hold" grpId="3" nodeType="withEffect">
                                  <p:stCondLst>
                                    <p:cond delay="0"/>
                                  </p:stCondLst>
                                  <p:childTnLst>
                                    <p:anim calcmode="lin" valueType="num">
                                      <p:cBhvr additive="base">
                                        <p:cTn id="738" dur="2000"/>
                                        <p:tgtEl>
                                          <p:spTgt spid="83"/>
                                        </p:tgtEl>
                                        <p:attrNameLst>
                                          <p:attrName>ppt_x</p:attrName>
                                        </p:attrNameLst>
                                      </p:cBhvr>
                                      <p:tavLst>
                                        <p:tav tm="0">
                                          <p:val>
                                            <p:strVal val="ppt_x"/>
                                          </p:val>
                                        </p:tav>
                                        <p:tav tm="100000">
                                          <p:val>
                                            <p:strVal val="ppt_x"/>
                                          </p:val>
                                        </p:tav>
                                      </p:tavLst>
                                    </p:anim>
                                    <p:anim calcmode="lin" valueType="num">
                                      <p:cBhvr additive="base">
                                        <p:cTn id="739" dur="2000"/>
                                        <p:tgtEl>
                                          <p:spTgt spid="83"/>
                                        </p:tgtEl>
                                        <p:attrNameLst>
                                          <p:attrName>ppt_y</p:attrName>
                                        </p:attrNameLst>
                                      </p:cBhvr>
                                      <p:tavLst>
                                        <p:tav tm="0">
                                          <p:val>
                                            <p:strVal val="ppt_y"/>
                                          </p:val>
                                        </p:tav>
                                        <p:tav tm="100000">
                                          <p:val>
                                            <p:strVal val="1+ppt_h/2"/>
                                          </p:val>
                                        </p:tav>
                                      </p:tavLst>
                                    </p:anim>
                                    <p:set>
                                      <p:cBhvr>
                                        <p:cTn id="740" dur="1" fill="hold">
                                          <p:stCondLst>
                                            <p:cond delay="1999"/>
                                          </p:stCondLst>
                                        </p:cTn>
                                        <p:tgtEl>
                                          <p:spTgt spid="83"/>
                                        </p:tgtEl>
                                        <p:attrNameLst>
                                          <p:attrName>style.visibility</p:attrName>
                                        </p:attrNameLst>
                                      </p:cBhvr>
                                      <p:to>
                                        <p:strVal val="hidden"/>
                                      </p:to>
                                    </p:set>
                                  </p:childTnLst>
                                </p:cTn>
                              </p:par>
                              <p:par>
                                <p:cTn id="741" presetID="2" presetClass="exit" presetSubtype="4" fill="hold" grpId="3" nodeType="withEffect">
                                  <p:stCondLst>
                                    <p:cond delay="0"/>
                                  </p:stCondLst>
                                  <p:childTnLst>
                                    <p:anim calcmode="lin" valueType="num">
                                      <p:cBhvr additive="base">
                                        <p:cTn id="742" dur="2000"/>
                                        <p:tgtEl>
                                          <p:spTgt spid="84"/>
                                        </p:tgtEl>
                                        <p:attrNameLst>
                                          <p:attrName>ppt_x</p:attrName>
                                        </p:attrNameLst>
                                      </p:cBhvr>
                                      <p:tavLst>
                                        <p:tav tm="0">
                                          <p:val>
                                            <p:strVal val="ppt_x"/>
                                          </p:val>
                                        </p:tav>
                                        <p:tav tm="100000">
                                          <p:val>
                                            <p:strVal val="ppt_x"/>
                                          </p:val>
                                        </p:tav>
                                      </p:tavLst>
                                    </p:anim>
                                    <p:anim calcmode="lin" valueType="num">
                                      <p:cBhvr additive="base">
                                        <p:cTn id="743" dur="2000"/>
                                        <p:tgtEl>
                                          <p:spTgt spid="84"/>
                                        </p:tgtEl>
                                        <p:attrNameLst>
                                          <p:attrName>ppt_y</p:attrName>
                                        </p:attrNameLst>
                                      </p:cBhvr>
                                      <p:tavLst>
                                        <p:tav tm="0">
                                          <p:val>
                                            <p:strVal val="ppt_y"/>
                                          </p:val>
                                        </p:tav>
                                        <p:tav tm="100000">
                                          <p:val>
                                            <p:strVal val="1+ppt_h/2"/>
                                          </p:val>
                                        </p:tav>
                                      </p:tavLst>
                                    </p:anim>
                                    <p:set>
                                      <p:cBhvr>
                                        <p:cTn id="744" dur="1" fill="hold">
                                          <p:stCondLst>
                                            <p:cond delay="1999"/>
                                          </p:stCondLst>
                                        </p:cTn>
                                        <p:tgtEl>
                                          <p:spTgt spid="84"/>
                                        </p:tgtEl>
                                        <p:attrNameLst>
                                          <p:attrName>style.visibility</p:attrName>
                                        </p:attrNameLst>
                                      </p:cBhvr>
                                      <p:to>
                                        <p:strVal val="hidden"/>
                                      </p:to>
                                    </p:set>
                                  </p:childTnLst>
                                </p:cTn>
                              </p:par>
                              <p:par>
                                <p:cTn id="745" presetID="2" presetClass="exit" presetSubtype="4" fill="hold" grpId="3" nodeType="withEffect">
                                  <p:stCondLst>
                                    <p:cond delay="0"/>
                                  </p:stCondLst>
                                  <p:childTnLst>
                                    <p:anim calcmode="lin" valueType="num">
                                      <p:cBhvr additive="base">
                                        <p:cTn id="746" dur="2000"/>
                                        <p:tgtEl>
                                          <p:spTgt spid="85"/>
                                        </p:tgtEl>
                                        <p:attrNameLst>
                                          <p:attrName>ppt_x</p:attrName>
                                        </p:attrNameLst>
                                      </p:cBhvr>
                                      <p:tavLst>
                                        <p:tav tm="0">
                                          <p:val>
                                            <p:strVal val="ppt_x"/>
                                          </p:val>
                                        </p:tav>
                                        <p:tav tm="100000">
                                          <p:val>
                                            <p:strVal val="ppt_x"/>
                                          </p:val>
                                        </p:tav>
                                      </p:tavLst>
                                    </p:anim>
                                    <p:anim calcmode="lin" valueType="num">
                                      <p:cBhvr additive="base">
                                        <p:cTn id="747" dur="2000"/>
                                        <p:tgtEl>
                                          <p:spTgt spid="85"/>
                                        </p:tgtEl>
                                        <p:attrNameLst>
                                          <p:attrName>ppt_y</p:attrName>
                                        </p:attrNameLst>
                                      </p:cBhvr>
                                      <p:tavLst>
                                        <p:tav tm="0">
                                          <p:val>
                                            <p:strVal val="ppt_y"/>
                                          </p:val>
                                        </p:tav>
                                        <p:tav tm="100000">
                                          <p:val>
                                            <p:strVal val="1+ppt_h/2"/>
                                          </p:val>
                                        </p:tav>
                                      </p:tavLst>
                                    </p:anim>
                                    <p:set>
                                      <p:cBhvr>
                                        <p:cTn id="748" dur="1" fill="hold">
                                          <p:stCondLst>
                                            <p:cond delay="1999"/>
                                          </p:stCondLst>
                                        </p:cTn>
                                        <p:tgtEl>
                                          <p:spTgt spid="85"/>
                                        </p:tgtEl>
                                        <p:attrNameLst>
                                          <p:attrName>style.visibility</p:attrName>
                                        </p:attrNameLst>
                                      </p:cBhvr>
                                      <p:to>
                                        <p:strVal val="hidden"/>
                                      </p:to>
                                    </p:set>
                                  </p:childTnLst>
                                </p:cTn>
                              </p:par>
                              <p:par>
                                <p:cTn id="749" presetID="2" presetClass="exit" presetSubtype="4" fill="hold" grpId="3" nodeType="withEffect">
                                  <p:stCondLst>
                                    <p:cond delay="0"/>
                                  </p:stCondLst>
                                  <p:childTnLst>
                                    <p:anim calcmode="lin" valueType="num">
                                      <p:cBhvr additive="base">
                                        <p:cTn id="750" dur="2000"/>
                                        <p:tgtEl>
                                          <p:spTgt spid="86"/>
                                        </p:tgtEl>
                                        <p:attrNameLst>
                                          <p:attrName>ppt_x</p:attrName>
                                        </p:attrNameLst>
                                      </p:cBhvr>
                                      <p:tavLst>
                                        <p:tav tm="0">
                                          <p:val>
                                            <p:strVal val="ppt_x"/>
                                          </p:val>
                                        </p:tav>
                                        <p:tav tm="100000">
                                          <p:val>
                                            <p:strVal val="ppt_x"/>
                                          </p:val>
                                        </p:tav>
                                      </p:tavLst>
                                    </p:anim>
                                    <p:anim calcmode="lin" valueType="num">
                                      <p:cBhvr additive="base">
                                        <p:cTn id="751" dur="2000"/>
                                        <p:tgtEl>
                                          <p:spTgt spid="86"/>
                                        </p:tgtEl>
                                        <p:attrNameLst>
                                          <p:attrName>ppt_y</p:attrName>
                                        </p:attrNameLst>
                                      </p:cBhvr>
                                      <p:tavLst>
                                        <p:tav tm="0">
                                          <p:val>
                                            <p:strVal val="ppt_y"/>
                                          </p:val>
                                        </p:tav>
                                        <p:tav tm="100000">
                                          <p:val>
                                            <p:strVal val="1+ppt_h/2"/>
                                          </p:val>
                                        </p:tav>
                                      </p:tavLst>
                                    </p:anim>
                                    <p:set>
                                      <p:cBhvr>
                                        <p:cTn id="752" dur="1" fill="hold">
                                          <p:stCondLst>
                                            <p:cond delay="1999"/>
                                          </p:stCondLst>
                                        </p:cTn>
                                        <p:tgtEl>
                                          <p:spTgt spid="86"/>
                                        </p:tgtEl>
                                        <p:attrNameLst>
                                          <p:attrName>style.visibility</p:attrName>
                                        </p:attrNameLst>
                                      </p:cBhvr>
                                      <p:to>
                                        <p:strVal val="hidden"/>
                                      </p:to>
                                    </p:set>
                                  </p:childTnLst>
                                </p:cTn>
                              </p:par>
                              <p:par>
                                <p:cTn id="753" presetID="2" presetClass="exit" presetSubtype="4" fill="hold" grpId="3" nodeType="withEffect">
                                  <p:stCondLst>
                                    <p:cond delay="0"/>
                                  </p:stCondLst>
                                  <p:childTnLst>
                                    <p:anim calcmode="lin" valueType="num">
                                      <p:cBhvr additive="base">
                                        <p:cTn id="754" dur="2000"/>
                                        <p:tgtEl>
                                          <p:spTgt spid="87"/>
                                        </p:tgtEl>
                                        <p:attrNameLst>
                                          <p:attrName>ppt_x</p:attrName>
                                        </p:attrNameLst>
                                      </p:cBhvr>
                                      <p:tavLst>
                                        <p:tav tm="0">
                                          <p:val>
                                            <p:strVal val="ppt_x"/>
                                          </p:val>
                                        </p:tav>
                                        <p:tav tm="100000">
                                          <p:val>
                                            <p:strVal val="ppt_x"/>
                                          </p:val>
                                        </p:tav>
                                      </p:tavLst>
                                    </p:anim>
                                    <p:anim calcmode="lin" valueType="num">
                                      <p:cBhvr additive="base">
                                        <p:cTn id="755" dur="2000"/>
                                        <p:tgtEl>
                                          <p:spTgt spid="87"/>
                                        </p:tgtEl>
                                        <p:attrNameLst>
                                          <p:attrName>ppt_y</p:attrName>
                                        </p:attrNameLst>
                                      </p:cBhvr>
                                      <p:tavLst>
                                        <p:tav tm="0">
                                          <p:val>
                                            <p:strVal val="ppt_y"/>
                                          </p:val>
                                        </p:tav>
                                        <p:tav tm="100000">
                                          <p:val>
                                            <p:strVal val="1+ppt_h/2"/>
                                          </p:val>
                                        </p:tav>
                                      </p:tavLst>
                                    </p:anim>
                                    <p:set>
                                      <p:cBhvr>
                                        <p:cTn id="756" dur="1" fill="hold">
                                          <p:stCondLst>
                                            <p:cond delay="1999"/>
                                          </p:stCondLst>
                                        </p:cTn>
                                        <p:tgtEl>
                                          <p:spTgt spid="87"/>
                                        </p:tgtEl>
                                        <p:attrNameLst>
                                          <p:attrName>style.visibility</p:attrName>
                                        </p:attrNameLst>
                                      </p:cBhvr>
                                      <p:to>
                                        <p:strVal val="hidden"/>
                                      </p:to>
                                    </p:set>
                                  </p:childTnLst>
                                </p:cTn>
                              </p:par>
                              <p:par>
                                <p:cTn id="757" presetID="2" presetClass="exit" presetSubtype="4" fill="hold" grpId="3" nodeType="withEffect">
                                  <p:stCondLst>
                                    <p:cond delay="0"/>
                                  </p:stCondLst>
                                  <p:childTnLst>
                                    <p:anim calcmode="lin" valueType="num">
                                      <p:cBhvr additive="base">
                                        <p:cTn id="758" dur="2000"/>
                                        <p:tgtEl>
                                          <p:spTgt spid="88"/>
                                        </p:tgtEl>
                                        <p:attrNameLst>
                                          <p:attrName>ppt_x</p:attrName>
                                        </p:attrNameLst>
                                      </p:cBhvr>
                                      <p:tavLst>
                                        <p:tav tm="0">
                                          <p:val>
                                            <p:strVal val="ppt_x"/>
                                          </p:val>
                                        </p:tav>
                                        <p:tav tm="100000">
                                          <p:val>
                                            <p:strVal val="ppt_x"/>
                                          </p:val>
                                        </p:tav>
                                      </p:tavLst>
                                    </p:anim>
                                    <p:anim calcmode="lin" valueType="num">
                                      <p:cBhvr additive="base">
                                        <p:cTn id="759" dur="2000"/>
                                        <p:tgtEl>
                                          <p:spTgt spid="88"/>
                                        </p:tgtEl>
                                        <p:attrNameLst>
                                          <p:attrName>ppt_y</p:attrName>
                                        </p:attrNameLst>
                                      </p:cBhvr>
                                      <p:tavLst>
                                        <p:tav tm="0">
                                          <p:val>
                                            <p:strVal val="ppt_y"/>
                                          </p:val>
                                        </p:tav>
                                        <p:tav tm="100000">
                                          <p:val>
                                            <p:strVal val="1+ppt_h/2"/>
                                          </p:val>
                                        </p:tav>
                                      </p:tavLst>
                                    </p:anim>
                                    <p:set>
                                      <p:cBhvr>
                                        <p:cTn id="760" dur="1" fill="hold">
                                          <p:stCondLst>
                                            <p:cond delay="1999"/>
                                          </p:stCondLst>
                                        </p:cTn>
                                        <p:tgtEl>
                                          <p:spTgt spid="88"/>
                                        </p:tgtEl>
                                        <p:attrNameLst>
                                          <p:attrName>style.visibility</p:attrName>
                                        </p:attrNameLst>
                                      </p:cBhvr>
                                      <p:to>
                                        <p:strVal val="hidden"/>
                                      </p:to>
                                    </p:set>
                                  </p:childTnLst>
                                </p:cTn>
                              </p:par>
                              <p:par>
                                <p:cTn id="761" presetID="2" presetClass="exit" presetSubtype="4" fill="hold" grpId="3" nodeType="withEffect">
                                  <p:stCondLst>
                                    <p:cond delay="0"/>
                                  </p:stCondLst>
                                  <p:childTnLst>
                                    <p:anim calcmode="lin" valueType="num">
                                      <p:cBhvr additive="base">
                                        <p:cTn id="762" dur="2000"/>
                                        <p:tgtEl>
                                          <p:spTgt spid="89"/>
                                        </p:tgtEl>
                                        <p:attrNameLst>
                                          <p:attrName>ppt_x</p:attrName>
                                        </p:attrNameLst>
                                      </p:cBhvr>
                                      <p:tavLst>
                                        <p:tav tm="0">
                                          <p:val>
                                            <p:strVal val="ppt_x"/>
                                          </p:val>
                                        </p:tav>
                                        <p:tav tm="100000">
                                          <p:val>
                                            <p:strVal val="ppt_x"/>
                                          </p:val>
                                        </p:tav>
                                      </p:tavLst>
                                    </p:anim>
                                    <p:anim calcmode="lin" valueType="num">
                                      <p:cBhvr additive="base">
                                        <p:cTn id="763" dur="2000"/>
                                        <p:tgtEl>
                                          <p:spTgt spid="89"/>
                                        </p:tgtEl>
                                        <p:attrNameLst>
                                          <p:attrName>ppt_y</p:attrName>
                                        </p:attrNameLst>
                                      </p:cBhvr>
                                      <p:tavLst>
                                        <p:tav tm="0">
                                          <p:val>
                                            <p:strVal val="ppt_y"/>
                                          </p:val>
                                        </p:tav>
                                        <p:tav tm="100000">
                                          <p:val>
                                            <p:strVal val="1+ppt_h/2"/>
                                          </p:val>
                                        </p:tav>
                                      </p:tavLst>
                                    </p:anim>
                                    <p:set>
                                      <p:cBhvr>
                                        <p:cTn id="764" dur="1" fill="hold">
                                          <p:stCondLst>
                                            <p:cond delay="1999"/>
                                          </p:stCondLst>
                                        </p:cTn>
                                        <p:tgtEl>
                                          <p:spTgt spid="89"/>
                                        </p:tgtEl>
                                        <p:attrNameLst>
                                          <p:attrName>style.visibility</p:attrName>
                                        </p:attrNameLst>
                                      </p:cBhvr>
                                      <p:to>
                                        <p:strVal val="hidden"/>
                                      </p:to>
                                    </p:set>
                                  </p:childTnLst>
                                </p:cTn>
                              </p:par>
                              <p:par>
                                <p:cTn id="765" presetID="2" presetClass="exit" presetSubtype="4" fill="hold" grpId="3" nodeType="withEffect">
                                  <p:stCondLst>
                                    <p:cond delay="0"/>
                                  </p:stCondLst>
                                  <p:childTnLst>
                                    <p:anim calcmode="lin" valueType="num">
                                      <p:cBhvr additive="base">
                                        <p:cTn id="766" dur="2000"/>
                                        <p:tgtEl>
                                          <p:spTgt spid="90"/>
                                        </p:tgtEl>
                                        <p:attrNameLst>
                                          <p:attrName>ppt_x</p:attrName>
                                        </p:attrNameLst>
                                      </p:cBhvr>
                                      <p:tavLst>
                                        <p:tav tm="0">
                                          <p:val>
                                            <p:strVal val="ppt_x"/>
                                          </p:val>
                                        </p:tav>
                                        <p:tav tm="100000">
                                          <p:val>
                                            <p:strVal val="ppt_x"/>
                                          </p:val>
                                        </p:tav>
                                      </p:tavLst>
                                    </p:anim>
                                    <p:anim calcmode="lin" valueType="num">
                                      <p:cBhvr additive="base">
                                        <p:cTn id="767" dur="2000"/>
                                        <p:tgtEl>
                                          <p:spTgt spid="90"/>
                                        </p:tgtEl>
                                        <p:attrNameLst>
                                          <p:attrName>ppt_y</p:attrName>
                                        </p:attrNameLst>
                                      </p:cBhvr>
                                      <p:tavLst>
                                        <p:tav tm="0">
                                          <p:val>
                                            <p:strVal val="ppt_y"/>
                                          </p:val>
                                        </p:tav>
                                        <p:tav tm="100000">
                                          <p:val>
                                            <p:strVal val="1+ppt_h/2"/>
                                          </p:val>
                                        </p:tav>
                                      </p:tavLst>
                                    </p:anim>
                                    <p:set>
                                      <p:cBhvr>
                                        <p:cTn id="768" dur="1" fill="hold">
                                          <p:stCondLst>
                                            <p:cond delay="1999"/>
                                          </p:stCondLst>
                                        </p:cTn>
                                        <p:tgtEl>
                                          <p:spTgt spid="90"/>
                                        </p:tgtEl>
                                        <p:attrNameLst>
                                          <p:attrName>style.visibility</p:attrName>
                                        </p:attrNameLst>
                                      </p:cBhvr>
                                      <p:to>
                                        <p:strVal val="hidden"/>
                                      </p:to>
                                    </p:set>
                                  </p:childTnLst>
                                </p:cTn>
                              </p:par>
                              <p:par>
                                <p:cTn id="769" presetID="2" presetClass="exit" presetSubtype="4" fill="hold" grpId="3" nodeType="withEffect">
                                  <p:stCondLst>
                                    <p:cond delay="0"/>
                                  </p:stCondLst>
                                  <p:childTnLst>
                                    <p:anim calcmode="lin" valueType="num">
                                      <p:cBhvr additive="base">
                                        <p:cTn id="770" dur="2000"/>
                                        <p:tgtEl>
                                          <p:spTgt spid="91"/>
                                        </p:tgtEl>
                                        <p:attrNameLst>
                                          <p:attrName>ppt_x</p:attrName>
                                        </p:attrNameLst>
                                      </p:cBhvr>
                                      <p:tavLst>
                                        <p:tav tm="0">
                                          <p:val>
                                            <p:strVal val="ppt_x"/>
                                          </p:val>
                                        </p:tav>
                                        <p:tav tm="100000">
                                          <p:val>
                                            <p:strVal val="ppt_x"/>
                                          </p:val>
                                        </p:tav>
                                      </p:tavLst>
                                    </p:anim>
                                    <p:anim calcmode="lin" valueType="num">
                                      <p:cBhvr additive="base">
                                        <p:cTn id="771" dur="2000"/>
                                        <p:tgtEl>
                                          <p:spTgt spid="91"/>
                                        </p:tgtEl>
                                        <p:attrNameLst>
                                          <p:attrName>ppt_y</p:attrName>
                                        </p:attrNameLst>
                                      </p:cBhvr>
                                      <p:tavLst>
                                        <p:tav tm="0">
                                          <p:val>
                                            <p:strVal val="ppt_y"/>
                                          </p:val>
                                        </p:tav>
                                        <p:tav tm="100000">
                                          <p:val>
                                            <p:strVal val="1+ppt_h/2"/>
                                          </p:val>
                                        </p:tav>
                                      </p:tavLst>
                                    </p:anim>
                                    <p:set>
                                      <p:cBhvr>
                                        <p:cTn id="772" dur="1" fill="hold">
                                          <p:stCondLst>
                                            <p:cond delay="1999"/>
                                          </p:stCondLst>
                                        </p:cTn>
                                        <p:tgtEl>
                                          <p:spTgt spid="91"/>
                                        </p:tgtEl>
                                        <p:attrNameLst>
                                          <p:attrName>style.visibility</p:attrName>
                                        </p:attrNameLst>
                                      </p:cBhvr>
                                      <p:to>
                                        <p:strVal val="hidden"/>
                                      </p:to>
                                    </p:set>
                                  </p:childTnLst>
                                </p:cTn>
                              </p:par>
                              <p:par>
                                <p:cTn id="773" presetID="2" presetClass="exit" presetSubtype="4" fill="hold" grpId="3" nodeType="withEffect">
                                  <p:stCondLst>
                                    <p:cond delay="0"/>
                                  </p:stCondLst>
                                  <p:childTnLst>
                                    <p:anim calcmode="lin" valueType="num">
                                      <p:cBhvr additive="base">
                                        <p:cTn id="774" dur="2000"/>
                                        <p:tgtEl>
                                          <p:spTgt spid="92"/>
                                        </p:tgtEl>
                                        <p:attrNameLst>
                                          <p:attrName>ppt_x</p:attrName>
                                        </p:attrNameLst>
                                      </p:cBhvr>
                                      <p:tavLst>
                                        <p:tav tm="0">
                                          <p:val>
                                            <p:strVal val="ppt_x"/>
                                          </p:val>
                                        </p:tav>
                                        <p:tav tm="100000">
                                          <p:val>
                                            <p:strVal val="ppt_x"/>
                                          </p:val>
                                        </p:tav>
                                      </p:tavLst>
                                    </p:anim>
                                    <p:anim calcmode="lin" valueType="num">
                                      <p:cBhvr additive="base">
                                        <p:cTn id="775" dur="2000"/>
                                        <p:tgtEl>
                                          <p:spTgt spid="92"/>
                                        </p:tgtEl>
                                        <p:attrNameLst>
                                          <p:attrName>ppt_y</p:attrName>
                                        </p:attrNameLst>
                                      </p:cBhvr>
                                      <p:tavLst>
                                        <p:tav tm="0">
                                          <p:val>
                                            <p:strVal val="ppt_y"/>
                                          </p:val>
                                        </p:tav>
                                        <p:tav tm="100000">
                                          <p:val>
                                            <p:strVal val="1+ppt_h/2"/>
                                          </p:val>
                                        </p:tav>
                                      </p:tavLst>
                                    </p:anim>
                                    <p:set>
                                      <p:cBhvr>
                                        <p:cTn id="776" dur="1" fill="hold">
                                          <p:stCondLst>
                                            <p:cond delay="1999"/>
                                          </p:stCondLst>
                                        </p:cTn>
                                        <p:tgtEl>
                                          <p:spTgt spid="92"/>
                                        </p:tgtEl>
                                        <p:attrNameLst>
                                          <p:attrName>style.visibility</p:attrName>
                                        </p:attrNameLst>
                                      </p:cBhvr>
                                      <p:to>
                                        <p:strVal val="hidden"/>
                                      </p:to>
                                    </p:set>
                                  </p:childTnLst>
                                </p:cTn>
                              </p:par>
                              <p:par>
                                <p:cTn id="777" presetID="2" presetClass="exit" presetSubtype="4" fill="hold" grpId="3" nodeType="withEffect">
                                  <p:stCondLst>
                                    <p:cond delay="0"/>
                                  </p:stCondLst>
                                  <p:childTnLst>
                                    <p:anim calcmode="lin" valueType="num">
                                      <p:cBhvr additive="base">
                                        <p:cTn id="778" dur="2000"/>
                                        <p:tgtEl>
                                          <p:spTgt spid="93"/>
                                        </p:tgtEl>
                                        <p:attrNameLst>
                                          <p:attrName>ppt_x</p:attrName>
                                        </p:attrNameLst>
                                      </p:cBhvr>
                                      <p:tavLst>
                                        <p:tav tm="0">
                                          <p:val>
                                            <p:strVal val="ppt_x"/>
                                          </p:val>
                                        </p:tav>
                                        <p:tav tm="100000">
                                          <p:val>
                                            <p:strVal val="ppt_x"/>
                                          </p:val>
                                        </p:tav>
                                      </p:tavLst>
                                    </p:anim>
                                    <p:anim calcmode="lin" valueType="num">
                                      <p:cBhvr additive="base">
                                        <p:cTn id="779" dur="2000"/>
                                        <p:tgtEl>
                                          <p:spTgt spid="93"/>
                                        </p:tgtEl>
                                        <p:attrNameLst>
                                          <p:attrName>ppt_y</p:attrName>
                                        </p:attrNameLst>
                                      </p:cBhvr>
                                      <p:tavLst>
                                        <p:tav tm="0">
                                          <p:val>
                                            <p:strVal val="ppt_y"/>
                                          </p:val>
                                        </p:tav>
                                        <p:tav tm="100000">
                                          <p:val>
                                            <p:strVal val="1+ppt_h/2"/>
                                          </p:val>
                                        </p:tav>
                                      </p:tavLst>
                                    </p:anim>
                                    <p:set>
                                      <p:cBhvr>
                                        <p:cTn id="780" dur="1" fill="hold">
                                          <p:stCondLst>
                                            <p:cond delay="1999"/>
                                          </p:stCondLst>
                                        </p:cTn>
                                        <p:tgtEl>
                                          <p:spTgt spid="93"/>
                                        </p:tgtEl>
                                        <p:attrNameLst>
                                          <p:attrName>style.visibility</p:attrName>
                                        </p:attrNameLst>
                                      </p:cBhvr>
                                      <p:to>
                                        <p:strVal val="hidden"/>
                                      </p:to>
                                    </p:set>
                                  </p:childTnLst>
                                </p:cTn>
                              </p:par>
                              <p:par>
                                <p:cTn id="781" presetID="2" presetClass="exit" presetSubtype="4" fill="hold" grpId="3" nodeType="withEffect">
                                  <p:stCondLst>
                                    <p:cond delay="0"/>
                                  </p:stCondLst>
                                  <p:childTnLst>
                                    <p:anim calcmode="lin" valueType="num">
                                      <p:cBhvr additive="base">
                                        <p:cTn id="782" dur="2000"/>
                                        <p:tgtEl>
                                          <p:spTgt spid="94"/>
                                        </p:tgtEl>
                                        <p:attrNameLst>
                                          <p:attrName>ppt_x</p:attrName>
                                        </p:attrNameLst>
                                      </p:cBhvr>
                                      <p:tavLst>
                                        <p:tav tm="0">
                                          <p:val>
                                            <p:strVal val="ppt_x"/>
                                          </p:val>
                                        </p:tav>
                                        <p:tav tm="100000">
                                          <p:val>
                                            <p:strVal val="ppt_x"/>
                                          </p:val>
                                        </p:tav>
                                      </p:tavLst>
                                    </p:anim>
                                    <p:anim calcmode="lin" valueType="num">
                                      <p:cBhvr additive="base">
                                        <p:cTn id="783" dur="2000"/>
                                        <p:tgtEl>
                                          <p:spTgt spid="94"/>
                                        </p:tgtEl>
                                        <p:attrNameLst>
                                          <p:attrName>ppt_y</p:attrName>
                                        </p:attrNameLst>
                                      </p:cBhvr>
                                      <p:tavLst>
                                        <p:tav tm="0">
                                          <p:val>
                                            <p:strVal val="ppt_y"/>
                                          </p:val>
                                        </p:tav>
                                        <p:tav tm="100000">
                                          <p:val>
                                            <p:strVal val="1+ppt_h/2"/>
                                          </p:val>
                                        </p:tav>
                                      </p:tavLst>
                                    </p:anim>
                                    <p:set>
                                      <p:cBhvr>
                                        <p:cTn id="784" dur="1" fill="hold">
                                          <p:stCondLst>
                                            <p:cond delay="1999"/>
                                          </p:stCondLst>
                                        </p:cTn>
                                        <p:tgtEl>
                                          <p:spTgt spid="94"/>
                                        </p:tgtEl>
                                        <p:attrNameLst>
                                          <p:attrName>style.visibility</p:attrName>
                                        </p:attrNameLst>
                                      </p:cBhvr>
                                      <p:to>
                                        <p:strVal val="hidden"/>
                                      </p:to>
                                    </p:set>
                                  </p:childTnLst>
                                </p:cTn>
                              </p:par>
                              <p:par>
                                <p:cTn id="785" presetID="2" presetClass="exit" presetSubtype="4" fill="hold" grpId="3" nodeType="withEffect">
                                  <p:stCondLst>
                                    <p:cond delay="0"/>
                                  </p:stCondLst>
                                  <p:childTnLst>
                                    <p:anim calcmode="lin" valueType="num">
                                      <p:cBhvr additive="base">
                                        <p:cTn id="786" dur="2000"/>
                                        <p:tgtEl>
                                          <p:spTgt spid="95"/>
                                        </p:tgtEl>
                                        <p:attrNameLst>
                                          <p:attrName>ppt_x</p:attrName>
                                        </p:attrNameLst>
                                      </p:cBhvr>
                                      <p:tavLst>
                                        <p:tav tm="0">
                                          <p:val>
                                            <p:strVal val="ppt_x"/>
                                          </p:val>
                                        </p:tav>
                                        <p:tav tm="100000">
                                          <p:val>
                                            <p:strVal val="ppt_x"/>
                                          </p:val>
                                        </p:tav>
                                      </p:tavLst>
                                    </p:anim>
                                    <p:anim calcmode="lin" valueType="num">
                                      <p:cBhvr additive="base">
                                        <p:cTn id="787" dur="2000"/>
                                        <p:tgtEl>
                                          <p:spTgt spid="95"/>
                                        </p:tgtEl>
                                        <p:attrNameLst>
                                          <p:attrName>ppt_y</p:attrName>
                                        </p:attrNameLst>
                                      </p:cBhvr>
                                      <p:tavLst>
                                        <p:tav tm="0">
                                          <p:val>
                                            <p:strVal val="ppt_y"/>
                                          </p:val>
                                        </p:tav>
                                        <p:tav tm="100000">
                                          <p:val>
                                            <p:strVal val="1+ppt_h/2"/>
                                          </p:val>
                                        </p:tav>
                                      </p:tavLst>
                                    </p:anim>
                                    <p:set>
                                      <p:cBhvr>
                                        <p:cTn id="788" dur="1" fill="hold">
                                          <p:stCondLst>
                                            <p:cond delay="1999"/>
                                          </p:stCondLst>
                                        </p:cTn>
                                        <p:tgtEl>
                                          <p:spTgt spid="95"/>
                                        </p:tgtEl>
                                        <p:attrNameLst>
                                          <p:attrName>style.visibility</p:attrName>
                                        </p:attrNameLst>
                                      </p:cBhvr>
                                      <p:to>
                                        <p:strVal val="hidden"/>
                                      </p:to>
                                    </p:set>
                                  </p:childTnLst>
                                </p:cTn>
                              </p:par>
                              <p:par>
                                <p:cTn id="789" presetID="2" presetClass="exit" presetSubtype="4" fill="hold" grpId="3" nodeType="withEffect">
                                  <p:stCondLst>
                                    <p:cond delay="0"/>
                                  </p:stCondLst>
                                  <p:childTnLst>
                                    <p:anim calcmode="lin" valueType="num">
                                      <p:cBhvr additive="base">
                                        <p:cTn id="790" dur="2000"/>
                                        <p:tgtEl>
                                          <p:spTgt spid="96"/>
                                        </p:tgtEl>
                                        <p:attrNameLst>
                                          <p:attrName>ppt_x</p:attrName>
                                        </p:attrNameLst>
                                      </p:cBhvr>
                                      <p:tavLst>
                                        <p:tav tm="0">
                                          <p:val>
                                            <p:strVal val="ppt_x"/>
                                          </p:val>
                                        </p:tav>
                                        <p:tav tm="100000">
                                          <p:val>
                                            <p:strVal val="ppt_x"/>
                                          </p:val>
                                        </p:tav>
                                      </p:tavLst>
                                    </p:anim>
                                    <p:anim calcmode="lin" valueType="num">
                                      <p:cBhvr additive="base">
                                        <p:cTn id="791" dur="2000"/>
                                        <p:tgtEl>
                                          <p:spTgt spid="96"/>
                                        </p:tgtEl>
                                        <p:attrNameLst>
                                          <p:attrName>ppt_y</p:attrName>
                                        </p:attrNameLst>
                                      </p:cBhvr>
                                      <p:tavLst>
                                        <p:tav tm="0">
                                          <p:val>
                                            <p:strVal val="ppt_y"/>
                                          </p:val>
                                        </p:tav>
                                        <p:tav tm="100000">
                                          <p:val>
                                            <p:strVal val="1+ppt_h/2"/>
                                          </p:val>
                                        </p:tav>
                                      </p:tavLst>
                                    </p:anim>
                                    <p:set>
                                      <p:cBhvr>
                                        <p:cTn id="792" dur="1" fill="hold">
                                          <p:stCondLst>
                                            <p:cond delay="1999"/>
                                          </p:stCondLst>
                                        </p:cTn>
                                        <p:tgtEl>
                                          <p:spTgt spid="96"/>
                                        </p:tgtEl>
                                        <p:attrNameLst>
                                          <p:attrName>style.visibility</p:attrName>
                                        </p:attrNameLst>
                                      </p:cBhvr>
                                      <p:to>
                                        <p:strVal val="hidden"/>
                                      </p:to>
                                    </p:set>
                                  </p:childTnLst>
                                </p:cTn>
                              </p:par>
                              <p:par>
                                <p:cTn id="793" presetID="2" presetClass="exit" presetSubtype="4" fill="hold" grpId="3" nodeType="withEffect">
                                  <p:stCondLst>
                                    <p:cond delay="0"/>
                                  </p:stCondLst>
                                  <p:childTnLst>
                                    <p:anim calcmode="lin" valueType="num">
                                      <p:cBhvr additive="base">
                                        <p:cTn id="794" dur="2000"/>
                                        <p:tgtEl>
                                          <p:spTgt spid="97"/>
                                        </p:tgtEl>
                                        <p:attrNameLst>
                                          <p:attrName>ppt_x</p:attrName>
                                        </p:attrNameLst>
                                      </p:cBhvr>
                                      <p:tavLst>
                                        <p:tav tm="0">
                                          <p:val>
                                            <p:strVal val="ppt_x"/>
                                          </p:val>
                                        </p:tav>
                                        <p:tav tm="100000">
                                          <p:val>
                                            <p:strVal val="ppt_x"/>
                                          </p:val>
                                        </p:tav>
                                      </p:tavLst>
                                    </p:anim>
                                    <p:anim calcmode="lin" valueType="num">
                                      <p:cBhvr additive="base">
                                        <p:cTn id="795" dur="2000"/>
                                        <p:tgtEl>
                                          <p:spTgt spid="97"/>
                                        </p:tgtEl>
                                        <p:attrNameLst>
                                          <p:attrName>ppt_y</p:attrName>
                                        </p:attrNameLst>
                                      </p:cBhvr>
                                      <p:tavLst>
                                        <p:tav tm="0">
                                          <p:val>
                                            <p:strVal val="ppt_y"/>
                                          </p:val>
                                        </p:tav>
                                        <p:tav tm="100000">
                                          <p:val>
                                            <p:strVal val="1+ppt_h/2"/>
                                          </p:val>
                                        </p:tav>
                                      </p:tavLst>
                                    </p:anim>
                                    <p:set>
                                      <p:cBhvr>
                                        <p:cTn id="796" dur="1" fill="hold">
                                          <p:stCondLst>
                                            <p:cond delay="1999"/>
                                          </p:stCondLst>
                                        </p:cTn>
                                        <p:tgtEl>
                                          <p:spTgt spid="97"/>
                                        </p:tgtEl>
                                        <p:attrNameLst>
                                          <p:attrName>style.visibility</p:attrName>
                                        </p:attrNameLst>
                                      </p:cBhvr>
                                      <p:to>
                                        <p:strVal val="hidden"/>
                                      </p:to>
                                    </p:set>
                                  </p:childTnLst>
                                </p:cTn>
                              </p:par>
                              <p:par>
                                <p:cTn id="797" presetID="2" presetClass="exit" presetSubtype="4" fill="hold" grpId="3" nodeType="withEffect">
                                  <p:stCondLst>
                                    <p:cond delay="0"/>
                                  </p:stCondLst>
                                  <p:childTnLst>
                                    <p:anim calcmode="lin" valueType="num">
                                      <p:cBhvr additive="base">
                                        <p:cTn id="798" dur="2000"/>
                                        <p:tgtEl>
                                          <p:spTgt spid="98"/>
                                        </p:tgtEl>
                                        <p:attrNameLst>
                                          <p:attrName>ppt_x</p:attrName>
                                        </p:attrNameLst>
                                      </p:cBhvr>
                                      <p:tavLst>
                                        <p:tav tm="0">
                                          <p:val>
                                            <p:strVal val="ppt_x"/>
                                          </p:val>
                                        </p:tav>
                                        <p:tav tm="100000">
                                          <p:val>
                                            <p:strVal val="ppt_x"/>
                                          </p:val>
                                        </p:tav>
                                      </p:tavLst>
                                    </p:anim>
                                    <p:anim calcmode="lin" valueType="num">
                                      <p:cBhvr additive="base">
                                        <p:cTn id="799" dur="2000"/>
                                        <p:tgtEl>
                                          <p:spTgt spid="98"/>
                                        </p:tgtEl>
                                        <p:attrNameLst>
                                          <p:attrName>ppt_y</p:attrName>
                                        </p:attrNameLst>
                                      </p:cBhvr>
                                      <p:tavLst>
                                        <p:tav tm="0">
                                          <p:val>
                                            <p:strVal val="ppt_y"/>
                                          </p:val>
                                        </p:tav>
                                        <p:tav tm="100000">
                                          <p:val>
                                            <p:strVal val="1+ppt_h/2"/>
                                          </p:val>
                                        </p:tav>
                                      </p:tavLst>
                                    </p:anim>
                                    <p:set>
                                      <p:cBhvr>
                                        <p:cTn id="800" dur="1" fill="hold">
                                          <p:stCondLst>
                                            <p:cond delay="1999"/>
                                          </p:stCondLst>
                                        </p:cTn>
                                        <p:tgtEl>
                                          <p:spTgt spid="98"/>
                                        </p:tgtEl>
                                        <p:attrNameLst>
                                          <p:attrName>style.visibility</p:attrName>
                                        </p:attrNameLst>
                                      </p:cBhvr>
                                      <p:to>
                                        <p:strVal val="hidden"/>
                                      </p:to>
                                    </p:set>
                                  </p:childTnLst>
                                </p:cTn>
                              </p:par>
                              <p:par>
                                <p:cTn id="801" presetID="2" presetClass="exit" presetSubtype="4" fill="hold" grpId="3" nodeType="withEffect">
                                  <p:stCondLst>
                                    <p:cond delay="0"/>
                                  </p:stCondLst>
                                  <p:childTnLst>
                                    <p:anim calcmode="lin" valueType="num">
                                      <p:cBhvr additive="base">
                                        <p:cTn id="802" dur="2000"/>
                                        <p:tgtEl>
                                          <p:spTgt spid="99"/>
                                        </p:tgtEl>
                                        <p:attrNameLst>
                                          <p:attrName>ppt_x</p:attrName>
                                        </p:attrNameLst>
                                      </p:cBhvr>
                                      <p:tavLst>
                                        <p:tav tm="0">
                                          <p:val>
                                            <p:strVal val="ppt_x"/>
                                          </p:val>
                                        </p:tav>
                                        <p:tav tm="100000">
                                          <p:val>
                                            <p:strVal val="ppt_x"/>
                                          </p:val>
                                        </p:tav>
                                      </p:tavLst>
                                    </p:anim>
                                    <p:anim calcmode="lin" valueType="num">
                                      <p:cBhvr additive="base">
                                        <p:cTn id="803" dur="2000"/>
                                        <p:tgtEl>
                                          <p:spTgt spid="99"/>
                                        </p:tgtEl>
                                        <p:attrNameLst>
                                          <p:attrName>ppt_y</p:attrName>
                                        </p:attrNameLst>
                                      </p:cBhvr>
                                      <p:tavLst>
                                        <p:tav tm="0">
                                          <p:val>
                                            <p:strVal val="ppt_y"/>
                                          </p:val>
                                        </p:tav>
                                        <p:tav tm="100000">
                                          <p:val>
                                            <p:strVal val="1+ppt_h/2"/>
                                          </p:val>
                                        </p:tav>
                                      </p:tavLst>
                                    </p:anim>
                                    <p:set>
                                      <p:cBhvr>
                                        <p:cTn id="804" dur="1" fill="hold">
                                          <p:stCondLst>
                                            <p:cond delay="1999"/>
                                          </p:stCondLst>
                                        </p:cTn>
                                        <p:tgtEl>
                                          <p:spTgt spid="99"/>
                                        </p:tgtEl>
                                        <p:attrNameLst>
                                          <p:attrName>style.visibility</p:attrName>
                                        </p:attrNameLst>
                                      </p:cBhvr>
                                      <p:to>
                                        <p:strVal val="hidden"/>
                                      </p:to>
                                    </p:set>
                                  </p:childTnLst>
                                </p:cTn>
                              </p:par>
                              <p:par>
                                <p:cTn id="805" presetID="2" presetClass="exit" presetSubtype="4" fill="hold" grpId="3" nodeType="withEffect">
                                  <p:stCondLst>
                                    <p:cond delay="0"/>
                                  </p:stCondLst>
                                  <p:childTnLst>
                                    <p:anim calcmode="lin" valueType="num">
                                      <p:cBhvr additive="base">
                                        <p:cTn id="806" dur="2000"/>
                                        <p:tgtEl>
                                          <p:spTgt spid="100"/>
                                        </p:tgtEl>
                                        <p:attrNameLst>
                                          <p:attrName>ppt_x</p:attrName>
                                        </p:attrNameLst>
                                      </p:cBhvr>
                                      <p:tavLst>
                                        <p:tav tm="0">
                                          <p:val>
                                            <p:strVal val="ppt_x"/>
                                          </p:val>
                                        </p:tav>
                                        <p:tav tm="100000">
                                          <p:val>
                                            <p:strVal val="ppt_x"/>
                                          </p:val>
                                        </p:tav>
                                      </p:tavLst>
                                    </p:anim>
                                    <p:anim calcmode="lin" valueType="num">
                                      <p:cBhvr additive="base">
                                        <p:cTn id="807" dur="2000"/>
                                        <p:tgtEl>
                                          <p:spTgt spid="100"/>
                                        </p:tgtEl>
                                        <p:attrNameLst>
                                          <p:attrName>ppt_y</p:attrName>
                                        </p:attrNameLst>
                                      </p:cBhvr>
                                      <p:tavLst>
                                        <p:tav tm="0">
                                          <p:val>
                                            <p:strVal val="ppt_y"/>
                                          </p:val>
                                        </p:tav>
                                        <p:tav tm="100000">
                                          <p:val>
                                            <p:strVal val="1+ppt_h/2"/>
                                          </p:val>
                                        </p:tav>
                                      </p:tavLst>
                                    </p:anim>
                                    <p:set>
                                      <p:cBhvr>
                                        <p:cTn id="808" dur="1" fill="hold">
                                          <p:stCondLst>
                                            <p:cond delay="1999"/>
                                          </p:stCondLst>
                                        </p:cTn>
                                        <p:tgtEl>
                                          <p:spTgt spid="100"/>
                                        </p:tgtEl>
                                        <p:attrNameLst>
                                          <p:attrName>style.visibility</p:attrName>
                                        </p:attrNameLst>
                                      </p:cBhvr>
                                      <p:to>
                                        <p:strVal val="hidden"/>
                                      </p:to>
                                    </p:set>
                                  </p:childTnLst>
                                </p:cTn>
                              </p:par>
                              <p:par>
                                <p:cTn id="809" presetID="2" presetClass="exit" presetSubtype="4" fill="hold" grpId="3" nodeType="withEffect">
                                  <p:stCondLst>
                                    <p:cond delay="0"/>
                                  </p:stCondLst>
                                  <p:childTnLst>
                                    <p:anim calcmode="lin" valueType="num">
                                      <p:cBhvr additive="base">
                                        <p:cTn id="810" dur="2000"/>
                                        <p:tgtEl>
                                          <p:spTgt spid="101"/>
                                        </p:tgtEl>
                                        <p:attrNameLst>
                                          <p:attrName>ppt_x</p:attrName>
                                        </p:attrNameLst>
                                      </p:cBhvr>
                                      <p:tavLst>
                                        <p:tav tm="0">
                                          <p:val>
                                            <p:strVal val="ppt_x"/>
                                          </p:val>
                                        </p:tav>
                                        <p:tav tm="100000">
                                          <p:val>
                                            <p:strVal val="ppt_x"/>
                                          </p:val>
                                        </p:tav>
                                      </p:tavLst>
                                    </p:anim>
                                    <p:anim calcmode="lin" valueType="num">
                                      <p:cBhvr additive="base">
                                        <p:cTn id="811" dur="2000"/>
                                        <p:tgtEl>
                                          <p:spTgt spid="101"/>
                                        </p:tgtEl>
                                        <p:attrNameLst>
                                          <p:attrName>ppt_y</p:attrName>
                                        </p:attrNameLst>
                                      </p:cBhvr>
                                      <p:tavLst>
                                        <p:tav tm="0">
                                          <p:val>
                                            <p:strVal val="ppt_y"/>
                                          </p:val>
                                        </p:tav>
                                        <p:tav tm="100000">
                                          <p:val>
                                            <p:strVal val="1+ppt_h/2"/>
                                          </p:val>
                                        </p:tav>
                                      </p:tavLst>
                                    </p:anim>
                                    <p:set>
                                      <p:cBhvr>
                                        <p:cTn id="812" dur="1" fill="hold">
                                          <p:stCondLst>
                                            <p:cond delay="1999"/>
                                          </p:stCondLst>
                                        </p:cTn>
                                        <p:tgtEl>
                                          <p:spTgt spid="101"/>
                                        </p:tgtEl>
                                        <p:attrNameLst>
                                          <p:attrName>style.visibility</p:attrName>
                                        </p:attrNameLst>
                                      </p:cBhvr>
                                      <p:to>
                                        <p:strVal val="hidden"/>
                                      </p:to>
                                    </p:set>
                                  </p:childTnLst>
                                </p:cTn>
                              </p:par>
                              <p:par>
                                <p:cTn id="813" presetID="2" presetClass="exit" presetSubtype="4" fill="hold" grpId="3" nodeType="withEffect">
                                  <p:stCondLst>
                                    <p:cond delay="0"/>
                                  </p:stCondLst>
                                  <p:childTnLst>
                                    <p:anim calcmode="lin" valueType="num">
                                      <p:cBhvr additive="base">
                                        <p:cTn id="814" dur="2000"/>
                                        <p:tgtEl>
                                          <p:spTgt spid="102"/>
                                        </p:tgtEl>
                                        <p:attrNameLst>
                                          <p:attrName>ppt_x</p:attrName>
                                        </p:attrNameLst>
                                      </p:cBhvr>
                                      <p:tavLst>
                                        <p:tav tm="0">
                                          <p:val>
                                            <p:strVal val="ppt_x"/>
                                          </p:val>
                                        </p:tav>
                                        <p:tav tm="100000">
                                          <p:val>
                                            <p:strVal val="ppt_x"/>
                                          </p:val>
                                        </p:tav>
                                      </p:tavLst>
                                    </p:anim>
                                    <p:anim calcmode="lin" valueType="num">
                                      <p:cBhvr additive="base">
                                        <p:cTn id="815" dur="2000"/>
                                        <p:tgtEl>
                                          <p:spTgt spid="102"/>
                                        </p:tgtEl>
                                        <p:attrNameLst>
                                          <p:attrName>ppt_y</p:attrName>
                                        </p:attrNameLst>
                                      </p:cBhvr>
                                      <p:tavLst>
                                        <p:tav tm="0">
                                          <p:val>
                                            <p:strVal val="ppt_y"/>
                                          </p:val>
                                        </p:tav>
                                        <p:tav tm="100000">
                                          <p:val>
                                            <p:strVal val="1+ppt_h/2"/>
                                          </p:val>
                                        </p:tav>
                                      </p:tavLst>
                                    </p:anim>
                                    <p:set>
                                      <p:cBhvr>
                                        <p:cTn id="816" dur="1" fill="hold">
                                          <p:stCondLst>
                                            <p:cond delay="1999"/>
                                          </p:stCondLst>
                                        </p:cTn>
                                        <p:tgtEl>
                                          <p:spTgt spid="102"/>
                                        </p:tgtEl>
                                        <p:attrNameLst>
                                          <p:attrName>style.visibility</p:attrName>
                                        </p:attrNameLst>
                                      </p:cBhvr>
                                      <p:to>
                                        <p:strVal val="hidden"/>
                                      </p:to>
                                    </p:set>
                                  </p:childTnLst>
                                </p:cTn>
                              </p:par>
                              <p:par>
                                <p:cTn id="817" presetID="2" presetClass="exit" presetSubtype="4" fill="hold" grpId="3" nodeType="withEffect">
                                  <p:stCondLst>
                                    <p:cond delay="0"/>
                                  </p:stCondLst>
                                  <p:childTnLst>
                                    <p:anim calcmode="lin" valueType="num">
                                      <p:cBhvr additive="base">
                                        <p:cTn id="818" dur="2000"/>
                                        <p:tgtEl>
                                          <p:spTgt spid="103"/>
                                        </p:tgtEl>
                                        <p:attrNameLst>
                                          <p:attrName>ppt_x</p:attrName>
                                        </p:attrNameLst>
                                      </p:cBhvr>
                                      <p:tavLst>
                                        <p:tav tm="0">
                                          <p:val>
                                            <p:strVal val="ppt_x"/>
                                          </p:val>
                                        </p:tav>
                                        <p:tav tm="100000">
                                          <p:val>
                                            <p:strVal val="ppt_x"/>
                                          </p:val>
                                        </p:tav>
                                      </p:tavLst>
                                    </p:anim>
                                    <p:anim calcmode="lin" valueType="num">
                                      <p:cBhvr additive="base">
                                        <p:cTn id="819" dur="2000"/>
                                        <p:tgtEl>
                                          <p:spTgt spid="103"/>
                                        </p:tgtEl>
                                        <p:attrNameLst>
                                          <p:attrName>ppt_y</p:attrName>
                                        </p:attrNameLst>
                                      </p:cBhvr>
                                      <p:tavLst>
                                        <p:tav tm="0">
                                          <p:val>
                                            <p:strVal val="ppt_y"/>
                                          </p:val>
                                        </p:tav>
                                        <p:tav tm="100000">
                                          <p:val>
                                            <p:strVal val="1+ppt_h/2"/>
                                          </p:val>
                                        </p:tav>
                                      </p:tavLst>
                                    </p:anim>
                                    <p:set>
                                      <p:cBhvr>
                                        <p:cTn id="820" dur="1" fill="hold">
                                          <p:stCondLst>
                                            <p:cond delay="1999"/>
                                          </p:stCondLst>
                                        </p:cTn>
                                        <p:tgtEl>
                                          <p:spTgt spid="103"/>
                                        </p:tgtEl>
                                        <p:attrNameLst>
                                          <p:attrName>style.visibility</p:attrName>
                                        </p:attrNameLst>
                                      </p:cBhvr>
                                      <p:to>
                                        <p:strVal val="hidden"/>
                                      </p:to>
                                    </p:set>
                                  </p:childTnLst>
                                </p:cTn>
                              </p:par>
                              <p:par>
                                <p:cTn id="821" presetID="2" presetClass="exit" presetSubtype="4" fill="hold" grpId="3" nodeType="withEffect">
                                  <p:stCondLst>
                                    <p:cond delay="0"/>
                                  </p:stCondLst>
                                  <p:childTnLst>
                                    <p:anim calcmode="lin" valueType="num">
                                      <p:cBhvr additive="base">
                                        <p:cTn id="822" dur="2000"/>
                                        <p:tgtEl>
                                          <p:spTgt spid="104"/>
                                        </p:tgtEl>
                                        <p:attrNameLst>
                                          <p:attrName>ppt_x</p:attrName>
                                        </p:attrNameLst>
                                      </p:cBhvr>
                                      <p:tavLst>
                                        <p:tav tm="0">
                                          <p:val>
                                            <p:strVal val="ppt_x"/>
                                          </p:val>
                                        </p:tav>
                                        <p:tav tm="100000">
                                          <p:val>
                                            <p:strVal val="ppt_x"/>
                                          </p:val>
                                        </p:tav>
                                      </p:tavLst>
                                    </p:anim>
                                    <p:anim calcmode="lin" valueType="num">
                                      <p:cBhvr additive="base">
                                        <p:cTn id="823" dur="2000"/>
                                        <p:tgtEl>
                                          <p:spTgt spid="104"/>
                                        </p:tgtEl>
                                        <p:attrNameLst>
                                          <p:attrName>ppt_y</p:attrName>
                                        </p:attrNameLst>
                                      </p:cBhvr>
                                      <p:tavLst>
                                        <p:tav tm="0">
                                          <p:val>
                                            <p:strVal val="ppt_y"/>
                                          </p:val>
                                        </p:tav>
                                        <p:tav tm="100000">
                                          <p:val>
                                            <p:strVal val="1+ppt_h/2"/>
                                          </p:val>
                                        </p:tav>
                                      </p:tavLst>
                                    </p:anim>
                                    <p:set>
                                      <p:cBhvr>
                                        <p:cTn id="824" dur="1" fill="hold">
                                          <p:stCondLst>
                                            <p:cond delay="1999"/>
                                          </p:stCondLst>
                                        </p:cTn>
                                        <p:tgtEl>
                                          <p:spTgt spid="104"/>
                                        </p:tgtEl>
                                        <p:attrNameLst>
                                          <p:attrName>style.visibility</p:attrName>
                                        </p:attrNameLst>
                                      </p:cBhvr>
                                      <p:to>
                                        <p:strVal val="hidden"/>
                                      </p:to>
                                    </p:set>
                                  </p:childTnLst>
                                </p:cTn>
                              </p:par>
                              <p:par>
                                <p:cTn id="825" presetID="2" presetClass="exit" presetSubtype="4" fill="hold" grpId="3" nodeType="withEffect">
                                  <p:stCondLst>
                                    <p:cond delay="0"/>
                                  </p:stCondLst>
                                  <p:childTnLst>
                                    <p:anim calcmode="lin" valueType="num">
                                      <p:cBhvr additive="base">
                                        <p:cTn id="826" dur="2000"/>
                                        <p:tgtEl>
                                          <p:spTgt spid="105"/>
                                        </p:tgtEl>
                                        <p:attrNameLst>
                                          <p:attrName>ppt_x</p:attrName>
                                        </p:attrNameLst>
                                      </p:cBhvr>
                                      <p:tavLst>
                                        <p:tav tm="0">
                                          <p:val>
                                            <p:strVal val="ppt_x"/>
                                          </p:val>
                                        </p:tav>
                                        <p:tav tm="100000">
                                          <p:val>
                                            <p:strVal val="ppt_x"/>
                                          </p:val>
                                        </p:tav>
                                      </p:tavLst>
                                    </p:anim>
                                    <p:anim calcmode="lin" valueType="num">
                                      <p:cBhvr additive="base">
                                        <p:cTn id="827" dur="2000"/>
                                        <p:tgtEl>
                                          <p:spTgt spid="105"/>
                                        </p:tgtEl>
                                        <p:attrNameLst>
                                          <p:attrName>ppt_y</p:attrName>
                                        </p:attrNameLst>
                                      </p:cBhvr>
                                      <p:tavLst>
                                        <p:tav tm="0">
                                          <p:val>
                                            <p:strVal val="ppt_y"/>
                                          </p:val>
                                        </p:tav>
                                        <p:tav tm="100000">
                                          <p:val>
                                            <p:strVal val="1+ppt_h/2"/>
                                          </p:val>
                                        </p:tav>
                                      </p:tavLst>
                                    </p:anim>
                                    <p:set>
                                      <p:cBhvr>
                                        <p:cTn id="828" dur="1" fill="hold">
                                          <p:stCondLst>
                                            <p:cond delay="1999"/>
                                          </p:stCondLst>
                                        </p:cTn>
                                        <p:tgtEl>
                                          <p:spTgt spid="105"/>
                                        </p:tgtEl>
                                        <p:attrNameLst>
                                          <p:attrName>style.visibility</p:attrName>
                                        </p:attrNameLst>
                                      </p:cBhvr>
                                      <p:to>
                                        <p:strVal val="hidden"/>
                                      </p:to>
                                    </p:set>
                                  </p:childTnLst>
                                </p:cTn>
                              </p:par>
                              <p:par>
                                <p:cTn id="829" presetID="2" presetClass="exit" presetSubtype="4" fill="hold" grpId="3" nodeType="withEffect">
                                  <p:stCondLst>
                                    <p:cond delay="0"/>
                                  </p:stCondLst>
                                  <p:childTnLst>
                                    <p:anim calcmode="lin" valueType="num">
                                      <p:cBhvr additive="base">
                                        <p:cTn id="830" dur="2000"/>
                                        <p:tgtEl>
                                          <p:spTgt spid="106"/>
                                        </p:tgtEl>
                                        <p:attrNameLst>
                                          <p:attrName>ppt_x</p:attrName>
                                        </p:attrNameLst>
                                      </p:cBhvr>
                                      <p:tavLst>
                                        <p:tav tm="0">
                                          <p:val>
                                            <p:strVal val="ppt_x"/>
                                          </p:val>
                                        </p:tav>
                                        <p:tav tm="100000">
                                          <p:val>
                                            <p:strVal val="ppt_x"/>
                                          </p:val>
                                        </p:tav>
                                      </p:tavLst>
                                    </p:anim>
                                    <p:anim calcmode="lin" valueType="num">
                                      <p:cBhvr additive="base">
                                        <p:cTn id="831" dur="2000"/>
                                        <p:tgtEl>
                                          <p:spTgt spid="106"/>
                                        </p:tgtEl>
                                        <p:attrNameLst>
                                          <p:attrName>ppt_y</p:attrName>
                                        </p:attrNameLst>
                                      </p:cBhvr>
                                      <p:tavLst>
                                        <p:tav tm="0">
                                          <p:val>
                                            <p:strVal val="ppt_y"/>
                                          </p:val>
                                        </p:tav>
                                        <p:tav tm="100000">
                                          <p:val>
                                            <p:strVal val="1+ppt_h/2"/>
                                          </p:val>
                                        </p:tav>
                                      </p:tavLst>
                                    </p:anim>
                                    <p:set>
                                      <p:cBhvr>
                                        <p:cTn id="832" dur="1" fill="hold">
                                          <p:stCondLst>
                                            <p:cond delay="1999"/>
                                          </p:stCondLst>
                                        </p:cTn>
                                        <p:tgtEl>
                                          <p:spTgt spid="106"/>
                                        </p:tgtEl>
                                        <p:attrNameLst>
                                          <p:attrName>style.visibility</p:attrName>
                                        </p:attrNameLst>
                                      </p:cBhvr>
                                      <p:to>
                                        <p:strVal val="hidden"/>
                                      </p:to>
                                    </p:set>
                                  </p:childTnLst>
                                </p:cTn>
                              </p:par>
                              <p:par>
                                <p:cTn id="833" presetID="2" presetClass="exit" presetSubtype="4" fill="hold" grpId="3" nodeType="withEffect">
                                  <p:stCondLst>
                                    <p:cond delay="0"/>
                                  </p:stCondLst>
                                  <p:childTnLst>
                                    <p:anim calcmode="lin" valueType="num">
                                      <p:cBhvr additive="base">
                                        <p:cTn id="834" dur="2000"/>
                                        <p:tgtEl>
                                          <p:spTgt spid="107"/>
                                        </p:tgtEl>
                                        <p:attrNameLst>
                                          <p:attrName>ppt_x</p:attrName>
                                        </p:attrNameLst>
                                      </p:cBhvr>
                                      <p:tavLst>
                                        <p:tav tm="0">
                                          <p:val>
                                            <p:strVal val="ppt_x"/>
                                          </p:val>
                                        </p:tav>
                                        <p:tav tm="100000">
                                          <p:val>
                                            <p:strVal val="ppt_x"/>
                                          </p:val>
                                        </p:tav>
                                      </p:tavLst>
                                    </p:anim>
                                    <p:anim calcmode="lin" valueType="num">
                                      <p:cBhvr additive="base">
                                        <p:cTn id="835" dur="2000"/>
                                        <p:tgtEl>
                                          <p:spTgt spid="107"/>
                                        </p:tgtEl>
                                        <p:attrNameLst>
                                          <p:attrName>ppt_y</p:attrName>
                                        </p:attrNameLst>
                                      </p:cBhvr>
                                      <p:tavLst>
                                        <p:tav tm="0">
                                          <p:val>
                                            <p:strVal val="ppt_y"/>
                                          </p:val>
                                        </p:tav>
                                        <p:tav tm="100000">
                                          <p:val>
                                            <p:strVal val="1+ppt_h/2"/>
                                          </p:val>
                                        </p:tav>
                                      </p:tavLst>
                                    </p:anim>
                                    <p:set>
                                      <p:cBhvr>
                                        <p:cTn id="836" dur="1" fill="hold">
                                          <p:stCondLst>
                                            <p:cond delay="1999"/>
                                          </p:stCondLst>
                                        </p:cTn>
                                        <p:tgtEl>
                                          <p:spTgt spid="107"/>
                                        </p:tgtEl>
                                        <p:attrNameLst>
                                          <p:attrName>style.visibility</p:attrName>
                                        </p:attrNameLst>
                                      </p:cBhvr>
                                      <p:to>
                                        <p:strVal val="hidden"/>
                                      </p:to>
                                    </p:set>
                                  </p:childTnLst>
                                </p:cTn>
                              </p:par>
                              <p:par>
                                <p:cTn id="837" presetID="2" presetClass="exit" presetSubtype="4" fill="hold" grpId="3" nodeType="withEffect">
                                  <p:stCondLst>
                                    <p:cond delay="0"/>
                                  </p:stCondLst>
                                  <p:childTnLst>
                                    <p:anim calcmode="lin" valueType="num">
                                      <p:cBhvr additive="base">
                                        <p:cTn id="838" dur="2000"/>
                                        <p:tgtEl>
                                          <p:spTgt spid="108"/>
                                        </p:tgtEl>
                                        <p:attrNameLst>
                                          <p:attrName>ppt_x</p:attrName>
                                        </p:attrNameLst>
                                      </p:cBhvr>
                                      <p:tavLst>
                                        <p:tav tm="0">
                                          <p:val>
                                            <p:strVal val="ppt_x"/>
                                          </p:val>
                                        </p:tav>
                                        <p:tav tm="100000">
                                          <p:val>
                                            <p:strVal val="ppt_x"/>
                                          </p:val>
                                        </p:tav>
                                      </p:tavLst>
                                    </p:anim>
                                    <p:anim calcmode="lin" valueType="num">
                                      <p:cBhvr additive="base">
                                        <p:cTn id="839" dur="2000"/>
                                        <p:tgtEl>
                                          <p:spTgt spid="108"/>
                                        </p:tgtEl>
                                        <p:attrNameLst>
                                          <p:attrName>ppt_y</p:attrName>
                                        </p:attrNameLst>
                                      </p:cBhvr>
                                      <p:tavLst>
                                        <p:tav tm="0">
                                          <p:val>
                                            <p:strVal val="ppt_y"/>
                                          </p:val>
                                        </p:tav>
                                        <p:tav tm="100000">
                                          <p:val>
                                            <p:strVal val="1+ppt_h/2"/>
                                          </p:val>
                                        </p:tav>
                                      </p:tavLst>
                                    </p:anim>
                                    <p:set>
                                      <p:cBhvr>
                                        <p:cTn id="840" dur="1" fill="hold">
                                          <p:stCondLst>
                                            <p:cond delay="1999"/>
                                          </p:stCondLst>
                                        </p:cTn>
                                        <p:tgtEl>
                                          <p:spTgt spid="108"/>
                                        </p:tgtEl>
                                        <p:attrNameLst>
                                          <p:attrName>style.visibility</p:attrName>
                                        </p:attrNameLst>
                                      </p:cBhvr>
                                      <p:to>
                                        <p:strVal val="hidden"/>
                                      </p:to>
                                    </p:set>
                                  </p:childTnLst>
                                </p:cTn>
                              </p:par>
                              <p:par>
                                <p:cTn id="841" presetID="2" presetClass="exit" presetSubtype="4" fill="hold" grpId="3" nodeType="withEffect">
                                  <p:stCondLst>
                                    <p:cond delay="0"/>
                                  </p:stCondLst>
                                  <p:childTnLst>
                                    <p:anim calcmode="lin" valueType="num">
                                      <p:cBhvr additive="base">
                                        <p:cTn id="842" dur="2000"/>
                                        <p:tgtEl>
                                          <p:spTgt spid="109"/>
                                        </p:tgtEl>
                                        <p:attrNameLst>
                                          <p:attrName>ppt_x</p:attrName>
                                        </p:attrNameLst>
                                      </p:cBhvr>
                                      <p:tavLst>
                                        <p:tav tm="0">
                                          <p:val>
                                            <p:strVal val="ppt_x"/>
                                          </p:val>
                                        </p:tav>
                                        <p:tav tm="100000">
                                          <p:val>
                                            <p:strVal val="ppt_x"/>
                                          </p:val>
                                        </p:tav>
                                      </p:tavLst>
                                    </p:anim>
                                    <p:anim calcmode="lin" valueType="num">
                                      <p:cBhvr additive="base">
                                        <p:cTn id="843" dur="2000"/>
                                        <p:tgtEl>
                                          <p:spTgt spid="109"/>
                                        </p:tgtEl>
                                        <p:attrNameLst>
                                          <p:attrName>ppt_y</p:attrName>
                                        </p:attrNameLst>
                                      </p:cBhvr>
                                      <p:tavLst>
                                        <p:tav tm="0">
                                          <p:val>
                                            <p:strVal val="ppt_y"/>
                                          </p:val>
                                        </p:tav>
                                        <p:tav tm="100000">
                                          <p:val>
                                            <p:strVal val="1+ppt_h/2"/>
                                          </p:val>
                                        </p:tav>
                                      </p:tavLst>
                                    </p:anim>
                                    <p:set>
                                      <p:cBhvr>
                                        <p:cTn id="844" dur="1" fill="hold">
                                          <p:stCondLst>
                                            <p:cond delay="1999"/>
                                          </p:stCondLst>
                                        </p:cTn>
                                        <p:tgtEl>
                                          <p:spTgt spid="109"/>
                                        </p:tgtEl>
                                        <p:attrNameLst>
                                          <p:attrName>style.visibility</p:attrName>
                                        </p:attrNameLst>
                                      </p:cBhvr>
                                      <p:to>
                                        <p:strVal val="hidden"/>
                                      </p:to>
                                    </p:set>
                                  </p:childTnLst>
                                </p:cTn>
                              </p:par>
                              <p:par>
                                <p:cTn id="845" presetID="2" presetClass="exit" presetSubtype="4" fill="hold" grpId="3" nodeType="withEffect">
                                  <p:stCondLst>
                                    <p:cond delay="0"/>
                                  </p:stCondLst>
                                  <p:childTnLst>
                                    <p:anim calcmode="lin" valueType="num">
                                      <p:cBhvr additive="base">
                                        <p:cTn id="846" dur="2000"/>
                                        <p:tgtEl>
                                          <p:spTgt spid="110"/>
                                        </p:tgtEl>
                                        <p:attrNameLst>
                                          <p:attrName>ppt_x</p:attrName>
                                        </p:attrNameLst>
                                      </p:cBhvr>
                                      <p:tavLst>
                                        <p:tav tm="0">
                                          <p:val>
                                            <p:strVal val="ppt_x"/>
                                          </p:val>
                                        </p:tav>
                                        <p:tav tm="100000">
                                          <p:val>
                                            <p:strVal val="ppt_x"/>
                                          </p:val>
                                        </p:tav>
                                      </p:tavLst>
                                    </p:anim>
                                    <p:anim calcmode="lin" valueType="num">
                                      <p:cBhvr additive="base">
                                        <p:cTn id="847" dur="2000"/>
                                        <p:tgtEl>
                                          <p:spTgt spid="110"/>
                                        </p:tgtEl>
                                        <p:attrNameLst>
                                          <p:attrName>ppt_y</p:attrName>
                                        </p:attrNameLst>
                                      </p:cBhvr>
                                      <p:tavLst>
                                        <p:tav tm="0">
                                          <p:val>
                                            <p:strVal val="ppt_y"/>
                                          </p:val>
                                        </p:tav>
                                        <p:tav tm="100000">
                                          <p:val>
                                            <p:strVal val="1+ppt_h/2"/>
                                          </p:val>
                                        </p:tav>
                                      </p:tavLst>
                                    </p:anim>
                                    <p:set>
                                      <p:cBhvr>
                                        <p:cTn id="848" dur="1" fill="hold">
                                          <p:stCondLst>
                                            <p:cond delay="1999"/>
                                          </p:stCondLst>
                                        </p:cTn>
                                        <p:tgtEl>
                                          <p:spTgt spid="110"/>
                                        </p:tgtEl>
                                        <p:attrNameLst>
                                          <p:attrName>style.visibility</p:attrName>
                                        </p:attrNameLst>
                                      </p:cBhvr>
                                      <p:to>
                                        <p:strVal val="hidden"/>
                                      </p:to>
                                    </p:set>
                                  </p:childTnLst>
                                </p:cTn>
                              </p:par>
                              <p:par>
                                <p:cTn id="849" presetID="2" presetClass="exit" presetSubtype="4" fill="hold" grpId="3" nodeType="withEffect">
                                  <p:stCondLst>
                                    <p:cond delay="0"/>
                                  </p:stCondLst>
                                  <p:childTnLst>
                                    <p:anim calcmode="lin" valueType="num">
                                      <p:cBhvr additive="base">
                                        <p:cTn id="850" dur="2000"/>
                                        <p:tgtEl>
                                          <p:spTgt spid="111"/>
                                        </p:tgtEl>
                                        <p:attrNameLst>
                                          <p:attrName>ppt_x</p:attrName>
                                        </p:attrNameLst>
                                      </p:cBhvr>
                                      <p:tavLst>
                                        <p:tav tm="0">
                                          <p:val>
                                            <p:strVal val="ppt_x"/>
                                          </p:val>
                                        </p:tav>
                                        <p:tav tm="100000">
                                          <p:val>
                                            <p:strVal val="ppt_x"/>
                                          </p:val>
                                        </p:tav>
                                      </p:tavLst>
                                    </p:anim>
                                    <p:anim calcmode="lin" valueType="num">
                                      <p:cBhvr additive="base">
                                        <p:cTn id="851" dur="2000"/>
                                        <p:tgtEl>
                                          <p:spTgt spid="111"/>
                                        </p:tgtEl>
                                        <p:attrNameLst>
                                          <p:attrName>ppt_y</p:attrName>
                                        </p:attrNameLst>
                                      </p:cBhvr>
                                      <p:tavLst>
                                        <p:tav tm="0">
                                          <p:val>
                                            <p:strVal val="ppt_y"/>
                                          </p:val>
                                        </p:tav>
                                        <p:tav tm="100000">
                                          <p:val>
                                            <p:strVal val="1+ppt_h/2"/>
                                          </p:val>
                                        </p:tav>
                                      </p:tavLst>
                                    </p:anim>
                                    <p:set>
                                      <p:cBhvr>
                                        <p:cTn id="852" dur="1" fill="hold">
                                          <p:stCondLst>
                                            <p:cond delay="1999"/>
                                          </p:stCondLst>
                                        </p:cTn>
                                        <p:tgtEl>
                                          <p:spTgt spid="111"/>
                                        </p:tgtEl>
                                        <p:attrNameLst>
                                          <p:attrName>style.visibility</p:attrName>
                                        </p:attrNameLst>
                                      </p:cBhvr>
                                      <p:to>
                                        <p:strVal val="hidden"/>
                                      </p:to>
                                    </p:set>
                                  </p:childTnLst>
                                </p:cTn>
                              </p:par>
                              <p:par>
                                <p:cTn id="853" presetID="19" presetClass="exit" presetSubtype="10" fill="hold" grpId="4" nodeType="withEffect">
                                  <p:stCondLst>
                                    <p:cond delay="0"/>
                                  </p:stCondLst>
                                  <p:childTnLst>
                                    <p:anim calcmode="lin" valueType="num">
                                      <p:cBhvr>
                                        <p:cTn id="854" dur="2000"/>
                                        <p:tgtEl>
                                          <p:spTgt spid="47"/>
                                        </p:tgtEl>
                                        <p:attrNameLst>
                                          <p:attrName>ppt_h</p:attrName>
                                        </p:attrNameLst>
                                      </p:cBhvr>
                                      <p:tavLst>
                                        <p:tav tm="0">
                                          <p:val>
                                            <p:strVal val="ppt_h"/>
                                          </p:val>
                                        </p:tav>
                                        <p:tav tm="100000">
                                          <p:val>
                                            <p:strVal val="ppt_h"/>
                                          </p:val>
                                        </p:tav>
                                      </p:tavLst>
                                    </p:anim>
                                    <p:anim calcmode="lin" valueType="num">
                                      <p:cBhvr>
                                        <p:cTn id="855" dur="2000"/>
                                        <p:tgtEl>
                                          <p:spTgt spid="4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856" dur="1" fill="hold">
                                          <p:stCondLst>
                                            <p:cond delay="1999"/>
                                          </p:stCondLst>
                                        </p:cTn>
                                        <p:tgtEl>
                                          <p:spTgt spid="47"/>
                                        </p:tgtEl>
                                        <p:attrNameLst>
                                          <p:attrName>style.visibility</p:attrName>
                                        </p:attrNameLst>
                                      </p:cBhvr>
                                      <p:to>
                                        <p:strVal val="hidden"/>
                                      </p:to>
                                    </p:set>
                                  </p:childTnLst>
                                </p:cTn>
                              </p:par>
                              <p:par>
                                <p:cTn id="857" presetID="19" presetClass="exit" presetSubtype="10" fill="hold" grpId="4" nodeType="withEffect">
                                  <p:stCondLst>
                                    <p:cond delay="0"/>
                                  </p:stCondLst>
                                  <p:childTnLst>
                                    <p:anim calcmode="lin" valueType="num">
                                      <p:cBhvr>
                                        <p:cTn id="858" dur="2000"/>
                                        <p:tgtEl>
                                          <p:spTgt spid="48"/>
                                        </p:tgtEl>
                                        <p:attrNameLst>
                                          <p:attrName>ppt_h</p:attrName>
                                        </p:attrNameLst>
                                      </p:cBhvr>
                                      <p:tavLst>
                                        <p:tav tm="0">
                                          <p:val>
                                            <p:strVal val="ppt_h"/>
                                          </p:val>
                                        </p:tav>
                                        <p:tav tm="100000">
                                          <p:val>
                                            <p:strVal val="ppt_h"/>
                                          </p:val>
                                        </p:tav>
                                      </p:tavLst>
                                    </p:anim>
                                    <p:anim calcmode="lin" valueType="num">
                                      <p:cBhvr>
                                        <p:cTn id="859" dur="2000"/>
                                        <p:tgtEl>
                                          <p:spTgt spid="4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860" dur="1" fill="hold">
                                          <p:stCondLst>
                                            <p:cond delay="1999"/>
                                          </p:stCondLst>
                                        </p:cTn>
                                        <p:tgtEl>
                                          <p:spTgt spid="48"/>
                                        </p:tgtEl>
                                        <p:attrNameLst>
                                          <p:attrName>style.visibility</p:attrName>
                                        </p:attrNameLst>
                                      </p:cBhvr>
                                      <p:to>
                                        <p:strVal val="hidden"/>
                                      </p:to>
                                    </p:set>
                                  </p:childTnLst>
                                </p:cTn>
                              </p:par>
                              <p:par>
                                <p:cTn id="861" presetID="19" presetClass="exit" presetSubtype="10" fill="hold" grpId="4" nodeType="withEffect">
                                  <p:stCondLst>
                                    <p:cond delay="0"/>
                                  </p:stCondLst>
                                  <p:childTnLst>
                                    <p:anim calcmode="lin" valueType="num">
                                      <p:cBhvr>
                                        <p:cTn id="862" dur="2000"/>
                                        <p:tgtEl>
                                          <p:spTgt spid="49"/>
                                        </p:tgtEl>
                                        <p:attrNameLst>
                                          <p:attrName>ppt_h</p:attrName>
                                        </p:attrNameLst>
                                      </p:cBhvr>
                                      <p:tavLst>
                                        <p:tav tm="0">
                                          <p:val>
                                            <p:strVal val="ppt_h"/>
                                          </p:val>
                                        </p:tav>
                                        <p:tav tm="100000">
                                          <p:val>
                                            <p:strVal val="ppt_h"/>
                                          </p:val>
                                        </p:tav>
                                      </p:tavLst>
                                    </p:anim>
                                    <p:anim calcmode="lin" valueType="num">
                                      <p:cBhvr>
                                        <p:cTn id="863" dur="2000"/>
                                        <p:tgtEl>
                                          <p:spTgt spid="4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864" dur="1" fill="hold">
                                          <p:stCondLst>
                                            <p:cond delay="1999"/>
                                          </p:stCondLst>
                                        </p:cTn>
                                        <p:tgtEl>
                                          <p:spTgt spid="49"/>
                                        </p:tgtEl>
                                        <p:attrNameLst>
                                          <p:attrName>style.visibility</p:attrName>
                                        </p:attrNameLst>
                                      </p:cBhvr>
                                      <p:to>
                                        <p:strVal val="hidden"/>
                                      </p:to>
                                    </p:set>
                                  </p:childTnLst>
                                </p:cTn>
                              </p:par>
                              <p:par>
                                <p:cTn id="865" presetID="19" presetClass="exit" presetSubtype="10" fill="hold" grpId="4" nodeType="withEffect">
                                  <p:stCondLst>
                                    <p:cond delay="0"/>
                                  </p:stCondLst>
                                  <p:childTnLst>
                                    <p:anim calcmode="lin" valueType="num">
                                      <p:cBhvr>
                                        <p:cTn id="866" dur="2000"/>
                                        <p:tgtEl>
                                          <p:spTgt spid="50"/>
                                        </p:tgtEl>
                                        <p:attrNameLst>
                                          <p:attrName>ppt_h</p:attrName>
                                        </p:attrNameLst>
                                      </p:cBhvr>
                                      <p:tavLst>
                                        <p:tav tm="0">
                                          <p:val>
                                            <p:strVal val="ppt_h"/>
                                          </p:val>
                                        </p:tav>
                                        <p:tav tm="100000">
                                          <p:val>
                                            <p:strVal val="ppt_h"/>
                                          </p:val>
                                        </p:tav>
                                      </p:tavLst>
                                    </p:anim>
                                    <p:anim calcmode="lin" valueType="num">
                                      <p:cBhvr>
                                        <p:cTn id="867" dur="2000"/>
                                        <p:tgtEl>
                                          <p:spTgt spid="5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868" dur="1" fill="hold">
                                          <p:stCondLst>
                                            <p:cond delay="1999"/>
                                          </p:stCondLst>
                                        </p:cTn>
                                        <p:tgtEl>
                                          <p:spTgt spid="50"/>
                                        </p:tgtEl>
                                        <p:attrNameLst>
                                          <p:attrName>style.visibility</p:attrName>
                                        </p:attrNameLst>
                                      </p:cBhvr>
                                      <p:to>
                                        <p:strVal val="hidden"/>
                                      </p:to>
                                    </p:set>
                                  </p:childTnLst>
                                </p:cTn>
                              </p:par>
                              <p:par>
                                <p:cTn id="869" presetID="19" presetClass="exit" presetSubtype="10" fill="hold" grpId="4" nodeType="withEffect">
                                  <p:stCondLst>
                                    <p:cond delay="0"/>
                                  </p:stCondLst>
                                  <p:childTnLst>
                                    <p:anim calcmode="lin" valueType="num">
                                      <p:cBhvr>
                                        <p:cTn id="870" dur="2000"/>
                                        <p:tgtEl>
                                          <p:spTgt spid="51"/>
                                        </p:tgtEl>
                                        <p:attrNameLst>
                                          <p:attrName>ppt_h</p:attrName>
                                        </p:attrNameLst>
                                      </p:cBhvr>
                                      <p:tavLst>
                                        <p:tav tm="0">
                                          <p:val>
                                            <p:strVal val="ppt_h"/>
                                          </p:val>
                                        </p:tav>
                                        <p:tav tm="100000">
                                          <p:val>
                                            <p:strVal val="ppt_h"/>
                                          </p:val>
                                        </p:tav>
                                      </p:tavLst>
                                    </p:anim>
                                    <p:anim calcmode="lin" valueType="num">
                                      <p:cBhvr>
                                        <p:cTn id="871" dur="2000"/>
                                        <p:tgtEl>
                                          <p:spTgt spid="51"/>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872" dur="1" fill="hold">
                                          <p:stCondLst>
                                            <p:cond delay="1999"/>
                                          </p:stCondLst>
                                        </p:cTn>
                                        <p:tgtEl>
                                          <p:spTgt spid="51"/>
                                        </p:tgtEl>
                                        <p:attrNameLst>
                                          <p:attrName>style.visibility</p:attrName>
                                        </p:attrNameLst>
                                      </p:cBhvr>
                                      <p:to>
                                        <p:strVal val="hidden"/>
                                      </p:to>
                                    </p:set>
                                  </p:childTnLst>
                                </p:cTn>
                              </p:par>
                              <p:par>
                                <p:cTn id="873" presetID="19" presetClass="exit" presetSubtype="10" fill="hold" grpId="4" nodeType="withEffect">
                                  <p:stCondLst>
                                    <p:cond delay="0"/>
                                  </p:stCondLst>
                                  <p:childTnLst>
                                    <p:anim calcmode="lin" valueType="num">
                                      <p:cBhvr>
                                        <p:cTn id="874" dur="2000"/>
                                        <p:tgtEl>
                                          <p:spTgt spid="52"/>
                                        </p:tgtEl>
                                        <p:attrNameLst>
                                          <p:attrName>ppt_h</p:attrName>
                                        </p:attrNameLst>
                                      </p:cBhvr>
                                      <p:tavLst>
                                        <p:tav tm="0">
                                          <p:val>
                                            <p:strVal val="ppt_h"/>
                                          </p:val>
                                        </p:tav>
                                        <p:tav tm="100000">
                                          <p:val>
                                            <p:strVal val="ppt_h"/>
                                          </p:val>
                                        </p:tav>
                                      </p:tavLst>
                                    </p:anim>
                                    <p:anim calcmode="lin" valueType="num">
                                      <p:cBhvr>
                                        <p:cTn id="875" dur="2000"/>
                                        <p:tgtEl>
                                          <p:spTgt spid="52"/>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876" dur="1" fill="hold">
                                          <p:stCondLst>
                                            <p:cond delay="1999"/>
                                          </p:stCondLst>
                                        </p:cTn>
                                        <p:tgtEl>
                                          <p:spTgt spid="52"/>
                                        </p:tgtEl>
                                        <p:attrNameLst>
                                          <p:attrName>style.visibility</p:attrName>
                                        </p:attrNameLst>
                                      </p:cBhvr>
                                      <p:to>
                                        <p:strVal val="hidden"/>
                                      </p:to>
                                    </p:set>
                                  </p:childTnLst>
                                </p:cTn>
                              </p:par>
                              <p:par>
                                <p:cTn id="877" presetID="19" presetClass="exit" presetSubtype="10" fill="hold" grpId="4" nodeType="withEffect">
                                  <p:stCondLst>
                                    <p:cond delay="0"/>
                                  </p:stCondLst>
                                  <p:childTnLst>
                                    <p:anim calcmode="lin" valueType="num">
                                      <p:cBhvr>
                                        <p:cTn id="878" dur="2000"/>
                                        <p:tgtEl>
                                          <p:spTgt spid="53"/>
                                        </p:tgtEl>
                                        <p:attrNameLst>
                                          <p:attrName>ppt_h</p:attrName>
                                        </p:attrNameLst>
                                      </p:cBhvr>
                                      <p:tavLst>
                                        <p:tav tm="0">
                                          <p:val>
                                            <p:strVal val="ppt_h"/>
                                          </p:val>
                                        </p:tav>
                                        <p:tav tm="100000">
                                          <p:val>
                                            <p:strVal val="ppt_h"/>
                                          </p:val>
                                        </p:tav>
                                      </p:tavLst>
                                    </p:anim>
                                    <p:anim calcmode="lin" valueType="num">
                                      <p:cBhvr>
                                        <p:cTn id="879" dur="2000"/>
                                        <p:tgtEl>
                                          <p:spTgt spid="5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880" dur="1" fill="hold">
                                          <p:stCondLst>
                                            <p:cond delay="1999"/>
                                          </p:stCondLst>
                                        </p:cTn>
                                        <p:tgtEl>
                                          <p:spTgt spid="53"/>
                                        </p:tgtEl>
                                        <p:attrNameLst>
                                          <p:attrName>style.visibility</p:attrName>
                                        </p:attrNameLst>
                                      </p:cBhvr>
                                      <p:to>
                                        <p:strVal val="hidden"/>
                                      </p:to>
                                    </p:set>
                                  </p:childTnLst>
                                </p:cTn>
                              </p:par>
                              <p:par>
                                <p:cTn id="881" presetID="19" presetClass="exit" presetSubtype="10" fill="hold" grpId="4" nodeType="withEffect">
                                  <p:stCondLst>
                                    <p:cond delay="0"/>
                                  </p:stCondLst>
                                  <p:childTnLst>
                                    <p:anim calcmode="lin" valueType="num">
                                      <p:cBhvr>
                                        <p:cTn id="882" dur="2000"/>
                                        <p:tgtEl>
                                          <p:spTgt spid="54"/>
                                        </p:tgtEl>
                                        <p:attrNameLst>
                                          <p:attrName>ppt_h</p:attrName>
                                        </p:attrNameLst>
                                      </p:cBhvr>
                                      <p:tavLst>
                                        <p:tav tm="0">
                                          <p:val>
                                            <p:strVal val="ppt_h"/>
                                          </p:val>
                                        </p:tav>
                                        <p:tav tm="100000">
                                          <p:val>
                                            <p:strVal val="ppt_h"/>
                                          </p:val>
                                        </p:tav>
                                      </p:tavLst>
                                    </p:anim>
                                    <p:anim calcmode="lin" valueType="num">
                                      <p:cBhvr>
                                        <p:cTn id="883" dur="2000"/>
                                        <p:tgtEl>
                                          <p:spTgt spid="5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884" dur="1" fill="hold">
                                          <p:stCondLst>
                                            <p:cond delay="1999"/>
                                          </p:stCondLst>
                                        </p:cTn>
                                        <p:tgtEl>
                                          <p:spTgt spid="54"/>
                                        </p:tgtEl>
                                        <p:attrNameLst>
                                          <p:attrName>style.visibility</p:attrName>
                                        </p:attrNameLst>
                                      </p:cBhvr>
                                      <p:to>
                                        <p:strVal val="hidden"/>
                                      </p:to>
                                    </p:set>
                                  </p:childTnLst>
                                </p:cTn>
                              </p:par>
                              <p:par>
                                <p:cTn id="885" presetID="19" presetClass="exit" presetSubtype="10" fill="hold" grpId="4" nodeType="withEffect">
                                  <p:stCondLst>
                                    <p:cond delay="0"/>
                                  </p:stCondLst>
                                  <p:childTnLst>
                                    <p:anim calcmode="lin" valueType="num">
                                      <p:cBhvr>
                                        <p:cTn id="886" dur="2000"/>
                                        <p:tgtEl>
                                          <p:spTgt spid="55"/>
                                        </p:tgtEl>
                                        <p:attrNameLst>
                                          <p:attrName>ppt_h</p:attrName>
                                        </p:attrNameLst>
                                      </p:cBhvr>
                                      <p:tavLst>
                                        <p:tav tm="0">
                                          <p:val>
                                            <p:strVal val="ppt_h"/>
                                          </p:val>
                                        </p:tav>
                                        <p:tav tm="100000">
                                          <p:val>
                                            <p:strVal val="ppt_h"/>
                                          </p:val>
                                        </p:tav>
                                      </p:tavLst>
                                    </p:anim>
                                    <p:anim calcmode="lin" valueType="num">
                                      <p:cBhvr>
                                        <p:cTn id="887" dur="2000"/>
                                        <p:tgtEl>
                                          <p:spTgt spid="5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888" dur="1" fill="hold">
                                          <p:stCondLst>
                                            <p:cond delay="1999"/>
                                          </p:stCondLst>
                                        </p:cTn>
                                        <p:tgtEl>
                                          <p:spTgt spid="55"/>
                                        </p:tgtEl>
                                        <p:attrNameLst>
                                          <p:attrName>style.visibility</p:attrName>
                                        </p:attrNameLst>
                                      </p:cBhvr>
                                      <p:to>
                                        <p:strVal val="hidden"/>
                                      </p:to>
                                    </p:set>
                                  </p:childTnLst>
                                </p:cTn>
                              </p:par>
                              <p:par>
                                <p:cTn id="889" presetID="19" presetClass="exit" presetSubtype="10" fill="hold" grpId="4" nodeType="withEffect">
                                  <p:stCondLst>
                                    <p:cond delay="0"/>
                                  </p:stCondLst>
                                  <p:childTnLst>
                                    <p:anim calcmode="lin" valueType="num">
                                      <p:cBhvr>
                                        <p:cTn id="890" dur="2000"/>
                                        <p:tgtEl>
                                          <p:spTgt spid="56"/>
                                        </p:tgtEl>
                                        <p:attrNameLst>
                                          <p:attrName>ppt_h</p:attrName>
                                        </p:attrNameLst>
                                      </p:cBhvr>
                                      <p:tavLst>
                                        <p:tav tm="0">
                                          <p:val>
                                            <p:strVal val="ppt_h"/>
                                          </p:val>
                                        </p:tav>
                                        <p:tav tm="100000">
                                          <p:val>
                                            <p:strVal val="ppt_h"/>
                                          </p:val>
                                        </p:tav>
                                      </p:tavLst>
                                    </p:anim>
                                    <p:anim calcmode="lin" valueType="num">
                                      <p:cBhvr>
                                        <p:cTn id="891" dur="2000"/>
                                        <p:tgtEl>
                                          <p:spTgt spid="5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892" dur="1" fill="hold">
                                          <p:stCondLst>
                                            <p:cond delay="1999"/>
                                          </p:stCondLst>
                                        </p:cTn>
                                        <p:tgtEl>
                                          <p:spTgt spid="56"/>
                                        </p:tgtEl>
                                        <p:attrNameLst>
                                          <p:attrName>style.visibility</p:attrName>
                                        </p:attrNameLst>
                                      </p:cBhvr>
                                      <p:to>
                                        <p:strVal val="hidden"/>
                                      </p:to>
                                    </p:set>
                                  </p:childTnLst>
                                </p:cTn>
                              </p:par>
                              <p:par>
                                <p:cTn id="893" presetID="19" presetClass="exit" presetSubtype="10" fill="hold" grpId="4" nodeType="withEffect">
                                  <p:stCondLst>
                                    <p:cond delay="0"/>
                                  </p:stCondLst>
                                  <p:childTnLst>
                                    <p:anim calcmode="lin" valueType="num">
                                      <p:cBhvr>
                                        <p:cTn id="894" dur="2000"/>
                                        <p:tgtEl>
                                          <p:spTgt spid="57"/>
                                        </p:tgtEl>
                                        <p:attrNameLst>
                                          <p:attrName>ppt_h</p:attrName>
                                        </p:attrNameLst>
                                      </p:cBhvr>
                                      <p:tavLst>
                                        <p:tav tm="0">
                                          <p:val>
                                            <p:strVal val="ppt_h"/>
                                          </p:val>
                                        </p:tav>
                                        <p:tav tm="100000">
                                          <p:val>
                                            <p:strVal val="ppt_h"/>
                                          </p:val>
                                        </p:tav>
                                      </p:tavLst>
                                    </p:anim>
                                    <p:anim calcmode="lin" valueType="num">
                                      <p:cBhvr>
                                        <p:cTn id="895" dur="2000"/>
                                        <p:tgtEl>
                                          <p:spTgt spid="5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896" dur="1" fill="hold">
                                          <p:stCondLst>
                                            <p:cond delay="1999"/>
                                          </p:stCondLst>
                                        </p:cTn>
                                        <p:tgtEl>
                                          <p:spTgt spid="57"/>
                                        </p:tgtEl>
                                        <p:attrNameLst>
                                          <p:attrName>style.visibility</p:attrName>
                                        </p:attrNameLst>
                                      </p:cBhvr>
                                      <p:to>
                                        <p:strVal val="hidden"/>
                                      </p:to>
                                    </p:set>
                                  </p:childTnLst>
                                </p:cTn>
                              </p:par>
                              <p:par>
                                <p:cTn id="897" presetID="19" presetClass="exit" presetSubtype="10" fill="hold" grpId="4" nodeType="withEffect">
                                  <p:stCondLst>
                                    <p:cond delay="0"/>
                                  </p:stCondLst>
                                  <p:childTnLst>
                                    <p:anim calcmode="lin" valueType="num">
                                      <p:cBhvr>
                                        <p:cTn id="898" dur="2000"/>
                                        <p:tgtEl>
                                          <p:spTgt spid="58"/>
                                        </p:tgtEl>
                                        <p:attrNameLst>
                                          <p:attrName>ppt_h</p:attrName>
                                        </p:attrNameLst>
                                      </p:cBhvr>
                                      <p:tavLst>
                                        <p:tav tm="0">
                                          <p:val>
                                            <p:strVal val="ppt_h"/>
                                          </p:val>
                                        </p:tav>
                                        <p:tav tm="100000">
                                          <p:val>
                                            <p:strVal val="ppt_h"/>
                                          </p:val>
                                        </p:tav>
                                      </p:tavLst>
                                    </p:anim>
                                    <p:anim calcmode="lin" valueType="num">
                                      <p:cBhvr>
                                        <p:cTn id="899" dur="2000"/>
                                        <p:tgtEl>
                                          <p:spTgt spid="5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900" dur="1" fill="hold">
                                          <p:stCondLst>
                                            <p:cond delay="1999"/>
                                          </p:stCondLst>
                                        </p:cTn>
                                        <p:tgtEl>
                                          <p:spTgt spid="58"/>
                                        </p:tgtEl>
                                        <p:attrNameLst>
                                          <p:attrName>style.visibility</p:attrName>
                                        </p:attrNameLst>
                                      </p:cBhvr>
                                      <p:to>
                                        <p:strVal val="hidden"/>
                                      </p:to>
                                    </p:set>
                                  </p:childTnLst>
                                </p:cTn>
                              </p:par>
                              <p:par>
                                <p:cTn id="901" presetID="19" presetClass="exit" presetSubtype="10" fill="hold" grpId="4" nodeType="withEffect">
                                  <p:stCondLst>
                                    <p:cond delay="0"/>
                                  </p:stCondLst>
                                  <p:childTnLst>
                                    <p:anim calcmode="lin" valueType="num">
                                      <p:cBhvr>
                                        <p:cTn id="902" dur="2000"/>
                                        <p:tgtEl>
                                          <p:spTgt spid="59"/>
                                        </p:tgtEl>
                                        <p:attrNameLst>
                                          <p:attrName>ppt_h</p:attrName>
                                        </p:attrNameLst>
                                      </p:cBhvr>
                                      <p:tavLst>
                                        <p:tav tm="0">
                                          <p:val>
                                            <p:strVal val="ppt_h"/>
                                          </p:val>
                                        </p:tav>
                                        <p:tav tm="100000">
                                          <p:val>
                                            <p:strVal val="ppt_h"/>
                                          </p:val>
                                        </p:tav>
                                      </p:tavLst>
                                    </p:anim>
                                    <p:anim calcmode="lin" valueType="num">
                                      <p:cBhvr>
                                        <p:cTn id="903" dur="2000"/>
                                        <p:tgtEl>
                                          <p:spTgt spid="5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904" dur="1" fill="hold">
                                          <p:stCondLst>
                                            <p:cond delay="1999"/>
                                          </p:stCondLst>
                                        </p:cTn>
                                        <p:tgtEl>
                                          <p:spTgt spid="59"/>
                                        </p:tgtEl>
                                        <p:attrNameLst>
                                          <p:attrName>style.visibility</p:attrName>
                                        </p:attrNameLst>
                                      </p:cBhvr>
                                      <p:to>
                                        <p:strVal val="hidden"/>
                                      </p:to>
                                    </p:set>
                                  </p:childTnLst>
                                </p:cTn>
                              </p:par>
                              <p:par>
                                <p:cTn id="905" presetID="19" presetClass="exit" presetSubtype="10" fill="hold" grpId="4" nodeType="withEffect">
                                  <p:stCondLst>
                                    <p:cond delay="0"/>
                                  </p:stCondLst>
                                  <p:childTnLst>
                                    <p:anim calcmode="lin" valueType="num">
                                      <p:cBhvr>
                                        <p:cTn id="906" dur="2000"/>
                                        <p:tgtEl>
                                          <p:spTgt spid="60"/>
                                        </p:tgtEl>
                                        <p:attrNameLst>
                                          <p:attrName>ppt_h</p:attrName>
                                        </p:attrNameLst>
                                      </p:cBhvr>
                                      <p:tavLst>
                                        <p:tav tm="0">
                                          <p:val>
                                            <p:strVal val="ppt_h"/>
                                          </p:val>
                                        </p:tav>
                                        <p:tav tm="100000">
                                          <p:val>
                                            <p:strVal val="ppt_h"/>
                                          </p:val>
                                        </p:tav>
                                      </p:tavLst>
                                    </p:anim>
                                    <p:anim calcmode="lin" valueType="num">
                                      <p:cBhvr>
                                        <p:cTn id="907" dur="2000"/>
                                        <p:tgtEl>
                                          <p:spTgt spid="6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908" dur="1" fill="hold">
                                          <p:stCondLst>
                                            <p:cond delay="1999"/>
                                          </p:stCondLst>
                                        </p:cTn>
                                        <p:tgtEl>
                                          <p:spTgt spid="60"/>
                                        </p:tgtEl>
                                        <p:attrNameLst>
                                          <p:attrName>style.visibility</p:attrName>
                                        </p:attrNameLst>
                                      </p:cBhvr>
                                      <p:to>
                                        <p:strVal val="hidden"/>
                                      </p:to>
                                    </p:set>
                                  </p:childTnLst>
                                </p:cTn>
                              </p:par>
                              <p:par>
                                <p:cTn id="909" presetID="19" presetClass="exit" presetSubtype="10" fill="hold" grpId="4" nodeType="withEffect">
                                  <p:stCondLst>
                                    <p:cond delay="0"/>
                                  </p:stCondLst>
                                  <p:childTnLst>
                                    <p:anim calcmode="lin" valueType="num">
                                      <p:cBhvr>
                                        <p:cTn id="910" dur="2000"/>
                                        <p:tgtEl>
                                          <p:spTgt spid="61"/>
                                        </p:tgtEl>
                                        <p:attrNameLst>
                                          <p:attrName>ppt_h</p:attrName>
                                        </p:attrNameLst>
                                      </p:cBhvr>
                                      <p:tavLst>
                                        <p:tav tm="0">
                                          <p:val>
                                            <p:strVal val="ppt_h"/>
                                          </p:val>
                                        </p:tav>
                                        <p:tav tm="100000">
                                          <p:val>
                                            <p:strVal val="ppt_h"/>
                                          </p:val>
                                        </p:tav>
                                      </p:tavLst>
                                    </p:anim>
                                    <p:anim calcmode="lin" valueType="num">
                                      <p:cBhvr>
                                        <p:cTn id="911" dur="2000"/>
                                        <p:tgtEl>
                                          <p:spTgt spid="61"/>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912" dur="1" fill="hold">
                                          <p:stCondLst>
                                            <p:cond delay="1999"/>
                                          </p:stCondLst>
                                        </p:cTn>
                                        <p:tgtEl>
                                          <p:spTgt spid="61"/>
                                        </p:tgtEl>
                                        <p:attrNameLst>
                                          <p:attrName>style.visibility</p:attrName>
                                        </p:attrNameLst>
                                      </p:cBhvr>
                                      <p:to>
                                        <p:strVal val="hidden"/>
                                      </p:to>
                                    </p:set>
                                  </p:childTnLst>
                                </p:cTn>
                              </p:par>
                              <p:par>
                                <p:cTn id="913" presetID="19" presetClass="exit" presetSubtype="10" fill="hold" grpId="4" nodeType="withEffect">
                                  <p:stCondLst>
                                    <p:cond delay="0"/>
                                  </p:stCondLst>
                                  <p:childTnLst>
                                    <p:anim calcmode="lin" valueType="num">
                                      <p:cBhvr>
                                        <p:cTn id="914" dur="2000"/>
                                        <p:tgtEl>
                                          <p:spTgt spid="62"/>
                                        </p:tgtEl>
                                        <p:attrNameLst>
                                          <p:attrName>ppt_h</p:attrName>
                                        </p:attrNameLst>
                                      </p:cBhvr>
                                      <p:tavLst>
                                        <p:tav tm="0">
                                          <p:val>
                                            <p:strVal val="ppt_h"/>
                                          </p:val>
                                        </p:tav>
                                        <p:tav tm="100000">
                                          <p:val>
                                            <p:strVal val="ppt_h"/>
                                          </p:val>
                                        </p:tav>
                                      </p:tavLst>
                                    </p:anim>
                                    <p:anim calcmode="lin" valueType="num">
                                      <p:cBhvr>
                                        <p:cTn id="915" dur="2000"/>
                                        <p:tgtEl>
                                          <p:spTgt spid="62"/>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916" dur="1" fill="hold">
                                          <p:stCondLst>
                                            <p:cond delay="1999"/>
                                          </p:stCondLst>
                                        </p:cTn>
                                        <p:tgtEl>
                                          <p:spTgt spid="62"/>
                                        </p:tgtEl>
                                        <p:attrNameLst>
                                          <p:attrName>style.visibility</p:attrName>
                                        </p:attrNameLst>
                                      </p:cBhvr>
                                      <p:to>
                                        <p:strVal val="hidden"/>
                                      </p:to>
                                    </p:set>
                                  </p:childTnLst>
                                </p:cTn>
                              </p:par>
                              <p:par>
                                <p:cTn id="917" presetID="19" presetClass="exit" presetSubtype="10" fill="hold" grpId="4" nodeType="withEffect">
                                  <p:stCondLst>
                                    <p:cond delay="0"/>
                                  </p:stCondLst>
                                  <p:childTnLst>
                                    <p:anim calcmode="lin" valueType="num">
                                      <p:cBhvr>
                                        <p:cTn id="918" dur="2000"/>
                                        <p:tgtEl>
                                          <p:spTgt spid="63"/>
                                        </p:tgtEl>
                                        <p:attrNameLst>
                                          <p:attrName>ppt_h</p:attrName>
                                        </p:attrNameLst>
                                      </p:cBhvr>
                                      <p:tavLst>
                                        <p:tav tm="0">
                                          <p:val>
                                            <p:strVal val="ppt_h"/>
                                          </p:val>
                                        </p:tav>
                                        <p:tav tm="100000">
                                          <p:val>
                                            <p:strVal val="ppt_h"/>
                                          </p:val>
                                        </p:tav>
                                      </p:tavLst>
                                    </p:anim>
                                    <p:anim calcmode="lin" valueType="num">
                                      <p:cBhvr>
                                        <p:cTn id="919" dur="2000"/>
                                        <p:tgtEl>
                                          <p:spTgt spid="6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920" dur="1" fill="hold">
                                          <p:stCondLst>
                                            <p:cond delay="1999"/>
                                          </p:stCondLst>
                                        </p:cTn>
                                        <p:tgtEl>
                                          <p:spTgt spid="63"/>
                                        </p:tgtEl>
                                        <p:attrNameLst>
                                          <p:attrName>style.visibility</p:attrName>
                                        </p:attrNameLst>
                                      </p:cBhvr>
                                      <p:to>
                                        <p:strVal val="hidden"/>
                                      </p:to>
                                    </p:set>
                                  </p:childTnLst>
                                </p:cTn>
                              </p:par>
                              <p:par>
                                <p:cTn id="921" presetID="19" presetClass="exit" presetSubtype="10" fill="hold" grpId="4" nodeType="withEffect">
                                  <p:stCondLst>
                                    <p:cond delay="0"/>
                                  </p:stCondLst>
                                  <p:childTnLst>
                                    <p:anim calcmode="lin" valueType="num">
                                      <p:cBhvr>
                                        <p:cTn id="922" dur="2000"/>
                                        <p:tgtEl>
                                          <p:spTgt spid="64"/>
                                        </p:tgtEl>
                                        <p:attrNameLst>
                                          <p:attrName>ppt_h</p:attrName>
                                        </p:attrNameLst>
                                      </p:cBhvr>
                                      <p:tavLst>
                                        <p:tav tm="0">
                                          <p:val>
                                            <p:strVal val="ppt_h"/>
                                          </p:val>
                                        </p:tav>
                                        <p:tav tm="100000">
                                          <p:val>
                                            <p:strVal val="ppt_h"/>
                                          </p:val>
                                        </p:tav>
                                      </p:tavLst>
                                    </p:anim>
                                    <p:anim calcmode="lin" valueType="num">
                                      <p:cBhvr>
                                        <p:cTn id="923" dur="2000"/>
                                        <p:tgtEl>
                                          <p:spTgt spid="6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924" dur="1" fill="hold">
                                          <p:stCondLst>
                                            <p:cond delay="1999"/>
                                          </p:stCondLst>
                                        </p:cTn>
                                        <p:tgtEl>
                                          <p:spTgt spid="64"/>
                                        </p:tgtEl>
                                        <p:attrNameLst>
                                          <p:attrName>style.visibility</p:attrName>
                                        </p:attrNameLst>
                                      </p:cBhvr>
                                      <p:to>
                                        <p:strVal val="hidden"/>
                                      </p:to>
                                    </p:set>
                                  </p:childTnLst>
                                </p:cTn>
                              </p:par>
                              <p:par>
                                <p:cTn id="925" presetID="19" presetClass="exit" presetSubtype="10" fill="hold" grpId="4" nodeType="withEffect">
                                  <p:stCondLst>
                                    <p:cond delay="0"/>
                                  </p:stCondLst>
                                  <p:childTnLst>
                                    <p:anim calcmode="lin" valueType="num">
                                      <p:cBhvr>
                                        <p:cTn id="926" dur="2000"/>
                                        <p:tgtEl>
                                          <p:spTgt spid="65"/>
                                        </p:tgtEl>
                                        <p:attrNameLst>
                                          <p:attrName>ppt_h</p:attrName>
                                        </p:attrNameLst>
                                      </p:cBhvr>
                                      <p:tavLst>
                                        <p:tav tm="0">
                                          <p:val>
                                            <p:strVal val="ppt_h"/>
                                          </p:val>
                                        </p:tav>
                                        <p:tav tm="100000">
                                          <p:val>
                                            <p:strVal val="ppt_h"/>
                                          </p:val>
                                        </p:tav>
                                      </p:tavLst>
                                    </p:anim>
                                    <p:anim calcmode="lin" valueType="num">
                                      <p:cBhvr>
                                        <p:cTn id="927" dur="2000"/>
                                        <p:tgtEl>
                                          <p:spTgt spid="6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928" dur="1" fill="hold">
                                          <p:stCondLst>
                                            <p:cond delay="1999"/>
                                          </p:stCondLst>
                                        </p:cTn>
                                        <p:tgtEl>
                                          <p:spTgt spid="65"/>
                                        </p:tgtEl>
                                        <p:attrNameLst>
                                          <p:attrName>style.visibility</p:attrName>
                                        </p:attrNameLst>
                                      </p:cBhvr>
                                      <p:to>
                                        <p:strVal val="hidden"/>
                                      </p:to>
                                    </p:set>
                                  </p:childTnLst>
                                </p:cTn>
                              </p:par>
                              <p:par>
                                <p:cTn id="929" presetID="19" presetClass="exit" presetSubtype="10" fill="hold" grpId="4" nodeType="withEffect">
                                  <p:stCondLst>
                                    <p:cond delay="0"/>
                                  </p:stCondLst>
                                  <p:childTnLst>
                                    <p:anim calcmode="lin" valueType="num">
                                      <p:cBhvr>
                                        <p:cTn id="930" dur="2000"/>
                                        <p:tgtEl>
                                          <p:spTgt spid="66"/>
                                        </p:tgtEl>
                                        <p:attrNameLst>
                                          <p:attrName>ppt_h</p:attrName>
                                        </p:attrNameLst>
                                      </p:cBhvr>
                                      <p:tavLst>
                                        <p:tav tm="0">
                                          <p:val>
                                            <p:strVal val="ppt_h"/>
                                          </p:val>
                                        </p:tav>
                                        <p:tav tm="100000">
                                          <p:val>
                                            <p:strVal val="ppt_h"/>
                                          </p:val>
                                        </p:tav>
                                      </p:tavLst>
                                    </p:anim>
                                    <p:anim calcmode="lin" valueType="num">
                                      <p:cBhvr>
                                        <p:cTn id="931" dur="2000"/>
                                        <p:tgtEl>
                                          <p:spTgt spid="6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932" dur="1" fill="hold">
                                          <p:stCondLst>
                                            <p:cond delay="1999"/>
                                          </p:stCondLst>
                                        </p:cTn>
                                        <p:tgtEl>
                                          <p:spTgt spid="66"/>
                                        </p:tgtEl>
                                        <p:attrNameLst>
                                          <p:attrName>style.visibility</p:attrName>
                                        </p:attrNameLst>
                                      </p:cBhvr>
                                      <p:to>
                                        <p:strVal val="hidden"/>
                                      </p:to>
                                    </p:set>
                                  </p:childTnLst>
                                </p:cTn>
                              </p:par>
                              <p:par>
                                <p:cTn id="933" presetID="19" presetClass="exit" presetSubtype="10" fill="hold" grpId="4" nodeType="withEffect">
                                  <p:stCondLst>
                                    <p:cond delay="0"/>
                                  </p:stCondLst>
                                  <p:childTnLst>
                                    <p:anim calcmode="lin" valueType="num">
                                      <p:cBhvr>
                                        <p:cTn id="934" dur="2000"/>
                                        <p:tgtEl>
                                          <p:spTgt spid="67"/>
                                        </p:tgtEl>
                                        <p:attrNameLst>
                                          <p:attrName>ppt_h</p:attrName>
                                        </p:attrNameLst>
                                      </p:cBhvr>
                                      <p:tavLst>
                                        <p:tav tm="0">
                                          <p:val>
                                            <p:strVal val="ppt_h"/>
                                          </p:val>
                                        </p:tav>
                                        <p:tav tm="100000">
                                          <p:val>
                                            <p:strVal val="ppt_h"/>
                                          </p:val>
                                        </p:tav>
                                      </p:tavLst>
                                    </p:anim>
                                    <p:anim calcmode="lin" valueType="num">
                                      <p:cBhvr>
                                        <p:cTn id="935" dur="2000"/>
                                        <p:tgtEl>
                                          <p:spTgt spid="6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936" dur="1" fill="hold">
                                          <p:stCondLst>
                                            <p:cond delay="1999"/>
                                          </p:stCondLst>
                                        </p:cTn>
                                        <p:tgtEl>
                                          <p:spTgt spid="67"/>
                                        </p:tgtEl>
                                        <p:attrNameLst>
                                          <p:attrName>style.visibility</p:attrName>
                                        </p:attrNameLst>
                                      </p:cBhvr>
                                      <p:to>
                                        <p:strVal val="hidden"/>
                                      </p:to>
                                    </p:set>
                                  </p:childTnLst>
                                </p:cTn>
                              </p:par>
                              <p:par>
                                <p:cTn id="937" presetID="19" presetClass="exit" presetSubtype="10" fill="hold" grpId="4" nodeType="withEffect">
                                  <p:stCondLst>
                                    <p:cond delay="0"/>
                                  </p:stCondLst>
                                  <p:childTnLst>
                                    <p:anim calcmode="lin" valueType="num">
                                      <p:cBhvr>
                                        <p:cTn id="938" dur="2000"/>
                                        <p:tgtEl>
                                          <p:spTgt spid="68"/>
                                        </p:tgtEl>
                                        <p:attrNameLst>
                                          <p:attrName>ppt_h</p:attrName>
                                        </p:attrNameLst>
                                      </p:cBhvr>
                                      <p:tavLst>
                                        <p:tav tm="0">
                                          <p:val>
                                            <p:strVal val="ppt_h"/>
                                          </p:val>
                                        </p:tav>
                                        <p:tav tm="100000">
                                          <p:val>
                                            <p:strVal val="ppt_h"/>
                                          </p:val>
                                        </p:tav>
                                      </p:tavLst>
                                    </p:anim>
                                    <p:anim calcmode="lin" valueType="num">
                                      <p:cBhvr>
                                        <p:cTn id="939" dur="2000"/>
                                        <p:tgtEl>
                                          <p:spTgt spid="6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940" dur="1" fill="hold">
                                          <p:stCondLst>
                                            <p:cond delay="1999"/>
                                          </p:stCondLst>
                                        </p:cTn>
                                        <p:tgtEl>
                                          <p:spTgt spid="68"/>
                                        </p:tgtEl>
                                        <p:attrNameLst>
                                          <p:attrName>style.visibility</p:attrName>
                                        </p:attrNameLst>
                                      </p:cBhvr>
                                      <p:to>
                                        <p:strVal val="hidden"/>
                                      </p:to>
                                    </p:set>
                                  </p:childTnLst>
                                </p:cTn>
                              </p:par>
                              <p:par>
                                <p:cTn id="941" presetID="19" presetClass="exit" presetSubtype="10" fill="hold" grpId="4" nodeType="withEffect">
                                  <p:stCondLst>
                                    <p:cond delay="0"/>
                                  </p:stCondLst>
                                  <p:childTnLst>
                                    <p:anim calcmode="lin" valueType="num">
                                      <p:cBhvr>
                                        <p:cTn id="942" dur="2000"/>
                                        <p:tgtEl>
                                          <p:spTgt spid="69"/>
                                        </p:tgtEl>
                                        <p:attrNameLst>
                                          <p:attrName>ppt_h</p:attrName>
                                        </p:attrNameLst>
                                      </p:cBhvr>
                                      <p:tavLst>
                                        <p:tav tm="0">
                                          <p:val>
                                            <p:strVal val="ppt_h"/>
                                          </p:val>
                                        </p:tav>
                                        <p:tav tm="100000">
                                          <p:val>
                                            <p:strVal val="ppt_h"/>
                                          </p:val>
                                        </p:tav>
                                      </p:tavLst>
                                    </p:anim>
                                    <p:anim calcmode="lin" valueType="num">
                                      <p:cBhvr>
                                        <p:cTn id="943" dur="2000"/>
                                        <p:tgtEl>
                                          <p:spTgt spid="6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944" dur="1" fill="hold">
                                          <p:stCondLst>
                                            <p:cond delay="1999"/>
                                          </p:stCondLst>
                                        </p:cTn>
                                        <p:tgtEl>
                                          <p:spTgt spid="69"/>
                                        </p:tgtEl>
                                        <p:attrNameLst>
                                          <p:attrName>style.visibility</p:attrName>
                                        </p:attrNameLst>
                                      </p:cBhvr>
                                      <p:to>
                                        <p:strVal val="hidden"/>
                                      </p:to>
                                    </p:set>
                                  </p:childTnLst>
                                </p:cTn>
                              </p:par>
                              <p:par>
                                <p:cTn id="945" presetID="19" presetClass="exit" presetSubtype="10" fill="hold" grpId="4" nodeType="withEffect">
                                  <p:stCondLst>
                                    <p:cond delay="0"/>
                                  </p:stCondLst>
                                  <p:childTnLst>
                                    <p:anim calcmode="lin" valueType="num">
                                      <p:cBhvr>
                                        <p:cTn id="946" dur="2000"/>
                                        <p:tgtEl>
                                          <p:spTgt spid="70"/>
                                        </p:tgtEl>
                                        <p:attrNameLst>
                                          <p:attrName>ppt_h</p:attrName>
                                        </p:attrNameLst>
                                      </p:cBhvr>
                                      <p:tavLst>
                                        <p:tav tm="0">
                                          <p:val>
                                            <p:strVal val="ppt_h"/>
                                          </p:val>
                                        </p:tav>
                                        <p:tav tm="100000">
                                          <p:val>
                                            <p:strVal val="ppt_h"/>
                                          </p:val>
                                        </p:tav>
                                      </p:tavLst>
                                    </p:anim>
                                    <p:anim calcmode="lin" valueType="num">
                                      <p:cBhvr>
                                        <p:cTn id="947" dur="2000"/>
                                        <p:tgtEl>
                                          <p:spTgt spid="7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948" dur="1" fill="hold">
                                          <p:stCondLst>
                                            <p:cond delay="1999"/>
                                          </p:stCondLst>
                                        </p:cTn>
                                        <p:tgtEl>
                                          <p:spTgt spid="70"/>
                                        </p:tgtEl>
                                        <p:attrNameLst>
                                          <p:attrName>style.visibility</p:attrName>
                                        </p:attrNameLst>
                                      </p:cBhvr>
                                      <p:to>
                                        <p:strVal val="hidden"/>
                                      </p:to>
                                    </p:set>
                                  </p:childTnLst>
                                </p:cTn>
                              </p:par>
                              <p:par>
                                <p:cTn id="949" presetID="19" presetClass="exit" presetSubtype="10" fill="hold" grpId="4" nodeType="withEffect">
                                  <p:stCondLst>
                                    <p:cond delay="0"/>
                                  </p:stCondLst>
                                  <p:childTnLst>
                                    <p:anim calcmode="lin" valueType="num">
                                      <p:cBhvr>
                                        <p:cTn id="950" dur="2000"/>
                                        <p:tgtEl>
                                          <p:spTgt spid="71"/>
                                        </p:tgtEl>
                                        <p:attrNameLst>
                                          <p:attrName>ppt_h</p:attrName>
                                        </p:attrNameLst>
                                      </p:cBhvr>
                                      <p:tavLst>
                                        <p:tav tm="0">
                                          <p:val>
                                            <p:strVal val="ppt_h"/>
                                          </p:val>
                                        </p:tav>
                                        <p:tav tm="100000">
                                          <p:val>
                                            <p:strVal val="ppt_h"/>
                                          </p:val>
                                        </p:tav>
                                      </p:tavLst>
                                    </p:anim>
                                    <p:anim calcmode="lin" valueType="num">
                                      <p:cBhvr>
                                        <p:cTn id="951" dur="2000"/>
                                        <p:tgtEl>
                                          <p:spTgt spid="71"/>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952" dur="1" fill="hold">
                                          <p:stCondLst>
                                            <p:cond delay="1999"/>
                                          </p:stCondLst>
                                        </p:cTn>
                                        <p:tgtEl>
                                          <p:spTgt spid="71"/>
                                        </p:tgtEl>
                                        <p:attrNameLst>
                                          <p:attrName>style.visibility</p:attrName>
                                        </p:attrNameLst>
                                      </p:cBhvr>
                                      <p:to>
                                        <p:strVal val="hidden"/>
                                      </p:to>
                                    </p:set>
                                  </p:childTnLst>
                                </p:cTn>
                              </p:par>
                              <p:par>
                                <p:cTn id="953" presetID="19" presetClass="exit" presetSubtype="10" fill="hold" grpId="4" nodeType="withEffect">
                                  <p:stCondLst>
                                    <p:cond delay="0"/>
                                  </p:stCondLst>
                                  <p:childTnLst>
                                    <p:anim calcmode="lin" valueType="num">
                                      <p:cBhvr>
                                        <p:cTn id="954" dur="2000"/>
                                        <p:tgtEl>
                                          <p:spTgt spid="72"/>
                                        </p:tgtEl>
                                        <p:attrNameLst>
                                          <p:attrName>ppt_h</p:attrName>
                                        </p:attrNameLst>
                                      </p:cBhvr>
                                      <p:tavLst>
                                        <p:tav tm="0">
                                          <p:val>
                                            <p:strVal val="ppt_h"/>
                                          </p:val>
                                        </p:tav>
                                        <p:tav tm="100000">
                                          <p:val>
                                            <p:strVal val="ppt_h"/>
                                          </p:val>
                                        </p:tav>
                                      </p:tavLst>
                                    </p:anim>
                                    <p:anim calcmode="lin" valueType="num">
                                      <p:cBhvr>
                                        <p:cTn id="955" dur="2000"/>
                                        <p:tgtEl>
                                          <p:spTgt spid="72"/>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956" dur="1" fill="hold">
                                          <p:stCondLst>
                                            <p:cond delay="1999"/>
                                          </p:stCondLst>
                                        </p:cTn>
                                        <p:tgtEl>
                                          <p:spTgt spid="72"/>
                                        </p:tgtEl>
                                        <p:attrNameLst>
                                          <p:attrName>style.visibility</p:attrName>
                                        </p:attrNameLst>
                                      </p:cBhvr>
                                      <p:to>
                                        <p:strVal val="hidden"/>
                                      </p:to>
                                    </p:set>
                                  </p:childTnLst>
                                </p:cTn>
                              </p:par>
                              <p:par>
                                <p:cTn id="957" presetID="19" presetClass="exit" presetSubtype="10" fill="hold" grpId="4" nodeType="withEffect">
                                  <p:stCondLst>
                                    <p:cond delay="0"/>
                                  </p:stCondLst>
                                  <p:childTnLst>
                                    <p:anim calcmode="lin" valueType="num">
                                      <p:cBhvr>
                                        <p:cTn id="958" dur="2000"/>
                                        <p:tgtEl>
                                          <p:spTgt spid="73"/>
                                        </p:tgtEl>
                                        <p:attrNameLst>
                                          <p:attrName>ppt_h</p:attrName>
                                        </p:attrNameLst>
                                      </p:cBhvr>
                                      <p:tavLst>
                                        <p:tav tm="0">
                                          <p:val>
                                            <p:strVal val="ppt_h"/>
                                          </p:val>
                                        </p:tav>
                                        <p:tav tm="100000">
                                          <p:val>
                                            <p:strVal val="ppt_h"/>
                                          </p:val>
                                        </p:tav>
                                      </p:tavLst>
                                    </p:anim>
                                    <p:anim calcmode="lin" valueType="num">
                                      <p:cBhvr>
                                        <p:cTn id="959" dur="2000"/>
                                        <p:tgtEl>
                                          <p:spTgt spid="7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960" dur="1" fill="hold">
                                          <p:stCondLst>
                                            <p:cond delay="1999"/>
                                          </p:stCondLst>
                                        </p:cTn>
                                        <p:tgtEl>
                                          <p:spTgt spid="73"/>
                                        </p:tgtEl>
                                        <p:attrNameLst>
                                          <p:attrName>style.visibility</p:attrName>
                                        </p:attrNameLst>
                                      </p:cBhvr>
                                      <p:to>
                                        <p:strVal val="hidden"/>
                                      </p:to>
                                    </p:set>
                                  </p:childTnLst>
                                </p:cTn>
                              </p:par>
                              <p:par>
                                <p:cTn id="961" presetID="19" presetClass="exit" presetSubtype="10" fill="hold" grpId="4" nodeType="withEffect">
                                  <p:stCondLst>
                                    <p:cond delay="0"/>
                                  </p:stCondLst>
                                  <p:childTnLst>
                                    <p:anim calcmode="lin" valueType="num">
                                      <p:cBhvr>
                                        <p:cTn id="962" dur="2000"/>
                                        <p:tgtEl>
                                          <p:spTgt spid="74"/>
                                        </p:tgtEl>
                                        <p:attrNameLst>
                                          <p:attrName>ppt_h</p:attrName>
                                        </p:attrNameLst>
                                      </p:cBhvr>
                                      <p:tavLst>
                                        <p:tav tm="0">
                                          <p:val>
                                            <p:strVal val="ppt_h"/>
                                          </p:val>
                                        </p:tav>
                                        <p:tav tm="100000">
                                          <p:val>
                                            <p:strVal val="ppt_h"/>
                                          </p:val>
                                        </p:tav>
                                      </p:tavLst>
                                    </p:anim>
                                    <p:anim calcmode="lin" valueType="num">
                                      <p:cBhvr>
                                        <p:cTn id="963" dur="2000"/>
                                        <p:tgtEl>
                                          <p:spTgt spid="7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964" dur="1" fill="hold">
                                          <p:stCondLst>
                                            <p:cond delay="1999"/>
                                          </p:stCondLst>
                                        </p:cTn>
                                        <p:tgtEl>
                                          <p:spTgt spid="74"/>
                                        </p:tgtEl>
                                        <p:attrNameLst>
                                          <p:attrName>style.visibility</p:attrName>
                                        </p:attrNameLst>
                                      </p:cBhvr>
                                      <p:to>
                                        <p:strVal val="hidden"/>
                                      </p:to>
                                    </p:set>
                                  </p:childTnLst>
                                </p:cTn>
                              </p:par>
                              <p:par>
                                <p:cTn id="965" presetID="19" presetClass="exit" presetSubtype="10" fill="hold" grpId="4" nodeType="withEffect">
                                  <p:stCondLst>
                                    <p:cond delay="0"/>
                                  </p:stCondLst>
                                  <p:childTnLst>
                                    <p:anim calcmode="lin" valueType="num">
                                      <p:cBhvr>
                                        <p:cTn id="966" dur="2000"/>
                                        <p:tgtEl>
                                          <p:spTgt spid="75"/>
                                        </p:tgtEl>
                                        <p:attrNameLst>
                                          <p:attrName>ppt_h</p:attrName>
                                        </p:attrNameLst>
                                      </p:cBhvr>
                                      <p:tavLst>
                                        <p:tav tm="0">
                                          <p:val>
                                            <p:strVal val="ppt_h"/>
                                          </p:val>
                                        </p:tav>
                                        <p:tav tm="100000">
                                          <p:val>
                                            <p:strVal val="ppt_h"/>
                                          </p:val>
                                        </p:tav>
                                      </p:tavLst>
                                    </p:anim>
                                    <p:anim calcmode="lin" valueType="num">
                                      <p:cBhvr>
                                        <p:cTn id="967" dur="2000"/>
                                        <p:tgtEl>
                                          <p:spTgt spid="7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968" dur="1" fill="hold">
                                          <p:stCondLst>
                                            <p:cond delay="1999"/>
                                          </p:stCondLst>
                                        </p:cTn>
                                        <p:tgtEl>
                                          <p:spTgt spid="75"/>
                                        </p:tgtEl>
                                        <p:attrNameLst>
                                          <p:attrName>style.visibility</p:attrName>
                                        </p:attrNameLst>
                                      </p:cBhvr>
                                      <p:to>
                                        <p:strVal val="hidden"/>
                                      </p:to>
                                    </p:set>
                                  </p:childTnLst>
                                </p:cTn>
                              </p:par>
                              <p:par>
                                <p:cTn id="969" presetID="19" presetClass="exit" presetSubtype="10" fill="hold" grpId="4" nodeType="withEffect">
                                  <p:stCondLst>
                                    <p:cond delay="0"/>
                                  </p:stCondLst>
                                  <p:childTnLst>
                                    <p:anim calcmode="lin" valueType="num">
                                      <p:cBhvr>
                                        <p:cTn id="970" dur="2000"/>
                                        <p:tgtEl>
                                          <p:spTgt spid="76"/>
                                        </p:tgtEl>
                                        <p:attrNameLst>
                                          <p:attrName>ppt_h</p:attrName>
                                        </p:attrNameLst>
                                      </p:cBhvr>
                                      <p:tavLst>
                                        <p:tav tm="0">
                                          <p:val>
                                            <p:strVal val="ppt_h"/>
                                          </p:val>
                                        </p:tav>
                                        <p:tav tm="100000">
                                          <p:val>
                                            <p:strVal val="ppt_h"/>
                                          </p:val>
                                        </p:tav>
                                      </p:tavLst>
                                    </p:anim>
                                    <p:anim calcmode="lin" valueType="num">
                                      <p:cBhvr>
                                        <p:cTn id="971" dur="2000"/>
                                        <p:tgtEl>
                                          <p:spTgt spid="7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972" dur="1" fill="hold">
                                          <p:stCondLst>
                                            <p:cond delay="1999"/>
                                          </p:stCondLst>
                                        </p:cTn>
                                        <p:tgtEl>
                                          <p:spTgt spid="76"/>
                                        </p:tgtEl>
                                        <p:attrNameLst>
                                          <p:attrName>style.visibility</p:attrName>
                                        </p:attrNameLst>
                                      </p:cBhvr>
                                      <p:to>
                                        <p:strVal val="hidden"/>
                                      </p:to>
                                    </p:set>
                                  </p:childTnLst>
                                </p:cTn>
                              </p:par>
                              <p:par>
                                <p:cTn id="973" presetID="19" presetClass="exit" presetSubtype="10" fill="hold" grpId="4" nodeType="withEffect">
                                  <p:stCondLst>
                                    <p:cond delay="0"/>
                                  </p:stCondLst>
                                  <p:childTnLst>
                                    <p:anim calcmode="lin" valueType="num">
                                      <p:cBhvr>
                                        <p:cTn id="974" dur="2000"/>
                                        <p:tgtEl>
                                          <p:spTgt spid="77"/>
                                        </p:tgtEl>
                                        <p:attrNameLst>
                                          <p:attrName>ppt_h</p:attrName>
                                        </p:attrNameLst>
                                      </p:cBhvr>
                                      <p:tavLst>
                                        <p:tav tm="0">
                                          <p:val>
                                            <p:strVal val="ppt_h"/>
                                          </p:val>
                                        </p:tav>
                                        <p:tav tm="100000">
                                          <p:val>
                                            <p:strVal val="ppt_h"/>
                                          </p:val>
                                        </p:tav>
                                      </p:tavLst>
                                    </p:anim>
                                    <p:anim calcmode="lin" valueType="num">
                                      <p:cBhvr>
                                        <p:cTn id="975" dur="2000"/>
                                        <p:tgtEl>
                                          <p:spTgt spid="7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976" dur="1" fill="hold">
                                          <p:stCondLst>
                                            <p:cond delay="1999"/>
                                          </p:stCondLst>
                                        </p:cTn>
                                        <p:tgtEl>
                                          <p:spTgt spid="77"/>
                                        </p:tgtEl>
                                        <p:attrNameLst>
                                          <p:attrName>style.visibility</p:attrName>
                                        </p:attrNameLst>
                                      </p:cBhvr>
                                      <p:to>
                                        <p:strVal val="hidden"/>
                                      </p:to>
                                    </p:set>
                                  </p:childTnLst>
                                </p:cTn>
                              </p:par>
                              <p:par>
                                <p:cTn id="977" presetID="19" presetClass="exit" presetSubtype="10" fill="hold" grpId="4" nodeType="withEffect">
                                  <p:stCondLst>
                                    <p:cond delay="0"/>
                                  </p:stCondLst>
                                  <p:childTnLst>
                                    <p:anim calcmode="lin" valueType="num">
                                      <p:cBhvr>
                                        <p:cTn id="978" dur="2000"/>
                                        <p:tgtEl>
                                          <p:spTgt spid="78"/>
                                        </p:tgtEl>
                                        <p:attrNameLst>
                                          <p:attrName>ppt_h</p:attrName>
                                        </p:attrNameLst>
                                      </p:cBhvr>
                                      <p:tavLst>
                                        <p:tav tm="0">
                                          <p:val>
                                            <p:strVal val="ppt_h"/>
                                          </p:val>
                                        </p:tav>
                                        <p:tav tm="100000">
                                          <p:val>
                                            <p:strVal val="ppt_h"/>
                                          </p:val>
                                        </p:tav>
                                      </p:tavLst>
                                    </p:anim>
                                    <p:anim calcmode="lin" valueType="num">
                                      <p:cBhvr>
                                        <p:cTn id="979" dur="2000"/>
                                        <p:tgtEl>
                                          <p:spTgt spid="7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980" dur="1" fill="hold">
                                          <p:stCondLst>
                                            <p:cond delay="1999"/>
                                          </p:stCondLst>
                                        </p:cTn>
                                        <p:tgtEl>
                                          <p:spTgt spid="78"/>
                                        </p:tgtEl>
                                        <p:attrNameLst>
                                          <p:attrName>style.visibility</p:attrName>
                                        </p:attrNameLst>
                                      </p:cBhvr>
                                      <p:to>
                                        <p:strVal val="hidden"/>
                                      </p:to>
                                    </p:set>
                                  </p:childTnLst>
                                </p:cTn>
                              </p:par>
                              <p:par>
                                <p:cTn id="981" presetID="19" presetClass="exit" presetSubtype="10" fill="hold" grpId="4" nodeType="withEffect">
                                  <p:stCondLst>
                                    <p:cond delay="0"/>
                                  </p:stCondLst>
                                  <p:childTnLst>
                                    <p:anim calcmode="lin" valueType="num">
                                      <p:cBhvr>
                                        <p:cTn id="982" dur="2000"/>
                                        <p:tgtEl>
                                          <p:spTgt spid="79"/>
                                        </p:tgtEl>
                                        <p:attrNameLst>
                                          <p:attrName>ppt_h</p:attrName>
                                        </p:attrNameLst>
                                      </p:cBhvr>
                                      <p:tavLst>
                                        <p:tav tm="0">
                                          <p:val>
                                            <p:strVal val="ppt_h"/>
                                          </p:val>
                                        </p:tav>
                                        <p:tav tm="100000">
                                          <p:val>
                                            <p:strVal val="ppt_h"/>
                                          </p:val>
                                        </p:tav>
                                      </p:tavLst>
                                    </p:anim>
                                    <p:anim calcmode="lin" valueType="num">
                                      <p:cBhvr>
                                        <p:cTn id="983" dur="2000"/>
                                        <p:tgtEl>
                                          <p:spTgt spid="7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984" dur="1" fill="hold">
                                          <p:stCondLst>
                                            <p:cond delay="1999"/>
                                          </p:stCondLst>
                                        </p:cTn>
                                        <p:tgtEl>
                                          <p:spTgt spid="79"/>
                                        </p:tgtEl>
                                        <p:attrNameLst>
                                          <p:attrName>style.visibility</p:attrName>
                                        </p:attrNameLst>
                                      </p:cBhvr>
                                      <p:to>
                                        <p:strVal val="hidden"/>
                                      </p:to>
                                    </p:set>
                                  </p:childTnLst>
                                </p:cTn>
                              </p:par>
                              <p:par>
                                <p:cTn id="985" presetID="19" presetClass="exit" presetSubtype="10" fill="hold" grpId="4" nodeType="withEffect">
                                  <p:stCondLst>
                                    <p:cond delay="0"/>
                                  </p:stCondLst>
                                  <p:childTnLst>
                                    <p:anim calcmode="lin" valueType="num">
                                      <p:cBhvr>
                                        <p:cTn id="986" dur="2000"/>
                                        <p:tgtEl>
                                          <p:spTgt spid="80"/>
                                        </p:tgtEl>
                                        <p:attrNameLst>
                                          <p:attrName>ppt_h</p:attrName>
                                        </p:attrNameLst>
                                      </p:cBhvr>
                                      <p:tavLst>
                                        <p:tav tm="0">
                                          <p:val>
                                            <p:strVal val="ppt_h"/>
                                          </p:val>
                                        </p:tav>
                                        <p:tav tm="100000">
                                          <p:val>
                                            <p:strVal val="ppt_h"/>
                                          </p:val>
                                        </p:tav>
                                      </p:tavLst>
                                    </p:anim>
                                    <p:anim calcmode="lin" valueType="num">
                                      <p:cBhvr>
                                        <p:cTn id="987" dur="2000"/>
                                        <p:tgtEl>
                                          <p:spTgt spid="8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988" dur="1" fill="hold">
                                          <p:stCondLst>
                                            <p:cond delay="1999"/>
                                          </p:stCondLst>
                                        </p:cTn>
                                        <p:tgtEl>
                                          <p:spTgt spid="80"/>
                                        </p:tgtEl>
                                        <p:attrNameLst>
                                          <p:attrName>style.visibility</p:attrName>
                                        </p:attrNameLst>
                                      </p:cBhvr>
                                      <p:to>
                                        <p:strVal val="hidden"/>
                                      </p:to>
                                    </p:set>
                                  </p:childTnLst>
                                </p:cTn>
                              </p:par>
                              <p:par>
                                <p:cTn id="989" presetID="19" presetClass="exit" presetSubtype="10" fill="hold" grpId="4" nodeType="withEffect">
                                  <p:stCondLst>
                                    <p:cond delay="0"/>
                                  </p:stCondLst>
                                  <p:childTnLst>
                                    <p:anim calcmode="lin" valueType="num">
                                      <p:cBhvr>
                                        <p:cTn id="990" dur="2000"/>
                                        <p:tgtEl>
                                          <p:spTgt spid="81"/>
                                        </p:tgtEl>
                                        <p:attrNameLst>
                                          <p:attrName>ppt_h</p:attrName>
                                        </p:attrNameLst>
                                      </p:cBhvr>
                                      <p:tavLst>
                                        <p:tav tm="0">
                                          <p:val>
                                            <p:strVal val="ppt_h"/>
                                          </p:val>
                                        </p:tav>
                                        <p:tav tm="100000">
                                          <p:val>
                                            <p:strVal val="ppt_h"/>
                                          </p:val>
                                        </p:tav>
                                      </p:tavLst>
                                    </p:anim>
                                    <p:anim calcmode="lin" valueType="num">
                                      <p:cBhvr>
                                        <p:cTn id="991" dur="2000"/>
                                        <p:tgtEl>
                                          <p:spTgt spid="81"/>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992" dur="1" fill="hold">
                                          <p:stCondLst>
                                            <p:cond delay="1999"/>
                                          </p:stCondLst>
                                        </p:cTn>
                                        <p:tgtEl>
                                          <p:spTgt spid="81"/>
                                        </p:tgtEl>
                                        <p:attrNameLst>
                                          <p:attrName>style.visibility</p:attrName>
                                        </p:attrNameLst>
                                      </p:cBhvr>
                                      <p:to>
                                        <p:strVal val="hidden"/>
                                      </p:to>
                                    </p:set>
                                  </p:childTnLst>
                                </p:cTn>
                              </p:par>
                              <p:par>
                                <p:cTn id="993" presetID="19" presetClass="exit" presetSubtype="10" fill="hold" grpId="4" nodeType="withEffect">
                                  <p:stCondLst>
                                    <p:cond delay="0"/>
                                  </p:stCondLst>
                                  <p:childTnLst>
                                    <p:anim calcmode="lin" valueType="num">
                                      <p:cBhvr>
                                        <p:cTn id="994" dur="2000"/>
                                        <p:tgtEl>
                                          <p:spTgt spid="82"/>
                                        </p:tgtEl>
                                        <p:attrNameLst>
                                          <p:attrName>ppt_h</p:attrName>
                                        </p:attrNameLst>
                                      </p:cBhvr>
                                      <p:tavLst>
                                        <p:tav tm="0">
                                          <p:val>
                                            <p:strVal val="ppt_h"/>
                                          </p:val>
                                        </p:tav>
                                        <p:tav tm="100000">
                                          <p:val>
                                            <p:strVal val="ppt_h"/>
                                          </p:val>
                                        </p:tav>
                                      </p:tavLst>
                                    </p:anim>
                                    <p:anim calcmode="lin" valueType="num">
                                      <p:cBhvr>
                                        <p:cTn id="995" dur="2000"/>
                                        <p:tgtEl>
                                          <p:spTgt spid="82"/>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996" dur="1" fill="hold">
                                          <p:stCondLst>
                                            <p:cond delay="1999"/>
                                          </p:stCondLst>
                                        </p:cTn>
                                        <p:tgtEl>
                                          <p:spTgt spid="82"/>
                                        </p:tgtEl>
                                        <p:attrNameLst>
                                          <p:attrName>style.visibility</p:attrName>
                                        </p:attrNameLst>
                                      </p:cBhvr>
                                      <p:to>
                                        <p:strVal val="hidden"/>
                                      </p:to>
                                    </p:set>
                                  </p:childTnLst>
                                </p:cTn>
                              </p:par>
                              <p:par>
                                <p:cTn id="997" presetID="19" presetClass="exit" presetSubtype="10" fill="hold" grpId="4" nodeType="withEffect">
                                  <p:stCondLst>
                                    <p:cond delay="0"/>
                                  </p:stCondLst>
                                  <p:childTnLst>
                                    <p:anim calcmode="lin" valueType="num">
                                      <p:cBhvr>
                                        <p:cTn id="998" dur="2000"/>
                                        <p:tgtEl>
                                          <p:spTgt spid="83"/>
                                        </p:tgtEl>
                                        <p:attrNameLst>
                                          <p:attrName>ppt_h</p:attrName>
                                        </p:attrNameLst>
                                      </p:cBhvr>
                                      <p:tavLst>
                                        <p:tav tm="0">
                                          <p:val>
                                            <p:strVal val="ppt_h"/>
                                          </p:val>
                                        </p:tav>
                                        <p:tav tm="100000">
                                          <p:val>
                                            <p:strVal val="ppt_h"/>
                                          </p:val>
                                        </p:tav>
                                      </p:tavLst>
                                    </p:anim>
                                    <p:anim calcmode="lin" valueType="num">
                                      <p:cBhvr>
                                        <p:cTn id="999" dur="2000"/>
                                        <p:tgtEl>
                                          <p:spTgt spid="8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000" dur="1" fill="hold">
                                          <p:stCondLst>
                                            <p:cond delay="1999"/>
                                          </p:stCondLst>
                                        </p:cTn>
                                        <p:tgtEl>
                                          <p:spTgt spid="83"/>
                                        </p:tgtEl>
                                        <p:attrNameLst>
                                          <p:attrName>style.visibility</p:attrName>
                                        </p:attrNameLst>
                                      </p:cBhvr>
                                      <p:to>
                                        <p:strVal val="hidden"/>
                                      </p:to>
                                    </p:set>
                                  </p:childTnLst>
                                </p:cTn>
                              </p:par>
                              <p:par>
                                <p:cTn id="1001" presetID="19" presetClass="exit" presetSubtype="10" fill="hold" grpId="4" nodeType="withEffect">
                                  <p:stCondLst>
                                    <p:cond delay="0"/>
                                  </p:stCondLst>
                                  <p:childTnLst>
                                    <p:anim calcmode="lin" valueType="num">
                                      <p:cBhvr>
                                        <p:cTn id="1002" dur="2000"/>
                                        <p:tgtEl>
                                          <p:spTgt spid="84"/>
                                        </p:tgtEl>
                                        <p:attrNameLst>
                                          <p:attrName>ppt_h</p:attrName>
                                        </p:attrNameLst>
                                      </p:cBhvr>
                                      <p:tavLst>
                                        <p:tav tm="0">
                                          <p:val>
                                            <p:strVal val="ppt_h"/>
                                          </p:val>
                                        </p:tav>
                                        <p:tav tm="100000">
                                          <p:val>
                                            <p:strVal val="ppt_h"/>
                                          </p:val>
                                        </p:tav>
                                      </p:tavLst>
                                    </p:anim>
                                    <p:anim calcmode="lin" valueType="num">
                                      <p:cBhvr>
                                        <p:cTn id="1003" dur="2000"/>
                                        <p:tgtEl>
                                          <p:spTgt spid="8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004" dur="1" fill="hold">
                                          <p:stCondLst>
                                            <p:cond delay="1999"/>
                                          </p:stCondLst>
                                        </p:cTn>
                                        <p:tgtEl>
                                          <p:spTgt spid="84"/>
                                        </p:tgtEl>
                                        <p:attrNameLst>
                                          <p:attrName>style.visibility</p:attrName>
                                        </p:attrNameLst>
                                      </p:cBhvr>
                                      <p:to>
                                        <p:strVal val="hidden"/>
                                      </p:to>
                                    </p:set>
                                  </p:childTnLst>
                                </p:cTn>
                              </p:par>
                              <p:par>
                                <p:cTn id="1005" presetID="19" presetClass="exit" presetSubtype="10" fill="hold" grpId="4" nodeType="withEffect">
                                  <p:stCondLst>
                                    <p:cond delay="0"/>
                                  </p:stCondLst>
                                  <p:childTnLst>
                                    <p:anim calcmode="lin" valueType="num">
                                      <p:cBhvr>
                                        <p:cTn id="1006" dur="2000"/>
                                        <p:tgtEl>
                                          <p:spTgt spid="85"/>
                                        </p:tgtEl>
                                        <p:attrNameLst>
                                          <p:attrName>ppt_h</p:attrName>
                                        </p:attrNameLst>
                                      </p:cBhvr>
                                      <p:tavLst>
                                        <p:tav tm="0">
                                          <p:val>
                                            <p:strVal val="ppt_h"/>
                                          </p:val>
                                        </p:tav>
                                        <p:tav tm="100000">
                                          <p:val>
                                            <p:strVal val="ppt_h"/>
                                          </p:val>
                                        </p:tav>
                                      </p:tavLst>
                                    </p:anim>
                                    <p:anim calcmode="lin" valueType="num">
                                      <p:cBhvr>
                                        <p:cTn id="1007" dur="2000"/>
                                        <p:tgtEl>
                                          <p:spTgt spid="8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008" dur="1" fill="hold">
                                          <p:stCondLst>
                                            <p:cond delay="1999"/>
                                          </p:stCondLst>
                                        </p:cTn>
                                        <p:tgtEl>
                                          <p:spTgt spid="85"/>
                                        </p:tgtEl>
                                        <p:attrNameLst>
                                          <p:attrName>style.visibility</p:attrName>
                                        </p:attrNameLst>
                                      </p:cBhvr>
                                      <p:to>
                                        <p:strVal val="hidden"/>
                                      </p:to>
                                    </p:set>
                                  </p:childTnLst>
                                </p:cTn>
                              </p:par>
                              <p:par>
                                <p:cTn id="1009" presetID="19" presetClass="exit" presetSubtype="10" fill="hold" grpId="4" nodeType="withEffect">
                                  <p:stCondLst>
                                    <p:cond delay="0"/>
                                  </p:stCondLst>
                                  <p:childTnLst>
                                    <p:anim calcmode="lin" valueType="num">
                                      <p:cBhvr>
                                        <p:cTn id="1010" dur="2000"/>
                                        <p:tgtEl>
                                          <p:spTgt spid="86"/>
                                        </p:tgtEl>
                                        <p:attrNameLst>
                                          <p:attrName>ppt_h</p:attrName>
                                        </p:attrNameLst>
                                      </p:cBhvr>
                                      <p:tavLst>
                                        <p:tav tm="0">
                                          <p:val>
                                            <p:strVal val="ppt_h"/>
                                          </p:val>
                                        </p:tav>
                                        <p:tav tm="100000">
                                          <p:val>
                                            <p:strVal val="ppt_h"/>
                                          </p:val>
                                        </p:tav>
                                      </p:tavLst>
                                    </p:anim>
                                    <p:anim calcmode="lin" valueType="num">
                                      <p:cBhvr>
                                        <p:cTn id="1011" dur="2000"/>
                                        <p:tgtEl>
                                          <p:spTgt spid="8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012" dur="1" fill="hold">
                                          <p:stCondLst>
                                            <p:cond delay="1999"/>
                                          </p:stCondLst>
                                        </p:cTn>
                                        <p:tgtEl>
                                          <p:spTgt spid="86"/>
                                        </p:tgtEl>
                                        <p:attrNameLst>
                                          <p:attrName>style.visibility</p:attrName>
                                        </p:attrNameLst>
                                      </p:cBhvr>
                                      <p:to>
                                        <p:strVal val="hidden"/>
                                      </p:to>
                                    </p:set>
                                  </p:childTnLst>
                                </p:cTn>
                              </p:par>
                              <p:par>
                                <p:cTn id="1013" presetID="19" presetClass="exit" presetSubtype="10" fill="hold" grpId="4" nodeType="withEffect">
                                  <p:stCondLst>
                                    <p:cond delay="0"/>
                                  </p:stCondLst>
                                  <p:childTnLst>
                                    <p:anim calcmode="lin" valueType="num">
                                      <p:cBhvr>
                                        <p:cTn id="1014" dur="2000"/>
                                        <p:tgtEl>
                                          <p:spTgt spid="87"/>
                                        </p:tgtEl>
                                        <p:attrNameLst>
                                          <p:attrName>ppt_h</p:attrName>
                                        </p:attrNameLst>
                                      </p:cBhvr>
                                      <p:tavLst>
                                        <p:tav tm="0">
                                          <p:val>
                                            <p:strVal val="ppt_h"/>
                                          </p:val>
                                        </p:tav>
                                        <p:tav tm="100000">
                                          <p:val>
                                            <p:strVal val="ppt_h"/>
                                          </p:val>
                                        </p:tav>
                                      </p:tavLst>
                                    </p:anim>
                                    <p:anim calcmode="lin" valueType="num">
                                      <p:cBhvr>
                                        <p:cTn id="1015" dur="2000"/>
                                        <p:tgtEl>
                                          <p:spTgt spid="8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016" dur="1" fill="hold">
                                          <p:stCondLst>
                                            <p:cond delay="1999"/>
                                          </p:stCondLst>
                                        </p:cTn>
                                        <p:tgtEl>
                                          <p:spTgt spid="87"/>
                                        </p:tgtEl>
                                        <p:attrNameLst>
                                          <p:attrName>style.visibility</p:attrName>
                                        </p:attrNameLst>
                                      </p:cBhvr>
                                      <p:to>
                                        <p:strVal val="hidden"/>
                                      </p:to>
                                    </p:set>
                                  </p:childTnLst>
                                </p:cTn>
                              </p:par>
                              <p:par>
                                <p:cTn id="1017" presetID="19" presetClass="exit" presetSubtype="10" fill="hold" grpId="4" nodeType="withEffect">
                                  <p:stCondLst>
                                    <p:cond delay="0"/>
                                  </p:stCondLst>
                                  <p:childTnLst>
                                    <p:anim calcmode="lin" valueType="num">
                                      <p:cBhvr>
                                        <p:cTn id="1018" dur="2000"/>
                                        <p:tgtEl>
                                          <p:spTgt spid="88"/>
                                        </p:tgtEl>
                                        <p:attrNameLst>
                                          <p:attrName>ppt_h</p:attrName>
                                        </p:attrNameLst>
                                      </p:cBhvr>
                                      <p:tavLst>
                                        <p:tav tm="0">
                                          <p:val>
                                            <p:strVal val="ppt_h"/>
                                          </p:val>
                                        </p:tav>
                                        <p:tav tm="100000">
                                          <p:val>
                                            <p:strVal val="ppt_h"/>
                                          </p:val>
                                        </p:tav>
                                      </p:tavLst>
                                    </p:anim>
                                    <p:anim calcmode="lin" valueType="num">
                                      <p:cBhvr>
                                        <p:cTn id="1019" dur="2000"/>
                                        <p:tgtEl>
                                          <p:spTgt spid="8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020" dur="1" fill="hold">
                                          <p:stCondLst>
                                            <p:cond delay="1999"/>
                                          </p:stCondLst>
                                        </p:cTn>
                                        <p:tgtEl>
                                          <p:spTgt spid="88"/>
                                        </p:tgtEl>
                                        <p:attrNameLst>
                                          <p:attrName>style.visibility</p:attrName>
                                        </p:attrNameLst>
                                      </p:cBhvr>
                                      <p:to>
                                        <p:strVal val="hidden"/>
                                      </p:to>
                                    </p:set>
                                  </p:childTnLst>
                                </p:cTn>
                              </p:par>
                              <p:par>
                                <p:cTn id="1021" presetID="19" presetClass="exit" presetSubtype="10" fill="hold" grpId="4" nodeType="withEffect">
                                  <p:stCondLst>
                                    <p:cond delay="0"/>
                                  </p:stCondLst>
                                  <p:childTnLst>
                                    <p:anim calcmode="lin" valueType="num">
                                      <p:cBhvr>
                                        <p:cTn id="1022" dur="2000"/>
                                        <p:tgtEl>
                                          <p:spTgt spid="89"/>
                                        </p:tgtEl>
                                        <p:attrNameLst>
                                          <p:attrName>ppt_h</p:attrName>
                                        </p:attrNameLst>
                                      </p:cBhvr>
                                      <p:tavLst>
                                        <p:tav tm="0">
                                          <p:val>
                                            <p:strVal val="ppt_h"/>
                                          </p:val>
                                        </p:tav>
                                        <p:tav tm="100000">
                                          <p:val>
                                            <p:strVal val="ppt_h"/>
                                          </p:val>
                                        </p:tav>
                                      </p:tavLst>
                                    </p:anim>
                                    <p:anim calcmode="lin" valueType="num">
                                      <p:cBhvr>
                                        <p:cTn id="1023" dur="2000"/>
                                        <p:tgtEl>
                                          <p:spTgt spid="8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024" dur="1" fill="hold">
                                          <p:stCondLst>
                                            <p:cond delay="1999"/>
                                          </p:stCondLst>
                                        </p:cTn>
                                        <p:tgtEl>
                                          <p:spTgt spid="89"/>
                                        </p:tgtEl>
                                        <p:attrNameLst>
                                          <p:attrName>style.visibility</p:attrName>
                                        </p:attrNameLst>
                                      </p:cBhvr>
                                      <p:to>
                                        <p:strVal val="hidden"/>
                                      </p:to>
                                    </p:set>
                                  </p:childTnLst>
                                </p:cTn>
                              </p:par>
                              <p:par>
                                <p:cTn id="1025" presetID="19" presetClass="exit" presetSubtype="10" fill="hold" grpId="4" nodeType="withEffect">
                                  <p:stCondLst>
                                    <p:cond delay="0"/>
                                  </p:stCondLst>
                                  <p:childTnLst>
                                    <p:anim calcmode="lin" valueType="num">
                                      <p:cBhvr>
                                        <p:cTn id="1026" dur="2000"/>
                                        <p:tgtEl>
                                          <p:spTgt spid="90"/>
                                        </p:tgtEl>
                                        <p:attrNameLst>
                                          <p:attrName>ppt_h</p:attrName>
                                        </p:attrNameLst>
                                      </p:cBhvr>
                                      <p:tavLst>
                                        <p:tav tm="0">
                                          <p:val>
                                            <p:strVal val="ppt_h"/>
                                          </p:val>
                                        </p:tav>
                                        <p:tav tm="100000">
                                          <p:val>
                                            <p:strVal val="ppt_h"/>
                                          </p:val>
                                        </p:tav>
                                      </p:tavLst>
                                    </p:anim>
                                    <p:anim calcmode="lin" valueType="num">
                                      <p:cBhvr>
                                        <p:cTn id="1027" dur="2000"/>
                                        <p:tgtEl>
                                          <p:spTgt spid="9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028" dur="1" fill="hold">
                                          <p:stCondLst>
                                            <p:cond delay="1999"/>
                                          </p:stCondLst>
                                        </p:cTn>
                                        <p:tgtEl>
                                          <p:spTgt spid="90"/>
                                        </p:tgtEl>
                                        <p:attrNameLst>
                                          <p:attrName>style.visibility</p:attrName>
                                        </p:attrNameLst>
                                      </p:cBhvr>
                                      <p:to>
                                        <p:strVal val="hidden"/>
                                      </p:to>
                                    </p:set>
                                  </p:childTnLst>
                                </p:cTn>
                              </p:par>
                              <p:par>
                                <p:cTn id="1029" presetID="19" presetClass="exit" presetSubtype="10" fill="hold" grpId="4" nodeType="withEffect">
                                  <p:stCondLst>
                                    <p:cond delay="0"/>
                                  </p:stCondLst>
                                  <p:childTnLst>
                                    <p:anim calcmode="lin" valueType="num">
                                      <p:cBhvr>
                                        <p:cTn id="1030" dur="2000"/>
                                        <p:tgtEl>
                                          <p:spTgt spid="91"/>
                                        </p:tgtEl>
                                        <p:attrNameLst>
                                          <p:attrName>ppt_h</p:attrName>
                                        </p:attrNameLst>
                                      </p:cBhvr>
                                      <p:tavLst>
                                        <p:tav tm="0">
                                          <p:val>
                                            <p:strVal val="ppt_h"/>
                                          </p:val>
                                        </p:tav>
                                        <p:tav tm="100000">
                                          <p:val>
                                            <p:strVal val="ppt_h"/>
                                          </p:val>
                                        </p:tav>
                                      </p:tavLst>
                                    </p:anim>
                                    <p:anim calcmode="lin" valueType="num">
                                      <p:cBhvr>
                                        <p:cTn id="1031" dur="2000"/>
                                        <p:tgtEl>
                                          <p:spTgt spid="91"/>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032" dur="1" fill="hold">
                                          <p:stCondLst>
                                            <p:cond delay="1999"/>
                                          </p:stCondLst>
                                        </p:cTn>
                                        <p:tgtEl>
                                          <p:spTgt spid="91"/>
                                        </p:tgtEl>
                                        <p:attrNameLst>
                                          <p:attrName>style.visibility</p:attrName>
                                        </p:attrNameLst>
                                      </p:cBhvr>
                                      <p:to>
                                        <p:strVal val="hidden"/>
                                      </p:to>
                                    </p:set>
                                  </p:childTnLst>
                                </p:cTn>
                              </p:par>
                              <p:par>
                                <p:cTn id="1033" presetID="19" presetClass="exit" presetSubtype="10" fill="hold" grpId="4" nodeType="withEffect">
                                  <p:stCondLst>
                                    <p:cond delay="0"/>
                                  </p:stCondLst>
                                  <p:childTnLst>
                                    <p:anim calcmode="lin" valueType="num">
                                      <p:cBhvr>
                                        <p:cTn id="1034" dur="2000"/>
                                        <p:tgtEl>
                                          <p:spTgt spid="92"/>
                                        </p:tgtEl>
                                        <p:attrNameLst>
                                          <p:attrName>ppt_h</p:attrName>
                                        </p:attrNameLst>
                                      </p:cBhvr>
                                      <p:tavLst>
                                        <p:tav tm="0">
                                          <p:val>
                                            <p:strVal val="ppt_h"/>
                                          </p:val>
                                        </p:tav>
                                        <p:tav tm="100000">
                                          <p:val>
                                            <p:strVal val="ppt_h"/>
                                          </p:val>
                                        </p:tav>
                                      </p:tavLst>
                                    </p:anim>
                                    <p:anim calcmode="lin" valueType="num">
                                      <p:cBhvr>
                                        <p:cTn id="1035" dur="2000"/>
                                        <p:tgtEl>
                                          <p:spTgt spid="92"/>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036" dur="1" fill="hold">
                                          <p:stCondLst>
                                            <p:cond delay="1999"/>
                                          </p:stCondLst>
                                        </p:cTn>
                                        <p:tgtEl>
                                          <p:spTgt spid="92"/>
                                        </p:tgtEl>
                                        <p:attrNameLst>
                                          <p:attrName>style.visibility</p:attrName>
                                        </p:attrNameLst>
                                      </p:cBhvr>
                                      <p:to>
                                        <p:strVal val="hidden"/>
                                      </p:to>
                                    </p:set>
                                  </p:childTnLst>
                                </p:cTn>
                              </p:par>
                              <p:par>
                                <p:cTn id="1037" presetID="19" presetClass="exit" presetSubtype="10" fill="hold" grpId="4" nodeType="withEffect">
                                  <p:stCondLst>
                                    <p:cond delay="0"/>
                                  </p:stCondLst>
                                  <p:childTnLst>
                                    <p:anim calcmode="lin" valueType="num">
                                      <p:cBhvr>
                                        <p:cTn id="1038" dur="2000"/>
                                        <p:tgtEl>
                                          <p:spTgt spid="93"/>
                                        </p:tgtEl>
                                        <p:attrNameLst>
                                          <p:attrName>ppt_h</p:attrName>
                                        </p:attrNameLst>
                                      </p:cBhvr>
                                      <p:tavLst>
                                        <p:tav tm="0">
                                          <p:val>
                                            <p:strVal val="ppt_h"/>
                                          </p:val>
                                        </p:tav>
                                        <p:tav tm="100000">
                                          <p:val>
                                            <p:strVal val="ppt_h"/>
                                          </p:val>
                                        </p:tav>
                                      </p:tavLst>
                                    </p:anim>
                                    <p:anim calcmode="lin" valueType="num">
                                      <p:cBhvr>
                                        <p:cTn id="1039" dur="2000"/>
                                        <p:tgtEl>
                                          <p:spTgt spid="9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040" dur="1" fill="hold">
                                          <p:stCondLst>
                                            <p:cond delay="1999"/>
                                          </p:stCondLst>
                                        </p:cTn>
                                        <p:tgtEl>
                                          <p:spTgt spid="93"/>
                                        </p:tgtEl>
                                        <p:attrNameLst>
                                          <p:attrName>style.visibility</p:attrName>
                                        </p:attrNameLst>
                                      </p:cBhvr>
                                      <p:to>
                                        <p:strVal val="hidden"/>
                                      </p:to>
                                    </p:set>
                                  </p:childTnLst>
                                </p:cTn>
                              </p:par>
                              <p:par>
                                <p:cTn id="1041" presetID="19" presetClass="exit" presetSubtype="10" fill="hold" grpId="4" nodeType="withEffect">
                                  <p:stCondLst>
                                    <p:cond delay="0"/>
                                  </p:stCondLst>
                                  <p:childTnLst>
                                    <p:anim calcmode="lin" valueType="num">
                                      <p:cBhvr>
                                        <p:cTn id="1042" dur="2000"/>
                                        <p:tgtEl>
                                          <p:spTgt spid="94"/>
                                        </p:tgtEl>
                                        <p:attrNameLst>
                                          <p:attrName>ppt_h</p:attrName>
                                        </p:attrNameLst>
                                      </p:cBhvr>
                                      <p:tavLst>
                                        <p:tav tm="0">
                                          <p:val>
                                            <p:strVal val="ppt_h"/>
                                          </p:val>
                                        </p:tav>
                                        <p:tav tm="100000">
                                          <p:val>
                                            <p:strVal val="ppt_h"/>
                                          </p:val>
                                        </p:tav>
                                      </p:tavLst>
                                    </p:anim>
                                    <p:anim calcmode="lin" valueType="num">
                                      <p:cBhvr>
                                        <p:cTn id="1043" dur="2000"/>
                                        <p:tgtEl>
                                          <p:spTgt spid="9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044" dur="1" fill="hold">
                                          <p:stCondLst>
                                            <p:cond delay="1999"/>
                                          </p:stCondLst>
                                        </p:cTn>
                                        <p:tgtEl>
                                          <p:spTgt spid="94"/>
                                        </p:tgtEl>
                                        <p:attrNameLst>
                                          <p:attrName>style.visibility</p:attrName>
                                        </p:attrNameLst>
                                      </p:cBhvr>
                                      <p:to>
                                        <p:strVal val="hidden"/>
                                      </p:to>
                                    </p:set>
                                  </p:childTnLst>
                                </p:cTn>
                              </p:par>
                              <p:par>
                                <p:cTn id="1045" presetID="19" presetClass="exit" presetSubtype="10" fill="hold" grpId="4" nodeType="withEffect">
                                  <p:stCondLst>
                                    <p:cond delay="0"/>
                                  </p:stCondLst>
                                  <p:childTnLst>
                                    <p:anim calcmode="lin" valueType="num">
                                      <p:cBhvr>
                                        <p:cTn id="1046" dur="2000"/>
                                        <p:tgtEl>
                                          <p:spTgt spid="95"/>
                                        </p:tgtEl>
                                        <p:attrNameLst>
                                          <p:attrName>ppt_h</p:attrName>
                                        </p:attrNameLst>
                                      </p:cBhvr>
                                      <p:tavLst>
                                        <p:tav tm="0">
                                          <p:val>
                                            <p:strVal val="ppt_h"/>
                                          </p:val>
                                        </p:tav>
                                        <p:tav tm="100000">
                                          <p:val>
                                            <p:strVal val="ppt_h"/>
                                          </p:val>
                                        </p:tav>
                                      </p:tavLst>
                                    </p:anim>
                                    <p:anim calcmode="lin" valueType="num">
                                      <p:cBhvr>
                                        <p:cTn id="1047" dur="2000"/>
                                        <p:tgtEl>
                                          <p:spTgt spid="9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048" dur="1" fill="hold">
                                          <p:stCondLst>
                                            <p:cond delay="1999"/>
                                          </p:stCondLst>
                                        </p:cTn>
                                        <p:tgtEl>
                                          <p:spTgt spid="95"/>
                                        </p:tgtEl>
                                        <p:attrNameLst>
                                          <p:attrName>style.visibility</p:attrName>
                                        </p:attrNameLst>
                                      </p:cBhvr>
                                      <p:to>
                                        <p:strVal val="hidden"/>
                                      </p:to>
                                    </p:set>
                                  </p:childTnLst>
                                </p:cTn>
                              </p:par>
                              <p:par>
                                <p:cTn id="1049" presetID="19" presetClass="exit" presetSubtype="10" fill="hold" grpId="4" nodeType="withEffect">
                                  <p:stCondLst>
                                    <p:cond delay="0"/>
                                  </p:stCondLst>
                                  <p:childTnLst>
                                    <p:anim calcmode="lin" valueType="num">
                                      <p:cBhvr>
                                        <p:cTn id="1050" dur="2000"/>
                                        <p:tgtEl>
                                          <p:spTgt spid="96"/>
                                        </p:tgtEl>
                                        <p:attrNameLst>
                                          <p:attrName>ppt_h</p:attrName>
                                        </p:attrNameLst>
                                      </p:cBhvr>
                                      <p:tavLst>
                                        <p:tav tm="0">
                                          <p:val>
                                            <p:strVal val="ppt_h"/>
                                          </p:val>
                                        </p:tav>
                                        <p:tav tm="100000">
                                          <p:val>
                                            <p:strVal val="ppt_h"/>
                                          </p:val>
                                        </p:tav>
                                      </p:tavLst>
                                    </p:anim>
                                    <p:anim calcmode="lin" valueType="num">
                                      <p:cBhvr>
                                        <p:cTn id="1051" dur="2000"/>
                                        <p:tgtEl>
                                          <p:spTgt spid="9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052" dur="1" fill="hold">
                                          <p:stCondLst>
                                            <p:cond delay="1999"/>
                                          </p:stCondLst>
                                        </p:cTn>
                                        <p:tgtEl>
                                          <p:spTgt spid="96"/>
                                        </p:tgtEl>
                                        <p:attrNameLst>
                                          <p:attrName>style.visibility</p:attrName>
                                        </p:attrNameLst>
                                      </p:cBhvr>
                                      <p:to>
                                        <p:strVal val="hidden"/>
                                      </p:to>
                                    </p:set>
                                  </p:childTnLst>
                                </p:cTn>
                              </p:par>
                              <p:par>
                                <p:cTn id="1053" presetID="19" presetClass="exit" presetSubtype="10" fill="hold" grpId="4" nodeType="withEffect">
                                  <p:stCondLst>
                                    <p:cond delay="0"/>
                                  </p:stCondLst>
                                  <p:childTnLst>
                                    <p:anim calcmode="lin" valueType="num">
                                      <p:cBhvr>
                                        <p:cTn id="1054" dur="2000"/>
                                        <p:tgtEl>
                                          <p:spTgt spid="97"/>
                                        </p:tgtEl>
                                        <p:attrNameLst>
                                          <p:attrName>ppt_h</p:attrName>
                                        </p:attrNameLst>
                                      </p:cBhvr>
                                      <p:tavLst>
                                        <p:tav tm="0">
                                          <p:val>
                                            <p:strVal val="ppt_h"/>
                                          </p:val>
                                        </p:tav>
                                        <p:tav tm="100000">
                                          <p:val>
                                            <p:strVal val="ppt_h"/>
                                          </p:val>
                                        </p:tav>
                                      </p:tavLst>
                                    </p:anim>
                                    <p:anim calcmode="lin" valueType="num">
                                      <p:cBhvr>
                                        <p:cTn id="1055" dur="2000"/>
                                        <p:tgtEl>
                                          <p:spTgt spid="9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056" dur="1" fill="hold">
                                          <p:stCondLst>
                                            <p:cond delay="1999"/>
                                          </p:stCondLst>
                                        </p:cTn>
                                        <p:tgtEl>
                                          <p:spTgt spid="97"/>
                                        </p:tgtEl>
                                        <p:attrNameLst>
                                          <p:attrName>style.visibility</p:attrName>
                                        </p:attrNameLst>
                                      </p:cBhvr>
                                      <p:to>
                                        <p:strVal val="hidden"/>
                                      </p:to>
                                    </p:set>
                                  </p:childTnLst>
                                </p:cTn>
                              </p:par>
                              <p:par>
                                <p:cTn id="1057" presetID="19" presetClass="exit" presetSubtype="10" fill="hold" grpId="4" nodeType="withEffect">
                                  <p:stCondLst>
                                    <p:cond delay="0"/>
                                  </p:stCondLst>
                                  <p:childTnLst>
                                    <p:anim calcmode="lin" valueType="num">
                                      <p:cBhvr>
                                        <p:cTn id="1058" dur="2000"/>
                                        <p:tgtEl>
                                          <p:spTgt spid="98"/>
                                        </p:tgtEl>
                                        <p:attrNameLst>
                                          <p:attrName>ppt_h</p:attrName>
                                        </p:attrNameLst>
                                      </p:cBhvr>
                                      <p:tavLst>
                                        <p:tav tm="0">
                                          <p:val>
                                            <p:strVal val="ppt_h"/>
                                          </p:val>
                                        </p:tav>
                                        <p:tav tm="100000">
                                          <p:val>
                                            <p:strVal val="ppt_h"/>
                                          </p:val>
                                        </p:tav>
                                      </p:tavLst>
                                    </p:anim>
                                    <p:anim calcmode="lin" valueType="num">
                                      <p:cBhvr>
                                        <p:cTn id="1059" dur="2000"/>
                                        <p:tgtEl>
                                          <p:spTgt spid="9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060" dur="1" fill="hold">
                                          <p:stCondLst>
                                            <p:cond delay="1999"/>
                                          </p:stCondLst>
                                        </p:cTn>
                                        <p:tgtEl>
                                          <p:spTgt spid="98"/>
                                        </p:tgtEl>
                                        <p:attrNameLst>
                                          <p:attrName>style.visibility</p:attrName>
                                        </p:attrNameLst>
                                      </p:cBhvr>
                                      <p:to>
                                        <p:strVal val="hidden"/>
                                      </p:to>
                                    </p:set>
                                  </p:childTnLst>
                                </p:cTn>
                              </p:par>
                              <p:par>
                                <p:cTn id="1061" presetID="19" presetClass="exit" presetSubtype="10" fill="hold" grpId="4" nodeType="withEffect">
                                  <p:stCondLst>
                                    <p:cond delay="0"/>
                                  </p:stCondLst>
                                  <p:childTnLst>
                                    <p:anim calcmode="lin" valueType="num">
                                      <p:cBhvr>
                                        <p:cTn id="1062" dur="2000"/>
                                        <p:tgtEl>
                                          <p:spTgt spid="99"/>
                                        </p:tgtEl>
                                        <p:attrNameLst>
                                          <p:attrName>ppt_h</p:attrName>
                                        </p:attrNameLst>
                                      </p:cBhvr>
                                      <p:tavLst>
                                        <p:tav tm="0">
                                          <p:val>
                                            <p:strVal val="ppt_h"/>
                                          </p:val>
                                        </p:tav>
                                        <p:tav tm="100000">
                                          <p:val>
                                            <p:strVal val="ppt_h"/>
                                          </p:val>
                                        </p:tav>
                                      </p:tavLst>
                                    </p:anim>
                                    <p:anim calcmode="lin" valueType="num">
                                      <p:cBhvr>
                                        <p:cTn id="1063" dur="2000"/>
                                        <p:tgtEl>
                                          <p:spTgt spid="9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064" dur="1" fill="hold">
                                          <p:stCondLst>
                                            <p:cond delay="1999"/>
                                          </p:stCondLst>
                                        </p:cTn>
                                        <p:tgtEl>
                                          <p:spTgt spid="99"/>
                                        </p:tgtEl>
                                        <p:attrNameLst>
                                          <p:attrName>style.visibility</p:attrName>
                                        </p:attrNameLst>
                                      </p:cBhvr>
                                      <p:to>
                                        <p:strVal val="hidden"/>
                                      </p:to>
                                    </p:set>
                                  </p:childTnLst>
                                </p:cTn>
                              </p:par>
                              <p:par>
                                <p:cTn id="1065" presetID="19" presetClass="exit" presetSubtype="10" fill="hold" grpId="4" nodeType="withEffect">
                                  <p:stCondLst>
                                    <p:cond delay="0"/>
                                  </p:stCondLst>
                                  <p:childTnLst>
                                    <p:anim calcmode="lin" valueType="num">
                                      <p:cBhvr>
                                        <p:cTn id="1066" dur="2000"/>
                                        <p:tgtEl>
                                          <p:spTgt spid="100"/>
                                        </p:tgtEl>
                                        <p:attrNameLst>
                                          <p:attrName>ppt_h</p:attrName>
                                        </p:attrNameLst>
                                      </p:cBhvr>
                                      <p:tavLst>
                                        <p:tav tm="0">
                                          <p:val>
                                            <p:strVal val="ppt_h"/>
                                          </p:val>
                                        </p:tav>
                                        <p:tav tm="100000">
                                          <p:val>
                                            <p:strVal val="ppt_h"/>
                                          </p:val>
                                        </p:tav>
                                      </p:tavLst>
                                    </p:anim>
                                    <p:anim calcmode="lin" valueType="num">
                                      <p:cBhvr>
                                        <p:cTn id="1067" dur="2000"/>
                                        <p:tgtEl>
                                          <p:spTgt spid="10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068" dur="1" fill="hold">
                                          <p:stCondLst>
                                            <p:cond delay="1999"/>
                                          </p:stCondLst>
                                        </p:cTn>
                                        <p:tgtEl>
                                          <p:spTgt spid="100"/>
                                        </p:tgtEl>
                                        <p:attrNameLst>
                                          <p:attrName>style.visibility</p:attrName>
                                        </p:attrNameLst>
                                      </p:cBhvr>
                                      <p:to>
                                        <p:strVal val="hidden"/>
                                      </p:to>
                                    </p:set>
                                  </p:childTnLst>
                                </p:cTn>
                              </p:par>
                              <p:par>
                                <p:cTn id="1069" presetID="19" presetClass="exit" presetSubtype="10" fill="hold" grpId="4" nodeType="withEffect">
                                  <p:stCondLst>
                                    <p:cond delay="0"/>
                                  </p:stCondLst>
                                  <p:childTnLst>
                                    <p:anim calcmode="lin" valueType="num">
                                      <p:cBhvr>
                                        <p:cTn id="1070" dur="2000"/>
                                        <p:tgtEl>
                                          <p:spTgt spid="101"/>
                                        </p:tgtEl>
                                        <p:attrNameLst>
                                          <p:attrName>ppt_h</p:attrName>
                                        </p:attrNameLst>
                                      </p:cBhvr>
                                      <p:tavLst>
                                        <p:tav tm="0">
                                          <p:val>
                                            <p:strVal val="ppt_h"/>
                                          </p:val>
                                        </p:tav>
                                        <p:tav tm="100000">
                                          <p:val>
                                            <p:strVal val="ppt_h"/>
                                          </p:val>
                                        </p:tav>
                                      </p:tavLst>
                                    </p:anim>
                                    <p:anim calcmode="lin" valueType="num">
                                      <p:cBhvr>
                                        <p:cTn id="1071" dur="2000"/>
                                        <p:tgtEl>
                                          <p:spTgt spid="101"/>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072" dur="1" fill="hold">
                                          <p:stCondLst>
                                            <p:cond delay="1999"/>
                                          </p:stCondLst>
                                        </p:cTn>
                                        <p:tgtEl>
                                          <p:spTgt spid="101"/>
                                        </p:tgtEl>
                                        <p:attrNameLst>
                                          <p:attrName>style.visibility</p:attrName>
                                        </p:attrNameLst>
                                      </p:cBhvr>
                                      <p:to>
                                        <p:strVal val="hidden"/>
                                      </p:to>
                                    </p:set>
                                  </p:childTnLst>
                                </p:cTn>
                              </p:par>
                              <p:par>
                                <p:cTn id="1073" presetID="19" presetClass="exit" presetSubtype="10" fill="hold" grpId="4" nodeType="withEffect">
                                  <p:stCondLst>
                                    <p:cond delay="0"/>
                                  </p:stCondLst>
                                  <p:childTnLst>
                                    <p:anim calcmode="lin" valueType="num">
                                      <p:cBhvr>
                                        <p:cTn id="1074" dur="2000"/>
                                        <p:tgtEl>
                                          <p:spTgt spid="102"/>
                                        </p:tgtEl>
                                        <p:attrNameLst>
                                          <p:attrName>ppt_h</p:attrName>
                                        </p:attrNameLst>
                                      </p:cBhvr>
                                      <p:tavLst>
                                        <p:tav tm="0">
                                          <p:val>
                                            <p:strVal val="ppt_h"/>
                                          </p:val>
                                        </p:tav>
                                        <p:tav tm="100000">
                                          <p:val>
                                            <p:strVal val="ppt_h"/>
                                          </p:val>
                                        </p:tav>
                                      </p:tavLst>
                                    </p:anim>
                                    <p:anim calcmode="lin" valueType="num">
                                      <p:cBhvr>
                                        <p:cTn id="1075" dur="2000"/>
                                        <p:tgtEl>
                                          <p:spTgt spid="102"/>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076" dur="1" fill="hold">
                                          <p:stCondLst>
                                            <p:cond delay="1999"/>
                                          </p:stCondLst>
                                        </p:cTn>
                                        <p:tgtEl>
                                          <p:spTgt spid="102"/>
                                        </p:tgtEl>
                                        <p:attrNameLst>
                                          <p:attrName>style.visibility</p:attrName>
                                        </p:attrNameLst>
                                      </p:cBhvr>
                                      <p:to>
                                        <p:strVal val="hidden"/>
                                      </p:to>
                                    </p:set>
                                  </p:childTnLst>
                                </p:cTn>
                              </p:par>
                              <p:par>
                                <p:cTn id="1077" presetID="19" presetClass="exit" presetSubtype="10" fill="hold" grpId="4" nodeType="withEffect">
                                  <p:stCondLst>
                                    <p:cond delay="0"/>
                                  </p:stCondLst>
                                  <p:childTnLst>
                                    <p:anim calcmode="lin" valueType="num">
                                      <p:cBhvr>
                                        <p:cTn id="1078" dur="2000"/>
                                        <p:tgtEl>
                                          <p:spTgt spid="103"/>
                                        </p:tgtEl>
                                        <p:attrNameLst>
                                          <p:attrName>ppt_h</p:attrName>
                                        </p:attrNameLst>
                                      </p:cBhvr>
                                      <p:tavLst>
                                        <p:tav tm="0">
                                          <p:val>
                                            <p:strVal val="ppt_h"/>
                                          </p:val>
                                        </p:tav>
                                        <p:tav tm="100000">
                                          <p:val>
                                            <p:strVal val="ppt_h"/>
                                          </p:val>
                                        </p:tav>
                                      </p:tavLst>
                                    </p:anim>
                                    <p:anim calcmode="lin" valueType="num">
                                      <p:cBhvr>
                                        <p:cTn id="1079" dur="2000"/>
                                        <p:tgtEl>
                                          <p:spTgt spid="10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080" dur="1" fill="hold">
                                          <p:stCondLst>
                                            <p:cond delay="1999"/>
                                          </p:stCondLst>
                                        </p:cTn>
                                        <p:tgtEl>
                                          <p:spTgt spid="103"/>
                                        </p:tgtEl>
                                        <p:attrNameLst>
                                          <p:attrName>style.visibility</p:attrName>
                                        </p:attrNameLst>
                                      </p:cBhvr>
                                      <p:to>
                                        <p:strVal val="hidden"/>
                                      </p:to>
                                    </p:set>
                                  </p:childTnLst>
                                </p:cTn>
                              </p:par>
                              <p:par>
                                <p:cTn id="1081" presetID="19" presetClass="exit" presetSubtype="10" fill="hold" grpId="4" nodeType="withEffect">
                                  <p:stCondLst>
                                    <p:cond delay="0"/>
                                  </p:stCondLst>
                                  <p:childTnLst>
                                    <p:anim calcmode="lin" valueType="num">
                                      <p:cBhvr>
                                        <p:cTn id="1082" dur="2000"/>
                                        <p:tgtEl>
                                          <p:spTgt spid="104"/>
                                        </p:tgtEl>
                                        <p:attrNameLst>
                                          <p:attrName>ppt_h</p:attrName>
                                        </p:attrNameLst>
                                      </p:cBhvr>
                                      <p:tavLst>
                                        <p:tav tm="0">
                                          <p:val>
                                            <p:strVal val="ppt_h"/>
                                          </p:val>
                                        </p:tav>
                                        <p:tav tm="100000">
                                          <p:val>
                                            <p:strVal val="ppt_h"/>
                                          </p:val>
                                        </p:tav>
                                      </p:tavLst>
                                    </p:anim>
                                    <p:anim calcmode="lin" valueType="num">
                                      <p:cBhvr>
                                        <p:cTn id="1083" dur="2000"/>
                                        <p:tgtEl>
                                          <p:spTgt spid="10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084" dur="1" fill="hold">
                                          <p:stCondLst>
                                            <p:cond delay="1999"/>
                                          </p:stCondLst>
                                        </p:cTn>
                                        <p:tgtEl>
                                          <p:spTgt spid="104"/>
                                        </p:tgtEl>
                                        <p:attrNameLst>
                                          <p:attrName>style.visibility</p:attrName>
                                        </p:attrNameLst>
                                      </p:cBhvr>
                                      <p:to>
                                        <p:strVal val="hidden"/>
                                      </p:to>
                                    </p:set>
                                  </p:childTnLst>
                                </p:cTn>
                              </p:par>
                              <p:par>
                                <p:cTn id="1085" presetID="19" presetClass="exit" presetSubtype="10" fill="hold" grpId="4" nodeType="withEffect">
                                  <p:stCondLst>
                                    <p:cond delay="0"/>
                                  </p:stCondLst>
                                  <p:childTnLst>
                                    <p:anim calcmode="lin" valueType="num">
                                      <p:cBhvr>
                                        <p:cTn id="1086" dur="2000"/>
                                        <p:tgtEl>
                                          <p:spTgt spid="105"/>
                                        </p:tgtEl>
                                        <p:attrNameLst>
                                          <p:attrName>ppt_h</p:attrName>
                                        </p:attrNameLst>
                                      </p:cBhvr>
                                      <p:tavLst>
                                        <p:tav tm="0">
                                          <p:val>
                                            <p:strVal val="ppt_h"/>
                                          </p:val>
                                        </p:tav>
                                        <p:tav tm="100000">
                                          <p:val>
                                            <p:strVal val="ppt_h"/>
                                          </p:val>
                                        </p:tav>
                                      </p:tavLst>
                                    </p:anim>
                                    <p:anim calcmode="lin" valueType="num">
                                      <p:cBhvr>
                                        <p:cTn id="1087" dur="2000"/>
                                        <p:tgtEl>
                                          <p:spTgt spid="10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088" dur="1" fill="hold">
                                          <p:stCondLst>
                                            <p:cond delay="1999"/>
                                          </p:stCondLst>
                                        </p:cTn>
                                        <p:tgtEl>
                                          <p:spTgt spid="105"/>
                                        </p:tgtEl>
                                        <p:attrNameLst>
                                          <p:attrName>style.visibility</p:attrName>
                                        </p:attrNameLst>
                                      </p:cBhvr>
                                      <p:to>
                                        <p:strVal val="hidden"/>
                                      </p:to>
                                    </p:set>
                                  </p:childTnLst>
                                </p:cTn>
                              </p:par>
                              <p:par>
                                <p:cTn id="1089" presetID="19" presetClass="exit" presetSubtype="10" fill="hold" grpId="4" nodeType="withEffect">
                                  <p:stCondLst>
                                    <p:cond delay="0"/>
                                  </p:stCondLst>
                                  <p:childTnLst>
                                    <p:anim calcmode="lin" valueType="num">
                                      <p:cBhvr>
                                        <p:cTn id="1090" dur="2000"/>
                                        <p:tgtEl>
                                          <p:spTgt spid="106"/>
                                        </p:tgtEl>
                                        <p:attrNameLst>
                                          <p:attrName>ppt_h</p:attrName>
                                        </p:attrNameLst>
                                      </p:cBhvr>
                                      <p:tavLst>
                                        <p:tav tm="0">
                                          <p:val>
                                            <p:strVal val="ppt_h"/>
                                          </p:val>
                                        </p:tav>
                                        <p:tav tm="100000">
                                          <p:val>
                                            <p:strVal val="ppt_h"/>
                                          </p:val>
                                        </p:tav>
                                      </p:tavLst>
                                    </p:anim>
                                    <p:anim calcmode="lin" valueType="num">
                                      <p:cBhvr>
                                        <p:cTn id="1091" dur="2000"/>
                                        <p:tgtEl>
                                          <p:spTgt spid="10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092" dur="1" fill="hold">
                                          <p:stCondLst>
                                            <p:cond delay="1999"/>
                                          </p:stCondLst>
                                        </p:cTn>
                                        <p:tgtEl>
                                          <p:spTgt spid="106"/>
                                        </p:tgtEl>
                                        <p:attrNameLst>
                                          <p:attrName>style.visibility</p:attrName>
                                        </p:attrNameLst>
                                      </p:cBhvr>
                                      <p:to>
                                        <p:strVal val="hidden"/>
                                      </p:to>
                                    </p:set>
                                  </p:childTnLst>
                                </p:cTn>
                              </p:par>
                              <p:par>
                                <p:cTn id="1093" presetID="19" presetClass="exit" presetSubtype="10" fill="hold" grpId="4" nodeType="withEffect">
                                  <p:stCondLst>
                                    <p:cond delay="0"/>
                                  </p:stCondLst>
                                  <p:childTnLst>
                                    <p:anim calcmode="lin" valueType="num">
                                      <p:cBhvr>
                                        <p:cTn id="1094" dur="2000"/>
                                        <p:tgtEl>
                                          <p:spTgt spid="107"/>
                                        </p:tgtEl>
                                        <p:attrNameLst>
                                          <p:attrName>ppt_h</p:attrName>
                                        </p:attrNameLst>
                                      </p:cBhvr>
                                      <p:tavLst>
                                        <p:tav tm="0">
                                          <p:val>
                                            <p:strVal val="ppt_h"/>
                                          </p:val>
                                        </p:tav>
                                        <p:tav tm="100000">
                                          <p:val>
                                            <p:strVal val="ppt_h"/>
                                          </p:val>
                                        </p:tav>
                                      </p:tavLst>
                                    </p:anim>
                                    <p:anim calcmode="lin" valueType="num">
                                      <p:cBhvr>
                                        <p:cTn id="1095" dur="2000"/>
                                        <p:tgtEl>
                                          <p:spTgt spid="10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096" dur="1" fill="hold">
                                          <p:stCondLst>
                                            <p:cond delay="1999"/>
                                          </p:stCondLst>
                                        </p:cTn>
                                        <p:tgtEl>
                                          <p:spTgt spid="107"/>
                                        </p:tgtEl>
                                        <p:attrNameLst>
                                          <p:attrName>style.visibility</p:attrName>
                                        </p:attrNameLst>
                                      </p:cBhvr>
                                      <p:to>
                                        <p:strVal val="hidden"/>
                                      </p:to>
                                    </p:set>
                                  </p:childTnLst>
                                </p:cTn>
                              </p:par>
                              <p:par>
                                <p:cTn id="1097" presetID="19" presetClass="exit" presetSubtype="10" fill="hold" grpId="4" nodeType="withEffect">
                                  <p:stCondLst>
                                    <p:cond delay="0"/>
                                  </p:stCondLst>
                                  <p:childTnLst>
                                    <p:anim calcmode="lin" valueType="num">
                                      <p:cBhvr>
                                        <p:cTn id="1098" dur="2000"/>
                                        <p:tgtEl>
                                          <p:spTgt spid="108"/>
                                        </p:tgtEl>
                                        <p:attrNameLst>
                                          <p:attrName>ppt_h</p:attrName>
                                        </p:attrNameLst>
                                      </p:cBhvr>
                                      <p:tavLst>
                                        <p:tav tm="0">
                                          <p:val>
                                            <p:strVal val="ppt_h"/>
                                          </p:val>
                                        </p:tav>
                                        <p:tav tm="100000">
                                          <p:val>
                                            <p:strVal val="ppt_h"/>
                                          </p:val>
                                        </p:tav>
                                      </p:tavLst>
                                    </p:anim>
                                    <p:anim calcmode="lin" valueType="num">
                                      <p:cBhvr>
                                        <p:cTn id="1099" dur="2000"/>
                                        <p:tgtEl>
                                          <p:spTgt spid="10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100" dur="1" fill="hold">
                                          <p:stCondLst>
                                            <p:cond delay="1999"/>
                                          </p:stCondLst>
                                        </p:cTn>
                                        <p:tgtEl>
                                          <p:spTgt spid="108"/>
                                        </p:tgtEl>
                                        <p:attrNameLst>
                                          <p:attrName>style.visibility</p:attrName>
                                        </p:attrNameLst>
                                      </p:cBhvr>
                                      <p:to>
                                        <p:strVal val="hidden"/>
                                      </p:to>
                                    </p:set>
                                  </p:childTnLst>
                                </p:cTn>
                              </p:par>
                              <p:par>
                                <p:cTn id="1101" presetID="19" presetClass="exit" presetSubtype="10" fill="hold" grpId="4" nodeType="withEffect">
                                  <p:stCondLst>
                                    <p:cond delay="0"/>
                                  </p:stCondLst>
                                  <p:childTnLst>
                                    <p:anim calcmode="lin" valueType="num">
                                      <p:cBhvr>
                                        <p:cTn id="1102" dur="2000"/>
                                        <p:tgtEl>
                                          <p:spTgt spid="109"/>
                                        </p:tgtEl>
                                        <p:attrNameLst>
                                          <p:attrName>ppt_h</p:attrName>
                                        </p:attrNameLst>
                                      </p:cBhvr>
                                      <p:tavLst>
                                        <p:tav tm="0">
                                          <p:val>
                                            <p:strVal val="ppt_h"/>
                                          </p:val>
                                        </p:tav>
                                        <p:tav tm="100000">
                                          <p:val>
                                            <p:strVal val="ppt_h"/>
                                          </p:val>
                                        </p:tav>
                                      </p:tavLst>
                                    </p:anim>
                                    <p:anim calcmode="lin" valueType="num">
                                      <p:cBhvr>
                                        <p:cTn id="1103" dur="2000"/>
                                        <p:tgtEl>
                                          <p:spTgt spid="10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104" dur="1" fill="hold">
                                          <p:stCondLst>
                                            <p:cond delay="1999"/>
                                          </p:stCondLst>
                                        </p:cTn>
                                        <p:tgtEl>
                                          <p:spTgt spid="109"/>
                                        </p:tgtEl>
                                        <p:attrNameLst>
                                          <p:attrName>style.visibility</p:attrName>
                                        </p:attrNameLst>
                                      </p:cBhvr>
                                      <p:to>
                                        <p:strVal val="hidden"/>
                                      </p:to>
                                    </p:set>
                                  </p:childTnLst>
                                </p:cTn>
                              </p:par>
                              <p:par>
                                <p:cTn id="1105" presetID="19" presetClass="exit" presetSubtype="10" fill="hold" grpId="4" nodeType="withEffect">
                                  <p:stCondLst>
                                    <p:cond delay="0"/>
                                  </p:stCondLst>
                                  <p:childTnLst>
                                    <p:anim calcmode="lin" valueType="num">
                                      <p:cBhvr>
                                        <p:cTn id="1106" dur="2000"/>
                                        <p:tgtEl>
                                          <p:spTgt spid="110"/>
                                        </p:tgtEl>
                                        <p:attrNameLst>
                                          <p:attrName>ppt_h</p:attrName>
                                        </p:attrNameLst>
                                      </p:cBhvr>
                                      <p:tavLst>
                                        <p:tav tm="0">
                                          <p:val>
                                            <p:strVal val="ppt_h"/>
                                          </p:val>
                                        </p:tav>
                                        <p:tav tm="100000">
                                          <p:val>
                                            <p:strVal val="ppt_h"/>
                                          </p:val>
                                        </p:tav>
                                      </p:tavLst>
                                    </p:anim>
                                    <p:anim calcmode="lin" valueType="num">
                                      <p:cBhvr>
                                        <p:cTn id="1107" dur="2000"/>
                                        <p:tgtEl>
                                          <p:spTgt spid="11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108" dur="1" fill="hold">
                                          <p:stCondLst>
                                            <p:cond delay="1999"/>
                                          </p:stCondLst>
                                        </p:cTn>
                                        <p:tgtEl>
                                          <p:spTgt spid="110"/>
                                        </p:tgtEl>
                                        <p:attrNameLst>
                                          <p:attrName>style.visibility</p:attrName>
                                        </p:attrNameLst>
                                      </p:cBhvr>
                                      <p:to>
                                        <p:strVal val="hidden"/>
                                      </p:to>
                                    </p:set>
                                  </p:childTnLst>
                                </p:cTn>
                              </p:par>
                              <p:par>
                                <p:cTn id="1109" presetID="19" presetClass="exit" presetSubtype="10" fill="hold" grpId="4" nodeType="withEffect">
                                  <p:stCondLst>
                                    <p:cond delay="0"/>
                                  </p:stCondLst>
                                  <p:childTnLst>
                                    <p:anim calcmode="lin" valueType="num">
                                      <p:cBhvr>
                                        <p:cTn id="1110" dur="2000"/>
                                        <p:tgtEl>
                                          <p:spTgt spid="111"/>
                                        </p:tgtEl>
                                        <p:attrNameLst>
                                          <p:attrName>ppt_h</p:attrName>
                                        </p:attrNameLst>
                                      </p:cBhvr>
                                      <p:tavLst>
                                        <p:tav tm="0">
                                          <p:val>
                                            <p:strVal val="ppt_h"/>
                                          </p:val>
                                        </p:tav>
                                        <p:tav tm="100000">
                                          <p:val>
                                            <p:strVal val="ppt_h"/>
                                          </p:val>
                                        </p:tav>
                                      </p:tavLst>
                                    </p:anim>
                                    <p:anim calcmode="lin" valueType="num">
                                      <p:cBhvr>
                                        <p:cTn id="1111" dur="2000"/>
                                        <p:tgtEl>
                                          <p:spTgt spid="111"/>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112" dur="1" fill="hold">
                                          <p:stCondLst>
                                            <p:cond delay="1999"/>
                                          </p:stCondLst>
                                        </p:cTn>
                                        <p:tgtEl>
                                          <p:spTgt spid="111"/>
                                        </p:tgtEl>
                                        <p:attrNameLst>
                                          <p:attrName>style.visibility</p:attrName>
                                        </p:attrNameLst>
                                      </p:cBhvr>
                                      <p:to>
                                        <p:strVal val="hidden"/>
                                      </p:to>
                                    </p:set>
                                  </p:childTnLst>
                                </p:cTn>
                              </p:par>
                              <p:par>
                                <p:cTn id="1113" presetID="17" presetClass="entr" presetSubtype="1" fill="hold" nodeType="withEffect">
                                  <p:stCondLst>
                                    <p:cond delay="0"/>
                                  </p:stCondLst>
                                  <p:childTnLst>
                                    <p:set>
                                      <p:cBhvr>
                                        <p:cTn id="1114" dur="1" fill="hold">
                                          <p:stCondLst>
                                            <p:cond delay="0"/>
                                          </p:stCondLst>
                                        </p:cTn>
                                        <p:tgtEl>
                                          <p:spTgt spid="2"/>
                                        </p:tgtEl>
                                        <p:attrNameLst>
                                          <p:attrName>style.visibility</p:attrName>
                                        </p:attrNameLst>
                                      </p:cBhvr>
                                      <p:to>
                                        <p:strVal val="visible"/>
                                      </p:to>
                                    </p:set>
                                    <p:anim calcmode="lin" valueType="num">
                                      <p:cBhvr>
                                        <p:cTn id="1115" dur="2000" fill="hold"/>
                                        <p:tgtEl>
                                          <p:spTgt spid="2"/>
                                        </p:tgtEl>
                                        <p:attrNameLst>
                                          <p:attrName>ppt_x</p:attrName>
                                        </p:attrNameLst>
                                      </p:cBhvr>
                                      <p:tavLst>
                                        <p:tav tm="0">
                                          <p:val>
                                            <p:strVal val="#ppt_x"/>
                                          </p:val>
                                        </p:tav>
                                        <p:tav tm="100000">
                                          <p:val>
                                            <p:strVal val="#ppt_x"/>
                                          </p:val>
                                        </p:tav>
                                      </p:tavLst>
                                    </p:anim>
                                    <p:anim calcmode="lin" valueType="num">
                                      <p:cBhvr>
                                        <p:cTn id="1116" dur="2000" fill="hold"/>
                                        <p:tgtEl>
                                          <p:spTgt spid="2"/>
                                        </p:tgtEl>
                                        <p:attrNameLst>
                                          <p:attrName>ppt_y</p:attrName>
                                        </p:attrNameLst>
                                      </p:cBhvr>
                                      <p:tavLst>
                                        <p:tav tm="0">
                                          <p:val>
                                            <p:strVal val="#ppt_y-#ppt_h/2"/>
                                          </p:val>
                                        </p:tav>
                                        <p:tav tm="100000">
                                          <p:val>
                                            <p:strVal val="#ppt_y"/>
                                          </p:val>
                                        </p:tav>
                                      </p:tavLst>
                                    </p:anim>
                                    <p:anim calcmode="lin" valueType="num">
                                      <p:cBhvr>
                                        <p:cTn id="1117" dur="2000" fill="hold"/>
                                        <p:tgtEl>
                                          <p:spTgt spid="2"/>
                                        </p:tgtEl>
                                        <p:attrNameLst>
                                          <p:attrName>ppt_w</p:attrName>
                                        </p:attrNameLst>
                                      </p:cBhvr>
                                      <p:tavLst>
                                        <p:tav tm="0">
                                          <p:val>
                                            <p:strVal val="#ppt_w"/>
                                          </p:val>
                                        </p:tav>
                                        <p:tav tm="100000">
                                          <p:val>
                                            <p:strVal val="#ppt_w"/>
                                          </p:val>
                                        </p:tav>
                                      </p:tavLst>
                                    </p:anim>
                                    <p:anim calcmode="lin" valueType="num">
                                      <p:cBhvr>
                                        <p:cTn id="1118" dur="2000" fill="hold"/>
                                        <p:tgtEl>
                                          <p:spTgt spid="2"/>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7" grpId="0" animBg="1"/>
      <p:bldP spid="47" grpId="1" animBg="1"/>
      <p:bldP spid="47" grpId="2" animBg="1"/>
      <p:bldP spid="47" grpId="3" animBg="1"/>
      <p:bldP spid="47" grpId="4" animBg="1"/>
      <p:bldP spid="48" grpId="0" animBg="1"/>
      <p:bldP spid="48" grpId="1" animBg="1"/>
      <p:bldP spid="48" grpId="2" animBg="1"/>
      <p:bldP spid="48" grpId="3" animBg="1"/>
      <p:bldP spid="48" grpId="4" animBg="1"/>
      <p:bldP spid="49" grpId="0" animBg="1"/>
      <p:bldP spid="49" grpId="1" animBg="1"/>
      <p:bldP spid="49" grpId="2" animBg="1"/>
      <p:bldP spid="49" grpId="3" animBg="1"/>
      <p:bldP spid="49" grpId="4" animBg="1"/>
      <p:bldP spid="50" grpId="0" animBg="1"/>
      <p:bldP spid="50" grpId="1" animBg="1"/>
      <p:bldP spid="50" grpId="2" animBg="1"/>
      <p:bldP spid="50" grpId="3" animBg="1"/>
      <p:bldP spid="50" grpId="4" animBg="1"/>
      <p:bldP spid="51" grpId="0" animBg="1"/>
      <p:bldP spid="51" grpId="1" animBg="1"/>
      <p:bldP spid="51" grpId="2" animBg="1"/>
      <p:bldP spid="51" grpId="3" animBg="1"/>
      <p:bldP spid="51" grpId="4" animBg="1"/>
      <p:bldP spid="52" grpId="0" animBg="1"/>
      <p:bldP spid="52" grpId="1" animBg="1"/>
      <p:bldP spid="52" grpId="2" animBg="1"/>
      <p:bldP spid="52" grpId="3" animBg="1"/>
      <p:bldP spid="52" grpId="4" animBg="1"/>
      <p:bldP spid="53" grpId="0" animBg="1"/>
      <p:bldP spid="53" grpId="1" animBg="1"/>
      <p:bldP spid="53" grpId="2" animBg="1"/>
      <p:bldP spid="53" grpId="3" animBg="1"/>
      <p:bldP spid="53" grpId="4" animBg="1"/>
      <p:bldP spid="54" grpId="0" animBg="1"/>
      <p:bldP spid="54" grpId="1" animBg="1"/>
      <p:bldP spid="54" grpId="2" animBg="1"/>
      <p:bldP spid="54" grpId="3" animBg="1"/>
      <p:bldP spid="54" grpId="4" animBg="1"/>
      <p:bldP spid="55" grpId="0" animBg="1"/>
      <p:bldP spid="55" grpId="1" animBg="1"/>
      <p:bldP spid="55" grpId="2" animBg="1"/>
      <p:bldP spid="55" grpId="3" animBg="1"/>
      <p:bldP spid="55" grpId="4" animBg="1"/>
      <p:bldP spid="56" grpId="0" animBg="1"/>
      <p:bldP spid="56" grpId="1" animBg="1"/>
      <p:bldP spid="56" grpId="2" animBg="1"/>
      <p:bldP spid="56" grpId="3" animBg="1"/>
      <p:bldP spid="56" grpId="4" animBg="1"/>
      <p:bldP spid="57" grpId="0" animBg="1"/>
      <p:bldP spid="57" grpId="1" animBg="1"/>
      <p:bldP spid="57" grpId="2" animBg="1"/>
      <p:bldP spid="57" grpId="3" animBg="1"/>
      <p:bldP spid="57" grpId="4" animBg="1"/>
      <p:bldP spid="58" grpId="0" animBg="1"/>
      <p:bldP spid="58" grpId="1" animBg="1"/>
      <p:bldP spid="58" grpId="2" animBg="1"/>
      <p:bldP spid="58" grpId="3" animBg="1"/>
      <p:bldP spid="58" grpId="4" animBg="1"/>
      <p:bldP spid="59" grpId="0" animBg="1"/>
      <p:bldP spid="59" grpId="1" animBg="1"/>
      <p:bldP spid="59" grpId="2" animBg="1"/>
      <p:bldP spid="59" grpId="3" animBg="1"/>
      <p:bldP spid="59" grpId="4" animBg="1"/>
      <p:bldP spid="60" grpId="0" animBg="1"/>
      <p:bldP spid="60" grpId="1" animBg="1"/>
      <p:bldP spid="60" grpId="2" animBg="1"/>
      <p:bldP spid="60" grpId="3" animBg="1"/>
      <p:bldP spid="60" grpId="4" animBg="1"/>
      <p:bldP spid="61" grpId="0" animBg="1"/>
      <p:bldP spid="61" grpId="1" animBg="1"/>
      <p:bldP spid="61" grpId="2" animBg="1"/>
      <p:bldP spid="61" grpId="3" animBg="1"/>
      <p:bldP spid="61" grpId="4" animBg="1"/>
      <p:bldP spid="62" grpId="0" animBg="1"/>
      <p:bldP spid="62" grpId="1" animBg="1"/>
      <p:bldP spid="62" grpId="2" animBg="1"/>
      <p:bldP spid="62" grpId="3" animBg="1"/>
      <p:bldP spid="62" grpId="4" animBg="1"/>
      <p:bldP spid="63" grpId="0" animBg="1"/>
      <p:bldP spid="63" grpId="1" animBg="1"/>
      <p:bldP spid="63" grpId="2" animBg="1"/>
      <p:bldP spid="63" grpId="3" animBg="1"/>
      <p:bldP spid="63" grpId="4" animBg="1"/>
      <p:bldP spid="64" grpId="0" animBg="1"/>
      <p:bldP spid="64" grpId="1" animBg="1"/>
      <p:bldP spid="64" grpId="2" animBg="1"/>
      <p:bldP spid="64" grpId="3" animBg="1"/>
      <p:bldP spid="64" grpId="4" animBg="1"/>
      <p:bldP spid="65" grpId="0" animBg="1"/>
      <p:bldP spid="65" grpId="1" animBg="1"/>
      <p:bldP spid="65" grpId="2" animBg="1"/>
      <p:bldP spid="65" grpId="3" animBg="1"/>
      <p:bldP spid="65" grpId="4" animBg="1"/>
      <p:bldP spid="66" grpId="0" animBg="1"/>
      <p:bldP spid="66" grpId="1" animBg="1"/>
      <p:bldP spid="66" grpId="2" animBg="1"/>
      <p:bldP spid="66" grpId="3" animBg="1"/>
      <p:bldP spid="66" grpId="4" animBg="1"/>
      <p:bldP spid="67" grpId="0" animBg="1"/>
      <p:bldP spid="67" grpId="1" animBg="1"/>
      <p:bldP spid="67" grpId="2" animBg="1"/>
      <p:bldP spid="67" grpId="3" animBg="1"/>
      <p:bldP spid="67" grpId="4" animBg="1"/>
      <p:bldP spid="68" grpId="0" animBg="1"/>
      <p:bldP spid="68" grpId="1" animBg="1"/>
      <p:bldP spid="68" grpId="2" animBg="1"/>
      <p:bldP spid="68" grpId="3" animBg="1"/>
      <p:bldP spid="68" grpId="4" animBg="1"/>
      <p:bldP spid="69" grpId="0" animBg="1"/>
      <p:bldP spid="69" grpId="1" animBg="1"/>
      <p:bldP spid="69" grpId="2" animBg="1"/>
      <p:bldP spid="69" grpId="3" animBg="1"/>
      <p:bldP spid="69" grpId="4" animBg="1"/>
      <p:bldP spid="70" grpId="0" animBg="1"/>
      <p:bldP spid="70" grpId="1" animBg="1"/>
      <p:bldP spid="70" grpId="2" animBg="1"/>
      <p:bldP spid="70" grpId="3" animBg="1"/>
      <p:bldP spid="70" grpId="4" animBg="1"/>
      <p:bldP spid="71" grpId="0" animBg="1"/>
      <p:bldP spid="71" grpId="1" animBg="1"/>
      <p:bldP spid="71" grpId="2" animBg="1"/>
      <p:bldP spid="71" grpId="3" animBg="1"/>
      <p:bldP spid="71" grpId="4" animBg="1"/>
      <p:bldP spid="72" grpId="0" animBg="1"/>
      <p:bldP spid="72" grpId="1" animBg="1"/>
      <p:bldP spid="72" grpId="2" animBg="1"/>
      <p:bldP spid="72" grpId="3" animBg="1"/>
      <p:bldP spid="72" grpId="4" animBg="1"/>
      <p:bldP spid="73" grpId="0" animBg="1"/>
      <p:bldP spid="73" grpId="1" animBg="1"/>
      <p:bldP spid="73" grpId="2" animBg="1"/>
      <p:bldP spid="73" grpId="3" animBg="1"/>
      <p:bldP spid="73" grpId="4" animBg="1"/>
      <p:bldP spid="74" grpId="0" animBg="1"/>
      <p:bldP spid="74" grpId="1" animBg="1"/>
      <p:bldP spid="74" grpId="2" animBg="1"/>
      <p:bldP spid="74" grpId="3" animBg="1"/>
      <p:bldP spid="74" grpId="4" animBg="1"/>
      <p:bldP spid="75" grpId="0" animBg="1"/>
      <p:bldP spid="75" grpId="1" animBg="1"/>
      <p:bldP spid="75" grpId="2" animBg="1"/>
      <p:bldP spid="75" grpId="3" animBg="1"/>
      <p:bldP spid="75" grpId="4" animBg="1"/>
      <p:bldP spid="76" grpId="0" animBg="1"/>
      <p:bldP spid="76" grpId="1" animBg="1"/>
      <p:bldP spid="76" grpId="2" animBg="1"/>
      <p:bldP spid="76" grpId="3" animBg="1"/>
      <p:bldP spid="76" grpId="4" animBg="1"/>
      <p:bldP spid="77" grpId="0" animBg="1"/>
      <p:bldP spid="77" grpId="1" animBg="1"/>
      <p:bldP spid="77" grpId="2" animBg="1"/>
      <p:bldP spid="77" grpId="3" animBg="1"/>
      <p:bldP spid="77" grpId="4" animBg="1"/>
      <p:bldP spid="78" grpId="0" animBg="1"/>
      <p:bldP spid="78" grpId="1" animBg="1"/>
      <p:bldP spid="78" grpId="2" animBg="1"/>
      <p:bldP spid="78" grpId="3" animBg="1"/>
      <p:bldP spid="78" grpId="4" animBg="1"/>
      <p:bldP spid="79" grpId="0" animBg="1"/>
      <p:bldP spid="79" grpId="1" animBg="1"/>
      <p:bldP spid="79" grpId="2" animBg="1"/>
      <p:bldP spid="79" grpId="3" animBg="1"/>
      <p:bldP spid="79" grpId="4" animBg="1"/>
      <p:bldP spid="80" grpId="0" animBg="1"/>
      <p:bldP spid="80" grpId="1" animBg="1"/>
      <p:bldP spid="80" grpId="2" animBg="1"/>
      <p:bldP spid="80" grpId="3" animBg="1"/>
      <p:bldP spid="80" grpId="4" animBg="1"/>
      <p:bldP spid="81" grpId="0" animBg="1"/>
      <p:bldP spid="81" grpId="1" animBg="1"/>
      <p:bldP spid="81" grpId="2" animBg="1"/>
      <p:bldP spid="81" grpId="3" animBg="1"/>
      <p:bldP spid="81" grpId="4" animBg="1"/>
      <p:bldP spid="82" grpId="0" animBg="1"/>
      <p:bldP spid="82" grpId="1" animBg="1"/>
      <p:bldP spid="82" grpId="2" animBg="1"/>
      <p:bldP spid="82" grpId="3" animBg="1"/>
      <p:bldP spid="82" grpId="4" animBg="1"/>
      <p:bldP spid="83" grpId="0" animBg="1"/>
      <p:bldP spid="83" grpId="1" animBg="1"/>
      <p:bldP spid="83" grpId="2" animBg="1"/>
      <p:bldP spid="83" grpId="3" animBg="1"/>
      <p:bldP spid="83" grpId="4" animBg="1"/>
      <p:bldP spid="84" grpId="0" animBg="1"/>
      <p:bldP spid="84" grpId="1" animBg="1"/>
      <p:bldP spid="84" grpId="2" animBg="1"/>
      <p:bldP spid="84" grpId="3" animBg="1"/>
      <p:bldP spid="84" grpId="4" animBg="1"/>
      <p:bldP spid="85" grpId="0" animBg="1"/>
      <p:bldP spid="85" grpId="1" animBg="1"/>
      <p:bldP spid="85" grpId="2" animBg="1"/>
      <p:bldP spid="85" grpId="3" animBg="1"/>
      <p:bldP spid="85" grpId="4" animBg="1"/>
      <p:bldP spid="86" grpId="0" animBg="1"/>
      <p:bldP spid="86" grpId="1" animBg="1"/>
      <p:bldP spid="86" grpId="2" animBg="1"/>
      <p:bldP spid="86" grpId="3" animBg="1"/>
      <p:bldP spid="86" grpId="4" animBg="1"/>
      <p:bldP spid="87" grpId="0" animBg="1"/>
      <p:bldP spid="87" grpId="1" animBg="1"/>
      <p:bldP spid="87" grpId="2" animBg="1"/>
      <p:bldP spid="87" grpId="3" animBg="1"/>
      <p:bldP spid="87" grpId="4" animBg="1"/>
      <p:bldP spid="88" grpId="0" animBg="1"/>
      <p:bldP spid="88" grpId="1" animBg="1"/>
      <p:bldP spid="88" grpId="2" animBg="1"/>
      <p:bldP spid="88" grpId="3" animBg="1"/>
      <p:bldP spid="88" grpId="4" animBg="1"/>
      <p:bldP spid="89" grpId="0" animBg="1"/>
      <p:bldP spid="89" grpId="1" animBg="1"/>
      <p:bldP spid="89" grpId="2" animBg="1"/>
      <p:bldP spid="89" grpId="3" animBg="1"/>
      <p:bldP spid="89" grpId="4" animBg="1"/>
      <p:bldP spid="90" grpId="0" animBg="1"/>
      <p:bldP spid="90" grpId="1" animBg="1"/>
      <p:bldP spid="90" grpId="2" animBg="1"/>
      <p:bldP spid="90" grpId="3" animBg="1"/>
      <p:bldP spid="90" grpId="4" animBg="1"/>
      <p:bldP spid="91" grpId="0" animBg="1"/>
      <p:bldP spid="91" grpId="1" animBg="1"/>
      <p:bldP spid="91" grpId="2" animBg="1"/>
      <p:bldP spid="91" grpId="3" animBg="1"/>
      <p:bldP spid="91" grpId="4" animBg="1"/>
      <p:bldP spid="92" grpId="0" animBg="1"/>
      <p:bldP spid="92" grpId="1" animBg="1"/>
      <p:bldP spid="92" grpId="2" animBg="1"/>
      <p:bldP spid="92" grpId="3" animBg="1"/>
      <p:bldP spid="92" grpId="4" animBg="1"/>
      <p:bldP spid="93" grpId="0" animBg="1"/>
      <p:bldP spid="93" grpId="1" animBg="1"/>
      <p:bldP spid="93" grpId="2" animBg="1"/>
      <p:bldP spid="93" grpId="3" animBg="1"/>
      <p:bldP spid="93" grpId="4" animBg="1"/>
      <p:bldP spid="94" grpId="0" animBg="1"/>
      <p:bldP spid="94" grpId="1" animBg="1"/>
      <p:bldP spid="94" grpId="2" animBg="1"/>
      <p:bldP spid="94" grpId="3" animBg="1"/>
      <p:bldP spid="94" grpId="4" animBg="1"/>
      <p:bldP spid="95" grpId="0" animBg="1"/>
      <p:bldP spid="95" grpId="1" animBg="1"/>
      <p:bldP spid="95" grpId="2" animBg="1"/>
      <p:bldP spid="95" grpId="3" animBg="1"/>
      <p:bldP spid="95" grpId="4" animBg="1"/>
      <p:bldP spid="96" grpId="0" animBg="1"/>
      <p:bldP spid="96" grpId="1" animBg="1"/>
      <p:bldP spid="96" grpId="2" animBg="1"/>
      <p:bldP spid="96" grpId="3" animBg="1"/>
      <p:bldP spid="96" grpId="4" animBg="1"/>
      <p:bldP spid="97" grpId="0" animBg="1"/>
      <p:bldP spid="97" grpId="1" animBg="1"/>
      <p:bldP spid="97" grpId="2" animBg="1"/>
      <p:bldP spid="97" grpId="3" animBg="1"/>
      <p:bldP spid="97" grpId="4" animBg="1"/>
      <p:bldP spid="98" grpId="0" animBg="1"/>
      <p:bldP spid="98" grpId="1" animBg="1"/>
      <p:bldP spid="98" grpId="2" animBg="1"/>
      <p:bldP spid="98" grpId="3" animBg="1"/>
      <p:bldP spid="98" grpId="4" animBg="1"/>
      <p:bldP spid="99" grpId="0" animBg="1"/>
      <p:bldP spid="99" grpId="1" animBg="1"/>
      <p:bldP spid="99" grpId="2" animBg="1"/>
      <p:bldP spid="99" grpId="3" animBg="1"/>
      <p:bldP spid="99" grpId="4" animBg="1"/>
      <p:bldP spid="100" grpId="0" animBg="1"/>
      <p:bldP spid="100" grpId="1" animBg="1"/>
      <p:bldP spid="100" grpId="2" animBg="1"/>
      <p:bldP spid="100" grpId="3" animBg="1"/>
      <p:bldP spid="100" grpId="4" animBg="1"/>
      <p:bldP spid="101" grpId="0" animBg="1"/>
      <p:bldP spid="101" grpId="1" animBg="1"/>
      <p:bldP spid="101" grpId="2" animBg="1"/>
      <p:bldP spid="101" grpId="3" animBg="1"/>
      <p:bldP spid="101" grpId="4" animBg="1"/>
      <p:bldP spid="102" grpId="0" animBg="1"/>
      <p:bldP spid="102" grpId="1" animBg="1"/>
      <p:bldP spid="102" grpId="2" animBg="1"/>
      <p:bldP spid="102" grpId="3" animBg="1"/>
      <p:bldP spid="102" grpId="4" animBg="1"/>
      <p:bldP spid="103" grpId="0" animBg="1"/>
      <p:bldP spid="103" grpId="1" animBg="1"/>
      <p:bldP spid="103" grpId="2" animBg="1"/>
      <p:bldP spid="103" grpId="3" animBg="1"/>
      <p:bldP spid="103" grpId="4" animBg="1"/>
      <p:bldP spid="104" grpId="0" animBg="1"/>
      <p:bldP spid="104" grpId="1" animBg="1"/>
      <p:bldP spid="104" grpId="2" animBg="1"/>
      <p:bldP spid="104" grpId="3" animBg="1"/>
      <p:bldP spid="104" grpId="4" animBg="1"/>
      <p:bldP spid="105" grpId="0" animBg="1"/>
      <p:bldP spid="105" grpId="1" animBg="1"/>
      <p:bldP spid="105" grpId="2" animBg="1"/>
      <p:bldP spid="105" grpId="3" animBg="1"/>
      <p:bldP spid="105" grpId="4" animBg="1"/>
      <p:bldP spid="106" grpId="0" animBg="1"/>
      <p:bldP spid="106" grpId="1" animBg="1"/>
      <p:bldP spid="106" grpId="2" animBg="1"/>
      <p:bldP spid="106" grpId="3" animBg="1"/>
      <p:bldP spid="106" grpId="4" animBg="1"/>
      <p:bldP spid="107" grpId="0" animBg="1"/>
      <p:bldP spid="107" grpId="1" animBg="1"/>
      <p:bldP spid="107" grpId="2" animBg="1"/>
      <p:bldP spid="107" grpId="3" animBg="1"/>
      <p:bldP spid="107" grpId="4" animBg="1"/>
      <p:bldP spid="108" grpId="0" animBg="1"/>
      <p:bldP spid="108" grpId="1" animBg="1"/>
      <p:bldP spid="108" grpId="2" animBg="1"/>
      <p:bldP spid="108" grpId="3" animBg="1"/>
      <p:bldP spid="108" grpId="4" animBg="1"/>
      <p:bldP spid="109" grpId="0" animBg="1"/>
      <p:bldP spid="109" grpId="1" animBg="1"/>
      <p:bldP spid="109" grpId="2" animBg="1"/>
      <p:bldP spid="109" grpId="3" animBg="1"/>
      <p:bldP spid="109" grpId="4" animBg="1"/>
      <p:bldP spid="110" grpId="0" animBg="1"/>
      <p:bldP spid="110" grpId="1" animBg="1"/>
      <p:bldP spid="110" grpId="2" animBg="1"/>
      <p:bldP spid="110" grpId="3" animBg="1"/>
      <p:bldP spid="110" grpId="4" animBg="1"/>
      <p:bldP spid="111" grpId="0" animBg="1"/>
      <p:bldP spid="111" grpId="1" animBg="1"/>
      <p:bldP spid="111" grpId="2" animBg="1"/>
      <p:bldP spid="111" grpId="3" animBg="1"/>
      <p:bldP spid="111" grpId="4" animBg="1"/>
      <p:bldP spid="112" grpId="0" animBg="1"/>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paisajes de italia con lago flores y el pueblo en la distancia.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rainbow-high-res-psd-448775.png"/>
          <p:cNvPicPr>
            <a:picLocks noChangeAspect="1"/>
          </p:cNvPicPr>
          <p:nvPr/>
        </p:nvPicPr>
        <p:blipFill>
          <a:blip r:embed="rId3">
            <a:duotone>
              <a:prstClr val="black"/>
              <a:schemeClr val="accent4">
                <a:tint val="45000"/>
                <a:satMod val="400000"/>
              </a:schemeClr>
            </a:duotone>
            <a:lum contrast="40000"/>
          </a:blip>
          <a:stretch>
            <a:fillRect/>
          </a:stretch>
        </p:blipFill>
        <p:spPr>
          <a:xfrm>
            <a:off x="1428728" y="0"/>
            <a:ext cx="3000396" cy="2250297"/>
          </a:xfrm>
          <a:prstGeom prst="rect">
            <a:avLst/>
          </a:prstGeom>
          <a:effectLst>
            <a:reflection blurRad="6350" stA="50000" endA="295" endPos="92000" dist="101600" dir="5400000" sy="-100000" algn="bl" rotWithShape="0"/>
          </a:effectLst>
        </p:spPr>
      </p:pic>
      <p:pic>
        <p:nvPicPr>
          <p:cNvPr id="4" name="3 Imagen" descr="rainbow-high-res-psd-448775.png"/>
          <p:cNvPicPr>
            <a:picLocks noChangeAspect="1"/>
          </p:cNvPicPr>
          <p:nvPr/>
        </p:nvPicPr>
        <p:blipFill>
          <a:blip r:embed="rId3">
            <a:duotone>
              <a:prstClr val="black"/>
              <a:schemeClr val="accent4">
                <a:tint val="45000"/>
                <a:satMod val="400000"/>
              </a:schemeClr>
            </a:duotone>
            <a:lum contrast="40000"/>
          </a:blip>
          <a:stretch>
            <a:fillRect/>
          </a:stretch>
        </p:blipFill>
        <p:spPr>
          <a:xfrm flipH="1">
            <a:off x="4500562" y="0"/>
            <a:ext cx="3071834" cy="2250297"/>
          </a:xfrm>
          <a:prstGeom prst="rect">
            <a:avLst/>
          </a:prstGeom>
          <a:effectLst>
            <a:reflection blurRad="6350" stA="50000" endA="295" endPos="92000" dist="101600" dir="5400000" sy="-100000" algn="bl" rotWithShape="0"/>
          </a:effectLst>
        </p:spPr>
      </p:pic>
      <p:pic>
        <p:nvPicPr>
          <p:cNvPr id="5" name="4 Imagen" descr="rainbow-high-res-psd-448775.png"/>
          <p:cNvPicPr>
            <a:picLocks noChangeAspect="1"/>
          </p:cNvPicPr>
          <p:nvPr/>
        </p:nvPicPr>
        <p:blipFill>
          <a:blip r:embed="rId3">
            <a:duotone>
              <a:prstClr val="black"/>
              <a:schemeClr val="accent4">
                <a:tint val="45000"/>
                <a:satMod val="400000"/>
              </a:schemeClr>
            </a:duotone>
            <a:lum contrast="40000"/>
          </a:blip>
          <a:stretch>
            <a:fillRect/>
          </a:stretch>
        </p:blipFill>
        <p:spPr>
          <a:xfrm>
            <a:off x="1428728" y="1214428"/>
            <a:ext cx="3000396" cy="2250297"/>
          </a:xfrm>
          <a:prstGeom prst="rect">
            <a:avLst/>
          </a:prstGeom>
          <a:effectLst>
            <a:reflection blurRad="6350" stA="50000" endA="295" endPos="92000" dist="101600" dir="5400000" sy="-100000" algn="bl" rotWithShape="0"/>
          </a:effectLst>
        </p:spPr>
      </p:pic>
      <p:pic>
        <p:nvPicPr>
          <p:cNvPr id="6" name="5 Imagen" descr="rainbow-high-res-psd-448775.png"/>
          <p:cNvPicPr>
            <a:picLocks noChangeAspect="1"/>
          </p:cNvPicPr>
          <p:nvPr/>
        </p:nvPicPr>
        <p:blipFill>
          <a:blip r:embed="rId3">
            <a:duotone>
              <a:prstClr val="black"/>
              <a:schemeClr val="accent4">
                <a:tint val="45000"/>
                <a:satMod val="400000"/>
              </a:schemeClr>
            </a:duotone>
            <a:lum contrast="40000"/>
          </a:blip>
          <a:stretch>
            <a:fillRect/>
          </a:stretch>
        </p:blipFill>
        <p:spPr>
          <a:xfrm flipH="1">
            <a:off x="4500562" y="1214428"/>
            <a:ext cx="3071834" cy="2250297"/>
          </a:xfrm>
          <a:prstGeom prst="rect">
            <a:avLst/>
          </a:prstGeom>
          <a:effectLst>
            <a:reflection blurRad="6350" stA="50000" endA="295" endPos="92000" dist="101600" dir="5400000" sy="-100000" algn="bl" rotWithShape="0"/>
          </a:effectLst>
        </p:spPr>
      </p:pic>
      <p:pic>
        <p:nvPicPr>
          <p:cNvPr id="7" name="6 Imagen" descr="rainbow-high-res-psd-448775.png"/>
          <p:cNvPicPr>
            <a:picLocks noChangeAspect="1"/>
          </p:cNvPicPr>
          <p:nvPr/>
        </p:nvPicPr>
        <p:blipFill>
          <a:blip r:embed="rId3">
            <a:duotone>
              <a:prstClr val="black"/>
              <a:schemeClr val="accent4">
                <a:tint val="45000"/>
                <a:satMod val="400000"/>
              </a:schemeClr>
            </a:duotone>
            <a:lum contrast="40000"/>
          </a:blip>
          <a:stretch>
            <a:fillRect/>
          </a:stretch>
        </p:blipFill>
        <p:spPr>
          <a:xfrm>
            <a:off x="1428728" y="2893203"/>
            <a:ext cx="3000396" cy="2250297"/>
          </a:xfrm>
          <a:prstGeom prst="rect">
            <a:avLst/>
          </a:prstGeom>
          <a:effectLst>
            <a:reflection blurRad="6350" stA="50000" endA="295" endPos="92000" dist="101600" dir="5400000" sy="-100000" algn="bl" rotWithShape="0"/>
          </a:effectLst>
        </p:spPr>
      </p:pic>
      <p:pic>
        <p:nvPicPr>
          <p:cNvPr id="8" name="7 Imagen" descr="rainbow-high-res-psd-448775.png"/>
          <p:cNvPicPr>
            <a:picLocks noChangeAspect="1"/>
          </p:cNvPicPr>
          <p:nvPr/>
        </p:nvPicPr>
        <p:blipFill>
          <a:blip r:embed="rId3">
            <a:duotone>
              <a:prstClr val="black"/>
              <a:schemeClr val="accent4">
                <a:tint val="45000"/>
                <a:satMod val="400000"/>
              </a:schemeClr>
            </a:duotone>
            <a:lum contrast="40000"/>
          </a:blip>
          <a:stretch>
            <a:fillRect/>
          </a:stretch>
        </p:blipFill>
        <p:spPr>
          <a:xfrm flipH="1">
            <a:off x="4500562" y="2893203"/>
            <a:ext cx="3071834" cy="2250297"/>
          </a:xfrm>
          <a:prstGeom prst="rect">
            <a:avLst/>
          </a:prstGeom>
          <a:effectLst>
            <a:reflection blurRad="6350" stA="50000" endA="295" endPos="92000" dist="101600" dir="5400000" sy="-100000" algn="bl" rotWithShape="0"/>
          </a:effectLst>
        </p:spPr>
      </p:pic>
      <p:sp>
        <p:nvSpPr>
          <p:cNvPr id="9" name="8 Rectángulo"/>
          <p:cNvSpPr/>
          <p:nvPr/>
        </p:nvSpPr>
        <p:spPr>
          <a:xfrm>
            <a:off x="-285784" y="-214332"/>
            <a:ext cx="9787006" cy="5715040"/>
          </a:xfrm>
          <a:prstGeom prst="rect">
            <a:avLst/>
          </a:prstGeom>
          <a:gradFill>
            <a:gsLst>
              <a:gs pos="0">
                <a:srgbClr val="DDEBCF"/>
              </a:gs>
              <a:gs pos="50000">
                <a:srgbClr val="9CB86E"/>
              </a:gs>
              <a:gs pos="100000">
                <a:srgbClr val="156B13"/>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9"/>
                                        </p:tgtEl>
                                        <p:attrNameLst>
                                          <p:attrName>style.visibility</p:attrName>
                                        </p:attrNameLst>
                                      </p:cBhvr>
                                      <p:to>
                                        <p:strVal val="hidden"/>
                                      </p:to>
                                    </p:set>
                                  </p:childTnLst>
                                </p:cTn>
                              </p:par>
                              <p:par>
                                <p:cTn id="7" presetID="2" presetClass="entr" presetSubtype="4" fill="hold"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additive="base">
                                        <p:cTn id="9" dur="2000" fill="hold"/>
                                        <p:tgtEl>
                                          <p:spTgt spid="3"/>
                                        </p:tgtEl>
                                        <p:attrNameLst>
                                          <p:attrName>ppt_x</p:attrName>
                                        </p:attrNameLst>
                                      </p:cBhvr>
                                      <p:tavLst>
                                        <p:tav tm="0">
                                          <p:val>
                                            <p:strVal val="#ppt_x"/>
                                          </p:val>
                                        </p:tav>
                                        <p:tav tm="100000">
                                          <p:val>
                                            <p:strVal val="#ppt_x"/>
                                          </p:val>
                                        </p:tav>
                                      </p:tavLst>
                                    </p:anim>
                                    <p:anim calcmode="lin" valueType="num">
                                      <p:cBhvr additive="base">
                                        <p:cTn id="10" dur="2000" fill="hold"/>
                                        <p:tgtEl>
                                          <p:spTgt spid="3"/>
                                        </p:tgtEl>
                                        <p:attrNameLst>
                                          <p:attrName>ppt_y</p:attrName>
                                        </p:attrNameLst>
                                      </p:cBhvr>
                                      <p:tavLst>
                                        <p:tav tm="0">
                                          <p:val>
                                            <p:strVal val="1+#ppt_h/2"/>
                                          </p:val>
                                        </p:tav>
                                        <p:tav tm="100000">
                                          <p:val>
                                            <p:strVal val="#ppt_y"/>
                                          </p:val>
                                        </p:tav>
                                      </p:tavLst>
                                    </p:anim>
                                  </p:childTnLst>
                                </p:cTn>
                              </p:par>
                              <p:par>
                                <p:cTn id="11" presetID="2" presetClass="entr" presetSubtype="4"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2000" fill="hold"/>
                                        <p:tgtEl>
                                          <p:spTgt spid="4"/>
                                        </p:tgtEl>
                                        <p:attrNameLst>
                                          <p:attrName>ppt_x</p:attrName>
                                        </p:attrNameLst>
                                      </p:cBhvr>
                                      <p:tavLst>
                                        <p:tav tm="0">
                                          <p:val>
                                            <p:strVal val="#ppt_x"/>
                                          </p:val>
                                        </p:tav>
                                        <p:tav tm="100000">
                                          <p:val>
                                            <p:strVal val="#ppt_x"/>
                                          </p:val>
                                        </p:tav>
                                      </p:tavLst>
                                    </p:anim>
                                    <p:anim calcmode="lin" valueType="num">
                                      <p:cBhvr additive="base">
                                        <p:cTn id="14" dur="2000" fill="hold"/>
                                        <p:tgtEl>
                                          <p:spTgt spid="4"/>
                                        </p:tgtEl>
                                        <p:attrNameLst>
                                          <p:attrName>ppt_y</p:attrName>
                                        </p:attrNameLst>
                                      </p:cBhvr>
                                      <p:tavLst>
                                        <p:tav tm="0">
                                          <p:val>
                                            <p:strVal val="1+#ppt_h/2"/>
                                          </p:val>
                                        </p:tav>
                                        <p:tav tm="100000">
                                          <p:val>
                                            <p:strVal val="#ppt_y"/>
                                          </p:val>
                                        </p:tav>
                                      </p:tavLst>
                                    </p:anim>
                                  </p:childTnLst>
                                </p:cTn>
                              </p:par>
                              <p:par>
                                <p:cTn id="15" presetID="2" presetClass="entr" presetSubtype="4" fill="hold"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additive="base">
                                        <p:cTn id="17" dur="2000" fill="hold"/>
                                        <p:tgtEl>
                                          <p:spTgt spid="5"/>
                                        </p:tgtEl>
                                        <p:attrNameLst>
                                          <p:attrName>ppt_x</p:attrName>
                                        </p:attrNameLst>
                                      </p:cBhvr>
                                      <p:tavLst>
                                        <p:tav tm="0">
                                          <p:val>
                                            <p:strVal val="#ppt_x"/>
                                          </p:val>
                                        </p:tav>
                                        <p:tav tm="100000">
                                          <p:val>
                                            <p:strVal val="#ppt_x"/>
                                          </p:val>
                                        </p:tav>
                                      </p:tavLst>
                                    </p:anim>
                                    <p:anim calcmode="lin" valueType="num">
                                      <p:cBhvr additive="base">
                                        <p:cTn id="18" dur="2000" fill="hold"/>
                                        <p:tgtEl>
                                          <p:spTgt spid="5"/>
                                        </p:tgtEl>
                                        <p:attrNameLst>
                                          <p:attrName>ppt_y</p:attrName>
                                        </p:attrNameLst>
                                      </p:cBhvr>
                                      <p:tavLst>
                                        <p:tav tm="0">
                                          <p:val>
                                            <p:strVal val="1+#ppt_h/2"/>
                                          </p:val>
                                        </p:tav>
                                        <p:tav tm="100000">
                                          <p:val>
                                            <p:strVal val="#ppt_y"/>
                                          </p:val>
                                        </p:tav>
                                      </p:tavLst>
                                    </p:anim>
                                  </p:childTnLst>
                                </p:cTn>
                              </p:par>
                              <p:par>
                                <p:cTn id="19" presetID="2" presetClass="entr" presetSubtype="4" fill="hold" nodeType="with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additive="base">
                                        <p:cTn id="21" dur="2000" fill="hold"/>
                                        <p:tgtEl>
                                          <p:spTgt spid="6"/>
                                        </p:tgtEl>
                                        <p:attrNameLst>
                                          <p:attrName>ppt_x</p:attrName>
                                        </p:attrNameLst>
                                      </p:cBhvr>
                                      <p:tavLst>
                                        <p:tav tm="0">
                                          <p:val>
                                            <p:strVal val="#ppt_x"/>
                                          </p:val>
                                        </p:tav>
                                        <p:tav tm="100000">
                                          <p:val>
                                            <p:strVal val="#ppt_x"/>
                                          </p:val>
                                        </p:tav>
                                      </p:tavLst>
                                    </p:anim>
                                    <p:anim calcmode="lin" valueType="num">
                                      <p:cBhvr additive="base">
                                        <p:cTn id="22" dur="2000" fill="hold"/>
                                        <p:tgtEl>
                                          <p:spTgt spid="6"/>
                                        </p:tgtEl>
                                        <p:attrNameLst>
                                          <p:attrName>ppt_y</p:attrName>
                                        </p:attrNameLst>
                                      </p:cBhvr>
                                      <p:tavLst>
                                        <p:tav tm="0">
                                          <p:val>
                                            <p:strVal val="1+#ppt_h/2"/>
                                          </p:val>
                                        </p:tav>
                                        <p:tav tm="100000">
                                          <p:val>
                                            <p:strVal val="#ppt_y"/>
                                          </p:val>
                                        </p:tav>
                                      </p:tavLst>
                                    </p:anim>
                                  </p:childTnLst>
                                </p:cTn>
                              </p:par>
                              <p:par>
                                <p:cTn id="23" presetID="2" presetClass="entr" presetSubtype="4" fill="hold" nodeType="withEffect">
                                  <p:stCondLst>
                                    <p:cond delay="0"/>
                                  </p:stCondLst>
                                  <p:childTnLst>
                                    <p:set>
                                      <p:cBhvr>
                                        <p:cTn id="24" dur="1" fill="hold">
                                          <p:stCondLst>
                                            <p:cond delay="0"/>
                                          </p:stCondLst>
                                        </p:cTn>
                                        <p:tgtEl>
                                          <p:spTgt spid="7"/>
                                        </p:tgtEl>
                                        <p:attrNameLst>
                                          <p:attrName>style.visibility</p:attrName>
                                        </p:attrNameLst>
                                      </p:cBhvr>
                                      <p:to>
                                        <p:strVal val="visible"/>
                                      </p:to>
                                    </p:set>
                                    <p:anim calcmode="lin" valueType="num">
                                      <p:cBhvr additive="base">
                                        <p:cTn id="25" dur="2000" fill="hold"/>
                                        <p:tgtEl>
                                          <p:spTgt spid="7"/>
                                        </p:tgtEl>
                                        <p:attrNameLst>
                                          <p:attrName>ppt_x</p:attrName>
                                        </p:attrNameLst>
                                      </p:cBhvr>
                                      <p:tavLst>
                                        <p:tav tm="0">
                                          <p:val>
                                            <p:strVal val="#ppt_x"/>
                                          </p:val>
                                        </p:tav>
                                        <p:tav tm="100000">
                                          <p:val>
                                            <p:strVal val="#ppt_x"/>
                                          </p:val>
                                        </p:tav>
                                      </p:tavLst>
                                    </p:anim>
                                    <p:anim calcmode="lin" valueType="num">
                                      <p:cBhvr additive="base">
                                        <p:cTn id="26" dur="2000" fill="hold"/>
                                        <p:tgtEl>
                                          <p:spTgt spid="7"/>
                                        </p:tgtEl>
                                        <p:attrNameLst>
                                          <p:attrName>ppt_y</p:attrName>
                                        </p:attrNameLst>
                                      </p:cBhvr>
                                      <p:tavLst>
                                        <p:tav tm="0">
                                          <p:val>
                                            <p:strVal val="1+#ppt_h/2"/>
                                          </p:val>
                                        </p:tav>
                                        <p:tav tm="100000">
                                          <p:val>
                                            <p:strVal val="#ppt_y"/>
                                          </p:val>
                                        </p:tav>
                                      </p:tavLst>
                                    </p:anim>
                                  </p:childTnLst>
                                </p:cTn>
                              </p:par>
                              <p:par>
                                <p:cTn id="27" presetID="2" presetClass="entr" presetSubtype="4" fill="hold" nodeType="withEffect">
                                  <p:stCondLst>
                                    <p:cond delay="0"/>
                                  </p:stCondLst>
                                  <p:childTnLst>
                                    <p:set>
                                      <p:cBhvr>
                                        <p:cTn id="28" dur="1" fill="hold">
                                          <p:stCondLst>
                                            <p:cond delay="0"/>
                                          </p:stCondLst>
                                        </p:cTn>
                                        <p:tgtEl>
                                          <p:spTgt spid="8"/>
                                        </p:tgtEl>
                                        <p:attrNameLst>
                                          <p:attrName>style.visibility</p:attrName>
                                        </p:attrNameLst>
                                      </p:cBhvr>
                                      <p:to>
                                        <p:strVal val="visible"/>
                                      </p:to>
                                    </p:set>
                                    <p:anim calcmode="lin" valueType="num">
                                      <p:cBhvr additive="base">
                                        <p:cTn id="29" dur="2000" fill="hold"/>
                                        <p:tgtEl>
                                          <p:spTgt spid="8"/>
                                        </p:tgtEl>
                                        <p:attrNameLst>
                                          <p:attrName>ppt_x</p:attrName>
                                        </p:attrNameLst>
                                      </p:cBhvr>
                                      <p:tavLst>
                                        <p:tav tm="0">
                                          <p:val>
                                            <p:strVal val="#ppt_x"/>
                                          </p:val>
                                        </p:tav>
                                        <p:tav tm="100000">
                                          <p:val>
                                            <p:strVal val="#ppt_x"/>
                                          </p:val>
                                        </p:tav>
                                      </p:tavLst>
                                    </p:anim>
                                    <p:anim calcmode="lin" valueType="num">
                                      <p:cBhvr additive="base">
                                        <p:cTn id="30" dur="2000" fill="hold"/>
                                        <p:tgtEl>
                                          <p:spTgt spid="8"/>
                                        </p:tgtEl>
                                        <p:attrNameLst>
                                          <p:attrName>ppt_y</p:attrName>
                                        </p:attrNameLst>
                                      </p:cBhvr>
                                      <p:tavLst>
                                        <p:tav tm="0">
                                          <p:val>
                                            <p:strVal val="1+#ppt_h/2"/>
                                          </p:val>
                                        </p:tav>
                                        <p:tav tm="100000">
                                          <p:val>
                                            <p:strVal val="#ppt_y"/>
                                          </p:val>
                                        </p:tav>
                                      </p:tavLst>
                                    </p:anim>
                                  </p:childTnLst>
                                </p:cTn>
                              </p:par>
                              <p:par>
                                <p:cTn id="31" presetID="8" presetClass="emph" presetSubtype="0" autoRev="1" fill="hold" nodeType="withEffect">
                                  <p:stCondLst>
                                    <p:cond delay="0"/>
                                  </p:stCondLst>
                                  <p:childTnLst>
                                    <p:animRot by="21600000">
                                      <p:cBhvr>
                                        <p:cTn id="32" dur="2000" fill="hold"/>
                                        <p:tgtEl>
                                          <p:spTgt spid="3"/>
                                        </p:tgtEl>
                                        <p:attrNameLst>
                                          <p:attrName>r</p:attrName>
                                        </p:attrNameLst>
                                      </p:cBhvr>
                                    </p:animRot>
                                  </p:childTnLst>
                                </p:cTn>
                              </p:par>
                              <p:par>
                                <p:cTn id="33" presetID="8" presetClass="emph" presetSubtype="0" autoRev="1" fill="hold" nodeType="withEffect">
                                  <p:stCondLst>
                                    <p:cond delay="0"/>
                                  </p:stCondLst>
                                  <p:childTnLst>
                                    <p:animRot by="21600000">
                                      <p:cBhvr>
                                        <p:cTn id="34" dur="2000" fill="hold"/>
                                        <p:tgtEl>
                                          <p:spTgt spid="5"/>
                                        </p:tgtEl>
                                        <p:attrNameLst>
                                          <p:attrName>r</p:attrName>
                                        </p:attrNameLst>
                                      </p:cBhvr>
                                    </p:animRot>
                                  </p:childTnLst>
                                </p:cTn>
                              </p:par>
                              <p:par>
                                <p:cTn id="35" presetID="8" presetClass="emph" presetSubtype="0" autoRev="1" fill="hold" nodeType="withEffect">
                                  <p:stCondLst>
                                    <p:cond delay="0"/>
                                  </p:stCondLst>
                                  <p:childTnLst>
                                    <p:animRot by="21600000">
                                      <p:cBhvr>
                                        <p:cTn id="36" dur="2000" fill="hold"/>
                                        <p:tgtEl>
                                          <p:spTgt spid="7"/>
                                        </p:tgtEl>
                                        <p:attrNameLst>
                                          <p:attrName>r</p:attrName>
                                        </p:attrNameLst>
                                      </p:cBhvr>
                                    </p:animRot>
                                  </p:childTnLst>
                                </p:cTn>
                              </p:par>
                              <p:par>
                                <p:cTn id="37" presetID="8" presetClass="emph" presetSubtype="0" autoRev="1" fill="hold" nodeType="withEffect">
                                  <p:stCondLst>
                                    <p:cond delay="0"/>
                                  </p:stCondLst>
                                  <p:childTnLst>
                                    <p:animRot by="-21600000">
                                      <p:cBhvr>
                                        <p:cTn id="38" dur="2000" fill="hold"/>
                                        <p:tgtEl>
                                          <p:spTgt spid="4"/>
                                        </p:tgtEl>
                                        <p:attrNameLst>
                                          <p:attrName>r</p:attrName>
                                        </p:attrNameLst>
                                      </p:cBhvr>
                                    </p:animRot>
                                  </p:childTnLst>
                                </p:cTn>
                              </p:par>
                              <p:par>
                                <p:cTn id="39" presetID="8" presetClass="emph" presetSubtype="0" autoRev="1" fill="hold" nodeType="withEffect">
                                  <p:stCondLst>
                                    <p:cond delay="0"/>
                                  </p:stCondLst>
                                  <p:childTnLst>
                                    <p:animRot by="-21600000">
                                      <p:cBhvr>
                                        <p:cTn id="40" dur="2000" fill="hold"/>
                                        <p:tgtEl>
                                          <p:spTgt spid="6"/>
                                        </p:tgtEl>
                                        <p:attrNameLst>
                                          <p:attrName>r</p:attrName>
                                        </p:attrNameLst>
                                      </p:cBhvr>
                                    </p:animRot>
                                  </p:childTnLst>
                                </p:cTn>
                              </p:par>
                              <p:par>
                                <p:cTn id="41" presetID="8" presetClass="emph" presetSubtype="0" autoRev="1" fill="hold" nodeType="withEffect">
                                  <p:stCondLst>
                                    <p:cond delay="0"/>
                                  </p:stCondLst>
                                  <p:childTnLst>
                                    <p:animRot by="-21600000">
                                      <p:cBhvr>
                                        <p:cTn id="42" dur="2000" fill="hold"/>
                                        <p:tgtEl>
                                          <p:spTgt spid="8"/>
                                        </p:tgtEl>
                                        <p:attrNameLst>
                                          <p:attrName>r</p:attrName>
                                        </p:attrNameLst>
                                      </p:cBhvr>
                                    </p:animRot>
                                  </p:childTnLst>
                                </p:cTn>
                              </p:par>
                            </p:childTnLst>
                          </p:cTn>
                        </p:par>
                        <p:par>
                          <p:cTn id="43" fill="hold">
                            <p:stCondLst>
                              <p:cond delay="4000"/>
                            </p:stCondLst>
                            <p:childTnLst>
                              <p:par>
                                <p:cTn id="44" presetID="2" presetClass="exit" presetSubtype="2" fill="hold" nodeType="afterEffect">
                                  <p:stCondLst>
                                    <p:cond delay="0"/>
                                  </p:stCondLst>
                                  <p:childTnLst>
                                    <p:anim calcmode="lin" valueType="num">
                                      <p:cBhvr additive="base">
                                        <p:cTn id="45" dur="2000"/>
                                        <p:tgtEl>
                                          <p:spTgt spid="3"/>
                                        </p:tgtEl>
                                        <p:attrNameLst>
                                          <p:attrName>ppt_x</p:attrName>
                                        </p:attrNameLst>
                                      </p:cBhvr>
                                      <p:tavLst>
                                        <p:tav tm="0">
                                          <p:val>
                                            <p:strVal val="ppt_x"/>
                                          </p:val>
                                        </p:tav>
                                        <p:tav tm="100000">
                                          <p:val>
                                            <p:strVal val="1+ppt_w/2"/>
                                          </p:val>
                                        </p:tav>
                                      </p:tavLst>
                                    </p:anim>
                                    <p:anim calcmode="lin" valueType="num">
                                      <p:cBhvr additive="base">
                                        <p:cTn id="46" dur="2000"/>
                                        <p:tgtEl>
                                          <p:spTgt spid="3"/>
                                        </p:tgtEl>
                                        <p:attrNameLst>
                                          <p:attrName>ppt_y</p:attrName>
                                        </p:attrNameLst>
                                      </p:cBhvr>
                                      <p:tavLst>
                                        <p:tav tm="0">
                                          <p:val>
                                            <p:strVal val="ppt_y"/>
                                          </p:val>
                                        </p:tav>
                                        <p:tav tm="100000">
                                          <p:val>
                                            <p:strVal val="ppt_y"/>
                                          </p:val>
                                        </p:tav>
                                      </p:tavLst>
                                    </p:anim>
                                    <p:set>
                                      <p:cBhvr>
                                        <p:cTn id="47" dur="1" fill="hold">
                                          <p:stCondLst>
                                            <p:cond delay="1999"/>
                                          </p:stCondLst>
                                        </p:cTn>
                                        <p:tgtEl>
                                          <p:spTgt spid="3"/>
                                        </p:tgtEl>
                                        <p:attrNameLst>
                                          <p:attrName>style.visibility</p:attrName>
                                        </p:attrNameLst>
                                      </p:cBhvr>
                                      <p:to>
                                        <p:strVal val="hidden"/>
                                      </p:to>
                                    </p:set>
                                  </p:childTnLst>
                                </p:cTn>
                              </p:par>
                              <p:par>
                                <p:cTn id="48" presetID="2" presetClass="exit" presetSubtype="2" fill="hold" nodeType="withEffect">
                                  <p:stCondLst>
                                    <p:cond delay="0"/>
                                  </p:stCondLst>
                                  <p:childTnLst>
                                    <p:anim calcmode="lin" valueType="num">
                                      <p:cBhvr additive="base">
                                        <p:cTn id="49" dur="2000"/>
                                        <p:tgtEl>
                                          <p:spTgt spid="5"/>
                                        </p:tgtEl>
                                        <p:attrNameLst>
                                          <p:attrName>ppt_x</p:attrName>
                                        </p:attrNameLst>
                                      </p:cBhvr>
                                      <p:tavLst>
                                        <p:tav tm="0">
                                          <p:val>
                                            <p:strVal val="ppt_x"/>
                                          </p:val>
                                        </p:tav>
                                        <p:tav tm="100000">
                                          <p:val>
                                            <p:strVal val="1+ppt_w/2"/>
                                          </p:val>
                                        </p:tav>
                                      </p:tavLst>
                                    </p:anim>
                                    <p:anim calcmode="lin" valueType="num">
                                      <p:cBhvr additive="base">
                                        <p:cTn id="50" dur="2000"/>
                                        <p:tgtEl>
                                          <p:spTgt spid="5"/>
                                        </p:tgtEl>
                                        <p:attrNameLst>
                                          <p:attrName>ppt_y</p:attrName>
                                        </p:attrNameLst>
                                      </p:cBhvr>
                                      <p:tavLst>
                                        <p:tav tm="0">
                                          <p:val>
                                            <p:strVal val="ppt_y"/>
                                          </p:val>
                                        </p:tav>
                                        <p:tav tm="100000">
                                          <p:val>
                                            <p:strVal val="ppt_y"/>
                                          </p:val>
                                        </p:tav>
                                      </p:tavLst>
                                    </p:anim>
                                    <p:set>
                                      <p:cBhvr>
                                        <p:cTn id="51" dur="1" fill="hold">
                                          <p:stCondLst>
                                            <p:cond delay="1999"/>
                                          </p:stCondLst>
                                        </p:cTn>
                                        <p:tgtEl>
                                          <p:spTgt spid="5"/>
                                        </p:tgtEl>
                                        <p:attrNameLst>
                                          <p:attrName>style.visibility</p:attrName>
                                        </p:attrNameLst>
                                      </p:cBhvr>
                                      <p:to>
                                        <p:strVal val="hidden"/>
                                      </p:to>
                                    </p:set>
                                  </p:childTnLst>
                                </p:cTn>
                              </p:par>
                              <p:par>
                                <p:cTn id="52" presetID="2" presetClass="exit" presetSubtype="2" fill="hold" nodeType="withEffect">
                                  <p:stCondLst>
                                    <p:cond delay="0"/>
                                  </p:stCondLst>
                                  <p:childTnLst>
                                    <p:anim calcmode="lin" valueType="num">
                                      <p:cBhvr additive="base">
                                        <p:cTn id="53" dur="2000"/>
                                        <p:tgtEl>
                                          <p:spTgt spid="7"/>
                                        </p:tgtEl>
                                        <p:attrNameLst>
                                          <p:attrName>ppt_x</p:attrName>
                                        </p:attrNameLst>
                                      </p:cBhvr>
                                      <p:tavLst>
                                        <p:tav tm="0">
                                          <p:val>
                                            <p:strVal val="ppt_x"/>
                                          </p:val>
                                        </p:tav>
                                        <p:tav tm="100000">
                                          <p:val>
                                            <p:strVal val="1+ppt_w/2"/>
                                          </p:val>
                                        </p:tav>
                                      </p:tavLst>
                                    </p:anim>
                                    <p:anim calcmode="lin" valueType="num">
                                      <p:cBhvr additive="base">
                                        <p:cTn id="54" dur="2000"/>
                                        <p:tgtEl>
                                          <p:spTgt spid="7"/>
                                        </p:tgtEl>
                                        <p:attrNameLst>
                                          <p:attrName>ppt_y</p:attrName>
                                        </p:attrNameLst>
                                      </p:cBhvr>
                                      <p:tavLst>
                                        <p:tav tm="0">
                                          <p:val>
                                            <p:strVal val="ppt_y"/>
                                          </p:val>
                                        </p:tav>
                                        <p:tav tm="100000">
                                          <p:val>
                                            <p:strVal val="ppt_y"/>
                                          </p:val>
                                        </p:tav>
                                      </p:tavLst>
                                    </p:anim>
                                    <p:set>
                                      <p:cBhvr>
                                        <p:cTn id="55" dur="1" fill="hold">
                                          <p:stCondLst>
                                            <p:cond delay="1999"/>
                                          </p:stCondLst>
                                        </p:cTn>
                                        <p:tgtEl>
                                          <p:spTgt spid="7"/>
                                        </p:tgtEl>
                                        <p:attrNameLst>
                                          <p:attrName>style.visibility</p:attrName>
                                        </p:attrNameLst>
                                      </p:cBhvr>
                                      <p:to>
                                        <p:strVal val="hidden"/>
                                      </p:to>
                                    </p:set>
                                  </p:childTnLst>
                                </p:cTn>
                              </p:par>
                              <p:par>
                                <p:cTn id="56" presetID="8" presetClass="emph" presetSubtype="0" autoRev="1" fill="hold" nodeType="withEffect">
                                  <p:stCondLst>
                                    <p:cond delay="0"/>
                                  </p:stCondLst>
                                  <p:childTnLst>
                                    <p:animRot by="21600000">
                                      <p:cBhvr>
                                        <p:cTn id="57" dur="2000" fill="hold"/>
                                        <p:tgtEl>
                                          <p:spTgt spid="3"/>
                                        </p:tgtEl>
                                        <p:attrNameLst>
                                          <p:attrName>r</p:attrName>
                                        </p:attrNameLst>
                                      </p:cBhvr>
                                    </p:animRot>
                                  </p:childTnLst>
                                </p:cTn>
                              </p:par>
                              <p:par>
                                <p:cTn id="58" presetID="8" presetClass="emph" presetSubtype="0" autoRev="1" fill="hold" nodeType="withEffect">
                                  <p:stCondLst>
                                    <p:cond delay="0"/>
                                  </p:stCondLst>
                                  <p:childTnLst>
                                    <p:animRot by="21600000">
                                      <p:cBhvr>
                                        <p:cTn id="59" dur="2000" fill="hold"/>
                                        <p:tgtEl>
                                          <p:spTgt spid="5"/>
                                        </p:tgtEl>
                                        <p:attrNameLst>
                                          <p:attrName>r</p:attrName>
                                        </p:attrNameLst>
                                      </p:cBhvr>
                                    </p:animRot>
                                  </p:childTnLst>
                                </p:cTn>
                              </p:par>
                              <p:par>
                                <p:cTn id="60" presetID="8" presetClass="emph" presetSubtype="0" autoRev="1" fill="hold" nodeType="withEffect">
                                  <p:stCondLst>
                                    <p:cond delay="0"/>
                                  </p:stCondLst>
                                  <p:childTnLst>
                                    <p:animRot by="21600000">
                                      <p:cBhvr>
                                        <p:cTn id="61" dur="2000" fill="hold"/>
                                        <p:tgtEl>
                                          <p:spTgt spid="7"/>
                                        </p:tgtEl>
                                        <p:attrNameLst>
                                          <p:attrName>r</p:attrName>
                                        </p:attrNameLst>
                                      </p:cBhvr>
                                    </p:animRot>
                                  </p:childTnLst>
                                </p:cTn>
                              </p:par>
                              <p:par>
                                <p:cTn id="62" presetID="2" presetClass="exit" presetSubtype="8" fill="hold" nodeType="withEffect">
                                  <p:stCondLst>
                                    <p:cond delay="0"/>
                                  </p:stCondLst>
                                  <p:childTnLst>
                                    <p:anim calcmode="lin" valueType="num">
                                      <p:cBhvr additive="base">
                                        <p:cTn id="63" dur="2000"/>
                                        <p:tgtEl>
                                          <p:spTgt spid="4"/>
                                        </p:tgtEl>
                                        <p:attrNameLst>
                                          <p:attrName>ppt_x</p:attrName>
                                        </p:attrNameLst>
                                      </p:cBhvr>
                                      <p:tavLst>
                                        <p:tav tm="0">
                                          <p:val>
                                            <p:strVal val="ppt_x"/>
                                          </p:val>
                                        </p:tav>
                                        <p:tav tm="100000">
                                          <p:val>
                                            <p:strVal val="0-ppt_w/2"/>
                                          </p:val>
                                        </p:tav>
                                      </p:tavLst>
                                    </p:anim>
                                    <p:anim calcmode="lin" valueType="num">
                                      <p:cBhvr additive="base">
                                        <p:cTn id="64" dur="2000"/>
                                        <p:tgtEl>
                                          <p:spTgt spid="4"/>
                                        </p:tgtEl>
                                        <p:attrNameLst>
                                          <p:attrName>ppt_y</p:attrName>
                                        </p:attrNameLst>
                                      </p:cBhvr>
                                      <p:tavLst>
                                        <p:tav tm="0">
                                          <p:val>
                                            <p:strVal val="ppt_y"/>
                                          </p:val>
                                        </p:tav>
                                        <p:tav tm="100000">
                                          <p:val>
                                            <p:strVal val="ppt_y"/>
                                          </p:val>
                                        </p:tav>
                                      </p:tavLst>
                                    </p:anim>
                                    <p:set>
                                      <p:cBhvr>
                                        <p:cTn id="65" dur="1" fill="hold">
                                          <p:stCondLst>
                                            <p:cond delay="1999"/>
                                          </p:stCondLst>
                                        </p:cTn>
                                        <p:tgtEl>
                                          <p:spTgt spid="4"/>
                                        </p:tgtEl>
                                        <p:attrNameLst>
                                          <p:attrName>style.visibility</p:attrName>
                                        </p:attrNameLst>
                                      </p:cBhvr>
                                      <p:to>
                                        <p:strVal val="hidden"/>
                                      </p:to>
                                    </p:set>
                                  </p:childTnLst>
                                </p:cTn>
                              </p:par>
                              <p:par>
                                <p:cTn id="66" presetID="2" presetClass="exit" presetSubtype="8" fill="hold" nodeType="withEffect">
                                  <p:stCondLst>
                                    <p:cond delay="0"/>
                                  </p:stCondLst>
                                  <p:childTnLst>
                                    <p:anim calcmode="lin" valueType="num">
                                      <p:cBhvr additive="base">
                                        <p:cTn id="67" dur="2000"/>
                                        <p:tgtEl>
                                          <p:spTgt spid="6"/>
                                        </p:tgtEl>
                                        <p:attrNameLst>
                                          <p:attrName>ppt_x</p:attrName>
                                        </p:attrNameLst>
                                      </p:cBhvr>
                                      <p:tavLst>
                                        <p:tav tm="0">
                                          <p:val>
                                            <p:strVal val="ppt_x"/>
                                          </p:val>
                                        </p:tav>
                                        <p:tav tm="100000">
                                          <p:val>
                                            <p:strVal val="0-ppt_w/2"/>
                                          </p:val>
                                        </p:tav>
                                      </p:tavLst>
                                    </p:anim>
                                    <p:anim calcmode="lin" valueType="num">
                                      <p:cBhvr additive="base">
                                        <p:cTn id="68" dur="2000"/>
                                        <p:tgtEl>
                                          <p:spTgt spid="6"/>
                                        </p:tgtEl>
                                        <p:attrNameLst>
                                          <p:attrName>ppt_y</p:attrName>
                                        </p:attrNameLst>
                                      </p:cBhvr>
                                      <p:tavLst>
                                        <p:tav tm="0">
                                          <p:val>
                                            <p:strVal val="ppt_y"/>
                                          </p:val>
                                        </p:tav>
                                        <p:tav tm="100000">
                                          <p:val>
                                            <p:strVal val="ppt_y"/>
                                          </p:val>
                                        </p:tav>
                                      </p:tavLst>
                                    </p:anim>
                                    <p:set>
                                      <p:cBhvr>
                                        <p:cTn id="69" dur="1" fill="hold">
                                          <p:stCondLst>
                                            <p:cond delay="1999"/>
                                          </p:stCondLst>
                                        </p:cTn>
                                        <p:tgtEl>
                                          <p:spTgt spid="6"/>
                                        </p:tgtEl>
                                        <p:attrNameLst>
                                          <p:attrName>style.visibility</p:attrName>
                                        </p:attrNameLst>
                                      </p:cBhvr>
                                      <p:to>
                                        <p:strVal val="hidden"/>
                                      </p:to>
                                    </p:set>
                                  </p:childTnLst>
                                </p:cTn>
                              </p:par>
                              <p:par>
                                <p:cTn id="70" presetID="2" presetClass="exit" presetSubtype="8" fill="hold" nodeType="withEffect">
                                  <p:stCondLst>
                                    <p:cond delay="0"/>
                                  </p:stCondLst>
                                  <p:childTnLst>
                                    <p:anim calcmode="lin" valueType="num">
                                      <p:cBhvr additive="base">
                                        <p:cTn id="71" dur="2000"/>
                                        <p:tgtEl>
                                          <p:spTgt spid="8"/>
                                        </p:tgtEl>
                                        <p:attrNameLst>
                                          <p:attrName>ppt_x</p:attrName>
                                        </p:attrNameLst>
                                      </p:cBhvr>
                                      <p:tavLst>
                                        <p:tav tm="0">
                                          <p:val>
                                            <p:strVal val="ppt_x"/>
                                          </p:val>
                                        </p:tav>
                                        <p:tav tm="100000">
                                          <p:val>
                                            <p:strVal val="0-ppt_w/2"/>
                                          </p:val>
                                        </p:tav>
                                      </p:tavLst>
                                    </p:anim>
                                    <p:anim calcmode="lin" valueType="num">
                                      <p:cBhvr additive="base">
                                        <p:cTn id="72" dur="2000"/>
                                        <p:tgtEl>
                                          <p:spTgt spid="8"/>
                                        </p:tgtEl>
                                        <p:attrNameLst>
                                          <p:attrName>ppt_y</p:attrName>
                                        </p:attrNameLst>
                                      </p:cBhvr>
                                      <p:tavLst>
                                        <p:tav tm="0">
                                          <p:val>
                                            <p:strVal val="ppt_y"/>
                                          </p:val>
                                        </p:tav>
                                        <p:tav tm="100000">
                                          <p:val>
                                            <p:strVal val="ppt_y"/>
                                          </p:val>
                                        </p:tav>
                                      </p:tavLst>
                                    </p:anim>
                                    <p:set>
                                      <p:cBhvr>
                                        <p:cTn id="73" dur="1" fill="hold">
                                          <p:stCondLst>
                                            <p:cond delay="1999"/>
                                          </p:stCondLst>
                                        </p:cTn>
                                        <p:tgtEl>
                                          <p:spTgt spid="8"/>
                                        </p:tgtEl>
                                        <p:attrNameLst>
                                          <p:attrName>style.visibility</p:attrName>
                                        </p:attrNameLst>
                                      </p:cBhvr>
                                      <p:to>
                                        <p:strVal val="hidden"/>
                                      </p:to>
                                    </p:set>
                                  </p:childTnLst>
                                </p:cTn>
                              </p:par>
                              <p:par>
                                <p:cTn id="74" presetID="8" presetClass="emph" presetSubtype="0" autoRev="1" fill="hold" nodeType="withEffect">
                                  <p:stCondLst>
                                    <p:cond delay="0"/>
                                  </p:stCondLst>
                                  <p:childTnLst>
                                    <p:animRot by="-21600000">
                                      <p:cBhvr>
                                        <p:cTn id="75" dur="2000" fill="hold"/>
                                        <p:tgtEl>
                                          <p:spTgt spid="4"/>
                                        </p:tgtEl>
                                        <p:attrNameLst>
                                          <p:attrName>r</p:attrName>
                                        </p:attrNameLst>
                                      </p:cBhvr>
                                    </p:animRot>
                                  </p:childTnLst>
                                </p:cTn>
                              </p:par>
                              <p:par>
                                <p:cTn id="76" presetID="8" presetClass="emph" presetSubtype="0" autoRev="1" fill="hold" nodeType="withEffect">
                                  <p:stCondLst>
                                    <p:cond delay="0"/>
                                  </p:stCondLst>
                                  <p:childTnLst>
                                    <p:animRot by="-21600000">
                                      <p:cBhvr>
                                        <p:cTn id="77" dur="2000" fill="hold"/>
                                        <p:tgtEl>
                                          <p:spTgt spid="6"/>
                                        </p:tgtEl>
                                        <p:attrNameLst>
                                          <p:attrName>r</p:attrName>
                                        </p:attrNameLst>
                                      </p:cBhvr>
                                    </p:animRot>
                                  </p:childTnLst>
                                </p:cTn>
                              </p:par>
                              <p:par>
                                <p:cTn id="78" presetID="8" presetClass="emph" presetSubtype="0" autoRev="1" fill="hold" nodeType="withEffect">
                                  <p:stCondLst>
                                    <p:cond delay="0"/>
                                  </p:stCondLst>
                                  <p:childTnLst>
                                    <p:animRot by="-21600000">
                                      <p:cBhvr>
                                        <p:cTn id="79" dur="2000" fill="hold"/>
                                        <p:tgtEl>
                                          <p:spTgt spid="8"/>
                                        </p:tgtEl>
                                        <p:attrNameLst>
                                          <p:attrName>r</p:attrName>
                                        </p:attrNameLst>
                                      </p:cBhvr>
                                    </p:animRot>
                                  </p:childTnLst>
                                </p:cTn>
                              </p:par>
                              <p:par>
                                <p:cTn id="80" presetID="23" presetClass="entr" presetSubtype="288" fill="hold" nodeType="withEffect">
                                  <p:stCondLst>
                                    <p:cond delay="0"/>
                                  </p:stCondLst>
                                  <p:childTnLst>
                                    <p:set>
                                      <p:cBhvr>
                                        <p:cTn id="81" dur="1" fill="hold">
                                          <p:stCondLst>
                                            <p:cond delay="0"/>
                                          </p:stCondLst>
                                        </p:cTn>
                                        <p:tgtEl>
                                          <p:spTgt spid="2"/>
                                        </p:tgtEl>
                                        <p:attrNameLst>
                                          <p:attrName>style.visibility</p:attrName>
                                        </p:attrNameLst>
                                      </p:cBhvr>
                                      <p:to>
                                        <p:strVal val="visible"/>
                                      </p:to>
                                    </p:set>
                                    <p:anim calcmode="lin" valueType="num">
                                      <p:cBhvr>
                                        <p:cTn id="82" dur="2000" fill="hold"/>
                                        <p:tgtEl>
                                          <p:spTgt spid="2"/>
                                        </p:tgtEl>
                                        <p:attrNameLst>
                                          <p:attrName>ppt_w</p:attrName>
                                        </p:attrNameLst>
                                      </p:cBhvr>
                                      <p:tavLst>
                                        <p:tav tm="0">
                                          <p:val>
                                            <p:strVal val="4/3*#ppt_w"/>
                                          </p:val>
                                        </p:tav>
                                        <p:tav tm="100000">
                                          <p:val>
                                            <p:strVal val="#ppt_w"/>
                                          </p:val>
                                        </p:tav>
                                      </p:tavLst>
                                    </p:anim>
                                    <p:anim calcmode="lin" valueType="num">
                                      <p:cBhvr>
                                        <p:cTn id="83" dur="2000" fill="hold"/>
                                        <p:tgtEl>
                                          <p:spTgt spid="2"/>
                                        </p:tgtEl>
                                        <p:attrNameLst>
                                          <p:attrName>ppt_h</p:attrName>
                                        </p:attrNameLst>
                                      </p:cBhvr>
                                      <p:tavLst>
                                        <p:tav tm="0">
                                          <p:val>
                                            <p:strVal val="4/3*#ppt_h"/>
                                          </p:val>
                                        </p:tav>
                                        <p:tav tm="100000">
                                          <p:val>
                                            <p:strVal val="#ppt_h"/>
                                          </p:val>
                                        </p:tav>
                                      </p:tavLst>
                                    </p:anim>
                                  </p:childTnLst>
                                </p:cTn>
                              </p:par>
                              <p:par>
                                <p:cTn id="84" presetID="16" presetClass="entr" presetSubtype="37" fill="hold" nodeType="withEffect">
                                  <p:stCondLst>
                                    <p:cond delay="0"/>
                                  </p:stCondLst>
                                  <p:childTnLst>
                                    <p:set>
                                      <p:cBhvr>
                                        <p:cTn id="85" dur="1" fill="hold">
                                          <p:stCondLst>
                                            <p:cond delay="0"/>
                                          </p:stCondLst>
                                        </p:cTn>
                                        <p:tgtEl>
                                          <p:spTgt spid="2"/>
                                        </p:tgtEl>
                                        <p:attrNameLst>
                                          <p:attrName>style.visibility</p:attrName>
                                        </p:attrNameLst>
                                      </p:cBhvr>
                                      <p:to>
                                        <p:strVal val="visible"/>
                                      </p:to>
                                    </p:set>
                                    <p:animEffect transition="in" filter="barn(outVertical)">
                                      <p:cBhvr>
                                        <p:cTn id="86"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26).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CGepxeLKvtpPoOCqpi7DelVRvpk.png"/>
          <p:cNvPicPr>
            <a:picLocks noChangeAspect="1"/>
          </p:cNvPicPr>
          <p:nvPr/>
        </p:nvPicPr>
        <p:blipFill>
          <a:blip r:embed="rId3">
            <a:duotone>
              <a:prstClr val="black"/>
              <a:srgbClr val="FF6600">
                <a:tint val="45000"/>
                <a:satMod val="400000"/>
              </a:srgbClr>
            </a:duotone>
            <a:lum contrast="40000"/>
          </a:blip>
          <a:stretch>
            <a:fillRect/>
          </a:stretch>
        </p:blipFill>
        <p:spPr>
          <a:xfrm rot="5400000">
            <a:off x="1928795" y="1357303"/>
            <a:ext cx="2857500" cy="2571750"/>
          </a:xfrm>
          <a:prstGeom prst="rect">
            <a:avLst/>
          </a:prstGeom>
        </p:spPr>
      </p:pic>
      <p:pic>
        <p:nvPicPr>
          <p:cNvPr id="4" name="3 Imagen" descr="CGepxeLKvtpPoOCqpi7DelVRvpk.png"/>
          <p:cNvPicPr>
            <a:picLocks noChangeAspect="1"/>
          </p:cNvPicPr>
          <p:nvPr/>
        </p:nvPicPr>
        <p:blipFill>
          <a:blip r:embed="rId3">
            <a:duotone>
              <a:prstClr val="black"/>
              <a:srgbClr val="FF6600">
                <a:tint val="45000"/>
                <a:satMod val="400000"/>
              </a:srgbClr>
            </a:duotone>
            <a:lum contrast="40000"/>
          </a:blip>
          <a:stretch>
            <a:fillRect/>
          </a:stretch>
        </p:blipFill>
        <p:spPr>
          <a:xfrm rot="5400000">
            <a:off x="-142875" y="1357303"/>
            <a:ext cx="2857500" cy="2571750"/>
          </a:xfrm>
          <a:prstGeom prst="rect">
            <a:avLst/>
          </a:prstGeom>
        </p:spPr>
      </p:pic>
      <p:pic>
        <p:nvPicPr>
          <p:cNvPr id="5" name="4 Imagen" descr="CGepxeLKvtpPoOCqpi7DelVRvpk.png"/>
          <p:cNvPicPr>
            <a:picLocks noChangeAspect="1"/>
          </p:cNvPicPr>
          <p:nvPr/>
        </p:nvPicPr>
        <p:blipFill>
          <a:blip r:embed="rId3">
            <a:duotone>
              <a:prstClr val="black"/>
              <a:srgbClr val="FF6600">
                <a:tint val="45000"/>
                <a:satMod val="400000"/>
              </a:srgbClr>
            </a:duotone>
            <a:lum contrast="40000"/>
          </a:blip>
          <a:stretch>
            <a:fillRect/>
          </a:stretch>
        </p:blipFill>
        <p:spPr>
          <a:xfrm rot="16200000">
            <a:off x="6429375" y="1357303"/>
            <a:ext cx="2857500" cy="2571750"/>
          </a:xfrm>
          <a:prstGeom prst="rect">
            <a:avLst/>
          </a:prstGeom>
        </p:spPr>
      </p:pic>
      <p:pic>
        <p:nvPicPr>
          <p:cNvPr id="6" name="5 Imagen" descr="CGepxeLKvtpPoOCqpi7DelVRvpk.png"/>
          <p:cNvPicPr>
            <a:picLocks noChangeAspect="1"/>
          </p:cNvPicPr>
          <p:nvPr/>
        </p:nvPicPr>
        <p:blipFill>
          <a:blip r:embed="rId3">
            <a:duotone>
              <a:prstClr val="black"/>
              <a:srgbClr val="FF6600">
                <a:tint val="45000"/>
                <a:satMod val="400000"/>
              </a:srgbClr>
            </a:duotone>
            <a:lum contrast="40000"/>
          </a:blip>
          <a:stretch>
            <a:fillRect/>
          </a:stretch>
        </p:blipFill>
        <p:spPr>
          <a:xfrm rot="16200000">
            <a:off x="4714877" y="1357303"/>
            <a:ext cx="2857500" cy="2571750"/>
          </a:xfrm>
          <a:prstGeom prst="rect">
            <a:avLst/>
          </a:prstGeom>
        </p:spPr>
      </p:pic>
      <p:sp>
        <p:nvSpPr>
          <p:cNvPr id="7" name="6 Rectángulo"/>
          <p:cNvSpPr/>
          <p:nvPr/>
        </p:nvSpPr>
        <p:spPr>
          <a:xfrm>
            <a:off x="-285784" y="-214332"/>
            <a:ext cx="9787006" cy="5715040"/>
          </a:xfrm>
          <a:prstGeom prst="rect">
            <a:avLst/>
          </a:prstGeom>
          <a:gradFill>
            <a:gsLst>
              <a:gs pos="0">
                <a:srgbClr val="DDEBCF"/>
              </a:gs>
              <a:gs pos="50000">
                <a:srgbClr val="9CB86E"/>
              </a:gs>
              <a:gs pos="100000">
                <a:srgbClr val="156B13"/>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7"/>
                                        </p:tgtEl>
                                        <p:attrNameLst>
                                          <p:attrName>style.visibility</p:attrName>
                                        </p:attrNameLst>
                                      </p:cBhvr>
                                      <p:to>
                                        <p:strVal val="hidden"/>
                                      </p:to>
                                    </p:set>
                                  </p:childTnLst>
                                </p:cTn>
                              </p:par>
                              <p:par>
                                <p:cTn id="7" presetID="2" presetClass="entr" presetSubtype="2" fill="hold"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additive="base">
                                        <p:cTn id="9" dur="2000" fill="hold"/>
                                        <p:tgtEl>
                                          <p:spTgt spid="3"/>
                                        </p:tgtEl>
                                        <p:attrNameLst>
                                          <p:attrName>ppt_x</p:attrName>
                                        </p:attrNameLst>
                                      </p:cBhvr>
                                      <p:tavLst>
                                        <p:tav tm="0">
                                          <p:val>
                                            <p:strVal val="1+#ppt_w/2"/>
                                          </p:val>
                                        </p:tav>
                                        <p:tav tm="100000">
                                          <p:val>
                                            <p:strVal val="#ppt_x"/>
                                          </p:val>
                                        </p:tav>
                                      </p:tavLst>
                                    </p:anim>
                                    <p:anim calcmode="lin" valueType="num">
                                      <p:cBhvr additive="base">
                                        <p:cTn id="10" dur="2000" fill="hold"/>
                                        <p:tgtEl>
                                          <p:spTgt spid="3"/>
                                        </p:tgtEl>
                                        <p:attrNameLst>
                                          <p:attrName>ppt_y</p:attrName>
                                        </p:attrNameLst>
                                      </p:cBhvr>
                                      <p:tavLst>
                                        <p:tav tm="0">
                                          <p:val>
                                            <p:strVal val="#ppt_y"/>
                                          </p:val>
                                        </p:tav>
                                        <p:tav tm="100000">
                                          <p:val>
                                            <p:strVal val="#ppt_y"/>
                                          </p:val>
                                        </p:tav>
                                      </p:tavLst>
                                    </p:anim>
                                  </p:childTnLst>
                                </p:cTn>
                              </p:par>
                              <p:par>
                                <p:cTn id="11" presetID="2" presetClass="entr" presetSubtype="2"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2000" fill="hold"/>
                                        <p:tgtEl>
                                          <p:spTgt spid="4"/>
                                        </p:tgtEl>
                                        <p:attrNameLst>
                                          <p:attrName>ppt_x</p:attrName>
                                        </p:attrNameLst>
                                      </p:cBhvr>
                                      <p:tavLst>
                                        <p:tav tm="0">
                                          <p:val>
                                            <p:strVal val="1+#ppt_w/2"/>
                                          </p:val>
                                        </p:tav>
                                        <p:tav tm="100000">
                                          <p:val>
                                            <p:strVal val="#ppt_x"/>
                                          </p:val>
                                        </p:tav>
                                      </p:tavLst>
                                    </p:anim>
                                    <p:anim calcmode="lin" valueType="num">
                                      <p:cBhvr additive="base">
                                        <p:cTn id="14" dur="2000" fill="hold"/>
                                        <p:tgtEl>
                                          <p:spTgt spid="4"/>
                                        </p:tgtEl>
                                        <p:attrNameLst>
                                          <p:attrName>ppt_y</p:attrName>
                                        </p:attrNameLst>
                                      </p:cBhvr>
                                      <p:tavLst>
                                        <p:tav tm="0">
                                          <p:val>
                                            <p:strVal val="#ppt_y"/>
                                          </p:val>
                                        </p:tav>
                                        <p:tav tm="100000">
                                          <p:val>
                                            <p:strVal val="#ppt_y"/>
                                          </p:val>
                                        </p:tav>
                                      </p:tavLst>
                                    </p:anim>
                                  </p:childTnLst>
                                </p:cTn>
                              </p:par>
                              <p:par>
                                <p:cTn id="15" presetID="2" presetClass="entr" presetSubtype="8" fill="hold"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additive="base">
                                        <p:cTn id="17" dur="2000" fill="hold"/>
                                        <p:tgtEl>
                                          <p:spTgt spid="5"/>
                                        </p:tgtEl>
                                        <p:attrNameLst>
                                          <p:attrName>ppt_x</p:attrName>
                                        </p:attrNameLst>
                                      </p:cBhvr>
                                      <p:tavLst>
                                        <p:tav tm="0">
                                          <p:val>
                                            <p:strVal val="0-#ppt_w/2"/>
                                          </p:val>
                                        </p:tav>
                                        <p:tav tm="100000">
                                          <p:val>
                                            <p:strVal val="#ppt_x"/>
                                          </p:val>
                                        </p:tav>
                                      </p:tavLst>
                                    </p:anim>
                                    <p:anim calcmode="lin" valueType="num">
                                      <p:cBhvr additive="base">
                                        <p:cTn id="18" dur="2000" fill="hold"/>
                                        <p:tgtEl>
                                          <p:spTgt spid="5"/>
                                        </p:tgtEl>
                                        <p:attrNameLst>
                                          <p:attrName>ppt_y</p:attrName>
                                        </p:attrNameLst>
                                      </p:cBhvr>
                                      <p:tavLst>
                                        <p:tav tm="0">
                                          <p:val>
                                            <p:strVal val="#ppt_y"/>
                                          </p:val>
                                        </p:tav>
                                        <p:tav tm="100000">
                                          <p:val>
                                            <p:strVal val="#ppt_y"/>
                                          </p:val>
                                        </p:tav>
                                      </p:tavLst>
                                    </p:anim>
                                  </p:childTnLst>
                                </p:cTn>
                              </p:par>
                              <p:par>
                                <p:cTn id="19" presetID="2" presetClass="entr" presetSubtype="8" fill="hold" nodeType="with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additive="base">
                                        <p:cTn id="21" dur="2000" fill="hold"/>
                                        <p:tgtEl>
                                          <p:spTgt spid="6"/>
                                        </p:tgtEl>
                                        <p:attrNameLst>
                                          <p:attrName>ppt_x</p:attrName>
                                        </p:attrNameLst>
                                      </p:cBhvr>
                                      <p:tavLst>
                                        <p:tav tm="0">
                                          <p:val>
                                            <p:strVal val="0-#ppt_w/2"/>
                                          </p:val>
                                        </p:tav>
                                        <p:tav tm="100000">
                                          <p:val>
                                            <p:strVal val="#ppt_x"/>
                                          </p:val>
                                        </p:tav>
                                      </p:tavLst>
                                    </p:anim>
                                    <p:anim calcmode="lin" valueType="num">
                                      <p:cBhvr additive="base">
                                        <p:cTn id="22" dur="2000" fill="hold"/>
                                        <p:tgtEl>
                                          <p:spTgt spid="6"/>
                                        </p:tgtEl>
                                        <p:attrNameLst>
                                          <p:attrName>ppt_y</p:attrName>
                                        </p:attrNameLst>
                                      </p:cBhvr>
                                      <p:tavLst>
                                        <p:tav tm="0">
                                          <p:val>
                                            <p:strVal val="#ppt_y"/>
                                          </p:val>
                                        </p:tav>
                                        <p:tav tm="100000">
                                          <p:val>
                                            <p:strVal val="#ppt_y"/>
                                          </p:val>
                                        </p:tav>
                                      </p:tavLst>
                                    </p:anim>
                                  </p:childTnLst>
                                </p:cTn>
                              </p:par>
                              <p:par>
                                <p:cTn id="23" presetID="19" presetClass="entr" presetSubtype="10" fill="hold" nodeType="withEffect">
                                  <p:stCondLst>
                                    <p:cond delay="0"/>
                                  </p:stCondLst>
                                  <p:childTnLst>
                                    <p:set>
                                      <p:cBhvr>
                                        <p:cTn id="24" dur="1" fill="hold">
                                          <p:stCondLst>
                                            <p:cond delay="0"/>
                                          </p:stCondLst>
                                        </p:cTn>
                                        <p:tgtEl>
                                          <p:spTgt spid="3"/>
                                        </p:tgtEl>
                                        <p:attrNameLst>
                                          <p:attrName>style.visibility</p:attrName>
                                        </p:attrNameLst>
                                      </p:cBhvr>
                                      <p:to>
                                        <p:strVal val="visible"/>
                                      </p:to>
                                    </p:set>
                                    <p:anim calcmode="lin" valueType="num">
                                      <p:cBhvr>
                                        <p:cTn id="25" dur="2000" fill="hold"/>
                                        <p:tgtEl>
                                          <p:spTgt spid="3"/>
                                        </p:tgtEl>
                                        <p:attrNameLst>
                                          <p:attrName>ppt_w</p:attrName>
                                        </p:attrNameLst>
                                      </p:cBhvr>
                                      <p:tavLst>
                                        <p:tav tm="0" fmla="#ppt_w*sin(2.5*pi*$)">
                                          <p:val>
                                            <p:fltVal val="0"/>
                                          </p:val>
                                        </p:tav>
                                        <p:tav tm="100000">
                                          <p:val>
                                            <p:fltVal val="1"/>
                                          </p:val>
                                        </p:tav>
                                      </p:tavLst>
                                    </p:anim>
                                    <p:anim calcmode="lin" valueType="num">
                                      <p:cBhvr>
                                        <p:cTn id="26" dur="2000" fill="hold"/>
                                        <p:tgtEl>
                                          <p:spTgt spid="3"/>
                                        </p:tgtEl>
                                        <p:attrNameLst>
                                          <p:attrName>ppt_h</p:attrName>
                                        </p:attrNameLst>
                                      </p:cBhvr>
                                      <p:tavLst>
                                        <p:tav tm="0">
                                          <p:val>
                                            <p:strVal val="#ppt_h"/>
                                          </p:val>
                                        </p:tav>
                                        <p:tav tm="100000">
                                          <p:val>
                                            <p:strVal val="#ppt_h"/>
                                          </p:val>
                                        </p:tav>
                                      </p:tavLst>
                                    </p:anim>
                                  </p:childTnLst>
                                </p:cTn>
                              </p:par>
                              <p:par>
                                <p:cTn id="27" presetID="19" presetClass="entr" presetSubtype="10" fill="hold" nodeType="withEffect">
                                  <p:stCondLst>
                                    <p:cond delay="0"/>
                                  </p:stCondLst>
                                  <p:childTnLst>
                                    <p:set>
                                      <p:cBhvr>
                                        <p:cTn id="28" dur="1" fill="hold">
                                          <p:stCondLst>
                                            <p:cond delay="0"/>
                                          </p:stCondLst>
                                        </p:cTn>
                                        <p:tgtEl>
                                          <p:spTgt spid="4"/>
                                        </p:tgtEl>
                                        <p:attrNameLst>
                                          <p:attrName>style.visibility</p:attrName>
                                        </p:attrNameLst>
                                      </p:cBhvr>
                                      <p:to>
                                        <p:strVal val="visible"/>
                                      </p:to>
                                    </p:set>
                                    <p:anim calcmode="lin" valueType="num">
                                      <p:cBhvr>
                                        <p:cTn id="29" dur="2000" fill="hold"/>
                                        <p:tgtEl>
                                          <p:spTgt spid="4"/>
                                        </p:tgtEl>
                                        <p:attrNameLst>
                                          <p:attrName>ppt_w</p:attrName>
                                        </p:attrNameLst>
                                      </p:cBhvr>
                                      <p:tavLst>
                                        <p:tav tm="0" fmla="#ppt_w*sin(2.5*pi*$)">
                                          <p:val>
                                            <p:fltVal val="0"/>
                                          </p:val>
                                        </p:tav>
                                        <p:tav tm="100000">
                                          <p:val>
                                            <p:fltVal val="1"/>
                                          </p:val>
                                        </p:tav>
                                      </p:tavLst>
                                    </p:anim>
                                    <p:anim calcmode="lin" valueType="num">
                                      <p:cBhvr>
                                        <p:cTn id="30" dur="2000" fill="hold"/>
                                        <p:tgtEl>
                                          <p:spTgt spid="4"/>
                                        </p:tgtEl>
                                        <p:attrNameLst>
                                          <p:attrName>ppt_h</p:attrName>
                                        </p:attrNameLst>
                                      </p:cBhvr>
                                      <p:tavLst>
                                        <p:tav tm="0">
                                          <p:val>
                                            <p:strVal val="#ppt_h"/>
                                          </p:val>
                                        </p:tav>
                                        <p:tav tm="100000">
                                          <p:val>
                                            <p:strVal val="#ppt_h"/>
                                          </p:val>
                                        </p:tav>
                                      </p:tavLst>
                                    </p:anim>
                                  </p:childTnLst>
                                </p:cTn>
                              </p:par>
                              <p:par>
                                <p:cTn id="31" presetID="19" presetClass="entr" presetSubtype="10" fill="hold" nodeType="withEffect">
                                  <p:stCondLst>
                                    <p:cond delay="0"/>
                                  </p:stCondLst>
                                  <p:childTnLst>
                                    <p:set>
                                      <p:cBhvr>
                                        <p:cTn id="32" dur="1" fill="hold">
                                          <p:stCondLst>
                                            <p:cond delay="0"/>
                                          </p:stCondLst>
                                        </p:cTn>
                                        <p:tgtEl>
                                          <p:spTgt spid="5"/>
                                        </p:tgtEl>
                                        <p:attrNameLst>
                                          <p:attrName>style.visibility</p:attrName>
                                        </p:attrNameLst>
                                      </p:cBhvr>
                                      <p:to>
                                        <p:strVal val="visible"/>
                                      </p:to>
                                    </p:set>
                                    <p:anim calcmode="lin" valueType="num">
                                      <p:cBhvr>
                                        <p:cTn id="33" dur="2000" fill="hold"/>
                                        <p:tgtEl>
                                          <p:spTgt spid="5"/>
                                        </p:tgtEl>
                                        <p:attrNameLst>
                                          <p:attrName>ppt_w</p:attrName>
                                        </p:attrNameLst>
                                      </p:cBhvr>
                                      <p:tavLst>
                                        <p:tav tm="0" fmla="#ppt_w*sin(2.5*pi*$)">
                                          <p:val>
                                            <p:fltVal val="0"/>
                                          </p:val>
                                        </p:tav>
                                        <p:tav tm="100000">
                                          <p:val>
                                            <p:fltVal val="1"/>
                                          </p:val>
                                        </p:tav>
                                      </p:tavLst>
                                    </p:anim>
                                    <p:anim calcmode="lin" valueType="num">
                                      <p:cBhvr>
                                        <p:cTn id="34" dur="2000" fill="hold"/>
                                        <p:tgtEl>
                                          <p:spTgt spid="5"/>
                                        </p:tgtEl>
                                        <p:attrNameLst>
                                          <p:attrName>ppt_h</p:attrName>
                                        </p:attrNameLst>
                                      </p:cBhvr>
                                      <p:tavLst>
                                        <p:tav tm="0">
                                          <p:val>
                                            <p:strVal val="#ppt_h"/>
                                          </p:val>
                                        </p:tav>
                                        <p:tav tm="100000">
                                          <p:val>
                                            <p:strVal val="#ppt_h"/>
                                          </p:val>
                                        </p:tav>
                                      </p:tavLst>
                                    </p:anim>
                                  </p:childTnLst>
                                </p:cTn>
                              </p:par>
                              <p:par>
                                <p:cTn id="35" presetID="19" presetClass="entr" presetSubtype="10" fill="hold" nodeType="withEffect">
                                  <p:stCondLst>
                                    <p:cond delay="0"/>
                                  </p:stCondLst>
                                  <p:childTnLst>
                                    <p:set>
                                      <p:cBhvr>
                                        <p:cTn id="36" dur="1" fill="hold">
                                          <p:stCondLst>
                                            <p:cond delay="0"/>
                                          </p:stCondLst>
                                        </p:cTn>
                                        <p:tgtEl>
                                          <p:spTgt spid="6"/>
                                        </p:tgtEl>
                                        <p:attrNameLst>
                                          <p:attrName>style.visibility</p:attrName>
                                        </p:attrNameLst>
                                      </p:cBhvr>
                                      <p:to>
                                        <p:strVal val="visible"/>
                                      </p:to>
                                    </p:set>
                                    <p:anim calcmode="lin" valueType="num">
                                      <p:cBhvr>
                                        <p:cTn id="37" dur="2000" fill="hold"/>
                                        <p:tgtEl>
                                          <p:spTgt spid="6"/>
                                        </p:tgtEl>
                                        <p:attrNameLst>
                                          <p:attrName>ppt_w</p:attrName>
                                        </p:attrNameLst>
                                      </p:cBhvr>
                                      <p:tavLst>
                                        <p:tav tm="0" fmla="#ppt_w*sin(2.5*pi*$)">
                                          <p:val>
                                            <p:fltVal val="0"/>
                                          </p:val>
                                        </p:tav>
                                        <p:tav tm="100000">
                                          <p:val>
                                            <p:fltVal val="1"/>
                                          </p:val>
                                        </p:tav>
                                      </p:tavLst>
                                    </p:anim>
                                    <p:anim calcmode="lin" valueType="num">
                                      <p:cBhvr>
                                        <p:cTn id="38" dur="2000" fill="hold"/>
                                        <p:tgtEl>
                                          <p:spTgt spid="6"/>
                                        </p:tgtEl>
                                        <p:attrNameLst>
                                          <p:attrName>ppt_h</p:attrName>
                                        </p:attrNameLst>
                                      </p:cBhvr>
                                      <p:tavLst>
                                        <p:tav tm="0">
                                          <p:val>
                                            <p:strVal val="#ppt_h"/>
                                          </p:val>
                                        </p:tav>
                                        <p:tav tm="100000">
                                          <p:val>
                                            <p:strVal val="#ppt_h"/>
                                          </p:val>
                                        </p:tav>
                                      </p:tavLst>
                                    </p:anim>
                                  </p:childTnLst>
                                </p:cTn>
                              </p:par>
                            </p:childTnLst>
                          </p:cTn>
                        </p:par>
                        <p:par>
                          <p:cTn id="39" fill="hold">
                            <p:stCondLst>
                              <p:cond delay="2000"/>
                            </p:stCondLst>
                            <p:childTnLst>
                              <p:par>
                                <p:cTn id="40" presetID="2" presetClass="exit" presetSubtype="2" fill="hold" nodeType="afterEffect">
                                  <p:stCondLst>
                                    <p:cond delay="0"/>
                                  </p:stCondLst>
                                  <p:childTnLst>
                                    <p:anim calcmode="lin" valueType="num">
                                      <p:cBhvr additive="base">
                                        <p:cTn id="41" dur="2000"/>
                                        <p:tgtEl>
                                          <p:spTgt spid="3"/>
                                        </p:tgtEl>
                                        <p:attrNameLst>
                                          <p:attrName>ppt_x</p:attrName>
                                        </p:attrNameLst>
                                      </p:cBhvr>
                                      <p:tavLst>
                                        <p:tav tm="0">
                                          <p:val>
                                            <p:strVal val="ppt_x"/>
                                          </p:val>
                                        </p:tav>
                                        <p:tav tm="100000">
                                          <p:val>
                                            <p:strVal val="1+ppt_w/2"/>
                                          </p:val>
                                        </p:tav>
                                      </p:tavLst>
                                    </p:anim>
                                    <p:anim calcmode="lin" valueType="num">
                                      <p:cBhvr additive="base">
                                        <p:cTn id="42" dur="2000"/>
                                        <p:tgtEl>
                                          <p:spTgt spid="3"/>
                                        </p:tgtEl>
                                        <p:attrNameLst>
                                          <p:attrName>ppt_y</p:attrName>
                                        </p:attrNameLst>
                                      </p:cBhvr>
                                      <p:tavLst>
                                        <p:tav tm="0">
                                          <p:val>
                                            <p:strVal val="ppt_y"/>
                                          </p:val>
                                        </p:tav>
                                        <p:tav tm="100000">
                                          <p:val>
                                            <p:strVal val="ppt_y"/>
                                          </p:val>
                                        </p:tav>
                                      </p:tavLst>
                                    </p:anim>
                                    <p:set>
                                      <p:cBhvr>
                                        <p:cTn id="43" dur="1" fill="hold">
                                          <p:stCondLst>
                                            <p:cond delay="1999"/>
                                          </p:stCondLst>
                                        </p:cTn>
                                        <p:tgtEl>
                                          <p:spTgt spid="3"/>
                                        </p:tgtEl>
                                        <p:attrNameLst>
                                          <p:attrName>style.visibility</p:attrName>
                                        </p:attrNameLst>
                                      </p:cBhvr>
                                      <p:to>
                                        <p:strVal val="hidden"/>
                                      </p:to>
                                    </p:set>
                                  </p:childTnLst>
                                </p:cTn>
                              </p:par>
                              <p:par>
                                <p:cTn id="44" presetID="2" presetClass="exit" presetSubtype="2" fill="hold" nodeType="withEffect">
                                  <p:stCondLst>
                                    <p:cond delay="0"/>
                                  </p:stCondLst>
                                  <p:childTnLst>
                                    <p:anim calcmode="lin" valueType="num">
                                      <p:cBhvr additive="base">
                                        <p:cTn id="45" dur="2000"/>
                                        <p:tgtEl>
                                          <p:spTgt spid="4"/>
                                        </p:tgtEl>
                                        <p:attrNameLst>
                                          <p:attrName>ppt_x</p:attrName>
                                        </p:attrNameLst>
                                      </p:cBhvr>
                                      <p:tavLst>
                                        <p:tav tm="0">
                                          <p:val>
                                            <p:strVal val="ppt_x"/>
                                          </p:val>
                                        </p:tav>
                                        <p:tav tm="100000">
                                          <p:val>
                                            <p:strVal val="1+ppt_w/2"/>
                                          </p:val>
                                        </p:tav>
                                      </p:tavLst>
                                    </p:anim>
                                    <p:anim calcmode="lin" valueType="num">
                                      <p:cBhvr additive="base">
                                        <p:cTn id="46" dur="2000"/>
                                        <p:tgtEl>
                                          <p:spTgt spid="4"/>
                                        </p:tgtEl>
                                        <p:attrNameLst>
                                          <p:attrName>ppt_y</p:attrName>
                                        </p:attrNameLst>
                                      </p:cBhvr>
                                      <p:tavLst>
                                        <p:tav tm="0">
                                          <p:val>
                                            <p:strVal val="ppt_y"/>
                                          </p:val>
                                        </p:tav>
                                        <p:tav tm="100000">
                                          <p:val>
                                            <p:strVal val="ppt_y"/>
                                          </p:val>
                                        </p:tav>
                                      </p:tavLst>
                                    </p:anim>
                                    <p:set>
                                      <p:cBhvr>
                                        <p:cTn id="47" dur="1" fill="hold">
                                          <p:stCondLst>
                                            <p:cond delay="1999"/>
                                          </p:stCondLst>
                                        </p:cTn>
                                        <p:tgtEl>
                                          <p:spTgt spid="4"/>
                                        </p:tgtEl>
                                        <p:attrNameLst>
                                          <p:attrName>style.visibility</p:attrName>
                                        </p:attrNameLst>
                                      </p:cBhvr>
                                      <p:to>
                                        <p:strVal val="hidden"/>
                                      </p:to>
                                    </p:set>
                                  </p:childTnLst>
                                </p:cTn>
                              </p:par>
                              <p:par>
                                <p:cTn id="48" presetID="2" presetClass="exit" presetSubtype="8" fill="hold" nodeType="withEffect">
                                  <p:stCondLst>
                                    <p:cond delay="0"/>
                                  </p:stCondLst>
                                  <p:childTnLst>
                                    <p:anim calcmode="lin" valueType="num">
                                      <p:cBhvr additive="base">
                                        <p:cTn id="49" dur="2000"/>
                                        <p:tgtEl>
                                          <p:spTgt spid="5"/>
                                        </p:tgtEl>
                                        <p:attrNameLst>
                                          <p:attrName>ppt_x</p:attrName>
                                        </p:attrNameLst>
                                      </p:cBhvr>
                                      <p:tavLst>
                                        <p:tav tm="0">
                                          <p:val>
                                            <p:strVal val="ppt_x"/>
                                          </p:val>
                                        </p:tav>
                                        <p:tav tm="100000">
                                          <p:val>
                                            <p:strVal val="0-ppt_w/2"/>
                                          </p:val>
                                        </p:tav>
                                      </p:tavLst>
                                    </p:anim>
                                    <p:anim calcmode="lin" valueType="num">
                                      <p:cBhvr additive="base">
                                        <p:cTn id="50" dur="2000"/>
                                        <p:tgtEl>
                                          <p:spTgt spid="5"/>
                                        </p:tgtEl>
                                        <p:attrNameLst>
                                          <p:attrName>ppt_y</p:attrName>
                                        </p:attrNameLst>
                                      </p:cBhvr>
                                      <p:tavLst>
                                        <p:tav tm="0">
                                          <p:val>
                                            <p:strVal val="ppt_y"/>
                                          </p:val>
                                        </p:tav>
                                        <p:tav tm="100000">
                                          <p:val>
                                            <p:strVal val="ppt_y"/>
                                          </p:val>
                                        </p:tav>
                                      </p:tavLst>
                                    </p:anim>
                                    <p:set>
                                      <p:cBhvr>
                                        <p:cTn id="51" dur="1" fill="hold">
                                          <p:stCondLst>
                                            <p:cond delay="1999"/>
                                          </p:stCondLst>
                                        </p:cTn>
                                        <p:tgtEl>
                                          <p:spTgt spid="5"/>
                                        </p:tgtEl>
                                        <p:attrNameLst>
                                          <p:attrName>style.visibility</p:attrName>
                                        </p:attrNameLst>
                                      </p:cBhvr>
                                      <p:to>
                                        <p:strVal val="hidden"/>
                                      </p:to>
                                    </p:set>
                                  </p:childTnLst>
                                </p:cTn>
                              </p:par>
                              <p:par>
                                <p:cTn id="52" presetID="2" presetClass="exit" presetSubtype="8" fill="hold" nodeType="withEffect">
                                  <p:stCondLst>
                                    <p:cond delay="0"/>
                                  </p:stCondLst>
                                  <p:childTnLst>
                                    <p:anim calcmode="lin" valueType="num">
                                      <p:cBhvr additive="base">
                                        <p:cTn id="53" dur="2000"/>
                                        <p:tgtEl>
                                          <p:spTgt spid="6"/>
                                        </p:tgtEl>
                                        <p:attrNameLst>
                                          <p:attrName>ppt_x</p:attrName>
                                        </p:attrNameLst>
                                      </p:cBhvr>
                                      <p:tavLst>
                                        <p:tav tm="0">
                                          <p:val>
                                            <p:strVal val="ppt_x"/>
                                          </p:val>
                                        </p:tav>
                                        <p:tav tm="100000">
                                          <p:val>
                                            <p:strVal val="0-ppt_w/2"/>
                                          </p:val>
                                        </p:tav>
                                      </p:tavLst>
                                    </p:anim>
                                    <p:anim calcmode="lin" valueType="num">
                                      <p:cBhvr additive="base">
                                        <p:cTn id="54" dur="2000"/>
                                        <p:tgtEl>
                                          <p:spTgt spid="6"/>
                                        </p:tgtEl>
                                        <p:attrNameLst>
                                          <p:attrName>ppt_y</p:attrName>
                                        </p:attrNameLst>
                                      </p:cBhvr>
                                      <p:tavLst>
                                        <p:tav tm="0">
                                          <p:val>
                                            <p:strVal val="ppt_y"/>
                                          </p:val>
                                        </p:tav>
                                        <p:tav tm="100000">
                                          <p:val>
                                            <p:strVal val="ppt_y"/>
                                          </p:val>
                                        </p:tav>
                                      </p:tavLst>
                                    </p:anim>
                                    <p:set>
                                      <p:cBhvr>
                                        <p:cTn id="55" dur="1" fill="hold">
                                          <p:stCondLst>
                                            <p:cond delay="1999"/>
                                          </p:stCondLst>
                                        </p:cTn>
                                        <p:tgtEl>
                                          <p:spTgt spid="6"/>
                                        </p:tgtEl>
                                        <p:attrNameLst>
                                          <p:attrName>style.visibility</p:attrName>
                                        </p:attrNameLst>
                                      </p:cBhvr>
                                      <p:to>
                                        <p:strVal val="hidden"/>
                                      </p:to>
                                    </p:set>
                                  </p:childTnLst>
                                </p:cTn>
                              </p:par>
                              <p:par>
                                <p:cTn id="56" presetID="19" presetClass="exit" presetSubtype="10" fill="hold" nodeType="withEffect">
                                  <p:stCondLst>
                                    <p:cond delay="0"/>
                                  </p:stCondLst>
                                  <p:childTnLst>
                                    <p:anim calcmode="lin" valueType="num">
                                      <p:cBhvr>
                                        <p:cTn id="57" dur="2000"/>
                                        <p:tgtEl>
                                          <p:spTgt spid="3"/>
                                        </p:tgtEl>
                                        <p:attrNameLst>
                                          <p:attrName>ppt_h</p:attrName>
                                        </p:attrNameLst>
                                      </p:cBhvr>
                                      <p:tavLst>
                                        <p:tav tm="0">
                                          <p:val>
                                            <p:strVal val="ppt_h"/>
                                          </p:val>
                                        </p:tav>
                                        <p:tav tm="100000">
                                          <p:val>
                                            <p:strVal val="ppt_h"/>
                                          </p:val>
                                        </p:tav>
                                      </p:tavLst>
                                    </p:anim>
                                    <p:anim calcmode="lin" valueType="num">
                                      <p:cBhvr>
                                        <p:cTn id="58" dur="2000"/>
                                        <p:tgtEl>
                                          <p:spTgt spid="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59" dur="1" fill="hold">
                                          <p:stCondLst>
                                            <p:cond delay="1999"/>
                                          </p:stCondLst>
                                        </p:cTn>
                                        <p:tgtEl>
                                          <p:spTgt spid="3"/>
                                        </p:tgtEl>
                                        <p:attrNameLst>
                                          <p:attrName>style.visibility</p:attrName>
                                        </p:attrNameLst>
                                      </p:cBhvr>
                                      <p:to>
                                        <p:strVal val="hidden"/>
                                      </p:to>
                                    </p:set>
                                  </p:childTnLst>
                                </p:cTn>
                              </p:par>
                              <p:par>
                                <p:cTn id="60" presetID="19" presetClass="exit" presetSubtype="10" fill="hold" nodeType="withEffect">
                                  <p:stCondLst>
                                    <p:cond delay="0"/>
                                  </p:stCondLst>
                                  <p:childTnLst>
                                    <p:anim calcmode="lin" valueType="num">
                                      <p:cBhvr>
                                        <p:cTn id="61" dur="2000"/>
                                        <p:tgtEl>
                                          <p:spTgt spid="4"/>
                                        </p:tgtEl>
                                        <p:attrNameLst>
                                          <p:attrName>ppt_h</p:attrName>
                                        </p:attrNameLst>
                                      </p:cBhvr>
                                      <p:tavLst>
                                        <p:tav tm="0">
                                          <p:val>
                                            <p:strVal val="ppt_h"/>
                                          </p:val>
                                        </p:tav>
                                        <p:tav tm="100000">
                                          <p:val>
                                            <p:strVal val="ppt_h"/>
                                          </p:val>
                                        </p:tav>
                                      </p:tavLst>
                                    </p:anim>
                                    <p:anim calcmode="lin" valueType="num">
                                      <p:cBhvr>
                                        <p:cTn id="62" dur="2000"/>
                                        <p:tgtEl>
                                          <p:spTgt spid="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63" dur="1" fill="hold">
                                          <p:stCondLst>
                                            <p:cond delay="1999"/>
                                          </p:stCondLst>
                                        </p:cTn>
                                        <p:tgtEl>
                                          <p:spTgt spid="4"/>
                                        </p:tgtEl>
                                        <p:attrNameLst>
                                          <p:attrName>style.visibility</p:attrName>
                                        </p:attrNameLst>
                                      </p:cBhvr>
                                      <p:to>
                                        <p:strVal val="hidden"/>
                                      </p:to>
                                    </p:set>
                                  </p:childTnLst>
                                </p:cTn>
                              </p:par>
                              <p:par>
                                <p:cTn id="64" presetID="19" presetClass="exit" presetSubtype="10" fill="hold" nodeType="withEffect">
                                  <p:stCondLst>
                                    <p:cond delay="0"/>
                                  </p:stCondLst>
                                  <p:childTnLst>
                                    <p:anim calcmode="lin" valueType="num">
                                      <p:cBhvr>
                                        <p:cTn id="65" dur="2000"/>
                                        <p:tgtEl>
                                          <p:spTgt spid="5"/>
                                        </p:tgtEl>
                                        <p:attrNameLst>
                                          <p:attrName>ppt_h</p:attrName>
                                        </p:attrNameLst>
                                      </p:cBhvr>
                                      <p:tavLst>
                                        <p:tav tm="0">
                                          <p:val>
                                            <p:strVal val="ppt_h"/>
                                          </p:val>
                                        </p:tav>
                                        <p:tav tm="100000">
                                          <p:val>
                                            <p:strVal val="ppt_h"/>
                                          </p:val>
                                        </p:tav>
                                      </p:tavLst>
                                    </p:anim>
                                    <p:anim calcmode="lin" valueType="num">
                                      <p:cBhvr>
                                        <p:cTn id="66" dur="2000"/>
                                        <p:tgtEl>
                                          <p:spTgt spid="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67" dur="1" fill="hold">
                                          <p:stCondLst>
                                            <p:cond delay="1999"/>
                                          </p:stCondLst>
                                        </p:cTn>
                                        <p:tgtEl>
                                          <p:spTgt spid="5"/>
                                        </p:tgtEl>
                                        <p:attrNameLst>
                                          <p:attrName>style.visibility</p:attrName>
                                        </p:attrNameLst>
                                      </p:cBhvr>
                                      <p:to>
                                        <p:strVal val="hidden"/>
                                      </p:to>
                                    </p:set>
                                  </p:childTnLst>
                                </p:cTn>
                              </p:par>
                              <p:par>
                                <p:cTn id="68" presetID="19" presetClass="exit" presetSubtype="10" fill="hold" nodeType="withEffect">
                                  <p:stCondLst>
                                    <p:cond delay="0"/>
                                  </p:stCondLst>
                                  <p:childTnLst>
                                    <p:anim calcmode="lin" valueType="num">
                                      <p:cBhvr>
                                        <p:cTn id="69" dur="2000"/>
                                        <p:tgtEl>
                                          <p:spTgt spid="6"/>
                                        </p:tgtEl>
                                        <p:attrNameLst>
                                          <p:attrName>ppt_h</p:attrName>
                                        </p:attrNameLst>
                                      </p:cBhvr>
                                      <p:tavLst>
                                        <p:tav tm="0">
                                          <p:val>
                                            <p:strVal val="ppt_h"/>
                                          </p:val>
                                        </p:tav>
                                        <p:tav tm="100000">
                                          <p:val>
                                            <p:strVal val="ppt_h"/>
                                          </p:val>
                                        </p:tav>
                                      </p:tavLst>
                                    </p:anim>
                                    <p:anim calcmode="lin" valueType="num">
                                      <p:cBhvr>
                                        <p:cTn id="70" dur="2000"/>
                                        <p:tgtEl>
                                          <p:spTgt spid="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71" dur="1" fill="hold">
                                          <p:stCondLst>
                                            <p:cond delay="1999"/>
                                          </p:stCondLst>
                                        </p:cTn>
                                        <p:tgtEl>
                                          <p:spTgt spid="6"/>
                                        </p:tgtEl>
                                        <p:attrNameLst>
                                          <p:attrName>style.visibility</p:attrName>
                                        </p:attrNameLst>
                                      </p:cBhvr>
                                      <p:to>
                                        <p:strVal val="hidden"/>
                                      </p:to>
                                    </p:set>
                                  </p:childTnLst>
                                </p:cTn>
                              </p:par>
                              <p:par>
                                <p:cTn id="72" presetID="17" presetClass="entr" presetSubtype="10" fill="hold" nodeType="withEffect">
                                  <p:stCondLst>
                                    <p:cond delay="0"/>
                                  </p:stCondLst>
                                  <p:childTnLst>
                                    <p:set>
                                      <p:cBhvr>
                                        <p:cTn id="73" dur="1" fill="hold">
                                          <p:stCondLst>
                                            <p:cond delay="0"/>
                                          </p:stCondLst>
                                        </p:cTn>
                                        <p:tgtEl>
                                          <p:spTgt spid="2"/>
                                        </p:tgtEl>
                                        <p:attrNameLst>
                                          <p:attrName>style.visibility</p:attrName>
                                        </p:attrNameLst>
                                      </p:cBhvr>
                                      <p:to>
                                        <p:strVal val="visible"/>
                                      </p:to>
                                    </p:set>
                                    <p:anim calcmode="lin" valueType="num">
                                      <p:cBhvr>
                                        <p:cTn id="74" dur="2000" fill="hold"/>
                                        <p:tgtEl>
                                          <p:spTgt spid="2"/>
                                        </p:tgtEl>
                                        <p:attrNameLst>
                                          <p:attrName>ppt_w</p:attrName>
                                        </p:attrNameLst>
                                      </p:cBhvr>
                                      <p:tavLst>
                                        <p:tav tm="0">
                                          <p:val>
                                            <p:fltVal val="0"/>
                                          </p:val>
                                        </p:tav>
                                        <p:tav tm="100000">
                                          <p:val>
                                            <p:strVal val="#ppt_w"/>
                                          </p:val>
                                        </p:tav>
                                      </p:tavLst>
                                    </p:anim>
                                    <p:anim calcmode="lin" valueType="num">
                                      <p:cBhvr>
                                        <p:cTn id="75"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pexels-photo.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Rombo"/>
          <p:cNvSpPr/>
          <p:nvPr/>
        </p:nvSpPr>
        <p:spPr>
          <a:xfrm rot="16200000">
            <a:off x="4107635" y="-321471"/>
            <a:ext cx="928694" cy="5143500"/>
          </a:xfrm>
          <a:prstGeom prst="diamond">
            <a:avLst/>
          </a:prstGeom>
          <a:blipFill dpi="0" rotWithShape="1">
            <a:blip r:embed="rId3">
              <a:duotone>
                <a:prstClr val="black"/>
                <a:srgbClr val="FF99FF">
                  <a:tint val="45000"/>
                  <a:satMod val="400000"/>
                </a:srgbClr>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Rombo"/>
          <p:cNvSpPr/>
          <p:nvPr/>
        </p:nvSpPr>
        <p:spPr>
          <a:xfrm rot="16200000">
            <a:off x="4107635" y="-607223"/>
            <a:ext cx="928694" cy="5143500"/>
          </a:xfrm>
          <a:prstGeom prst="diamond">
            <a:avLst/>
          </a:prstGeom>
          <a:blipFill dpi="0" rotWithShape="1">
            <a:blip r:embed="rId3">
              <a:duotone>
                <a:prstClr val="black"/>
                <a:srgbClr val="FF99FF">
                  <a:tint val="45000"/>
                  <a:satMod val="400000"/>
                </a:srgbClr>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Rombo"/>
          <p:cNvSpPr/>
          <p:nvPr/>
        </p:nvSpPr>
        <p:spPr>
          <a:xfrm rot="16200000">
            <a:off x="4107635" y="-964413"/>
            <a:ext cx="928694" cy="5143500"/>
          </a:xfrm>
          <a:prstGeom prst="diamond">
            <a:avLst/>
          </a:prstGeom>
          <a:blipFill dpi="0" rotWithShape="1">
            <a:blip r:embed="rId3">
              <a:duotone>
                <a:prstClr val="black"/>
                <a:srgbClr val="FF99FF">
                  <a:tint val="45000"/>
                  <a:satMod val="400000"/>
                </a:srgbClr>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ombo"/>
          <p:cNvSpPr/>
          <p:nvPr/>
        </p:nvSpPr>
        <p:spPr>
          <a:xfrm rot="16200000">
            <a:off x="4107635" y="-1250165"/>
            <a:ext cx="928694" cy="5143500"/>
          </a:xfrm>
          <a:prstGeom prst="diamond">
            <a:avLst/>
          </a:prstGeom>
          <a:blipFill dpi="0" rotWithShape="1">
            <a:blip r:embed="rId3">
              <a:duotone>
                <a:prstClr val="black"/>
                <a:srgbClr val="FF99FF">
                  <a:tint val="45000"/>
                  <a:satMod val="400000"/>
                </a:srgbClr>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ombo"/>
          <p:cNvSpPr/>
          <p:nvPr/>
        </p:nvSpPr>
        <p:spPr>
          <a:xfrm rot="16200000">
            <a:off x="4107635" y="-1607355"/>
            <a:ext cx="928694" cy="5143500"/>
          </a:xfrm>
          <a:prstGeom prst="diamond">
            <a:avLst/>
          </a:prstGeom>
          <a:blipFill dpi="0" rotWithShape="1">
            <a:blip r:embed="rId3">
              <a:duotone>
                <a:prstClr val="black"/>
                <a:srgbClr val="FF99FF">
                  <a:tint val="45000"/>
                  <a:satMod val="400000"/>
                </a:srgbClr>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ombo"/>
          <p:cNvSpPr/>
          <p:nvPr/>
        </p:nvSpPr>
        <p:spPr>
          <a:xfrm rot="16200000">
            <a:off x="4036206" y="-2035974"/>
            <a:ext cx="1071552" cy="5143500"/>
          </a:xfrm>
          <a:prstGeom prst="diamond">
            <a:avLst/>
          </a:prstGeom>
          <a:blipFill dpi="0" rotWithShape="1">
            <a:blip r:embed="rId3">
              <a:duotone>
                <a:prstClr val="black"/>
                <a:srgbClr val="FF99FF">
                  <a:tint val="45000"/>
                  <a:satMod val="400000"/>
                </a:srgbClr>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ombo"/>
          <p:cNvSpPr/>
          <p:nvPr/>
        </p:nvSpPr>
        <p:spPr>
          <a:xfrm rot="16200000">
            <a:off x="4107635" y="678661"/>
            <a:ext cx="928694" cy="5143500"/>
          </a:xfrm>
          <a:prstGeom prst="diamond">
            <a:avLst/>
          </a:prstGeom>
          <a:blipFill dpi="0" rotWithShape="1">
            <a:blip r:embed="rId3">
              <a:duotone>
                <a:prstClr val="black"/>
                <a:srgbClr val="FF99FF">
                  <a:tint val="45000"/>
                  <a:satMod val="400000"/>
                </a:srgbClr>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ombo"/>
          <p:cNvSpPr/>
          <p:nvPr/>
        </p:nvSpPr>
        <p:spPr>
          <a:xfrm rot="16200000">
            <a:off x="4107635" y="964413"/>
            <a:ext cx="928694" cy="5143500"/>
          </a:xfrm>
          <a:prstGeom prst="diamond">
            <a:avLst/>
          </a:prstGeom>
          <a:blipFill dpi="0" rotWithShape="1">
            <a:blip r:embed="rId3">
              <a:duotone>
                <a:prstClr val="black"/>
                <a:srgbClr val="FF99FF">
                  <a:tint val="45000"/>
                  <a:satMod val="400000"/>
                </a:srgbClr>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ombo"/>
          <p:cNvSpPr/>
          <p:nvPr/>
        </p:nvSpPr>
        <p:spPr>
          <a:xfrm rot="16200000">
            <a:off x="4107635" y="1250165"/>
            <a:ext cx="928694" cy="5143500"/>
          </a:xfrm>
          <a:prstGeom prst="diamond">
            <a:avLst/>
          </a:prstGeom>
          <a:blipFill dpi="0" rotWithShape="1">
            <a:blip r:embed="rId3">
              <a:duotone>
                <a:prstClr val="black"/>
                <a:srgbClr val="FF99FF">
                  <a:tint val="45000"/>
                  <a:satMod val="400000"/>
                </a:srgbClr>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ombo"/>
          <p:cNvSpPr/>
          <p:nvPr/>
        </p:nvSpPr>
        <p:spPr>
          <a:xfrm rot="16200000">
            <a:off x="4107635" y="1535917"/>
            <a:ext cx="928694" cy="5143500"/>
          </a:xfrm>
          <a:prstGeom prst="diamond">
            <a:avLst/>
          </a:prstGeom>
          <a:blipFill dpi="0" rotWithShape="1">
            <a:blip r:embed="rId3">
              <a:duotone>
                <a:prstClr val="black"/>
                <a:srgbClr val="FF99FF">
                  <a:tint val="45000"/>
                  <a:satMod val="400000"/>
                </a:srgbClr>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ombo"/>
          <p:cNvSpPr/>
          <p:nvPr/>
        </p:nvSpPr>
        <p:spPr>
          <a:xfrm rot="16200000">
            <a:off x="4107635" y="1821669"/>
            <a:ext cx="928694" cy="5143500"/>
          </a:xfrm>
          <a:prstGeom prst="diamond">
            <a:avLst/>
          </a:prstGeom>
          <a:blipFill dpi="0" rotWithShape="1">
            <a:blip r:embed="rId3">
              <a:duotone>
                <a:prstClr val="black"/>
                <a:srgbClr val="FF99FF">
                  <a:tint val="45000"/>
                  <a:satMod val="400000"/>
                </a:srgbClr>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ombo"/>
          <p:cNvSpPr/>
          <p:nvPr/>
        </p:nvSpPr>
        <p:spPr>
          <a:xfrm rot="16200000">
            <a:off x="4107635" y="2107403"/>
            <a:ext cx="928694" cy="5143500"/>
          </a:xfrm>
          <a:prstGeom prst="diamond">
            <a:avLst/>
          </a:prstGeom>
          <a:blipFill dpi="0" rotWithShape="1">
            <a:blip r:embed="rId3">
              <a:duotone>
                <a:prstClr val="black"/>
                <a:srgbClr val="FF99FF">
                  <a:tint val="45000"/>
                  <a:satMod val="400000"/>
                </a:srgbClr>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a:off x="-285784" y="-214332"/>
            <a:ext cx="9787006" cy="5715040"/>
          </a:xfrm>
          <a:prstGeom prst="rect">
            <a:avLst/>
          </a:prstGeom>
          <a:gradFill>
            <a:gsLst>
              <a:gs pos="0">
                <a:srgbClr val="DDEBCF"/>
              </a:gs>
              <a:gs pos="50000">
                <a:srgbClr val="9CB86E"/>
              </a:gs>
              <a:gs pos="100000">
                <a:srgbClr val="156B13"/>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5"/>
                                        </p:tgtEl>
                                        <p:attrNameLst>
                                          <p:attrName>style.visibility</p:attrName>
                                        </p:attrNameLst>
                                      </p:cBhvr>
                                      <p:to>
                                        <p:strVal val="hidden"/>
                                      </p:to>
                                    </p:set>
                                  </p:childTnLst>
                                </p:cTn>
                              </p:par>
                              <p:par>
                                <p:cTn id="7" presetID="2" presetClass="entr" presetSubtype="4" fill="hold" grpId="0"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additive="base">
                                        <p:cTn id="9" dur="2000" fill="hold"/>
                                        <p:tgtEl>
                                          <p:spTgt spid="3"/>
                                        </p:tgtEl>
                                        <p:attrNameLst>
                                          <p:attrName>ppt_x</p:attrName>
                                        </p:attrNameLst>
                                      </p:cBhvr>
                                      <p:tavLst>
                                        <p:tav tm="0">
                                          <p:val>
                                            <p:strVal val="#ppt_x"/>
                                          </p:val>
                                        </p:tav>
                                        <p:tav tm="100000">
                                          <p:val>
                                            <p:strVal val="#ppt_x"/>
                                          </p:val>
                                        </p:tav>
                                      </p:tavLst>
                                    </p:anim>
                                    <p:anim calcmode="lin" valueType="num">
                                      <p:cBhvr additive="base">
                                        <p:cTn id="10" dur="2000" fill="hold"/>
                                        <p:tgtEl>
                                          <p:spTgt spid="3"/>
                                        </p:tgtEl>
                                        <p:attrNameLst>
                                          <p:attrName>ppt_y</p:attrName>
                                        </p:attrNameLst>
                                      </p:cBhvr>
                                      <p:tavLst>
                                        <p:tav tm="0">
                                          <p:val>
                                            <p:strVal val="1+#ppt_h/2"/>
                                          </p:val>
                                        </p:tav>
                                        <p:tav tm="100000">
                                          <p:val>
                                            <p:strVal val="#ppt_y"/>
                                          </p:val>
                                        </p:tav>
                                      </p:tavLst>
                                    </p:anim>
                                  </p:childTnLst>
                                </p:cTn>
                              </p:par>
                              <p:par>
                                <p:cTn id="11" presetID="2" presetClass="entr" presetSubtype="4" fill="hold" grpId="0"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2000" fill="hold"/>
                                        <p:tgtEl>
                                          <p:spTgt spid="4"/>
                                        </p:tgtEl>
                                        <p:attrNameLst>
                                          <p:attrName>ppt_x</p:attrName>
                                        </p:attrNameLst>
                                      </p:cBhvr>
                                      <p:tavLst>
                                        <p:tav tm="0">
                                          <p:val>
                                            <p:strVal val="#ppt_x"/>
                                          </p:val>
                                        </p:tav>
                                        <p:tav tm="100000">
                                          <p:val>
                                            <p:strVal val="#ppt_x"/>
                                          </p:val>
                                        </p:tav>
                                      </p:tavLst>
                                    </p:anim>
                                    <p:anim calcmode="lin" valueType="num">
                                      <p:cBhvr additive="base">
                                        <p:cTn id="14" dur="2000" fill="hold"/>
                                        <p:tgtEl>
                                          <p:spTgt spid="4"/>
                                        </p:tgtEl>
                                        <p:attrNameLst>
                                          <p:attrName>ppt_y</p:attrName>
                                        </p:attrNameLst>
                                      </p:cBhvr>
                                      <p:tavLst>
                                        <p:tav tm="0">
                                          <p:val>
                                            <p:strVal val="1+#ppt_h/2"/>
                                          </p:val>
                                        </p:tav>
                                        <p:tav tm="100000">
                                          <p:val>
                                            <p:strVal val="#ppt_y"/>
                                          </p:val>
                                        </p:tav>
                                      </p:tavLst>
                                    </p:anim>
                                  </p:childTnLst>
                                </p:cTn>
                              </p:par>
                              <p:par>
                                <p:cTn id="15" presetID="2" presetClass="entr" presetSubtype="4" fill="hold" grpId="0"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additive="base">
                                        <p:cTn id="17" dur="2000" fill="hold"/>
                                        <p:tgtEl>
                                          <p:spTgt spid="5"/>
                                        </p:tgtEl>
                                        <p:attrNameLst>
                                          <p:attrName>ppt_x</p:attrName>
                                        </p:attrNameLst>
                                      </p:cBhvr>
                                      <p:tavLst>
                                        <p:tav tm="0">
                                          <p:val>
                                            <p:strVal val="#ppt_x"/>
                                          </p:val>
                                        </p:tav>
                                        <p:tav tm="100000">
                                          <p:val>
                                            <p:strVal val="#ppt_x"/>
                                          </p:val>
                                        </p:tav>
                                      </p:tavLst>
                                    </p:anim>
                                    <p:anim calcmode="lin" valueType="num">
                                      <p:cBhvr additive="base">
                                        <p:cTn id="18" dur="2000" fill="hold"/>
                                        <p:tgtEl>
                                          <p:spTgt spid="5"/>
                                        </p:tgtEl>
                                        <p:attrNameLst>
                                          <p:attrName>ppt_y</p:attrName>
                                        </p:attrNameLst>
                                      </p:cBhvr>
                                      <p:tavLst>
                                        <p:tav tm="0">
                                          <p:val>
                                            <p:strVal val="1+#ppt_h/2"/>
                                          </p:val>
                                        </p:tav>
                                        <p:tav tm="100000">
                                          <p:val>
                                            <p:strVal val="#ppt_y"/>
                                          </p:val>
                                        </p:tav>
                                      </p:tavLst>
                                    </p:anim>
                                  </p:childTnLst>
                                </p:cTn>
                              </p:par>
                              <p:par>
                                <p:cTn id="19" presetID="2" presetClass="entr" presetSubtype="4" fill="hold" grpId="0" nodeType="with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additive="base">
                                        <p:cTn id="21" dur="2000" fill="hold"/>
                                        <p:tgtEl>
                                          <p:spTgt spid="6"/>
                                        </p:tgtEl>
                                        <p:attrNameLst>
                                          <p:attrName>ppt_x</p:attrName>
                                        </p:attrNameLst>
                                      </p:cBhvr>
                                      <p:tavLst>
                                        <p:tav tm="0">
                                          <p:val>
                                            <p:strVal val="#ppt_x"/>
                                          </p:val>
                                        </p:tav>
                                        <p:tav tm="100000">
                                          <p:val>
                                            <p:strVal val="#ppt_x"/>
                                          </p:val>
                                        </p:tav>
                                      </p:tavLst>
                                    </p:anim>
                                    <p:anim calcmode="lin" valueType="num">
                                      <p:cBhvr additive="base">
                                        <p:cTn id="22" dur="2000" fill="hold"/>
                                        <p:tgtEl>
                                          <p:spTgt spid="6"/>
                                        </p:tgtEl>
                                        <p:attrNameLst>
                                          <p:attrName>ppt_y</p:attrName>
                                        </p:attrNameLst>
                                      </p:cBhvr>
                                      <p:tavLst>
                                        <p:tav tm="0">
                                          <p:val>
                                            <p:strVal val="1+#ppt_h/2"/>
                                          </p:val>
                                        </p:tav>
                                        <p:tav tm="100000">
                                          <p:val>
                                            <p:strVal val="#ppt_y"/>
                                          </p:val>
                                        </p:tav>
                                      </p:tavLst>
                                    </p:anim>
                                  </p:childTnLst>
                                </p:cTn>
                              </p:par>
                              <p:par>
                                <p:cTn id="23" presetID="2" presetClass="entr" presetSubtype="4" fill="hold" grpId="0" nodeType="withEffect">
                                  <p:stCondLst>
                                    <p:cond delay="0"/>
                                  </p:stCondLst>
                                  <p:childTnLst>
                                    <p:set>
                                      <p:cBhvr>
                                        <p:cTn id="24" dur="1" fill="hold">
                                          <p:stCondLst>
                                            <p:cond delay="0"/>
                                          </p:stCondLst>
                                        </p:cTn>
                                        <p:tgtEl>
                                          <p:spTgt spid="7"/>
                                        </p:tgtEl>
                                        <p:attrNameLst>
                                          <p:attrName>style.visibility</p:attrName>
                                        </p:attrNameLst>
                                      </p:cBhvr>
                                      <p:to>
                                        <p:strVal val="visible"/>
                                      </p:to>
                                    </p:set>
                                    <p:anim calcmode="lin" valueType="num">
                                      <p:cBhvr additive="base">
                                        <p:cTn id="25" dur="2000" fill="hold"/>
                                        <p:tgtEl>
                                          <p:spTgt spid="7"/>
                                        </p:tgtEl>
                                        <p:attrNameLst>
                                          <p:attrName>ppt_x</p:attrName>
                                        </p:attrNameLst>
                                      </p:cBhvr>
                                      <p:tavLst>
                                        <p:tav tm="0">
                                          <p:val>
                                            <p:strVal val="#ppt_x"/>
                                          </p:val>
                                        </p:tav>
                                        <p:tav tm="100000">
                                          <p:val>
                                            <p:strVal val="#ppt_x"/>
                                          </p:val>
                                        </p:tav>
                                      </p:tavLst>
                                    </p:anim>
                                    <p:anim calcmode="lin" valueType="num">
                                      <p:cBhvr additive="base">
                                        <p:cTn id="26" dur="2000" fill="hold"/>
                                        <p:tgtEl>
                                          <p:spTgt spid="7"/>
                                        </p:tgtEl>
                                        <p:attrNameLst>
                                          <p:attrName>ppt_y</p:attrName>
                                        </p:attrNameLst>
                                      </p:cBhvr>
                                      <p:tavLst>
                                        <p:tav tm="0">
                                          <p:val>
                                            <p:strVal val="1+#ppt_h/2"/>
                                          </p:val>
                                        </p:tav>
                                        <p:tav tm="100000">
                                          <p:val>
                                            <p:strVal val="#ppt_y"/>
                                          </p:val>
                                        </p:tav>
                                      </p:tavLst>
                                    </p:anim>
                                  </p:childTnLst>
                                </p:cTn>
                              </p:par>
                              <p:par>
                                <p:cTn id="27" presetID="2" presetClass="entr" presetSubtype="4" fill="hold" grpId="0" nodeType="withEffect">
                                  <p:stCondLst>
                                    <p:cond delay="0"/>
                                  </p:stCondLst>
                                  <p:childTnLst>
                                    <p:set>
                                      <p:cBhvr>
                                        <p:cTn id="28" dur="1" fill="hold">
                                          <p:stCondLst>
                                            <p:cond delay="0"/>
                                          </p:stCondLst>
                                        </p:cTn>
                                        <p:tgtEl>
                                          <p:spTgt spid="8"/>
                                        </p:tgtEl>
                                        <p:attrNameLst>
                                          <p:attrName>style.visibility</p:attrName>
                                        </p:attrNameLst>
                                      </p:cBhvr>
                                      <p:to>
                                        <p:strVal val="visible"/>
                                      </p:to>
                                    </p:set>
                                    <p:anim calcmode="lin" valueType="num">
                                      <p:cBhvr additive="base">
                                        <p:cTn id="29" dur="2000" fill="hold"/>
                                        <p:tgtEl>
                                          <p:spTgt spid="8"/>
                                        </p:tgtEl>
                                        <p:attrNameLst>
                                          <p:attrName>ppt_x</p:attrName>
                                        </p:attrNameLst>
                                      </p:cBhvr>
                                      <p:tavLst>
                                        <p:tav tm="0">
                                          <p:val>
                                            <p:strVal val="#ppt_x"/>
                                          </p:val>
                                        </p:tav>
                                        <p:tav tm="100000">
                                          <p:val>
                                            <p:strVal val="#ppt_x"/>
                                          </p:val>
                                        </p:tav>
                                      </p:tavLst>
                                    </p:anim>
                                    <p:anim calcmode="lin" valueType="num">
                                      <p:cBhvr additive="base">
                                        <p:cTn id="30" dur="2000" fill="hold"/>
                                        <p:tgtEl>
                                          <p:spTgt spid="8"/>
                                        </p:tgtEl>
                                        <p:attrNameLst>
                                          <p:attrName>ppt_y</p:attrName>
                                        </p:attrNameLst>
                                      </p:cBhvr>
                                      <p:tavLst>
                                        <p:tav tm="0">
                                          <p:val>
                                            <p:strVal val="1+#ppt_h/2"/>
                                          </p:val>
                                        </p:tav>
                                        <p:tav tm="100000">
                                          <p:val>
                                            <p:strVal val="#ppt_y"/>
                                          </p:val>
                                        </p:tav>
                                      </p:tavLst>
                                    </p:anim>
                                  </p:childTnLst>
                                </p:cTn>
                              </p:par>
                              <p:par>
                                <p:cTn id="31" presetID="2" presetClass="entr" presetSubtype="1" fill="hold" grpId="0" nodeType="withEffect">
                                  <p:stCondLst>
                                    <p:cond delay="0"/>
                                  </p:stCondLst>
                                  <p:childTnLst>
                                    <p:set>
                                      <p:cBhvr>
                                        <p:cTn id="32" dur="1" fill="hold">
                                          <p:stCondLst>
                                            <p:cond delay="0"/>
                                          </p:stCondLst>
                                        </p:cTn>
                                        <p:tgtEl>
                                          <p:spTgt spid="9"/>
                                        </p:tgtEl>
                                        <p:attrNameLst>
                                          <p:attrName>style.visibility</p:attrName>
                                        </p:attrNameLst>
                                      </p:cBhvr>
                                      <p:to>
                                        <p:strVal val="visible"/>
                                      </p:to>
                                    </p:set>
                                    <p:anim calcmode="lin" valueType="num">
                                      <p:cBhvr additive="base">
                                        <p:cTn id="33" dur="2000" fill="hold"/>
                                        <p:tgtEl>
                                          <p:spTgt spid="9"/>
                                        </p:tgtEl>
                                        <p:attrNameLst>
                                          <p:attrName>ppt_x</p:attrName>
                                        </p:attrNameLst>
                                      </p:cBhvr>
                                      <p:tavLst>
                                        <p:tav tm="0">
                                          <p:val>
                                            <p:strVal val="#ppt_x"/>
                                          </p:val>
                                        </p:tav>
                                        <p:tav tm="100000">
                                          <p:val>
                                            <p:strVal val="#ppt_x"/>
                                          </p:val>
                                        </p:tav>
                                      </p:tavLst>
                                    </p:anim>
                                    <p:anim calcmode="lin" valueType="num">
                                      <p:cBhvr additive="base">
                                        <p:cTn id="34" dur="2000" fill="hold"/>
                                        <p:tgtEl>
                                          <p:spTgt spid="9"/>
                                        </p:tgtEl>
                                        <p:attrNameLst>
                                          <p:attrName>ppt_y</p:attrName>
                                        </p:attrNameLst>
                                      </p:cBhvr>
                                      <p:tavLst>
                                        <p:tav tm="0">
                                          <p:val>
                                            <p:strVal val="0-#ppt_h/2"/>
                                          </p:val>
                                        </p:tav>
                                        <p:tav tm="100000">
                                          <p:val>
                                            <p:strVal val="#ppt_y"/>
                                          </p:val>
                                        </p:tav>
                                      </p:tavLst>
                                    </p:anim>
                                  </p:childTnLst>
                                </p:cTn>
                              </p:par>
                              <p:par>
                                <p:cTn id="35" presetID="2" presetClass="entr" presetSubtype="1" fill="hold" grpId="0" nodeType="withEffect">
                                  <p:stCondLst>
                                    <p:cond delay="0"/>
                                  </p:stCondLst>
                                  <p:childTnLst>
                                    <p:set>
                                      <p:cBhvr>
                                        <p:cTn id="36" dur="1" fill="hold">
                                          <p:stCondLst>
                                            <p:cond delay="0"/>
                                          </p:stCondLst>
                                        </p:cTn>
                                        <p:tgtEl>
                                          <p:spTgt spid="10"/>
                                        </p:tgtEl>
                                        <p:attrNameLst>
                                          <p:attrName>style.visibility</p:attrName>
                                        </p:attrNameLst>
                                      </p:cBhvr>
                                      <p:to>
                                        <p:strVal val="visible"/>
                                      </p:to>
                                    </p:set>
                                    <p:anim calcmode="lin" valueType="num">
                                      <p:cBhvr additive="base">
                                        <p:cTn id="37" dur="2000" fill="hold"/>
                                        <p:tgtEl>
                                          <p:spTgt spid="10"/>
                                        </p:tgtEl>
                                        <p:attrNameLst>
                                          <p:attrName>ppt_x</p:attrName>
                                        </p:attrNameLst>
                                      </p:cBhvr>
                                      <p:tavLst>
                                        <p:tav tm="0">
                                          <p:val>
                                            <p:strVal val="#ppt_x"/>
                                          </p:val>
                                        </p:tav>
                                        <p:tav tm="100000">
                                          <p:val>
                                            <p:strVal val="#ppt_x"/>
                                          </p:val>
                                        </p:tav>
                                      </p:tavLst>
                                    </p:anim>
                                    <p:anim calcmode="lin" valueType="num">
                                      <p:cBhvr additive="base">
                                        <p:cTn id="38" dur="2000" fill="hold"/>
                                        <p:tgtEl>
                                          <p:spTgt spid="10"/>
                                        </p:tgtEl>
                                        <p:attrNameLst>
                                          <p:attrName>ppt_y</p:attrName>
                                        </p:attrNameLst>
                                      </p:cBhvr>
                                      <p:tavLst>
                                        <p:tav tm="0">
                                          <p:val>
                                            <p:strVal val="0-#ppt_h/2"/>
                                          </p:val>
                                        </p:tav>
                                        <p:tav tm="100000">
                                          <p:val>
                                            <p:strVal val="#ppt_y"/>
                                          </p:val>
                                        </p:tav>
                                      </p:tavLst>
                                    </p:anim>
                                  </p:childTnLst>
                                </p:cTn>
                              </p:par>
                              <p:par>
                                <p:cTn id="39" presetID="2" presetClass="entr" presetSubtype="1" fill="hold" grpId="0" nodeType="withEffect">
                                  <p:stCondLst>
                                    <p:cond delay="0"/>
                                  </p:stCondLst>
                                  <p:childTnLst>
                                    <p:set>
                                      <p:cBhvr>
                                        <p:cTn id="40" dur="1" fill="hold">
                                          <p:stCondLst>
                                            <p:cond delay="0"/>
                                          </p:stCondLst>
                                        </p:cTn>
                                        <p:tgtEl>
                                          <p:spTgt spid="11"/>
                                        </p:tgtEl>
                                        <p:attrNameLst>
                                          <p:attrName>style.visibility</p:attrName>
                                        </p:attrNameLst>
                                      </p:cBhvr>
                                      <p:to>
                                        <p:strVal val="visible"/>
                                      </p:to>
                                    </p:set>
                                    <p:anim calcmode="lin" valueType="num">
                                      <p:cBhvr additive="base">
                                        <p:cTn id="41" dur="2000" fill="hold"/>
                                        <p:tgtEl>
                                          <p:spTgt spid="11"/>
                                        </p:tgtEl>
                                        <p:attrNameLst>
                                          <p:attrName>ppt_x</p:attrName>
                                        </p:attrNameLst>
                                      </p:cBhvr>
                                      <p:tavLst>
                                        <p:tav tm="0">
                                          <p:val>
                                            <p:strVal val="#ppt_x"/>
                                          </p:val>
                                        </p:tav>
                                        <p:tav tm="100000">
                                          <p:val>
                                            <p:strVal val="#ppt_x"/>
                                          </p:val>
                                        </p:tav>
                                      </p:tavLst>
                                    </p:anim>
                                    <p:anim calcmode="lin" valueType="num">
                                      <p:cBhvr additive="base">
                                        <p:cTn id="42" dur="2000" fill="hold"/>
                                        <p:tgtEl>
                                          <p:spTgt spid="11"/>
                                        </p:tgtEl>
                                        <p:attrNameLst>
                                          <p:attrName>ppt_y</p:attrName>
                                        </p:attrNameLst>
                                      </p:cBhvr>
                                      <p:tavLst>
                                        <p:tav tm="0">
                                          <p:val>
                                            <p:strVal val="0-#ppt_h/2"/>
                                          </p:val>
                                        </p:tav>
                                        <p:tav tm="100000">
                                          <p:val>
                                            <p:strVal val="#ppt_y"/>
                                          </p:val>
                                        </p:tav>
                                      </p:tavLst>
                                    </p:anim>
                                  </p:childTnLst>
                                </p:cTn>
                              </p:par>
                              <p:par>
                                <p:cTn id="43" presetID="2" presetClass="entr" presetSubtype="1" fill="hold" grpId="0" nodeType="withEffect">
                                  <p:stCondLst>
                                    <p:cond delay="0"/>
                                  </p:stCondLst>
                                  <p:childTnLst>
                                    <p:set>
                                      <p:cBhvr>
                                        <p:cTn id="44" dur="1" fill="hold">
                                          <p:stCondLst>
                                            <p:cond delay="0"/>
                                          </p:stCondLst>
                                        </p:cTn>
                                        <p:tgtEl>
                                          <p:spTgt spid="12"/>
                                        </p:tgtEl>
                                        <p:attrNameLst>
                                          <p:attrName>style.visibility</p:attrName>
                                        </p:attrNameLst>
                                      </p:cBhvr>
                                      <p:to>
                                        <p:strVal val="visible"/>
                                      </p:to>
                                    </p:set>
                                    <p:anim calcmode="lin" valueType="num">
                                      <p:cBhvr additive="base">
                                        <p:cTn id="45" dur="2000" fill="hold"/>
                                        <p:tgtEl>
                                          <p:spTgt spid="12"/>
                                        </p:tgtEl>
                                        <p:attrNameLst>
                                          <p:attrName>ppt_x</p:attrName>
                                        </p:attrNameLst>
                                      </p:cBhvr>
                                      <p:tavLst>
                                        <p:tav tm="0">
                                          <p:val>
                                            <p:strVal val="#ppt_x"/>
                                          </p:val>
                                        </p:tav>
                                        <p:tav tm="100000">
                                          <p:val>
                                            <p:strVal val="#ppt_x"/>
                                          </p:val>
                                        </p:tav>
                                      </p:tavLst>
                                    </p:anim>
                                    <p:anim calcmode="lin" valueType="num">
                                      <p:cBhvr additive="base">
                                        <p:cTn id="46" dur="2000" fill="hold"/>
                                        <p:tgtEl>
                                          <p:spTgt spid="12"/>
                                        </p:tgtEl>
                                        <p:attrNameLst>
                                          <p:attrName>ppt_y</p:attrName>
                                        </p:attrNameLst>
                                      </p:cBhvr>
                                      <p:tavLst>
                                        <p:tav tm="0">
                                          <p:val>
                                            <p:strVal val="0-#ppt_h/2"/>
                                          </p:val>
                                        </p:tav>
                                        <p:tav tm="100000">
                                          <p:val>
                                            <p:strVal val="#ppt_y"/>
                                          </p:val>
                                        </p:tav>
                                      </p:tavLst>
                                    </p:anim>
                                  </p:childTnLst>
                                </p:cTn>
                              </p:par>
                              <p:par>
                                <p:cTn id="47" presetID="2" presetClass="entr" presetSubtype="1" fill="hold" grpId="0" nodeType="withEffect">
                                  <p:stCondLst>
                                    <p:cond delay="0"/>
                                  </p:stCondLst>
                                  <p:childTnLst>
                                    <p:set>
                                      <p:cBhvr>
                                        <p:cTn id="48" dur="1" fill="hold">
                                          <p:stCondLst>
                                            <p:cond delay="0"/>
                                          </p:stCondLst>
                                        </p:cTn>
                                        <p:tgtEl>
                                          <p:spTgt spid="13"/>
                                        </p:tgtEl>
                                        <p:attrNameLst>
                                          <p:attrName>style.visibility</p:attrName>
                                        </p:attrNameLst>
                                      </p:cBhvr>
                                      <p:to>
                                        <p:strVal val="visible"/>
                                      </p:to>
                                    </p:set>
                                    <p:anim calcmode="lin" valueType="num">
                                      <p:cBhvr additive="base">
                                        <p:cTn id="49" dur="2000" fill="hold"/>
                                        <p:tgtEl>
                                          <p:spTgt spid="13"/>
                                        </p:tgtEl>
                                        <p:attrNameLst>
                                          <p:attrName>ppt_x</p:attrName>
                                        </p:attrNameLst>
                                      </p:cBhvr>
                                      <p:tavLst>
                                        <p:tav tm="0">
                                          <p:val>
                                            <p:strVal val="#ppt_x"/>
                                          </p:val>
                                        </p:tav>
                                        <p:tav tm="100000">
                                          <p:val>
                                            <p:strVal val="#ppt_x"/>
                                          </p:val>
                                        </p:tav>
                                      </p:tavLst>
                                    </p:anim>
                                    <p:anim calcmode="lin" valueType="num">
                                      <p:cBhvr additive="base">
                                        <p:cTn id="50" dur="2000" fill="hold"/>
                                        <p:tgtEl>
                                          <p:spTgt spid="13"/>
                                        </p:tgtEl>
                                        <p:attrNameLst>
                                          <p:attrName>ppt_y</p:attrName>
                                        </p:attrNameLst>
                                      </p:cBhvr>
                                      <p:tavLst>
                                        <p:tav tm="0">
                                          <p:val>
                                            <p:strVal val="0-#ppt_h/2"/>
                                          </p:val>
                                        </p:tav>
                                        <p:tav tm="100000">
                                          <p:val>
                                            <p:strVal val="#ppt_y"/>
                                          </p:val>
                                        </p:tav>
                                      </p:tavLst>
                                    </p:anim>
                                  </p:childTnLst>
                                </p:cTn>
                              </p:par>
                              <p:par>
                                <p:cTn id="51" presetID="2" presetClass="entr" presetSubtype="1" fill="hold" grpId="0" nodeType="withEffect">
                                  <p:stCondLst>
                                    <p:cond delay="0"/>
                                  </p:stCondLst>
                                  <p:childTnLst>
                                    <p:set>
                                      <p:cBhvr>
                                        <p:cTn id="52" dur="1" fill="hold">
                                          <p:stCondLst>
                                            <p:cond delay="0"/>
                                          </p:stCondLst>
                                        </p:cTn>
                                        <p:tgtEl>
                                          <p:spTgt spid="14"/>
                                        </p:tgtEl>
                                        <p:attrNameLst>
                                          <p:attrName>style.visibility</p:attrName>
                                        </p:attrNameLst>
                                      </p:cBhvr>
                                      <p:to>
                                        <p:strVal val="visible"/>
                                      </p:to>
                                    </p:set>
                                    <p:anim calcmode="lin" valueType="num">
                                      <p:cBhvr additive="base">
                                        <p:cTn id="53" dur="2000" fill="hold"/>
                                        <p:tgtEl>
                                          <p:spTgt spid="14"/>
                                        </p:tgtEl>
                                        <p:attrNameLst>
                                          <p:attrName>ppt_x</p:attrName>
                                        </p:attrNameLst>
                                      </p:cBhvr>
                                      <p:tavLst>
                                        <p:tav tm="0">
                                          <p:val>
                                            <p:strVal val="#ppt_x"/>
                                          </p:val>
                                        </p:tav>
                                        <p:tav tm="100000">
                                          <p:val>
                                            <p:strVal val="#ppt_x"/>
                                          </p:val>
                                        </p:tav>
                                      </p:tavLst>
                                    </p:anim>
                                    <p:anim calcmode="lin" valueType="num">
                                      <p:cBhvr additive="base">
                                        <p:cTn id="54" dur="2000" fill="hold"/>
                                        <p:tgtEl>
                                          <p:spTgt spid="14"/>
                                        </p:tgtEl>
                                        <p:attrNameLst>
                                          <p:attrName>ppt_y</p:attrName>
                                        </p:attrNameLst>
                                      </p:cBhvr>
                                      <p:tavLst>
                                        <p:tav tm="0">
                                          <p:val>
                                            <p:strVal val="0-#ppt_h/2"/>
                                          </p:val>
                                        </p:tav>
                                        <p:tav tm="100000">
                                          <p:val>
                                            <p:strVal val="#ppt_y"/>
                                          </p:val>
                                        </p:tav>
                                      </p:tavLst>
                                    </p:anim>
                                  </p:childTnLst>
                                </p:cTn>
                              </p:par>
                              <p:par>
                                <p:cTn id="55" presetID="8" presetClass="emph" presetSubtype="0" fill="hold" grpId="1" nodeType="withEffect">
                                  <p:stCondLst>
                                    <p:cond delay="0"/>
                                  </p:stCondLst>
                                  <p:childTnLst>
                                    <p:animRot by="21600000">
                                      <p:cBhvr>
                                        <p:cTn id="56" dur="2000" fill="hold"/>
                                        <p:tgtEl>
                                          <p:spTgt spid="3"/>
                                        </p:tgtEl>
                                        <p:attrNameLst>
                                          <p:attrName>r</p:attrName>
                                        </p:attrNameLst>
                                      </p:cBhvr>
                                    </p:animRot>
                                  </p:childTnLst>
                                </p:cTn>
                              </p:par>
                              <p:par>
                                <p:cTn id="57" presetID="8" presetClass="emph" presetSubtype="0" fill="hold" grpId="1" nodeType="withEffect">
                                  <p:stCondLst>
                                    <p:cond delay="0"/>
                                  </p:stCondLst>
                                  <p:childTnLst>
                                    <p:animRot by="-21600000">
                                      <p:cBhvr>
                                        <p:cTn id="58" dur="2000" fill="hold"/>
                                        <p:tgtEl>
                                          <p:spTgt spid="4"/>
                                        </p:tgtEl>
                                        <p:attrNameLst>
                                          <p:attrName>r</p:attrName>
                                        </p:attrNameLst>
                                      </p:cBhvr>
                                    </p:animRot>
                                  </p:childTnLst>
                                </p:cTn>
                              </p:par>
                              <p:par>
                                <p:cTn id="59" presetID="8" presetClass="emph" presetSubtype="0" fill="hold" grpId="1" nodeType="withEffect">
                                  <p:stCondLst>
                                    <p:cond delay="0"/>
                                  </p:stCondLst>
                                  <p:childTnLst>
                                    <p:animRot by="21600000">
                                      <p:cBhvr>
                                        <p:cTn id="60" dur="2000" fill="hold"/>
                                        <p:tgtEl>
                                          <p:spTgt spid="5"/>
                                        </p:tgtEl>
                                        <p:attrNameLst>
                                          <p:attrName>r</p:attrName>
                                        </p:attrNameLst>
                                      </p:cBhvr>
                                    </p:animRot>
                                  </p:childTnLst>
                                </p:cTn>
                              </p:par>
                              <p:par>
                                <p:cTn id="61" presetID="8" presetClass="emph" presetSubtype="0" fill="hold" grpId="1" nodeType="withEffect">
                                  <p:stCondLst>
                                    <p:cond delay="0"/>
                                  </p:stCondLst>
                                  <p:childTnLst>
                                    <p:animRot by="-21600000">
                                      <p:cBhvr>
                                        <p:cTn id="62" dur="2000" fill="hold"/>
                                        <p:tgtEl>
                                          <p:spTgt spid="6"/>
                                        </p:tgtEl>
                                        <p:attrNameLst>
                                          <p:attrName>r</p:attrName>
                                        </p:attrNameLst>
                                      </p:cBhvr>
                                    </p:animRot>
                                  </p:childTnLst>
                                </p:cTn>
                              </p:par>
                              <p:par>
                                <p:cTn id="63" presetID="8" presetClass="emph" presetSubtype="0" fill="hold" grpId="1" nodeType="withEffect">
                                  <p:stCondLst>
                                    <p:cond delay="0"/>
                                  </p:stCondLst>
                                  <p:childTnLst>
                                    <p:animRot by="21600000">
                                      <p:cBhvr>
                                        <p:cTn id="64" dur="2000" fill="hold"/>
                                        <p:tgtEl>
                                          <p:spTgt spid="7"/>
                                        </p:tgtEl>
                                        <p:attrNameLst>
                                          <p:attrName>r</p:attrName>
                                        </p:attrNameLst>
                                      </p:cBhvr>
                                    </p:animRot>
                                  </p:childTnLst>
                                </p:cTn>
                              </p:par>
                              <p:par>
                                <p:cTn id="65" presetID="8" presetClass="emph" presetSubtype="0" fill="hold" grpId="1" nodeType="withEffect">
                                  <p:stCondLst>
                                    <p:cond delay="0"/>
                                  </p:stCondLst>
                                  <p:childTnLst>
                                    <p:animRot by="-21600000">
                                      <p:cBhvr>
                                        <p:cTn id="66" dur="2000" fill="hold"/>
                                        <p:tgtEl>
                                          <p:spTgt spid="8"/>
                                        </p:tgtEl>
                                        <p:attrNameLst>
                                          <p:attrName>r</p:attrName>
                                        </p:attrNameLst>
                                      </p:cBhvr>
                                    </p:animRot>
                                  </p:childTnLst>
                                </p:cTn>
                              </p:par>
                              <p:par>
                                <p:cTn id="67" presetID="8" presetClass="emph" presetSubtype="0" fill="hold" grpId="1" nodeType="withEffect">
                                  <p:stCondLst>
                                    <p:cond delay="0"/>
                                  </p:stCondLst>
                                  <p:childTnLst>
                                    <p:animRot by="-21600000">
                                      <p:cBhvr>
                                        <p:cTn id="68" dur="2000" fill="hold"/>
                                        <p:tgtEl>
                                          <p:spTgt spid="9"/>
                                        </p:tgtEl>
                                        <p:attrNameLst>
                                          <p:attrName>r</p:attrName>
                                        </p:attrNameLst>
                                      </p:cBhvr>
                                    </p:animRot>
                                  </p:childTnLst>
                                </p:cTn>
                              </p:par>
                              <p:par>
                                <p:cTn id="69" presetID="8" presetClass="emph" presetSubtype="0" fill="hold" grpId="1" nodeType="withEffect">
                                  <p:stCondLst>
                                    <p:cond delay="0"/>
                                  </p:stCondLst>
                                  <p:childTnLst>
                                    <p:animRot by="21600000">
                                      <p:cBhvr>
                                        <p:cTn id="70" dur="2000" fill="hold"/>
                                        <p:tgtEl>
                                          <p:spTgt spid="10"/>
                                        </p:tgtEl>
                                        <p:attrNameLst>
                                          <p:attrName>r</p:attrName>
                                        </p:attrNameLst>
                                      </p:cBhvr>
                                    </p:animRot>
                                  </p:childTnLst>
                                </p:cTn>
                              </p:par>
                              <p:par>
                                <p:cTn id="71" presetID="8" presetClass="emph" presetSubtype="0" fill="hold" grpId="1" nodeType="withEffect">
                                  <p:stCondLst>
                                    <p:cond delay="0"/>
                                  </p:stCondLst>
                                  <p:childTnLst>
                                    <p:animRot by="-21600000">
                                      <p:cBhvr>
                                        <p:cTn id="72" dur="2000" fill="hold"/>
                                        <p:tgtEl>
                                          <p:spTgt spid="11"/>
                                        </p:tgtEl>
                                        <p:attrNameLst>
                                          <p:attrName>r</p:attrName>
                                        </p:attrNameLst>
                                      </p:cBhvr>
                                    </p:animRot>
                                  </p:childTnLst>
                                </p:cTn>
                              </p:par>
                              <p:par>
                                <p:cTn id="73" presetID="8" presetClass="emph" presetSubtype="0" fill="hold" grpId="1" nodeType="withEffect">
                                  <p:stCondLst>
                                    <p:cond delay="0"/>
                                  </p:stCondLst>
                                  <p:childTnLst>
                                    <p:animRot by="21600000">
                                      <p:cBhvr>
                                        <p:cTn id="74" dur="2000" fill="hold"/>
                                        <p:tgtEl>
                                          <p:spTgt spid="12"/>
                                        </p:tgtEl>
                                        <p:attrNameLst>
                                          <p:attrName>r</p:attrName>
                                        </p:attrNameLst>
                                      </p:cBhvr>
                                    </p:animRot>
                                  </p:childTnLst>
                                </p:cTn>
                              </p:par>
                              <p:par>
                                <p:cTn id="75" presetID="8" presetClass="emph" presetSubtype="0" fill="hold" grpId="1" nodeType="withEffect">
                                  <p:stCondLst>
                                    <p:cond delay="0"/>
                                  </p:stCondLst>
                                  <p:childTnLst>
                                    <p:animRot by="-21600000">
                                      <p:cBhvr>
                                        <p:cTn id="76" dur="2000" fill="hold"/>
                                        <p:tgtEl>
                                          <p:spTgt spid="13"/>
                                        </p:tgtEl>
                                        <p:attrNameLst>
                                          <p:attrName>r</p:attrName>
                                        </p:attrNameLst>
                                      </p:cBhvr>
                                    </p:animRot>
                                  </p:childTnLst>
                                </p:cTn>
                              </p:par>
                              <p:par>
                                <p:cTn id="77" presetID="8" presetClass="emph" presetSubtype="0" fill="hold" grpId="1" nodeType="withEffect">
                                  <p:stCondLst>
                                    <p:cond delay="0"/>
                                  </p:stCondLst>
                                  <p:childTnLst>
                                    <p:animRot by="21600000">
                                      <p:cBhvr>
                                        <p:cTn id="78" dur="2000" fill="hold"/>
                                        <p:tgtEl>
                                          <p:spTgt spid="14"/>
                                        </p:tgtEl>
                                        <p:attrNameLst>
                                          <p:attrName>r</p:attrName>
                                        </p:attrNameLst>
                                      </p:cBhvr>
                                    </p:animRot>
                                  </p:childTnLst>
                                </p:cTn>
                              </p:par>
                            </p:childTnLst>
                          </p:cTn>
                        </p:par>
                        <p:par>
                          <p:cTn id="79" fill="hold">
                            <p:stCondLst>
                              <p:cond delay="2000"/>
                            </p:stCondLst>
                            <p:childTnLst>
                              <p:par>
                                <p:cTn id="80" presetID="2" presetClass="exit" presetSubtype="4" fill="hold" grpId="2" nodeType="afterEffect">
                                  <p:stCondLst>
                                    <p:cond delay="0"/>
                                  </p:stCondLst>
                                  <p:childTnLst>
                                    <p:anim calcmode="lin" valueType="num">
                                      <p:cBhvr additive="base">
                                        <p:cTn id="81" dur="2000"/>
                                        <p:tgtEl>
                                          <p:spTgt spid="3"/>
                                        </p:tgtEl>
                                        <p:attrNameLst>
                                          <p:attrName>ppt_x</p:attrName>
                                        </p:attrNameLst>
                                      </p:cBhvr>
                                      <p:tavLst>
                                        <p:tav tm="0">
                                          <p:val>
                                            <p:strVal val="ppt_x"/>
                                          </p:val>
                                        </p:tav>
                                        <p:tav tm="100000">
                                          <p:val>
                                            <p:strVal val="ppt_x"/>
                                          </p:val>
                                        </p:tav>
                                      </p:tavLst>
                                    </p:anim>
                                    <p:anim calcmode="lin" valueType="num">
                                      <p:cBhvr additive="base">
                                        <p:cTn id="82" dur="2000"/>
                                        <p:tgtEl>
                                          <p:spTgt spid="3"/>
                                        </p:tgtEl>
                                        <p:attrNameLst>
                                          <p:attrName>ppt_y</p:attrName>
                                        </p:attrNameLst>
                                      </p:cBhvr>
                                      <p:tavLst>
                                        <p:tav tm="0">
                                          <p:val>
                                            <p:strVal val="ppt_y"/>
                                          </p:val>
                                        </p:tav>
                                        <p:tav tm="100000">
                                          <p:val>
                                            <p:strVal val="1+ppt_h/2"/>
                                          </p:val>
                                        </p:tav>
                                      </p:tavLst>
                                    </p:anim>
                                    <p:set>
                                      <p:cBhvr>
                                        <p:cTn id="83" dur="1" fill="hold">
                                          <p:stCondLst>
                                            <p:cond delay="1999"/>
                                          </p:stCondLst>
                                        </p:cTn>
                                        <p:tgtEl>
                                          <p:spTgt spid="3"/>
                                        </p:tgtEl>
                                        <p:attrNameLst>
                                          <p:attrName>style.visibility</p:attrName>
                                        </p:attrNameLst>
                                      </p:cBhvr>
                                      <p:to>
                                        <p:strVal val="hidden"/>
                                      </p:to>
                                    </p:set>
                                  </p:childTnLst>
                                </p:cTn>
                              </p:par>
                              <p:par>
                                <p:cTn id="84" presetID="2" presetClass="exit" presetSubtype="4" fill="hold" grpId="2" nodeType="withEffect">
                                  <p:stCondLst>
                                    <p:cond delay="0"/>
                                  </p:stCondLst>
                                  <p:childTnLst>
                                    <p:anim calcmode="lin" valueType="num">
                                      <p:cBhvr additive="base">
                                        <p:cTn id="85" dur="2000"/>
                                        <p:tgtEl>
                                          <p:spTgt spid="4"/>
                                        </p:tgtEl>
                                        <p:attrNameLst>
                                          <p:attrName>ppt_x</p:attrName>
                                        </p:attrNameLst>
                                      </p:cBhvr>
                                      <p:tavLst>
                                        <p:tav tm="0">
                                          <p:val>
                                            <p:strVal val="ppt_x"/>
                                          </p:val>
                                        </p:tav>
                                        <p:tav tm="100000">
                                          <p:val>
                                            <p:strVal val="ppt_x"/>
                                          </p:val>
                                        </p:tav>
                                      </p:tavLst>
                                    </p:anim>
                                    <p:anim calcmode="lin" valueType="num">
                                      <p:cBhvr additive="base">
                                        <p:cTn id="86" dur="2000"/>
                                        <p:tgtEl>
                                          <p:spTgt spid="4"/>
                                        </p:tgtEl>
                                        <p:attrNameLst>
                                          <p:attrName>ppt_y</p:attrName>
                                        </p:attrNameLst>
                                      </p:cBhvr>
                                      <p:tavLst>
                                        <p:tav tm="0">
                                          <p:val>
                                            <p:strVal val="ppt_y"/>
                                          </p:val>
                                        </p:tav>
                                        <p:tav tm="100000">
                                          <p:val>
                                            <p:strVal val="1+ppt_h/2"/>
                                          </p:val>
                                        </p:tav>
                                      </p:tavLst>
                                    </p:anim>
                                    <p:set>
                                      <p:cBhvr>
                                        <p:cTn id="87" dur="1" fill="hold">
                                          <p:stCondLst>
                                            <p:cond delay="1999"/>
                                          </p:stCondLst>
                                        </p:cTn>
                                        <p:tgtEl>
                                          <p:spTgt spid="4"/>
                                        </p:tgtEl>
                                        <p:attrNameLst>
                                          <p:attrName>style.visibility</p:attrName>
                                        </p:attrNameLst>
                                      </p:cBhvr>
                                      <p:to>
                                        <p:strVal val="hidden"/>
                                      </p:to>
                                    </p:set>
                                  </p:childTnLst>
                                </p:cTn>
                              </p:par>
                              <p:par>
                                <p:cTn id="88" presetID="2" presetClass="exit" presetSubtype="4" fill="hold" grpId="2" nodeType="withEffect">
                                  <p:stCondLst>
                                    <p:cond delay="0"/>
                                  </p:stCondLst>
                                  <p:childTnLst>
                                    <p:anim calcmode="lin" valueType="num">
                                      <p:cBhvr additive="base">
                                        <p:cTn id="89" dur="2000"/>
                                        <p:tgtEl>
                                          <p:spTgt spid="5"/>
                                        </p:tgtEl>
                                        <p:attrNameLst>
                                          <p:attrName>ppt_x</p:attrName>
                                        </p:attrNameLst>
                                      </p:cBhvr>
                                      <p:tavLst>
                                        <p:tav tm="0">
                                          <p:val>
                                            <p:strVal val="ppt_x"/>
                                          </p:val>
                                        </p:tav>
                                        <p:tav tm="100000">
                                          <p:val>
                                            <p:strVal val="ppt_x"/>
                                          </p:val>
                                        </p:tav>
                                      </p:tavLst>
                                    </p:anim>
                                    <p:anim calcmode="lin" valueType="num">
                                      <p:cBhvr additive="base">
                                        <p:cTn id="90" dur="2000"/>
                                        <p:tgtEl>
                                          <p:spTgt spid="5"/>
                                        </p:tgtEl>
                                        <p:attrNameLst>
                                          <p:attrName>ppt_y</p:attrName>
                                        </p:attrNameLst>
                                      </p:cBhvr>
                                      <p:tavLst>
                                        <p:tav tm="0">
                                          <p:val>
                                            <p:strVal val="ppt_y"/>
                                          </p:val>
                                        </p:tav>
                                        <p:tav tm="100000">
                                          <p:val>
                                            <p:strVal val="1+ppt_h/2"/>
                                          </p:val>
                                        </p:tav>
                                      </p:tavLst>
                                    </p:anim>
                                    <p:set>
                                      <p:cBhvr>
                                        <p:cTn id="91" dur="1" fill="hold">
                                          <p:stCondLst>
                                            <p:cond delay="1999"/>
                                          </p:stCondLst>
                                        </p:cTn>
                                        <p:tgtEl>
                                          <p:spTgt spid="5"/>
                                        </p:tgtEl>
                                        <p:attrNameLst>
                                          <p:attrName>style.visibility</p:attrName>
                                        </p:attrNameLst>
                                      </p:cBhvr>
                                      <p:to>
                                        <p:strVal val="hidden"/>
                                      </p:to>
                                    </p:set>
                                  </p:childTnLst>
                                </p:cTn>
                              </p:par>
                              <p:par>
                                <p:cTn id="92" presetID="2" presetClass="exit" presetSubtype="4" fill="hold" grpId="2" nodeType="withEffect">
                                  <p:stCondLst>
                                    <p:cond delay="0"/>
                                  </p:stCondLst>
                                  <p:childTnLst>
                                    <p:anim calcmode="lin" valueType="num">
                                      <p:cBhvr additive="base">
                                        <p:cTn id="93" dur="2000"/>
                                        <p:tgtEl>
                                          <p:spTgt spid="6"/>
                                        </p:tgtEl>
                                        <p:attrNameLst>
                                          <p:attrName>ppt_x</p:attrName>
                                        </p:attrNameLst>
                                      </p:cBhvr>
                                      <p:tavLst>
                                        <p:tav tm="0">
                                          <p:val>
                                            <p:strVal val="ppt_x"/>
                                          </p:val>
                                        </p:tav>
                                        <p:tav tm="100000">
                                          <p:val>
                                            <p:strVal val="ppt_x"/>
                                          </p:val>
                                        </p:tav>
                                      </p:tavLst>
                                    </p:anim>
                                    <p:anim calcmode="lin" valueType="num">
                                      <p:cBhvr additive="base">
                                        <p:cTn id="94" dur="2000"/>
                                        <p:tgtEl>
                                          <p:spTgt spid="6"/>
                                        </p:tgtEl>
                                        <p:attrNameLst>
                                          <p:attrName>ppt_y</p:attrName>
                                        </p:attrNameLst>
                                      </p:cBhvr>
                                      <p:tavLst>
                                        <p:tav tm="0">
                                          <p:val>
                                            <p:strVal val="ppt_y"/>
                                          </p:val>
                                        </p:tav>
                                        <p:tav tm="100000">
                                          <p:val>
                                            <p:strVal val="1+ppt_h/2"/>
                                          </p:val>
                                        </p:tav>
                                      </p:tavLst>
                                    </p:anim>
                                    <p:set>
                                      <p:cBhvr>
                                        <p:cTn id="95" dur="1" fill="hold">
                                          <p:stCondLst>
                                            <p:cond delay="1999"/>
                                          </p:stCondLst>
                                        </p:cTn>
                                        <p:tgtEl>
                                          <p:spTgt spid="6"/>
                                        </p:tgtEl>
                                        <p:attrNameLst>
                                          <p:attrName>style.visibility</p:attrName>
                                        </p:attrNameLst>
                                      </p:cBhvr>
                                      <p:to>
                                        <p:strVal val="hidden"/>
                                      </p:to>
                                    </p:set>
                                  </p:childTnLst>
                                </p:cTn>
                              </p:par>
                              <p:par>
                                <p:cTn id="96" presetID="2" presetClass="exit" presetSubtype="4" fill="hold" grpId="2" nodeType="withEffect">
                                  <p:stCondLst>
                                    <p:cond delay="0"/>
                                  </p:stCondLst>
                                  <p:childTnLst>
                                    <p:anim calcmode="lin" valueType="num">
                                      <p:cBhvr additive="base">
                                        <p:cTn id="97" dur="2000"/>
                                        <p:tgtEl>
                                          <p:spTgt spid="7"/>
                                        </p:tgtEl>
                                        <p:attrNameLst>
                                          <p:attrName>ppt_x</p:attrName>
                                        </p:attrNameLst>
                                      </p:cBhvr>
                                      <p:tavLst>
                                        <p:tav tm="0">
                                          <p:val>
                                            <p:strVal val="ppt_x"/>
                                          </p:val>
                                        </p:tav>
                                        <p:tav tm="100000">
                                          <p:val>
                                            <p:strVal val="ppt_x"/>
                                          </p:val>
                                        </p:tav>
                                      </p:tavLst>
                                    </p:anim>
                                    <p:anim calcmode="lin" valueType="num">
                                      <p:cBhvr additive="base">
                                        <p:cTn id="98" dur="2000"/>
                                        <p:tgtEl>
                                          <p:spTgt spid="7"/>
                                        </p:tgtEl>
                                        <p:attrNameLst>
                                          <p:attrName>ppt_y</p:attrName>
                                        </p:attrNameLst>
                                      </p:cBhvr>
                                      <p:tavLst>
                                        <p:tav tm="0">
                                          <p:val>
                                            <p:strVal val="ppt_y"/>
                                          </p:val>
                                        </p:tav>
                                        <p:tav tm="100000">
                                          <p:val>
                                            <p:strVal val="1+ppt_h/2"/>
                                          </p:val>
                                        </p:tav>
                                      </p:tavLst>
                                    </p:anim>
                                    <p:set>
                                      <p:cBhvr>
                                        <p:cTn id="99" dur="1" fill="hold">
                                          <p:stCondLst>
                                            <p:cond delay="1999"/>
                                          </p:stCondLst>
                                        </p:cTn>
                                        <p:tgtEl>
                                          <p:spTgt spid="7"/>
                                        </p:tgtEl>
                                        <p:attrNameLst>
                                          <p:attrName>style.visibility</p:attrName>
                                        </p:attrNameLst>
                                      </p:cBhvr>
                                      <p:to>
                                        <p:strVal val="hidden"/>
                                      </p:to>
                                    </p:set>
                                  </p:childTnLst>
                                </p:cTn>
                              </p:par>
                              <p:par>
                                <p:cTn id="100" presetID="2" presetClass="exit" presetSubtype="4" fill="hold" grpId="2" nodeType="withEffect">
                                  <p:stCondLst>
                                    <p:cond delay="0"/>
                                  </p:stCondLst>
                                  <p:childTnLst>
                                    <p:anim calcmode="lin" valueType="num">
                                      <p:cBhvr additive="base">
                                        <p:cTn id="101" dur="2000"/>
                                        <p:tgtEl>
                                          <p:spTgt spid="8"/>
                                        </p:tgtEl>
                                        <p:attrNameLst>
                                          <p:attrName>ppt_x</p:attrName>
                                        </p:attrNameLst>
                                      </p:cBhvr>
                                      <p:tavLst>
                                        <p:tav tm="0">
                                          <p:val>
                                            <p:strVal val="ppt_x"/>
                                          </p:val>
                                        </p:tav>
                                        <p:tav tm="100000">
                                          <p:val>
                                            <p:strVal val="ppt_x"/>
                                          </p:val>
                                        </p:tav>
                                      </p:tavLst>
                                    </p:anim>
                                    <p:anim calcmode="lin" valueType="num">
                                      <p:cBhvr additive="base">
                                        <p:cTn id="102" dur="2000"/>
                                        <p:tgtEl>
                                          <p:spTgt spid="8"/>
                                        </p:tgtEl>
                                        <p:attrNameLst>
                                          <p:attrName>ppt_y</p:attrName>
                                        </p:attrNameLst>
                                      </p:cBhvr>
                                      <p:tavLst>
                                        <p:tav tm="0">
                                          <p:val>
                                            <p:strVal val="ppt_y"/>
                                          </p:val>
                                        </p:tav>
                                        <p:tav tm="100000">
                                          <p:val>
                                            <p:strVal val="1+ppt_h/2"/>
                                          </p:val>
                                        </p:tav>
                                      </p:tavLst>
                                    </p:anim>
                                    <p:set>
                                      <p:cBhvr>
                                        <p:cTn id="103" dur="1" fill="hold">
                                          <p:stCondLst>
                                            <p:cond delay="1999"/>
                                          </p:stCondLst>
                                        </p:cTn>
                                        <p:tgtEl>
                                          <p:spTgt spid="8"/>
                                        </p:tgtEl>
                                        <p:attrNameLst>
                                          <p:attrName>style.visibility</p:attrName>
                                        </p:attrNameLst>
                                      </p:cBhvr>
                                      <p:to>
                                        <p:strVal val="hidden"/>
                                      </p:to>
                                    </p:set>
                                  </p:childTnLst>
                                </p:cTn>
                              </p:par>
                              <p:par>
                                <p:cTn id="104" presetID="2" presetClass="exit" presetSubtype="1" fill="hold" grpId="2" nodeType="withEffect">
                                  <p:stCondLst>
                                    <p:cond delay="0"/>
                                  </p:stCondLst>
                                  <p:childTnLst>
                                    <p:anim calcmode="lin" valueType="num">
                                      <p:cBhvr additive="base">
                                        <p:cTn id="105" dur="2000"/>
                                        <p:tgtEl>
                                          <p:spTgt spid="9"/>
                                        </p:tgtEl>
                                        <p:attrNameLst>
                                          <p:attrName>ppt_x</p:attrName>
                                        </p:attrNameLst>
                                      </p:cBhvr>
                                      <p:tavLst>
                                        <p:tav tm="0">
                                          <p:val>
                                            <p:strVal val="ppt_x"/>
                                          </p:val>
                                        </p:tav>
                                        <p:tav tm="100000">
                                          <p:val>
                                            <p:strVal val="ppt_x"/>
                                          </p:val>
                                        </p:tav>
                                      </p:tavLst>
                                    </p:anim>
                                    <p:anim calcmode="lin" valueType="num">
                                      <p:cBhvr additive="base">
                                        <p:cTn id="106" dur="2000"/>
                                        <p:tgtEl>
                                          <p:spTgt spid="9"/>
                                        </p:tgtEl>
                                        <p:attrNameLst>
                                          <p:attrName>ppt_y</p:attrName>
                                        </p:attrNameLst>
                                      </p:cBhvr>
                                      <p:tavLst>
                                        <p:tav tm="0">
                                          <p:val>
                                            <p:strVal val="ppt_y"/>
                                          </p:val>
                                        </p:tav>
                                        <p:tav tm="100000">
                                          <p:val>
                                            <p:strVal val="0-ppt_h/2"/>
                                          </p:val>
                                        </p:tav>
                                      </p:tavLst>
                                    </p:anim>
                                    <p:set>
                                      <p:cBhvr>
                                        <p:cTn id="107" dur="1" fill="hold">
                                          <p:stCondLst>
                                            <p:cond delay="1999"/>
                                          </p:stCondLst>
                                        </p:cTn>
                                        <p:tgtEl>
                                          <p:spTgt spid="9"/>
                                        </p:tgtEl>
                                        <p:attrNameLst>
                                          <p:attrName>style.visibility</p:attrName>
                                        </p:attrNameLst>
                                      </p:cBhvr>
                                      <p:to>
                                        <p:strVal val="hidden"/>
                                      </p:to>
                                    </p:set>
                                  </p:childTnLst>
                                </p:cTn>
                              </p:par>
                              <p:par>
                                <p:cTn id="108" presetID="2" presetClass="exit" presetSubtype="1" fill="hold" grpId="2" nodeType="withEffect">
                                  <p:stCondLst>
                                    <p:cond delay="0"/>
                                  </p:stCondLst>
                                  <p:childTnLst>
                                    <p:anim calcmode="lin" valueType="num">
                                      <p:cBhvr additive="base">
                                        <p:cTn id="109" dur="2000"/>
                                        <p:tgtEl>
                                          <p:spTgt spid="10"/>
                                        </p:tgtEl>
                                        <p:attrNameLst>
                                          <p:attrName>ppt_x</p:attrName>
                                        </p:attrNameLst>
                                      </p:cBhvr>
                                      <p:tavLst>
                                        <p:tav tm="0">
                                          <p:val>
                                            <p:strVal val="ppt_x"/>
                                          </p:val>
                                        </p:tav>
                                        <p:tav tm="100000">
                                          <p:val>
                                            <p:strVal val="ppt_x"/>
                                          </p:val>
                                        </p:tav>
                                      </p:tavLst>
                                    </p:anim>
                                    <p:anim calcmode="lin" valueType="num">
                                      <p:cBhvr additive="base">
                                        <p:cTn id="110" dur="2000"/>
                                        <p:tgtEl>
                                          <p:spTgt spid="10"/>
                                        </p:tgtEl>
                                        <p:attrNameLst>
                                          <p:attrName>ppt_y</p:attrName>
                                        </p:attrNameLst>
                                      </p:cBhvr>
                                      <p:tavLst>
                                        <p:tav tm="0">
                                          <p:val>
                                            <p:strVal val="ppt_y"/>
                                          </p:val>
                                        </p:tav>
                                        <p:tav tm="100000">
                                          <p:val>
                                            <p:strVal val="0-ppt_h/2"/>
                                          </p:val>
                                        </p:tav>
                                      </p:tavLst>
                                    </p:anim>
                                    <p:set>
                                      <p:cBhvr>
                                        <p:cTn id="111" dur="1" fill="hold">
                                          <p:stCondLst>
                                            <p:cond delay="1999"/>
                                          </p:stCondLst>
                                        </p:cTn>
                                        <p:tgtEl>
                                          <p:spTgt spid="10"/>
                                        </p:tgtEl>
                                        <p:attrNameLst>
                                          <p:attrName>style.visibility</p:attrName>
                                        </p:attrNameLst>
                                      </p:cBhvr>
                                      <p:to>
                                        <p:strVal val="hidden"/>
                                      </p:to>
                                    </p:set>
                                  </p:childTnLst>
                                </p:cTn>
                              </p:par>
                              <p:par>
                                <p:cTn id="112" presetID="2" presetClass="exit" presetSubtype="1" fill="hold" grpId="2" nodeType="withEffect">
                                  <p:stCondLst>
                                    <p:cond delay="0"/>
                                  </p:stCondLst>
                                  <p:childTnLst>
                                    <p:anim calcmode="lin" valueType="num">
                                      <p:cBhvr additive="base">
                                        <p:cTn id="113" dur="2000"/>
                                        <p:tgtEl>
                                          <p:spTgt spid="11"/>
                                        </p:tgtEl>
                                        <p:attrNameLst>
                                          <p:attrName>ppt_x</p:attrName>
                                        </p:attrNameLst>
                                      </p:cBhvr>
                                      <p:tavLst>
                                        <p:tav tm="0">
                                          <p:val>
                                            <p:strVal val="ppt_x"/>
                                          </p:val>
                                        </p:tav>
                                        <p:tav tm="100000">
                                          <p:val>
                                            <p:strVal val="ppt_x"/>
                                          </p:val>
                                        </p:tav>
                                      </p:tavLst>
                                    </p:anim>
                                    <p:anim calcmode="lin" valueType="num">
                                      <p:cBhvr additive="base">
                                        <p:cTn id="114" dur="2000"/>
                                        <p:tgtEl>
                                          <p:spTgt spid="11"/>
                                        </p:tgtEl>
                                        <p:attrNameLst>
                                          <p:attrName>ppt_y</p:attrName>
                                        </p:attrNameLst>
                                      </p:cBhvr>
                                      <p:tavLst>
                                        <p:tav tm="0">
                                          <p:val>
                                            <p:strVal val="ppt_y"/>
                                          </p:val>
                                        </p:tav>
                                        <p:tav tm="100000">
                                          <p:val>
                                            <p:strVal val="0-ppt_h/2"/>
                                          </p:val>
                                        </p:tav>
                                      </p:tavLst>
                                    </p:anim>
                                    <p:set>
                                      <p:cBhvr>
                                        <p:cTn id="115" dur="1" fill="hold">
                                          <p:stCondLst>
                                            <p:cond delay="1999"/>
                                          </p:stCondLst>
                                        </p:cTn>
                                        <p:tgtEl>
                                          <p:spTgt spid="11"/>
                                        </p:tgtEl>
                                        <p:attrNameLst>
                                          <p:attrName>style.visibility</p:attrName>
                                        </p:attrNameLst>
                                      </p:cBhvr>
                                      <p:to>
                                        <p:strVal val="hidden"/>
                                      </p:to>
                                    </p:set>
                                  </p:childTnLst>
                                </p:cTn>
                              </p:par>
                              <p:par>
                                <p:cTn id="116" presetID="2" presetClass="exit" presetSubtype="1" fill="hold" grpId="2" nodeType="withEffect">
                                  <p:stCondLst>
                                    <p:cond delay="0"/>
                                  </p:stCondLst>
                                  <p:childTnLst>
                                    <p:anim calcmode="lin" valueType="num">
                                      <p:cBhvr additive="base">
                                        <p:cTn id="117" dur="2000"/>
                                        <p:tgtEl>
                                          <p:spTgt spid="12"/>
                                        </p:tgtEl>
                                        <p:attrNameLst>
                                          <p:attrName>ppt_x</p:attrName>
                                        </p:attrNameLst>
                                      </p:cBhvr>
                                      <p:tavLst>
                                        <p:tav tm="0">
                                          <p:val>
                                            <p:strVal val="ppt_x"/>
                                          </p:val>
                                        </p:tav>
                                        <p:tav tm="100000">
                                          <p:val>
                                            <p:strVal val="ppt_x"/>
                                          </p:val>
                                        </p:tav>
                                      </p:tavLst>
                                    </p:anim>
                                    <p:anim calcmode="lin" valueType="num">
                                      <p:cBhvr additive="base">
                                        <p:cTn id="118" dur="2000"/>
                                        <p:tgtEl>
                                          <p:spTgt spid="12"/>
                                        </p:tgtEl>
                                        <p:attrNameLst>
                                          <p:attrName>ppt_y</p:attrName>
                                        </p:attrNameLst>
                                      </p:cBhvr>
                                      <p:tavLst>
                                        <p:tav tm="0">
                                          <p:val>
                                            <p:strVal val="ppt_y"/>
                                          </p:val>
                                        </p:tav>
                                        <p:tav tm="100000">
                                          <p:val>
                                            <p:strVal val="0-ppt_h/2"/>
                                          </p:val>
                                        </p:tav>
                                      </p:tavLst>
                                    </p:anim>
                                    <p:set>
                                      <p:cBhvr>
                                        <p:cTn id="119" dur="1" fill="hold">
                                          <p:stCondLst>
                                            <p:cond delay="1999"/>
                                          </p:stCondLst>
                                        </p:cTn>
                                        <p:tgtEl>
                                          <p:spTgt spid="12"/>
                                        </p:tgtEl>
                                        <p:attrNameLst>
                                          <p:attrName>style.visibility</p:attrName>
                                        </p:attrNameLst>
                                      </p:cBhvr>
                                      <p:to>
                                        <p:strVal val="hidden"/>
                                      </p:to>
                                    </p:set>
                                  </p:childTnLst>
                                </p:cTn>
                              </p:par>
                              <p:par>
                                <p:cTn id="120" presetID="2" presetClass="exit" presetSubtype="1" fill="hold" grpId="2" nodeType="withEffect">
                                  <p:stCondLst>
                                    <p:cond delay="0"/>
                                  </p:stCondLst>
                                  <p:childTnLst>
                                    <p:anim calcmode="lin" valueType="num">
                                      <p:cBhvr additive="base">
                                        <p:cTn id="121" dur="2000"/>
                                        <p:tgtEl>
                                          <p:spTgt spid="13"/>
                                        </p:tgtEl>
                                        <p:attrNameLst>
                                          <p:attrName>ppt_x</p:attrName>
                                        </p:attrNameLst>
                                      </p:cBhvr>
                                      <p:tavLst>
                                        <p:tav tm="0">
                                          <p:val>
                                            <p:strVal val="ppt_x"/>
                                          </p:val>
                                        </p:tav>
                                        <p:tav tm="100000">
                                          <p:val>
                                            <p:strVal val="ppt_x"/>
                                          </p:val>
                                        </p:tav>
                                      </p:tavLst>
                                    </p:anim>
                                    <p:anim calcmode="lin" valueType="num">
                                      <p:cBhvr additive="base">
                                        <p:cTn id="122" dur="2000"/>
                                        <p:tgtEl>
                                          <p:spTgt spid="13"/>
                                        </p:tgtEl>
                                        <p:attrNameLst>
                                          <p:attrName>ppt_y</p:attrName>
                                        </p:attrNameLst>
                                      </p:cBhvr>
                                      <p:tavLst>
                                        <p:tav tm="0">
                                          <p:val>
                                            <p:strVal val="ppt_y"/>
                                          </p:val>
                                        </p:tav>
                                        <p:tav tm="100000">
                                          <p:val>
                                            <p:strVal val="0-ppt_h/2"/>
                                          </p:val>
                                        </p:tav>
                                      </p:tavLst>
                                    </p:anim>
                                    <p:set>
                                      <p:cBhvr>
                                        <p:cTn id="123" dur="1" fill="hold">
                                          <p:stCondLst>
                                            <p:cond delay="1999"/>
                                          </p:stCondLst>
                                        </p:cTn>
                                        <p:tgtEl>
                                          <p:spTgt spid="13"/>
                                        </p:tgtEl>
                                        <p:attrNameLst>
                                          <p:attrName>style.visibility</p:attrName>
                                        </p:attrNameLst>
                                      </p:cBhvr>
                                      <p:to>
                                        <p:strVal val="hidden"/>
                                      </p:to>
                                    </p:set>
                                  </p:childTnLst>
                                </p:cTn>
                              </p:par>
                              <p:par>
                                <p:cTn id="124" presetID="2" presetClass="exit" presetSubtype="1" fill="hold" grpId="2" nodeType="withEffect">
                                  <p:stCondLst>
                                    <p:cond delay="0"/>
                                  </p:stCondLst>
                                  <p:childTnLst>
                                    <p:anim calcmode="lin" valueType="num">
                                      <p:cBhvr additive="base">
                                        <p:cTn id="125" dur="2000"/>
                                        <p:tgtEl>
                                          <p:spTgt spid="14"/>
                                        </p:tgtEl>
                                        <p:attrNameLst>
                                          <p:attrName>ppt_x</p:attrName>
                                        </p:attrNameLst>
                                      </p:cBhvr>
                                      <p:tavLst>
                                        <p:tav tm="0">
                                          <p:val>
                                            <p:strVal val="ppt_x"/>
                                          </p:val>
                                        </p:tav>
                                        <p:tav tm="100000">
                                          <p:val>
                                            <p:strVal val="ppt_x"/>
                                          </p:val>
                                        </p:tav>
                                      </p:tavLst>
                                    </p:anim>
                                    <p:anim calcmode="lin" valueType="num">
                                      <p:cBhvr additive="base">
                                        <p:cTn id="126" dur="2000"/>
                                        <p:tgtEl>
                                          <p:spTgt spid="14"/>
                                        </p:tgtEl>
                                        <p:attrNameLst>
                                          <p:attrName>ppt_y</p:attrName>
                                        </p:attrNameLst>
                                      </p:cBhvr>
                                      <p:tavLst>
                                        <p:tav tm="0">
                                          <p:val>
                                            <p:strVal val="ppt_y"/>
                                          </p:val>
                                        </p:tav>
                                        <p:tav tm="100000">
                                          <p:val>
                                            <p:strVal val="0-ppt_h/2"/>
                                          </p:val>
                                        </p:tav>
                                      </p:tavLst>
                                    </p:anim>
                                    <p:set>
                                      <p:cBhvr>
                                        <p:cTn id="127" dur="1" fill="hold">
                                          <p:stCondLst>
                                            <p:cond delay="1999"/>
                                          </p:stCondLst>
                                        </p:cTn>
                                        <p:tgtEl>
                                          <p:spTgt spid="14"/>
                                        </p:tgtEl>
                                        <p:attrNameLst>
                                          <p:attrName>style.visibility</p:attrName>
                                        </p:attrNameLst>
                                      </p:cBhvr>
                                      <p:to>
                                        <p:strVal val="hidden"/>
                                      </p:to>
                                    </p:set>
                                  </p:childTnLst>
                                </p:cTn>
                              </p:par>
                              <p:par>
                                <p:cTn id="128" presetID="19" presetClass="exit" presetSubtype="10" fill="hold" grpId="3" nodeType="withEffect">
                                  <p:stCondLst>
                                    <p:cond delay="0"/>
                                  </p:stCondLst>
                                  <p:childTnLst>
                                    <p:anim calcmode="lin" valueType="num">
                                      <p:cBhvr>
                                        <p:cTn id="129" dur="2000"/>
                                        <p:tgtEl>
                                          <p:spTgt spid="3"/>
                                        </p:tgtEl>
                                        <p:attrNameLst>
                                          <p:attrName>ppt_h</p:attrName>
                                        </p:attrNameLst>
                                      </p:cBhvr>
                                      <p:tavLst>
                                        <p:tav tm="0">
                                          <p:val>
                                            <p:strVal val="ppt_h"/>
                                          </p:val>
                                        </p:tav>
                                        <p:tav tm="100000">
                                          <p:val>
                                            <p:strVal val="ppt_h"/>
                                          </p:val>
                                        </p:tav>
                                      </p:tavLst>
                                    </p:anim>
                                    <p:anim calcmode="lin" valueType="num">
                                      <p:cBhvr>
                                        <p:cTn id="130" dur="2000"/>
                                        <p:tgtEl>
                                          <p:spTgt spid="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31" dur="1" fill="hold">
                                          <p:stCondLst>
                                            <p:cond delay="1999"/>
                                          </p:stCondLst>
                                        </p:cTn>
                                        <p:tgtEl>
                                          <p:spTgt spid="3"/>
                                        </p:tgtEl>
                                        <p:attrNameLst>
                                          <p:attrName>style.visibility</p:attrName>
                                        </p:attrNameLst>
                                      </p:cBhvr>
                                      <p:to>
                                        <p:strVal val="hidden"/>
                                      </p:to>
                                    </p:set>
                                  </p:childTnLst>
                                </p:cTn>
                              </p:par>
                              <p:par>
                                <p:cTn id="132" presetID="19" presetClass="exit" presetSubtype="5" fill="hold" grpId="3" nodeType="withEffect">
                                  <p:stCondLst>
                                    <p:cond delay="0"/>
                                  </p:stCondLst>
                                  <p:childTnLst>
                                    <p:anim calcmode="lin" valueType="num">
                                      <p:cBhvr>
                                        <p:cTn id="133" dur="2000"/>
                                        <p:tgtEl>
                                          <p:spTgt spid="4"/>
                                        </p:tgtEl>
                                        <p:attrNameLst>
                                          <p:attrName>ppt_w</p:attrName>
                                        </p:attrNameLst>
                                      </p:cBhvr>
                                      <p:tavLst>
                                        <p:tav tm="0">
                                          <p:val>
                                            <p:strVal val="ppt_w"/>
                                          </p:val>
                                        </p:tav>
                                        <p:tav tm="100000">
                                          <p:val>
                                            <p:strVal val="ppt_w"/>
                                          </p:val>
                                        </p:tav>
                                      </p:tavLst>
                                    </p:anim>
                                    <p:anim calcmode="lin" valueType="num">
                                      <p:cBhvr>
                                        <p:cTn id="134" dur="2000"/>
                                        <p:tgtEl>
                                          <p:spTgt spid="4"/>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35" dur="1" fill="hold">
                                          <p:stCondLst>
                                            <p:cond delay="1999"/>
                                          </p:stCondLst>
                                        </p:cTn>
                                        <p:tgtEl>
                                          <p:spTgt spid="4"/>
                                        </p:tgtEl>
                                        <p:attrNameLst>
                                          <p:attrName>style.visibility</p:attrName>
                                        </p:attrNameLst>
                                      </p:cBhvr>
                                      <p:to>
                                        <p:strVal val="hidden"/>
                                      </p:to>
                                    </p:set>
                                  </p:childTnLst>
                                </p:cTn>
                              </p:par>
                              <p:par>
                                <p:cTn id="136" presetID="19" presetClass="exit" presetSubtype="10" fill="hold" grpId="3" nodeType="withEffect">
                                  <p:stCondLst>
                                    <p:cond delay="0"/>
                                  </p:stCondLst>
                                  <p:childTnLst>
                                    <p:anim calcmode="lin" valueType="num">
                                      <p:cBhvr>
                                        <p:cTn id="137" dur="2000"/>
                                        <p:tgtEl>
                                          <p:spTgt spid="5"/>
                                        </p:tgtEl>
                                        <p:attrNameLst>
                                          <p:attrName>ppt_h</p:attrName>
                                        </p:attrNameLst>
                                      </p:cBhvr>
                                      <p:tavLst>
                                        <p:tav tm="0">
                                          <p:val>
                                            <p:strVal val="ppt_h"/>
                                          </p:val>
                                        </p:tav>
                                        <p:tav tm="100000">
                                          <p:val>
                                            <p:strVal val="ppt_h"/>
                                          </p:val>
                                        </p:tav>
                                      </p:tavLst>
                                    </p:anim>
                                    <p:anim calcmode="lin" valueType="num">
                                      <p:cBhvr>
                                        <p:cTn id="138" dur="2000"/>
                                        <p:tgtEl>
                                          <p:spTgt spid="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39" dur="1" fill="hold">
                                          <p:stCondLst>
                                            <p:cond delay="1999"/>
                                          </p:stCondLst>
                                        </p:cTn>
                                        <p:tgtEl>
                                          <p:spTgt spid="5"/>
                                        </p:tgtEl>
                                        <p:attrNameLst>
                                          <p:attrName>style.visibility</p:attrName>
                                        </p:attrNameLst>
                                      </p:cBhvr>
                                      <p:to>
                                        <p:strVal val="hidden"/>
                                      </p:to>
                                    </p:set>
                                  </p:childTnLst>
                                </p:cTn>
                              </p:par>
                              <p:par>
                                <p:cTn id="140" presetID="19" presetClass="exit" presetSubtype="5" fill="hold" grpId="3" nodeType="withEffect">
                                  <p:stCondLst>
                                    <p:cond delay="0"/>
                                  </p:stCondLst>
                                  <p:childTnLst>
                                    <p:anim calcmode="lin" valueType="num">
                                      <p:cBhvr>
                                        <p:cTn id="141" dur="2000"/>
                                        <p:tgtEl>
                                          <p:spTgt spid="6"/>
                                        </p:tgtEl>
                                        <p:attrNameLst>
                                          <p:attrName>ppt_w</p:attrName>
                                        </p:attrNameLst>
                                      </p:cBhvr>
                                      <p:tavLst>
                                        <p:tav tm="0">
                                          <p:val>
                                            <p:strVal val="ppt_w"/>
                                          </p:val>
                                        </p:tav>
                                        <p:tav tm="100000">
                                          <p:val>
                                            <p:strVal val="ppt_w"/>
                                          </p:val>
                                        </p:tav>
                                      </p:tavLst>
                                    </p:anim>
                                    <p:anim calcmode="lin" valueType="num">
                                      <p:cBhvr>
                                        <p:cTn id="142" dur="2000"/>
                                        <p:tgtEl>
                                          <p:spTgt spid="6"/>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43" dur="1" fill="hold">
                                          <p:stCondLst>
                                            <p:cond delay="1999"/>
                                          </p:stCondLst>
                                        </p:cTn>
                                        <p:tgtEl>
                                          <p:spTgt spid="6"/>
                                        </p:tgtEl>
                                        <p:attrNameLst>
                                          <p:attrName>style.visibility</p:attrName>
                                        </p:attrNameLst>
                                      </p:cBhvr>
                                      <p:to>
                                        <p:strVal val="hidden"/>
                                      </p:to>
                                    </p:set>
                                  </p:childTnLst>
                                </p:cTn>
                              </p:par>
                              <p:par>
                                <p:cTn id="144" presetID="19" presetClass="exit" presetSubtype="10" fill="hold" grpId="3" nodeType="withEffect">
                                  <p:stCondLst>
                                    <p:cond delay="0"/>
                                  </p:stCondLst>
                                  <p:childTnLst>
                                    <p:anim calcmode="lin" valueType="num">
                                      <p:cBhvr>
                                        <p:cTn id="145" dur="2000"/>
                                        <p:tgtEl>
                                          <p:spTgt spid="7"/>
                                        </p:tgtEl>
                                        <p:attrNameLst>
                                          <p:attrName>ppt_h</p:attrName>
                                        </p:attrNameLst>
                                      </p:cBhvr>
                                      <p:tavLst>
                                        <p:tav tm="0">
                                          <p:val>
                                            <p:strVal val="ppt_h"/>
                                          </p:val>
                                        </p:tav>
                                        <p:tav tm="100000">
                                          <p:val>
                                            <p:strVal val="ppt_h"/>
                                          </p:val>
                                        </p:tav>
                                      </p:tavLst>
                                    </p:anim>
                                    <p:anim calcmode="lin" valueType="num">
                                      <p:cBhvr>
                                        <p:cTn id="146" dur="2000"/>
                                        <p:tgtEl>
                                          <p:spTgt spid="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47" dur="1" fill="hold">
                                          <p:stCondLst>
                                            <p:cond delay="1999"/>
                                          </p:stCondLst>
                                        </p:cTn>
                                        <p:tgtEl>
                                          <p:spTgt spid="7"/>
                                        </p:tgtEl>
                                        <p:attrNameLst>
                                          <p:attrName>style.visibility</p:attrName>
                                        </p:attrNameLst>
                                      </p:cBhvr>
                                      <p:to>
                                        <p:strVal val="hidden"/>
                                      </p:to>
                                    </p:set>
                                  </p:childTnLst>
                                </p:cTn>
                              </p:par>
                              <p:par>
                                <p:cTn id="148" presetID="19" presetClass="exit" presetSubtype="5" fill="hold" grpId="3" nodeType="withEffect">
                                  <p:stCondLst>
                                    <p:cond delay="0"/>
                                  </p:stCondLst>
                                  <p:childTnLst>
                                    <p:anim calcmode="lin" valueType="num">
                                      <p:cBhvr>
                                        <p:cTn id="149" dur="2000"/>
                                        <p:tgtEl>
                                          <p:spTgt spid="8"/>
                                        </p:tgtEl>
                                        <p:attrNameLst>
                                          <p:attrName>ppt_w</p:attrName>
                                        </p:attrNameLst>
                                      </p:cBhvr>
                                      <p:tavLst>
                                        <p:tav tm="0">
                                          <p:val>
                                            <p:strVal val="ppt_w"/>
                                          </p:val>
                                        </p:tav>
                                        <p:tav tm="100000">
                                          <p:val>
                                            <p:strVal val="ppt_w"/>
                                          </p:val>
                                        </p:tav>
                                      </p:tavLst>
                                    </p:anim>
                                    <p:anim calcmode="lin" valueType="num">
                                      <p:cBhvr>
                                        <p:cTn id="150" dur="2000"/>
                                        <p:tgtEl>
                                          <p:spTgt spid="8"/>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51" dur="1" fill="hold">
                                          <p:stCondLst>
                                            <p:cond delay="1999"/>
                                          </p:stCondLst>
                                        </p:cTn>
                                        <p:tgtEl>
                                          <p:spTgt spid="8"/>
                                        </p:tgtEl>
                                        <p:attrNameLst>
                                          <p:attrName>style.visibility</p:attrName>
                                        </p:attrNameLst>
                                      </p:cBhvr>
                                      <p:to>
                                        <p:strVal val="hidden"/>
                                      </p:to>
                                    </p:set>
                                  </p:childTnLst>
                                </p:cTn>
                              </p:par>
                              <p:par>
                                <p:cTn id="152" presetID="19" presetClass="exit" presetSubtype="10" fill="hold" grpId="3" nodeType="withEffect">
                                  <p:stCondLst>
                                    <p:cond delay="0"/>
                                  </p:stCondLst>
                                  <p:childTnLst>
                                    <p:anim calcmode="lin" valueType="num">
                                      <p:cBhvr>
                                        <p:cTn id="153" dur="2000"/>
                                        <p:tgtEl>
                                          <p:spTgt spid="9"/>
                                        </p:tgtEl>
                                        <p:attrNameLst>
                                          <p:attrName>ppt_h</p:attrName>
                                        </p:attrNameLst>
                                      </p:cBhvr>
                                      <p:tavLst>
                                        <p:tav tm="0">
                                          <p:val>
                                            <p:strVal val="ppt_h"/>
                                          </p:val>
                                        </p:tav>
                                        <p:tav tm="100000">
                                          <p:val>
                                            <p:strVal val="ppt_h"/>
                                          </p:val>
                                        </p:tav>
                                      </p:tavLst>
                                    </p:anim>
                                    <p:anim calcmode="lin" valueType="num">
                                      <p:cBhvr>
                                        <p:cTn id="154" dur="2000"/>
                                        <p:tgtEl>
                                          <p:spTgt spid="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55" dur="1" fill="hold">
                                          <p:stCondLst>
                                            <p:cond delay="1999"/>
                                          </p:stCondLst>
                                        </p:cTn>
                                        <p:tgtEl>
                                          <p:spTgt spid="9"/>
                                        </p:tgtEl>
                                        <p:attrNameLst>
                                          <p:attrName>style.visibility</p:attrName>
                                        </p:attrNameLst>
                                      </p:cBhvr>
                                      <p:to>
                                        <p:strVal val="hidden"/>
                                      </p:to>
                                    </p:set>
                                  </p:childTnLst>
                                </p:cTn>
                              </p:par>
                              <p:par>
                                <p:cTn id="156" presetID="19" presetClass="exit" presetSubtype="5" fill="hold" grpId="3" nodeType="withEffect">
                                  <p:stCondLst>
                                    <p:cond delay="0"/>
                                  </p:stCondLst>
                                  <p:childTnLst>
                                    <p:anim calcmode="lin" valueType="num">
                                      <p:cBhvr>
                                        <p:cTn id="157" dur="2000"/>
                                        <p:tgtEl>
                                          <p:spTgt spid="10"/>
                                        </p:tgtEl>
                                        <p:attrNameLst>
                                          <p:attrName>ppt_w</p:attrName>
                                        </p:attrNameLst>
                                      </p:cBhvr>
                                      <p:tavLst>
                                        <p:tav tm="0">
                                          <p:val>
                                            <p:strVal val="ppt_w"/>
                                          </p:val>
                                        </p:tav>
                                        <p:tav tm="100000">
                                          <p:val>
                                            <p:strVal val="ppt_w"/>
                                          </p:val>
                                        </p:tav>
                                      </p:tavLst>
                                    </p:anim>
                                    <p:anim calcmode="lin" valueType="num">
                                      <p:cBhvr>
                                        <p:cTn id="158" dur="2000"/>
                                        <p:tgtEl>
                                          <p:spTgt spid="10"/>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59" dur="1" fill="hold">
                                          <p:stCondLst>
                                            <p:cond delay="1999"/>
                                          </p:stCondLst>
                                        </p:cTn>
                                        <p:tgtEl>
                                          <p:spTgt spid="10"/>
                                        </p:tgtEl>
                                        <p:attrNameLst>
                                          <p:attrName>style.visibility</p:attrName>
                                        </p:attrNameLst>
                                      </p:cBhvr>
                                      <p:to>
                                        <p:strVal val="hidden"/>
                                      </p:to>
                                    </p:set>
                                  </p:childTnLst>
                                </p:cTn>
                              </p:par>
                              <p:par>
                                <p:cTn id="160" presetID="19" presetClass="exit" presetSubtype="10" fill="hold" grpId="3" nodeType="withEffect">
                                  <p:stCondLst>
                                    <p:cond delay="0"/>
                                  </p:stCondLst>
                                  <p:childTnLst>
                                    <p:anim calcmode="lin" valueType="num">
                                      <p:cBhvr>
                                        <p:cTn id="161" dur="2000"/>
                                        <p:tgtEl>
                                          <p:spTgt spid="11"/>
                                        </p:tgtEl>
                                        <p:attrNameLst>
                                          <p:attrName>ppt_h</p:attrName>
                                        </p:attrNameLst>
                                      </p:cBhvr>
                                      <p:tavLst>
                                        <p:tav tm="0">
                                          <p:val>
                                            <p:strVal val="ppt_h"/>
                                          </p:val>
                                        </p:tav>
                                        <p:tav tm="100000">
                                          <p:val>
                                            <p:strVal val="ppt_h"/>
                                          </p:val>
                                        </p:tav>
                                      </p:tavLst>
                                    </p:anim>
                                    <p:anim calcmode="lin" valueType="num">
                                      <p:cBhvr>
                                        <p:cTn id="162" dur="2000"/>
                                        <p:tgtEl>
                                          <p:spTgt spid="11"/>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63" dur="1" fill="hold">
                                          <p:stCondLst>
                                            <p:cond delay="1999"/>
                                          </p:stCondLst>
                                        </p:cTn>
                                        <p:tgtEl>
                                          <p:spTgt spid="11"/>
                                        </p:tgtEl>
                                        <p:attrNameLst>
                                          <p:attrName>style.visibility</p:attrName>
                                        </p:attrNameLst>
                                      </p:cBhvr>
                                      <p:to>
                                        <p:strVal val="hidden"/>
                                      </p:to>
                                    </p:set>
                                  </p:childTnLst>
                                </p:cTn>
                              </p:par>
                              <p:par>
                                <p:cTn id="164" presetID="19" presetClass="exit" presetSubtype="5" fill="hold" grpId="3" nodeType="withEffect">
                                  <p:stCondLst>
                                    <p:cond delay="0"/>
                                  </p:stCondLst>
                                  <p:childTnLst>
                                    <p:anim calcmode="lin" valueType="num">
                                      <p:cBhvr>
                                        <p:cTn id="165" dur="2000"/>
                                        <p:tgtEl>
                                          <p:spTgt spid="12"/>
                                        </p:tgtEl>
                                        <p:attrNameLst>
                                          <p:attrName>ppt_w</p:attrName>
                                        </p:attrNameLst>
                                      </p:cBhvr>
                                      <p:tavLst>
                                        <p:tav tm="0">
                                          <p:val>
                                            <p:strVal val="ppt_w"/>
                                          </p:val>
                                        </p:tav>
                                        <p:tav tm="100000">
                                          <p:val>
                                            <p:strVal val="ppt_w"/>
                                          </p:val>
                                        </p:tav>
                                      </p:tavLst>
                                    </p:anim>
                                    <p:anim calcmode="lin" valueType="num">
                                      <p:cBhvr>
                                        <p:cTn id="166" dur="2000"/>
                                        <p:tgtEl>
                                          <p:spTgt spid="12"/>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67" dur="1" fill="hold">
                                          <p:stCondLst>
                                            <p:cond delay="1999"/>
                                          </p:stCondLst>
                                        </p:cTn>
                                        <p:tgtEl>
                                          <p:spTgt spid="12"/>
                                        </p:tgtEl>
                                        <p:attrNameLst>
                                          <p:attrName>style.visibility</p:attrName>
                                        </p:attrNameLst>
                                      </p:cBhvr>
                                      <p:to>
                                        <p:strVal val="hidden"/>
                                      </p:to>
                                    </p:set>
                                  </p:childTnLst>
                                </p:cTn>
                              </p:par>
                              <p:par>
                                <p:cTn id="168" presetID="19" presetClass="exit" presetSubtype="10" fill="hold" grpId="3" nodeType="withEffect">
                                  <p:stCondLst>
                                    <p:cond delay="0"/>
                                  </p:stCondLst>
                                  <p:childTnLst>
                                    <p:anim calcmode="lin" valueType="num">
                                      <p:cBhvr>
                                        <p:cTn id="169" dur="2000"/>
                                        <p:tgtEl>
                                          <p:spTgt spid="13"/>
                                        </p:tgtEl>
                                        <p:attrNameLst>
                                          <p:attrName>ppt_h</p:attrName>
                                        </p:attrNameLst>
                                      </p:cBhvr>
                                      <p:tavLst>
                                        <p:tav tm="0">
                                          <p:val>
                                            <p:strVal val="ppt_h"/>
                                          </p:val>
                                        </p:tav>
                                        <p:tav tm="100000">
                                          <p:val>
                                            <p:strVal val="ppt_h"/>
                                          </p:val>
                                        </p:tav>
                                      </p:tavLst>
                                    </p:anim>
                                    <p:anim calcmode="lin" valueType="num">
                                      <p:cBhvr>
                                        <p:cTn id="170" dur="2000"/>
                                        <p:tgtEl>
                                          <p:spTgt spid="1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71" dur="1" fill="hold">
                                          <p:stCondLst>
                                            <p:cond delay="1999"/>
                                          </p:stCondLst>
                                        </p:cTn>
                                        <p:tgtEl>
                                          <p:spTgt spid="13"/>
                                        </p:tgtEl>
                                        <p:attrNameLst>
                                          <p:attrName>style.visibility</p:attrName>
                                        </p:attrNameLst>
                                      </p:cBhvr>
                                      <p:to>
                                        <p:strVal val="hidden"/>
                                      </p:to>
                                    </p:set>
                                  </p:childTnLst>
                                </p:cTn>
                              </p:par>
                              <p:par>
                                <p:cTn id="172" presetID="19" presetClass="exit" presetSubtype="5" fill="hold" grpId="3" nodeType="withEffect">
                                  <p:stCondLst>
                                    <p:cond delay="0"/>
                                  </p:stCondLst>
                                  <p:childTnLst>
                                    <p:anim calcmode="lin" valueType="num">
                                      <p:cBhvr>
                                        <p:cTn id="173" dur="2000"/>
                                        <p:tgtEl>
                                          <p:spTgt spid="14"/>
                                        </p:tgtEl>
                                        <p:attrNameLst>
                                          <p:attrName>ppt_w</p:attrName>
                                        </p:attrNameLst>
                                      </p:cBhvr>
                                      <p:tavLst>
                                        <p:tav tm="0">
                                          <p:val>
                                            <p:strVal val="ppt_w"/>
                                          </p:val>
                                        </p:tav>
                                        <p:tav tm="100000">
                                          <p:val>
                                            <p:strVal val="ppt_w"/>
                                          </p:val>
                                        </p:tav>
                                      </p:tavLst>
                                    </p:anim>
                                    <p:anim calcmode="lin" valueType="num">
                                      <p:cBhvr>
                                        <p:cTn id="174" dur="2000"/>
                                        <p:tgtEl>
                                          <p:spTgt spid="14"/>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75" dur="1" fill="hold">
                                          <p:stCondLst>
                                            <p:cond delay="1999"/>
                                          </p:stCondLst>
                                        </p:cTn>
                                        <p:tgtEl>
                                          <p:spTgt spid="14"/>
                                        </p:tgtEl>
                                        <p:attrNameLst>
                                          <p:attrName>style.visibility</p:attrName>
                                        </p:attrNameLst>
                                      </p:cBhvr>
                                      <p:to>
                                        <p:strVal val="hidden"/>
                                      </p:to>
                                    </p:set>
                                  </p:childTnLst>
                                </p:cTn>
                              </p:par>
                              <p:par>
                                <p:cTn id="176" presetID="23" presetClass="entr" presetSubtype="288" fill="hold" nodeType="withEffect">
                                  <p:stCondLst>
                                    <p:cond delay="0"/>
                                  </p:stCondLst>
                                  <p:childTnLst>
                                    <p:set>
                                      <p:cBhvr>
                                        <p:cTn id="177" dur="1" fill="hold">
                                          <p:stCondLst>
                                            <p:cond delay="0"/>
                                          </p:stCondLst>
                                        </p:cTn>
                                        <p:tgtEl>
                                          <p:spTgt spid="2"/>
                                        </p:tgtEl>
                                        <p:attrNameLst>
                                          <p:attrName>style.visibility</p:attrName>
                                        </p:attrNameLst>
                                      </p:cBhvr>
                                      <p:to>
                                        <p:strVal val="visible"/>
                                      </p:to>
                                    </p:set>
                                    <p:anim calcmode="lin" valueType="num">
                                      <p:cBhvr>
                                        <p:cTn id="178" dur="2000" fill="hold"/>
                                        <p:tgtEl>
                                          <p:spTgt spid="2"/>
                                        </p:tgtEl>
                                        <p:attrNameLst>
                                          <p:attrName>ppt_w</p:attrName>
                                        </p:attrNameLst>
                                      </p:cBhvr>
                                      <p:tavLst>
                                        <p:tav tm="0">
                                          <p:val>
                                            <p:strVal val="4/3*#ppt_w"/>
                                          </p:val>
                                        </p:tav>
                                        <p:tav tm="100000">
                                          <p:val>
                                            <p:strVal val="#ppt_w"/>
                                          </p:val>
                                        </p:tav>
                                      </p:tavLst>
                                    </p:anim>
                                    <p:anim calcmode="lin" valueType="num">
                                      <p:cBhvr>
                                        <p:cTn id="179" dur="2000" fill="hold"/>
                                        <p:tgtEl>
                                          <p:spTgt spid="2"/>
                                        </p:tgtEl>
                                        <p:attrNameLst>
                                          <p:attrName>ppt_h</p:attrName>
                                        </p:attrNameLst>
                                      </p:cBhvr>
                                      <p:tavLst>
                                        <p:tav tm="0">
                                          <p:val>
                                            <p:strVal val="4/3*#ppt_h"/>
                                          </p:val>
                                        </p:tav>
                                        <p:tav tm="100000">
                                          <p:val>
                                            <p:strVal val="#ppt_h"/>
                                          </p:val>
                                        </p:tav>
                                      </p:tavLst>
                                    </p:anim>
                                  </p:childTnLst>
                                </p:cTn>
                              </p:par>
                              <p:par>
                                <p:cTn id="180" presetID="16" presetClass="entr" presetSubtype="42" fill="hold" nodeType="withEffect">
                                  <p:stCondLst>
                                    <p:cond delay="0"/>
                                  </p:stCondLst>
                                  <p:childTnLst>
                                    <p:set>
                                      <p:cBhvr>
                                        <p:cTn id="181" dur="1" fill="hold">
                                          <p:stCondLst>
                                            <p:cond delay="0"/>
                                          </p:stCondLst>
                                        </p:cTn>
                                        <p:tgtEl>
                                          <p:spTgt spid="2"/>
                                        </p:tgtEl>
                                        <p:attrNameLst>
                                          <p:attrName>style.visibility</p:attrName>
                                        </p:attrNameLst>
                                      </p:cBhvr>
                                      <p:to>
                                        <p:strVal val="visible"/>
                                      </p:to>
                                    </p:set>
                                    <p:animEffect transition="in" filter="barn(outHorizontal)">
                                      <p:cBhvr>
                                        <p:cTn id="182"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4" grpId="0" animBg="1"/>
      <p:bldP spid="4" grpId="1" animBg="1"/>
      <p:bldP spid="4" grpId="2" animBg="1"/>
      <p:bldP spid="4" grpId="3" animBg="1"/>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nuevos paisajes naturales (1).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Elipse"/>
          <p:cNvSpPr/>
          <p:nvPr/>
        </p:nvSpPr>
        <p:spPr>
          <a:xfrm>
            <a:off x="2571736" y="0"/>
            <a:ext cx="2000264" cy="1000150"/>
          </a:xfrm>
          <a:prstGeom prst="ellipse">
            <a:avLst/>
          </a:prstGeom>
          <a:blipFill>
            <a:blip r:embed="rId3">
              <a:duotone>
                <a:schemeClr val="accent6">
                  <a:shade val="45000"/>
                  <a:satMod val="135000"/>
                </a:schemeClr>
                <a:prstClr val="white"/>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Elipse"/>
          <p:cNvSpPr/>
          <p:nvPr/>
        </p:nvSpPr>
        <p:spPr>
          <a:xfrm>
            <a:off x="2571736" y="1000114"/>
            <a:ext cx="2000264" cy="1071570"/>
          </a:xfrm>
          <a:prstGeom prst="ellipse">
            <a:avLst/>
          </a:prstGeom>
          <a:blipFill>
            <a:blip r:embed="rId3">
              <a:duotone>
                <a:schemeClr val="accent6">
                  <a:shade val="45000"/>
                  <a:satMod val="135000"/>
                </a:schemeClr>
                <a:prstClr val="white"/>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Elipse"/>
          <p:cNvSpPr/>
          <p:nvPr/>
        </p:nvSpPr>
        <p:spPr>
          <a:xfrm>
            <a:off x="2571736" y="2071684"/>
            <a:ext cx="2000264" cy="1000150"/>
          </a:xfrm>
          <a:prstGeom prst="ellipse">
            <a:avLst/>
          </a:prstGeom>
          <a:blipFill>
            <a:blip r:embed="rId3">
              <a:duotone>
                <a:schemeClr val="accent6">
                  <a:shade val="45000"/>
                  <a:satMod val="135000"/>
                </a:schemeClr>
                <a:prstClr val="white"/>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Elipse"/>
          <p:cNvSpPr/>
          <p:nvPr/>
        </p:nvSpPr>
        <p:spPr>
          <a:xfrm>
            <a:off x="2571736" y="3071816"/>
            <a:ext cx="2000264" cy="1000150"/>
          </a:xfrm>
          <a:prstGeom prst="ellipse">
            <a:avLst/>
          </a:prstGeom>
          <a:blipFill>
            <a:blip r:embed="rId3">
              <a:duotone>
                <a:schemeClr val="accent6">
                  <a:shade val="45000"/>
                  <a:satMod val="135000"/>
                </a:schemeClr>
                <a:prstClr val="white"/>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Elipse"/>
          <p:cNvSpPr/>
          <p:nvPr/>
        </p:nvSpPr>
        <p:spPr>
          <a:xfrm>
            <a:off x="2571736" y="4143350"/>
            <a:ext cx="2000264" cy="1000150"/>
          </a:xfrm>
          <a:prstGeom prst="ellipse">
            <a:avLst/>
          </a:prstGeom>
          <a:blipFill>
            <a:blip r:embed="rId3">
              <a:duotone>
                <a:schemeClr val="accent6">
                  <a:shade val="45000"/>
                  <a:satMod val="135000"/>
                </a:schemeClr>
                <a:prstClr val="white"/>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Elipse"/>
          <p:cNvSpPr/>
          <p:nvPr/>
        </p:nvSpPr>
        <p:spPr>
          <a:xfrm>
            <a:off x="4572000" y="0"/>
            <a:ext cx="2000264" cy="1000150"/>
          </a:xfrm>
          <a:prstGeom prst="ellipse">
            <a:avLst/>
          </a:prstGeom>
          <a:blipFill>
            <a:blip r:embed="rId3">
              <a:duotone>
                <a:schemeClr val="accent6">
                  <a:shade val="45000"/>
                  <a:satMod val="135000"/>
                </a:schemeClr>
                <a:prstClr val="white"/>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Elipse"/>
          <p:cNvSpPr/>
          <p:nvPr/>
        </p:nvSpPr>
        <p:spPr>
          <a:xfrm>
            <a:off x="4572000" y="1000114"/>
            <a:ext cx="2000264" cy="1071570"/>
          </a:xfrm>
          <a:prstGeom prst="ellipse">
            <a:avLst/>
          </a:prstGeom>
          <a:blipFill>
            <a:blip r:embed="rId3">
              <a:duotone>
                <a:schemeClr val="accent6">
                  <a:shade val="45000"/>
                  <a:satMod val="135000"/>
                </a:schemeClr>
                <a:prstClr val="white"/>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Elipse"/>
          <p:cNvSpPr/>
          <p:nvPr/>
        </p:nvSpPr>
        <p:spPr>
          <a:xfrm>
            <a:off x="4572000" y="2071684"/>
            <a:ext cx="2000264" cy="1000150"/>
          </a:xfrm>
          <a:prstGeom prst="ellipse">
            <a:avLst/>
          </a:prstGeom>
          <a:blipFill>
            <a:blip r:embed="rId3">
              <a:duotone>
                <a:schemeClr val="accent6">
                  <a:shade val="45000"/>
                  <a:satMod val="135000"/>
                </a:schemeClr>
                <a:prstClr val="white"/>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Elipse"/>
          <p:cNvSpPr/>
          <p:nvPr/>
        </p:nvSpPr>
        <p:spPr>
          <a:xfrm>
            <a:off x="4572000" y="3071816"/>
            <a:ext cx="2000264" cy="1000150"/>
          </a:xfrm>
          <a:prstGeom prst="ellipse">
            <a:avLst/>
          </a:prstGeom>
          <a:blipFill>
            <a:blip r:embed="rId3">
              <a:duotone>
                <a:schemeClr val="accent6">
                  <a:shade val="45000"/>
                  <a:satMod val="135000"/>
                </a:schemeClr>
                <a:prstClr val="white"/>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Elipse"/>
          <p:cNvSpPr/>
          <p:nvPr/>
        </p:nvSpPr>
        <p:spPr>
          <a:xfrm>
            <a:off x="4572000" y="4143350"/>
            <a:ext cx="2000264" cy="1000150"/>
          </a:xfrm>
          <a:prstGeom prst="ellipse">
            <a:avLst/>
          </a:prstGeom>
          <a:blipFill>
            <a:blip r:embed="rId3">
              <a:duotone>
                <a:schemeClr val="accent6">
                  <a:shade val="45000"/>
                  <a:satMod val="135000"/>
                </a:schemeClr>
                <a:prstClr val="white"/>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a:off x="-285784" y="-214332"/>
            <a:ext cx="9787006" cy="5715040"/>
          </a:xfrm>
          <a:prstGeom prst="rect">
            <a:avLst/>
          </a:prstGeom>
          <a:gradFill>
            <a:gsLst>
              <a:gs pos="0">
                <a:srgbClr val="DDEBCF"/>
              </a:gs>
              <a:gs pos="50000">
                <a:srgbClr val="9CB86E"/>
              </a:gs>
              <a:gs pos="100000">
                <a:srgbClr val="156B13"/>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3"/>
                                        </p:tgtEl>
                                        <p:attrNameLst>
                                          <p:attrName>style.visibility</p:attrName>
                                        </p:attrNameLst>
                                      </p:cBhvr>
                                      <p:to>
                                        <p:strVal val="hidden"/>
                                      </p:to>
                                    </p:set>
                                  </p:childTnLst>
                                </p:cTn>
                              </p:par>
                              <p:par>
                                <p:cTn id="7" presetID="2" presetClass="entr" presetSubtype="4" fill="hold" grpId="0"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additive="base">
                                        <p:cTn id="9" dur="2000" fill="hold"/>
                                        <p:tgtEl>
                                          <p:spTgt spid="3"/>
                                        </p:tgtEl>
                                        <p:attrNameLst>
                                          <p:attrName>ppt_x</p:attrName>
                                        </p:attrNameLst>
                                      </p:cBhvr>
                                      <p:tavLst>
                                        <p:tav tm="0">
                                          <p:val>
                                            <p:strVal val="#ppt_x"/>
                                          </p:val>
                                        </p:tav>
                                        <p:tav tm="100000">
                                          <p:val>
                                            <p:strVal val="#ppt_x"/>
                                          </p:val>
                                        </p:tav>
                                      </p:tavLst>
                                    </p:anim>
                                    <p:anim calcmode="lin" valueType="num">
                                      <p:cBhvr additive="base">
                                        <p:cTn id="10" dur="2000" fill="hold"/>
                                        <p:tgtEl>
                                          <p:spTgt spid="3"/>
                                        </p:tgtEl>
                                        <p:attrNameLst>
                                          <p:attrName>ppt_y</p:attrName>
                                        </p:attrNameLst>
                                      </p:cBhvr>
                                      <p:tavLst>
                                        <p:tav tm="0">
                                          <p:val>
                                            <p:strVal val="1+#ppt_h/2"/>
                                          </p:val>
                                        </p:tav>
                                        <p:tav tm="100000">
                                          <p:val>
                                            <p:strVal val="#ppt_y"/>
                                          </p:val>
                                        </p:tav>
                                      </p:tavLst>
                                    </p:anim>
                                  </p:childTnLst>
                                </p:cTn>
                              </p:par>
                              <p:par>
                                <p:cTn id="11" presetID="2" presetClass="entr" presetSubtype="4" fill="hold" grpId="0"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2000" fill="hold"/>
                                        <p:tgtEl>
                                          <p:spTgt spid="4"/>
                                        </p:tgtEl>
                                        <p:attrNameLst>
                                          <p:attrName>ppt_x</p:attrName>
                                        </p:attrNameLst>
                                      </p:cBhvr>
                                      <p:tavLst>
                                        <p:tav tm="0">
                                          <p:val>
                                            <p:strVal val="#ppt_x"/>
                                          </p:val>
                                        </p:tav>
                                        <p:tav tm="100000">
                                          <p:val>
                                            <p:strVal val="#ppt_x"/>
                                          </p:val>
                                        </p:tav>
                                      </p:tavLst>
                                    </p:anim>
                                    <p:anim calcmode="lin" valueType="num">
                                      <p:cBhvr additive="base">
                                        <p:cTn id="14" dur="2000" fill="hold"/>
                                        <p:tgtEl>
                                          <p:spTgt spid="4"/>
                                        </p:tgtEl>
                                        <p:attrNameLst>
                                          <p:attrName>ppt_y</p:attrName>
                                        </p:attrNameLst>
                                      </p:cBhvr>
                                      <p:tavLst>
                                        <p:tav tm="0">
                                          <p:val>
                                            <p:strVal val="1+#ppt_h/2"/>
                                          </p:val>
                                        </p:tav>
                                        <p:tav tm="100000">
                                          <p:val>
                                            <p:strVal val="#ppt_y"/>
                                          </p:val>
                                        </p:tav>
                                      </p:tavLst>
                                    </p:anim>
                                  </p:childTnLst>
                                </p:cTn>
                              </p:par>
                              <p:par>
                                <p:cTn id="15" presetID="2" presetClass="entr" presetSubtype="4" fill="hold" grpId="0"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additive="base">
                                        <p:cTn id="17" dur="2000" fill="hold"/>
                                        <p:tgtEl>
                                          <p:spTgt spid="5"/>
                                        </p:tgtEl>
                                        <p:attrNameLst>
                                          <p:attrName>ppt_x</p:attrName>
                                        </p:attrNameLst>
                                      </p:cBhvr>
                                      <p:tavLst>
                                        <p:tav tm="0">
                                          <p:val>
                                            <p:strVal val="#ppt_x"/>
                                          </p:val>
                                        </p:tav>
                                        <p:tav tm="100000">
                                          <p:val>
                                            <p:strVal val="#ppt_x"/>
                                          </p:val>
                                        </p:tav>
                                      </p:tavLst>
                                    </p:anim>
                                    <p:anim calcmode="lin" valueType="num">
                                      <p:cBhvr additive="base">
                                        <p:cTn id="18" dur="2000" fill="hold"/>
                                        <p:tgtEl>
                                          <p:spTgt spid="5"/>
                                        </p:tgtEl>
                                        <p:attrNameLst>
                                          <p:attrName>ppt_y</p:attrName>
                                        </p:attrNameLst>
                                      </p:cBhvr>
                                      <p:tavLst>
                                        <p:tav tm="0">
                                          <p:val>
                                            <p:strVal val="1+#ppt_h/2"/>
                                          </p:val>
                                        </p:tav>
                                        <p:tav tm="100000">
                                          <p:val>
                                            <p:strVal val="#ppt_y"/>
                                          </p:val>
                                        </p:tav>
                                      </p:tavLst>
                                    </p:anim>
                                  </p:childTnLst>
                                </p:cTn>
                              </p:par>
                              <p:par>
                                <p:cTn id="19" presetID="2" presetClass="entr" presetSubtype="4" fill="hold" grpId="0" nodeType="with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additive="base">
                                        <p:cTn id="21" dur="2000" fill="hold"/>
                                        <p:tgtEl>
                                          <p:spTgt spid="6"/>
                                        </p:tgtEl>
                                        <p:attrNameLst>
                                          <p:attrName>ppt_x</p:attrName>
                                        </p:attrNameLst>
                                      </p:cBhvr>
                                      <p:tavLst>
                                        <p:tav tm="0">
                                          <p:val>
                                            <p:strVal val="#ppt_x"/>
                                          </p:val>
                                        </p:tav>
                                        <p:tav tm="100000">
                                          <p:val>
                                            <p:strVal val="#ppt_x"/>
                                          </p:val>
                                        </p:tav>
                                      </p:tavLst>
                                    </p:anim>
                                    <p:anim calcmode="lin" valueType="num">
                                      <p:cBhvr additive="base">
                                        <p:cTn id="22" dur="2000" fill="hold"/>
                                        <p:tgtEl>
                                          <p:spTgt spid="6"/>
                                        </p:tgtEl>
                                        <p:attrNameLst>
                                          <p:attrName>ppt_y</p:attrName>
                                        </p:attrNameLst>
                                      </p:cBhvr>
                                      <p:tavLst>
                                        <p:tav tm="0">
                                          <p:val>
                                            <p:strVal val="1+#ppt_h/2"/>
                                          </p:val>
                                        </p:tav>
                                        <p:tav tm="100000">
                                          <p:val>
                                            <p:strVal val="#ppt_y"/>
                                          </p:val>
                                        </p:tav>
                                      </p:tavLst>
                                    </p:anim>
                                  </p:childTnLst>
                                </p:cTn>
                              </p:par>
                              <p:par>
                                <p:cTn id="23" presetID="2" presetClass="entr" presetSubtype="4" fill="hold" grpId="0" nodeType="withEffect">
                                  <p:stCondLst>
                                    <p:cond delay="0"/>
                                  </p:stCondLst>
                                  <p:childTnLst>
                                    <p:set>
                                      <p:cBhvr>
                                        <p:cTn id="24" dur="1" fill="hold">
                                          <p:stCondLst>
                                            <p:cond delay="0"/>
                                          </p:stCondLst>
                                        </p:cTn>
                                        <p:tgtEl>
                                          <p:spTgt spid="7"/>
                                        </p:tgtEl>
                                        <p:attrNameLst>
                                          <p:attrName>style.visibility</p:attrName>
                                        </p:attrNameLst>
                                      </p:cBhvr>
                                      <p:to>
                                        <p:strVal val="visible"/>
                                      </p:to>
                                    </p:set>
                                    <p:anim calcmode="lin" valueType="num">
                                      <p:cBhvr additive="base">
                                        <p:cTn id="25" dur="2000" fill="hold"/>
                                        <p:tgtEl>
                                          <p:spTgt spid="7"/>
                                        </p:tgtEl>
                                        <p:attrNameLst>
                                          <p:attrName>ppt_x</p:attrName>
                                        </p:attrNameLst>
                                      </p:cBhvr>
                                      <p:tavLst>
                                        <p:tav tm="0">
                                          <p:val>
                                            <p:strVal val="#ppt_x"/>
                                          </p:val>
                                        </p:tav>
                                        <p:tav tm="100000">
                                          <p:val>
                                            <p:strVal val="#ppt_x"/>
                                          </p:val>
                                        </p:tav>
                                      </p:tavLst>
                                    </p:anim>
                                    <p:anim calcmode="lin" valueType="num">
                                      <p:cBhvr additive="base">
                                        <p:cTn id="26" dur="2000" fill="hold"/>
                                        <p:tgtEl>
                                          <p:spTgt spid="7"/>
                                        </p:tgtEl>
                                        <p:attrNameLst>
                                          <p:attrName>ppt_y</p:attrName>
                                        </p:attrNameLst>
                                      </p:cBhvr>
                                      <p:tavLst>
                                        <p:tav tm="0">
                                          <p:val>
                                            <p:strVal val="1+#ppt_h/2"/>
                                          </p:val>
                                        </p:tav>
                                        <p:tav tm="100000">
                                          <p:val>
                                            <p:strVal val="#ppt_y"/>
                                          </p:val>
                                        </p:tav>
                                      </p:tavLst>
                                    </p:anim>
                                  </p:childTnLst>
                                </p:cTn>
                              </p:par>
                              <p:par>
                                <p:cTn id="27" presetID="2" presetClass="entr" presetSubtype="4" fill="hold" grpId="0" nodeType="withEffect">
                                  <p:stCondLst>
                                    <p:cond delay="0"/>
                                  </p:stCondLst>
                                  <p:childTnLst>
                                    <p:set>
                                      <p:cBhvr>
                                        <p:cTn id="28" dur="1" fill="hold">
                                          <p:stCondLst>
                                            <p:cond delay="0"/>
                                          </p:stCondLst>
                                        </p:cTn>
                                        <p:tgtEl>
                                          <p:spTgt spid="8"/>
                                        </p:tgtEl>
                                        <p:attrNameLst>
                                          <p:attrName>style.visibility</p:attrName>
                                        </p:attrNameLst>
                                      </p:cBhvr>
                                      <p:to>
                                        <p:strVal val="visible"/>
                                      </p:to>
                                    </p:set>
                                    <p:anim calcmode="lin" valueType="num">
                                      <p:cBhvr additive="base">
                                        <p:cTn id="29" dur="2000" fill="hold"/>
                                        <p:tgtEl>
                                          <p:spTgt spid="8"/>
                                        </p:tgtEl>
                                        <p:attrNameLst>
                                          <p:attrName>ppt_x</p:attrName>
                                        </p:attrNameLst>
                                      </p:cBhvr>
                                      <p:tavLst>
                                        <p:tav tm="0">
                                          <p:val>
                                            <p:strVal val="#ppt_x"/>
                                          </p:val>
                                        </p:tav>
                                        <p:tav tm="100000">
                                          <p:val>
                                            <p:strVal val="#ppt_x"/>
                                          </p:val>
                                        </p:tav>
                                      </p:tavLst>
                                    </p:anim>
                                    <p:anim calcmode="lin" valueType="num">
                                      <p:cBhvr additive="base">
                                        <p:cTn id="30" dur="2000" fill="hold"/>
                                        <p:tgtEl>
                                          <p:spTgt spid="8"/>
                                        </p:tgtEl>
                                        <p:attrNameLst>
                                          <p:attrName>ppt_y</p:attrName>
                                        </p:attrNameLst>
                                      </p:cBhvr>
                                      <p:tavLst>
                                        <p:tav tm="0">
                                          <p:val>
                                            <p:strVal val="1+#ppt_h/2"/>
                                          </p:val>
                                        </p:tav>
                                        <p:tav tm="100000">
                                          <p:val>
                                            <p:strVal val="#ppt_y"/>
                                          </p:val>
                                        </p:tav>
                                      </p:tavLst>
                                    </p:anim>
                                  </p:childTnLst>
                                </p:cTn>
                              </p:par>
                              <p:par>
                                <p:cTn id="31" presetID="2" presetClass="entr" presetSubtype="4" fill="hold" grpId="0" nodeType="withEffect">
                                  <p:stCondLst>
                                    <p:cond delay="0"/>
                                  </p:stCondLst>
                                  <p:childTnLst>
                                    <p:set>
                                      <p:cBhvr>
                                        <p:cTn id="32" dur="1" fill="hold">
                                          <p:stCondLst>
                                            <p:cond delay="0"/>
                                          </p:stCondLst>
                                        </p:cTn>
                                        <p:tgtEl>
                                          <p:spTgt spid="9"/>
                                        </p:tgtEl>
                                        <p:attrNameLst>
                                          <p:attrName>style.visibility</p:attrName>
                                        </p:attrNameLst>
                                      </p:cBhvr>
                                      <p:to>
                                        <p:strVal val="visible"/>
                                      </p:to>
                                    </p:set>
                                    <p:anim calcmode="lin" valueType="num">
                                      <p:cBhvr additive="base">
                                        <p:cTn id="33" dur="2000" fill="hold"/>
                                        <p:tgtEl>
                                          <p:spTgt spid="9"/>
                                        </p:tgtEl>
                                        <p:attrNameLst>
                                          <p:attrName>ppt_x</p:attrName>
                                        </p:attrNameLst>
                                      </p:cBhvr>
                                      <p:tavLst>
                                        <p:tav tm="0">
                                          <p:val>
                                            <p:strVal val="#ppt_x"/>
                                          </p:val>
                                        </p:tav>
                                        <p:tav tm="100000">
                                          <p:val>
                                            <p:strVal val="#ppt_x"/>
                                          </p:val>
                                        </p:tav>
                                      </p:tavLst>
                                    </p:anim>
                                    <p:anim calcmode="lin" valueType="num">
                                      <p:cBhvr additive="base">
                                        <p:cTn id="34" dur="2000" fill="hold"/>
                                        <p:tgtEl>
                                          <p:spTgt spid="9"/>
                                        </p:tgtEl>
                                        <p:attrNameLst>
                                          <p:attrName>ppt_y</p:attrName>
                                        </p:attrNameLst>
                                      </p:cBhvr>
                                      <p:tavLst>
                                        <p:tav tm="0">
                                          <p:val>
                                            <p:strVal val="1+#ppt_h/2"/>
                                          </p:val>
                                        </p:tav>
                                        <p:tav tm="100000">
                                          <p:val>
                                            <p:strVal val="#ppt_y"/>
                                          </p:val>
                                        </p:tav>
                                      </p:tavLst>
                                    </p:anim>
                                  </p:childTnLst>
                                </p:cTn>
                              </p:par>
                              <p:par>
                                <p:cTn id="35" presetID="2" presetClass="entr" presetSubtype="4" fill="hold" grpId="0" nodeType="withEffect">
                                  <p:stCondLst>
                                    <p:cond delay="0"/>
                                  </p:stCondLst>
                                  <p:childTnLst>
                                    <p:set>
                                      <p:cBhvr>
                                        <p:cTn id="36" dur="1" fill="hold">
                                          <p:stCondLst>
                                            <p:cond delay="0"/>
                                          </p:stCondLst>
                                        </p:cTn>
                                        <p:tgtEl>
                                          <p:spTgt spid="10"/>
                                        </p:tgtEl>
                                        <p:attrNameLst>
                                          <p:attrName>style.visibility</p:attrName>
                                        </p:attrNameLst>
                                      </p:cBhvr>
                                      <p:to>
                                        <p:strVal val="visible"/>
                                      </p:to>
                                    </p:set>
                                    <p:anim calcmode="lin" valueType="num">
                                      <p:cBhvr additive="base">
                                        <p:cTn id="37" dur="2000" fill="hold"/>
                                        <p:tgtEl>
                                          <p:spTgt spid="10"/>
                                        </p:tgtEl>
                                        <p:attrNameLst>
                                          <p:attrName>ppt_x</p:attrName>
                                        </p:attrNameLst>
                                      </p:cBhvr>
                                      <p:tavLst>
                                        <p:tav tm="0">
                                          <p:val>
                                            <p:strVal val="#ppt_x"/>
                                          </p:val>
                                        </p:tav>
                                        <p:tav tm="100000">
                                          <p:val>
                                            <p:strVal val="#ppt_x"/>
                                          </p:val>
                                        </p:tav>
                                      </p:tavLst>
                                    </p:anim>
                                    <p:anim calcmode="lin" valueType="num">
                                      <p:cBhvr additive="base">
                                        <p:cTn id="38" dur="2000" fill="hold"/>
                                        <p:tgtEl>
                                          <p:spTgt spid="10"/>
                                        </p:tgtEl>
                                        <p:attrNameLst>
                                          <p:attrName>ppt_y</p:attrName>
                                        </p:attrNameLst>
                                      </p:cBhvr>
                                      <p:tavLst>
                                        <p:tav tm="0">
                                          <p:val>
                                            <p:strVal val="1+#ppt_h/2"/>
                                          </p:val>
                                        </p:tav>
                                        <p:tav tm="100000">
                                          <p:val>
                                            <p:strVal val="#ppt_y"/>
                                          </p:val>
                                        </p:tav>
                                      </p:tavLst>
                                    </p:anim>
                                  </p:childTnLst>
                                </p:cTn>
                              </p:par>
                              <p:par>
                                <p:cTn id="39" presetID="2" presetClass="entr" presetSubtype="4" fill="hold" grpId="0" nodeType="withEffect">
                                  <p:stCondLst>
                                    <p:cond delay="0"/>
                                  </p:stCondLst>
                                  <p:childTnLst>
                                    <p:set>
                                      <p:cBhvr>
                                        <p:cTn id="40" dur="1" fill="hold">
                                          <p:stCondLst>
                                            <p:cond delay="0"/>
                                          </p:stCondLst>
                                        </p:cTn>
                                        <p:tgtEl>
                                          <p:spTgt spid="11"/>
                                        </p:tgtEl>
                                        <p:attrNameLst>
                                          <p:attrName>style.visibility</p:attrName>
                                        </p:attrNameLst>
                                      </p:cBhvr>
                                      <p:to>
                                        <p:strVal val="visible"/>
                                      </p:to>
                                    </p:set>
                                    <p:anim calcmode="lin" valueType="num">
                                      <p:cBhvr additive="base">
                                        <p:cTn id="41" dur="2000" fill="hold"/>
                                        <p:tgtEl>
                                          <p:spTgt spid="11"/>
                                        </p:tgtEl>
                                        <p:attrNameLst>
                                          <p:attrName>ppt_x</p:attrName>
                                        </p:attrNameLst>
                                      </p:cBhvr>
                                      <p:tavLst>
                                        <p:tav tm="0">
                                          <p:val>
                                            <p:strVal val="#ppt_x"/>
                                          </p:val>
                                        </p:tav>
                                        <p:tav tm="100000">
                                          <p:val>
                                            <p:strVal val="#ppt_x"/>
                                          </p:val>
                                        </p:tav>
                                      </p:tavLst>
                                    </p:anim>
                                    <p:anim calcmode="lin" valueType="num">
                                      <p:cBhvr additive="base">
                                        <p:cTn id="42" dur="2000" fill="hold"/>
                                        <p:tgtEl>
                                          <p:spTgt spid="11"/>
                                        </p:tgtEl>
                                        <p:attrNameLst>
                                          <p:attrName>ppt_y</p:attrName>
                                        </p:attrNameLst>
                                      </p:cBhvr>
                                      <p:tavLst>
                                        <p:tav tm="0">
                                          <p:val>
                                            <p:strVal val="1+#ppt_h/2"/>
                                          </p:val>
                                        </p:tav>
                                        <p:tav tm="100000">
                                          <p:val>
                                            <p:strVal val="#ppt_y"/>
                                          </p:val>
                                        </p:tav>
                                      </p:tavLst>
                                    </p:anim>
                                  </p:childTnLst>
                                </p:cTn>
                              </p:par>
                              <p:par>
                                <p:cTn id="43" presetID="2" presetClass="entr" presetSubtype="4" fill="hold" grpId="0" nodeType="withEffect">
                                  <p:stCondLst>
                                    <p:cond delay="0"/>
                                  </p:stCondLst>
                                  <p:childTnLst>
                                    <p:set>
                                      <p:cBhvr>
                                        <p:cTn id="44" dur="1" fill="hold">
                                          <p:stCondLst>
                                            <p:cond delay="0"/>
                                          </p:stCondLst>
                                        </p:cTn>
                                        <p:tgtEl>
                                          <p:spTgt spid="12"/>
                                        </p:tgtEl>
                                        <p:attrNameLst>
                                          <p:attrName>style.visibility</p:attrName>
                                        </p:attrNameLst>
                                      </p:cBhvr>
                                      <p:to>
                                        <p:strVal val="visible"/>
                                      </p:to>
                                    </p:set>
                                    <p:anim calcmode="lin" valueType="num">
                                      <p:cBhvr additive="base">
                                        <p:cTn id="45" dur="2000" fill="hold"/>
                                        <p:tgtEl>
                                          <p:spTgt spid="12"/>
                                        </p:tgtEl>
                                        <p:attrNameLst>
                                          <p:attrName>ppt_x</p:attrName>
                                        </p:attrNameLst>
                                      </p:cBhvr>
                                      <p:tavLst>
                                        <p:tav tm="0">
                                          <p:val>
                                            <p:strVal val="#ppt_x"/>
                                          </p:val>
                                        </p:tav>
                                        <p:tav tm="100000">
                                          <p:val>
                                            <p:strVal val="#ppt_x"/>
                                          </p:val>
                                        </p:tav>
                                      </p:tavLst>
                                    </p:anim>
                                    <p:anim calcmode="lin" valueType="num">
                                      <p:cBhvr additive="base">
                                        <p:cTn id="46" dur="2000" fill="hold"/>
                                        <p:tgtEl>
                                          <p:spTgt spid="12"/>
                                        </p:tgtEl>
                                        <p:attrNameLst>
                                          <p:attrName>ppt_y</p:attrName>
                                        </p:attrNameLst>
                                      </p:cBhvr>
                                      <p:tavLst>
                                        <p:tav tm="0">
                                          <p:val>
                                            <p:strVal val="1+#ppt_h/2"/>
                                          </p:val>
                                        </p:tav>
                                        <p:tav tm="100000">
                                          <p:val>
                                            <p:strVal val="#ppt_y"/>
                                          </p:val>
                                        </p:tav>
                                      </p:tavLst>
                                    </p:anim>
                                  </p:childTnLst>
                                </p:cTn>
                              </p:par>
                              <p:par>
                                <p:cTn id="47" presetID="8" presetClass="emph" presetSubtype="0" fill="hold" grpId="1" nodeType="withEffect">
                                  <p:stCondLst>
                                    <p:cond delay="0"/>
                                  </p:stCondLst>
                                  <p:childTnLst>
                                    <p:animRot by="21600000">
                                      <p:cBhvr>
                                        <p:cTn id="48" dur="2000" fill="hold"/>
                                        <p:tgtEl>
                                          <p:spTgt spid="3"/>
                                        </p:tgtEl>
                                        <p:attrNameLst>
                                          <p:attrName>r</p:attrName>
                                        </p:attrNameLst>
                                      </p:cBhvr>
                                    </p:animRot>
                                  </p:childTnLst>
                                </p:cTn>
                              </p:par>
                              <p:par>
                                <p:cTn id="49" presetID="8" presetClass="emph" presetSubtype="0" fill="hold" grpId="1" nodeType="withEffect">
                                  <p:stCondLst>
                                    <p:cond delay="0"/>
                                  </p:stCondLst>
                                  <p:childTnLst>
                                    <p:animRot by="21600000">
                                      <p:cBhvr>
                                        <p:cTn id="50" dur="2000" fill="hold"/>
                                        <p:tgtEl>
                                          <p:spTgt spid="4"/>
                                        </p:tgtEl>
                                        <p:attrNameLst>
                                          <p:attrName>r</p:attrName>
                                        </p:attrNameLst>
                                      </p:cBhvr>
                                    </p:animRot>
                                  </p:childTnLst>
                                </p:cTn>
                              </p:par>
                              <p:par>
                                <p:cTn id="51" presetID="8" presetClass="emph" presetSubtype="0" fill="hold" grpId="1" nodeType="withEffect">
                                  <p:stCondLst>
                                    <p:cond delay="0"/>
                                  </p:stCondLst>
                                  <p:childTnLst>
                                    <p:animRot by="21600000">
                                      <p:cBhvr>
                                        <p:cTn id="52" dur="2000" fill="hold"/>
                                        <p:tgtEl>
                                          <p:spTgt spid="5"/>
                                        </p:tgtEl>
                                        <p:attrNameLst>
                                          <p:attrName>r</p:attrName>
                                        </p:attrNameLst>
                                      </p:cBhvr>
                                    </p:animRot>
                                  </p:childTnLst>
                                </p:cTn>
                              </p:par>
                              <p:par>
                                <p:cTn id="53" presetID="8" presetClass="emph" presetSubtype="0" fill="hold" grpId="1" nodeType="withEffect">
                                  <p:stCondLst>
                                    <p:cond delay="0"/>
                                  </p:stCondLst>
                                  <p:childTnLst>
                                    <p:animRot by="21600000">
                                      <p:cBhvr>
                                        <p:cTn id="54" dur="2000" fill="hold"/>
                                        <p:tgtEl>
                                          <p:spTgt spid="6"/>
                                        </p:tgtEl>
                                        <p:attrNameLst>
                                          <p:attrName>r</p:attrName>
                                        </p:attrNameLst>
                                      </p:cBhvr>
                                    </p:animRot>
                                  </p:childTnLst>
                                </p:cTn>
                              </p:par>
                              <p:par>
                                <p:cTn id="55" presetID="8" presetClass="emph" presetSubtype="0" fill="hold" grpId="1" nodeType="withEffect">
                                  <p:stCondLst>
                                    <p:cond delay="0"/>
                                  </p:stCondLst>
                                  <p:childTnLst>
                                    <p:animRot by="21600000">
                                      <p:cBhvr>
                                        <p:cTn id="56" dur="2000" fill="hold"/>
                                        <p:tgtEl>
                                          <p:spTgt spid="7"/>
                                        </p:tgtEl>
                                        <p:attrNameLst>
                                          <p:attrName>r</p:attrName>
                                        </p:attrNameLst>
                                      </p:cBhvr>
                                    </p:animRot>
                                  </p:childTnLst>
                                </p:cTn>
                              </p:par>
                              <p:par>
                                <p:cTn id="57" presetID="8" presetClass="emph" presetSubtype="0" fill="hold" grpId="1" nodeType="withEffect">
                                  <p:stCondLst>
                                    <p:cond delay="0"/>
                                  </p:stCondLst>
                                  <p:childTnLst>
                                    <p:animRot by="-21600000">
                                      <p:cBhvr>
                                        <p:cTn id="58" dur="2000" fill="hold"/>
                                        <p:tgtEl>
                                          <p:spTgt spid="8"/>
                                        </p:tgtEl>
                                        <p:attrNameLst>
                                          <p:attrName>r</p:attrName>
                                        </p:attrNameLst>
                                      </p:cBhvr>
                                    </p:animRot>
                                  </p:childTnLst>
                                </p:cTn>
                              </p:par>
                              <p:par>
                                <p:cTn id="59" presetID="8" presetClass="emph" presetSubtype="0" fill="hold" grpId="1" nodeType="withEffect">
                                  <p:stCondLst>
                                    <p:cond delay="0"/>
                                  </p:stCondLst>
                                  <p:childTnLst>
                                    <p:animRot by="-21600000">
                                      <p:cBhvr>
                                        <p:cTn id="60" dur="2000" fill="hold"/>
                                        <p:tgtEl>
                                          <p:spTgt spid="9"/>
                                        </p:tgtEl>
                                        <p:attrNameLst>
                                          <p:attrName>r</p:attrName>
                                        </p:attrNameLst>
                                      </p:cBhvr>
                                    </p:animRot>
                                  </p:childTnLst>
                                </p:cTn>
                              </p:par>
                              <p:par>
                                <p:cTn id="61" presetID="8" presetClass="emph" presetSubtype="0" fill="hold" grpId="1" nodeType="withEffect">
                                  <p:stCondLst>
                                    <p:cond delay="0"/>
                                  </p:stCondLst>
                                  <p:childTnLst>
                                    <p:animRot by="-21600000">
                                      <p:cBhvr>
                                        <p:cTn id="62" dur="2000" fill="hold"/>
                                        <p:tgtEl>
                                          <p:spTgt spid="10"/>
                                        </p:tgtEl>
                                        <p:attrNameLst>
                                          <p:attrName>r</p:attrName>
                                        </p:attrNameLst>
                                      </p:cBhvr>
                                    </p:animRot>
                                  </p:childTnLst>
                                </p:cTn>
                              </p:par>
                              <p:par>
                                <p:cTn id="63" presetID="8" presetClass="emph" presetSubtype="0" fill="hold" grpId="1" nodeType="withEffect">
                                  <p:stCondLst>
                                    <p:cond delay="0"/>
                                  </p:stCondLst>
                                  <p:childTnLst>
                                    <p:animRot by="-21600000">
                                      <p:cBhvr>
                                        <p:cTn id="64" dur="2000" fill="hold"/>
                                        <p:tgtEl>
                                          <p:spTgt spid="11"/>
                                        </p:tgtEl>
                                        <p:attrNameLst>
                                          <p:attrName>r</p:attrName>
                                        </p:attrNameLst>
                                      </p:cBhvr>
                                    </p:animRot>
                                  </p:childTnLst>
                                </p:cTn>
                              </p:par>
                              <p:par>
                                <p:cTn id="65" presetID="8" presetClass="emph" presetSubtype="0" fill="hold" grpId="1" nodeType="withEffect">
                                  <p:stCondLst>
                                    <p:cond delay="0"/>
                                  </p:stCondLst>
                                  <p:childTnLst>
                                    <p:animRot by="-21600000">
                                      <p:cBhvr>
                                        <p:cTn id="66" dur="2000" fill="hold"/>
                                        <p:tgtEl>
                                          <p:spTgt spid="12"/>
                                        </p:tgtEl>
                                        <p:attrNameLst>
                                          <p:attrName>r</p:attrName>
                                        </p:attrNameLst>
                                      </p:cBhvr>
                                    </p:animRot>
                                  </p:childTnLst>
                                </p:cTn>
                              </p:par>
                            </p:childTnLst>
                          </p:cTn>
                        </p:par>
                        <p:par>
                          <p:cTn id="67" fill="hold">
                            <p:stCondLst>
                              <p:cond delay="2000"/>
                            </p:stCondLst>
                            <p:childTnLst>
                              <p:par>
                                <p:cTn id="68" presetID="2" presetClass="exit" presetSubtype="4" fill="hold" grpId="2" nodeType="afterEffect">
                                  <p:stCondLst>
                                    <p:cond delay="0"/>
                                  </p:stCondLst>
                                  <p:childTnLst>
                                    <p:anim calcmode="lin" valueType="num">
                                      <p:cBhvr additive="base">
                                        <p:cTn id="69" dur="2000"/>
                                        <p:tgtEl>
                                          <p:spTgt spid="3"/>
                                        </p:tgtEl>
                                        <p:attrNameLst>
                                          <p:attrName>ppt_x</p:attrName>
                                        </p:attrNameLst>
                                      </p:cBhvr>
                                      <p:tavLst>
                                        <p:tav tm="0">
                                          <p:val>
                                            <p:strVal val="ppt_x"/>
                                          </p:val>
                                        </p:tav>
                                        <p:tav tm="100000">
                                          <p:val>
                                            <p:strVal val="ppt_x"/>
                                          </p:val>
                                        </p:tav>
                                      </p:tavLst>
                                    </p:anim>
                                    <p:anim calcmode="lin" valueType="num">
                                      <p:cBhvr additive="base">
                                        <p:cTn id="70" dur="2000"/>
                                        <p:tgtEl>
                                          <p:spTgt spid="3"/>
                                        </p:tgtEl>
                                        <p:attrNameLst>
                                          <p:attrName>ppt_y</p:attrName>
                                        </p:attrNameLst>
                                      </p:cBhvr>
                                      <p:tavLst>
                                        <p:tav tm="0">
                                          <p:val>
                                            <p:strVal val="ppt_y"/>
                                          </p:val>
                                        </p:tav>
                                        <p:tav tm="100000">
                                          <p:val>
                                            <p:strVal val="1+ppt_h/2"/>
                                          </p:val>
                                        </p:tav>
                                      </p:tavLst>
                                    </p:anim>
                                    <p:set>
                                      <p:cBhvr>
                                        <p:cTn id="71" dur="1" fill="hold">
                                          <p:stCondLst>
                                            <p:cond delay="1999"/>
                                          </p:stCondLst>
                                        </p:cTn>
                                        <p:tgtEl>
                                          <p:spTgt spid="3"/>
                                        </p:tgtEl>
                                        <p:attrNameLst>
                                          <p:attrName>style.visibility</p:attrName>
                                        </p:attrNameLst>
                                      </p:cBhvr>
                                      <p:to>
                                        <p:strVal val="hidden"/>
                                      </p:to>
                                    </p:set>
                                  </p:childTnLst>
                                </p:cTn>
                              </p:par>
                              <p:par>
                                <p:cTn id="72" presetID="2" presetClass="exit" presetSubtype="4" fill="hold" grpId="2" nodeType="withEffect">
                                  <p:stCondLst>
                                    <p:cond delay="0"/>
                                  </p:stCondLst>
                                  <p:childTnLst>
                                    <p:anim calcmode="lin" valueType="num">
                                      <p:cBhvr additive="base">
                                        <p:cTn id="73" dur="2000"/>
                                        <p:tgtEl>
                                          <p:spTgt spid="4"/>
                                        </p:tgtEl>
                                        <p:attrNameLst>
                                          <p:attrName>ppt_x</p:attrName>
                                        </p:attrNameLst>
                                      </p:cBhvr>
                                      <p:tavLst>
                                        <p:tav tm="0">
                                          <p:val>
                                            <p:strVal val="ppt_x"/>
                                          </p:val>
                                        </p:tav>
                                        <p:tav tm="100000">
                                          <p:val>
                                            <p:strVal val="ppt_x"/>
                                          </p:val>
                                        </p:tav>
                                      </p:tavLst>
                                    </p:anim>
                                    <p:anim calcmode="lin" valueType="num">
                                      <p:cBhvr additive="base">
                                        <p:cTn id="74" dur="2000"/>
                                        <p:tgtEl>
                                          <p:spTgt spid="4"/>
                                        </p:tgtEl>
                                        <p:attrNameLst>
                                          <p:attrName>ppt_y</p:attrName>
                                        </p:attrNameLst>
                                      </p:cBhvr>
                                      <p:tavLst>
                                        <p:tav tm="0">
                                          <p:val>
                                            <p:strVal val="ppt_y"/>
                                          </p:val>
                                        </p:tav>
                                        <p:tav tm="100000">
                                          <p:val>
                                            <p:strVal val="1+ppt_h/2"/>
                                          </p:val>
                                        </p:tav>
                                      </p:tavLst>
                                    </p:anim>
                                    <p:set>
                                      <p:cBhvr>
                                        <p:cTn id="75" dur="1" fill="hold">
                                          <p:stCondLst>
                                            <p:cond delay="1999"/>
                                          </p:stCondLst>
                                        </p:cTn>
                                        <p:tgtEl>
                                          <p:spTgt spid="4"/>
                                        </p:tgtEl>
                                        <p:attrNameLst>
                                          <p:attrName>style.visibility</p:attrName>
                                        </p:attrNameLst>
                                      </p:cBhvr>
                                      <p:to>
                                        <p:strVal val="hidden"/>
                                      </p:to>
                                    </p:set>
                                  </p:childTnLst>
                                </p:cTn>
                              </p:par>
                              <p:par>
                                <p:cTn id="76" presetID="2" presetClass="exit" presetSubtype="4" fill="hold" grpId="2" nodeType="withEffect">
                                  <p:stCondLst>
                                    <p:cond delay="0"/>
                                  </p:stCondLst>
                                  <p:childTnLst>
                                    <p:anim calcmode="lin" valueType="num">
                                      <p:cBhvr additive="base">
                                        <p:cTn id="77" dur="2000"/>
                                        <p:tgtEl>
                                          <p:spTgt spid="5"/>
                                        </p:tgtEl>
                                        <p:attrNameLst>
                                          <p:attrName>ppt_x</p:attrName>
                                        </p:attrNameLst>
                                      </p:cBhvr>
                                      <p:tavLst>
                                        <p:tav tm="0">
                                          <p:val>
                                            <p:strVal val="ppt_x"/>
                                          </p:val>
                                        </p:tav>
                                        <p:tav tm="100000">
                                          <p:val>
                                            <p:strVal val="ppt_x"/>
                                          </p:val>
                                        </p:tav>
                                      </p:tavLst>
                                    </p:anim>
                                    <p:anim calcmode="lin" valueType="num">
                                      <p:cBhvr additive="base">
                                        <p:cTn id="78" dur="2000"/>
                                        <p:tgtEl>
                                          <p:spTgt spid="5"/>
                                        </p:tgtEl>
                                        <p:attrNameLst>
                                          <p:attrName>ppt_y</p:attrName>
                                        </p:attrNameLst>
                                      </p:cBhvr>
                                      <p:tavLst>
                                        <p:tav tm="0">
                                          <p:val>
                                            <p:strVal val="ppt_y"/>
                                          </p:val>
                                        </p:tav>
                                        <p:tav tm="100000">
                                          <p:val>
                                            <p:strVal val="1+ppt_h/2"/>
                                          </p:val>
                                        </p:tav>
                                      </p:tavLst>
                                    </p:anim>
                                    <p:set>
                                      <p:cBhvr>
                                        <p:cTn id="79" dur="1" fill="hold">
                                          <p:stCondLst>
                                            <p:cond delay="1999"/>
                                          </p:stCondLst>
                                        </p:cTn>
                                        <p:tgtEl>
                                          <p:spTgt spid="5"/>
                                        </p:tgtEl>
                                        <p:attrNameLst>
                                          <p:attrName>style.visibility</p:attrName>
                                        </p:attrNameLst>
                                      </p:cBhvr>
                                      <p:to>
                                        <p:strVal val="hidden"/>
                                      </p:to>
                                    </p:set>
                                  </p:childTnLst>
                                </p:cTn>
                              </p:par>
                              <p:par>
                                <p:cTn id="80" presetID="2" presetClass="exit" presetSubtype="4" fill="hold" grpId="2" nodeType="withEffect">
                                  <p:stCondLst>
                                    <p:cond delay="0"/>
                                  </p:stCondLst>
                                  <p:childTnLst>
                                    <p:anim calcmode="lin" valueType="num">
                                      <p:cBhvr additive="base">
                                        <p:cTn id="81" dur="2000"/>
                                        <p:tgtEl>
                                          <p:spTgt spid="6"/>
                                        </p:tgtEl>
                                        <p:attrNameLst>
                                          <p:attrName>ppt_x</p:attrName>
                                        </p:attrNameLst>
                                      </p:cBhvr>
                                      <p:tavLst>
                                        <p:tav tm="0">
                                          <p:val>
                                            <p:strVal val="ppt_x"/>
                                          </p:val>
                                        </p:tav>
                                        <p:tav tm="100000">
                                          <p:val>
                                            <p:strVal val="ppt_x"/>
                                          </p:val>
                                        </p:tav>
                                      </p:tavLst>
                                    </p:anim>
                                    <p:anim calcmode="lin" valueType="num">
                                      <p:cBhvr additive="base">
                                        <p:cTn id="82" dur="2000"/>
                                        <p:tgtEl>
                                          <p:spTgt spid="6"/>
                                        </p:tgtEl>
                                        <p:attrNameLst>
                                          <p:attrName>ppt_y</p:attrName>
                                        </p:attrNameLst>
                                      </p:cBhvr>
                                      <p:tavLst>
                                        <p:tav tm="0">
                                          <p:val>
                                            <p:strVal val="ppt_y"/>
                                          </p:val>
                                        </p:tav>
                                        <p:tav tm="100000">
                                          <p:val>
                                            <p:strVal val="1+ppt_h/2"/>
                                          </p:val>
                                        </p:tav>
                                      </p:tavLst>
                                    </p:anim>
                                    <p:set>
                                      <p:cBhvr>
                                        <p:cTn id="83" dur="1" fill="hold">
                                          <p:stCondLst>
                                            <p:cond delay="1999"/>
                                          </p:stCondLst>
                                        </p:cTn>
                                        <p:tgtEl>
                                          <p:spTgt spid="6"/>
                                        </p:tgtEl>
                                        <p:attrNameLst>
                                          <p:attrName>style.visibility</p:attrName>
                                        </p:attrNameLst>
                                      </p:cBhvr>
                                      <p:to>
                                        <p:strVal val="hidden"/>
                                      </p:to>
                                    </p:set>
                                  </p:childTnLst>
                                </p:cTn>
                              </p:par>
                              <p:par>
                                <p:cTn id="84" presetID="2" presetClass="exit" presetSubtype="4" fill="hold" grpId="2" nodeType="withEffect">
                                  <p:stCondLst>
                                    <p:cond delay="0"/>
                                  </p:stCondLst>
                                  <p:childTnLst>
                                    <p:anim calcmode="lin" valueType="num">
                                      <p:cBhvr additive="base">
                                        <p:cTn id="85" dur="2000"/>
                                        <p:tgtEl>
                                          <p:spTgt spid="7"/>
                                        </p:tgtEl>
                                        <p:attrNameLst>
                                          <p:attrName>ppt_x</p:attrName>
                                        </p:attrNameLst>
                                      </p:cBhvr>
                                      <p:tavLst>
                                        <p:tav tm="0">
                                          <p:val>
                                            <p:strVal val="ppt_x"/>
                                          </p:val>
                                        </p:tav>
                                        <p:tav tm="100000">
                                          <p:val>
                                            <p:strVal val="ppt_x"/>
                                          </p:val>
                                        </p:tav>
                                      </p:tavLst>
                                    </p:anim>
                                    <p:anim calcmode="lin" valueType="num">
                                      <p:cBhvr additive="base">
                                        <p:cTn id="86" dur="2000"/>
                                        <p:tgtEl>
                                          <p:spTgt spid="7"/>
                                        </p:tgtEl>
                                        <p:attrNameLst>
                                          <p:attrName>ppt_y</p:attrName>
                                        </p:attrNameLst>
                                      </p:cBhvr>
                                      <p:tavLst>
                                        <p:tav tm="0">
                                          <p:val>
                                            <p:strVal val="ppt_y"/>
                                          </p:val>
                                        </p:tav>
                                        <p:tav tm="100000">
                                          <p:val>
                                            <p:strVal val="1+ppt_h/2"/>
                                          </p:val>
                                        </p:tav>
                                      </p:tavLst>
                                    </p:anim>
                                    <p:set>
                                      <p:cBhvr>
                                        <p:cTn id="87" dur="1" fill="hold">
                                          <p:stCondLst>
                                            <p:cond delay="1999"/>
                                          </p:stCondLst>
                                        </p:cTn>
                                        <p:tgtEl>
                                          <p:spTgt spid="7"/>
                                        </p:tgtEl>
                                        <p:attrNameLst>
                                          <p:attrName>style.visibility</p:attrName>
                                        </p:attrNameLst>
                                      </p:cBhvr>
                                      <p:to>
                                        <p:strVal val="hidden"/>
                                      </p:to>
                                    </p:set>
                                  </p:childTnLst>
                                </p:cTn>
                              </p:par>
                              <p:par>
                                <p:cTn id="88" presetID="2" presetClass="exit" presetSubtype="1" fill="hold" grpId="2" nodeType="withEffect">
                                  <p:stCondLst>
                                    <p:cond delay="0"/>
                                  </p:stCondLst>
                                  <p:childTnLst>
                                    <p:anim calcmode="lin" valueType="num">
                                      <p:cBhvr additive="base">
                                        <p:cTn id="89" dur="2000"/>
                                        <p:tgtEl>
                                          <p:spTgt spid="8"/>
                                        </p:tgtEl>
                                        <p:attrNameLst>
                                          <p:attrName>ppt_x</p:attrName>
                                        </p:attrNameLst>
                                      </p:cBhvr>
                                      <p:tavLst>
                                        <p:tav tm="0">
                                          <p:val>
                                            <p:strVal val="ppt_x"/>
                                          </p:val>
                                        </p:tav>
                                        <p:tav tm="100000">
                                          <p:val>
                                            <p:strVal val="ppt_x"/>
                                          </p:val>
                                        </p:tav>
                                      </p:tavLst>
                                    </p:anim>
                                    <p:anim calcmode="lin" valueType="num">
                                      <p:cBhvr additive="base">
                                        <p:cTn id="90" dur="2000"/>
                                        <p:tgtEl>
                                          <p:spTgt spid="8"/>
                                        </p:tgtEl>
                                        <p:attrNameLst>
                                          <p:attrName>ppt_y</p:attrName>
                                        </p:attrNameLst>
                                      </p:cBhvr>
                                      <p:tavLst>
                                        <p:tav tm="0">
                                          <p:val>
                                            <p:strVal val="ppt_y"/>
                                          </p:val>
                                        </p:tav>
                                        <p:tav tm="100000">
                                          <p:val>
                                            <p:strVal val="0-ppt_h/2"/>
                                          </p:val>
                                        </p:tav>
                                      </p:tavLst>
                                    </p:anim>
                                    <p:set>
                                      <p:cBhvr>
                                        <p:cTn id="91" dur="1" fill="hold">
                                          <p:stCondLst>
                                            <p:cond delay="1999"/>
                                          </p:stCondLst>
                                        </p:cTn>
                                        <p:tgtEl>
                                          <p:spTgt spid="8"/>
                                        </p:tgtEl>
                                        <p:attrNameLst>
                                          <p:attrName>style.visibility</p:attrName>
                                        </p:attrNameLst>
                                      </p:cBhvr>
                                      <p:to>
                                        <p:strVal val="hidden"/>
                                      </p:to>
                                    </p:set>
                                  </p:childTnLst>
                                </p:cTn>
                              </p:par>
                              <p:par>
                                <p:cTn id="92" presetID="2" presetClass="exit" presetSubtype="1" fill="hold" grpId="2" nodeType="withEffect">
                                  <p:stCondLst>
                                    <p:cond delay="0"/>
                                  </p:stCondLst>
                                  <p:childTnLst>
                                    <p:anim calcmode="lin" valueType="num">
                                      <p:cBhvr additive="base">
                                        <p:cTn id="93" dur="2000"/>
                                        <p:tgtEl>
                                          <p:spTgt spid="9"/>
                                        </p:tgtEl>
                                        <p:attrNameLst>
                                          <p:attrName>ppt_x</p:attrName>
                                        </p:attrNameLst>
                                      </p:cBhvr>
                                      <p:tavLst>
                                        <p:tav tm="0">
                                          <p:val>
                                            <p:strVal val="ppt_x"/>
                                          </p:val>
                                        </p:tav>
                                        <p:tav tm="100000">
                                          <p:val>
                                            <p:strVal val="ppt_x"/>
                                          </p:val>
                                        </p:tav>
                                      </p:tavLst>
                                    </p:anim>
                                    <p:anim calcmode="lin" valueType="num">
                                      <p:cBhvr additive="base">
                                        <p:cTn id="94" dur="2000"/>
                                        <p:tgtEl>
                                          <p:spTgt spid="9"/>
                                        </p:tgtEl>
                                        <p:attrNameLst>
                                          <p:attrName>ppt_y</p:attrName>
                                        </p:attrNameLst>
                                      </p:cBhvr>
                                      <p:tavLst>
                                        <p:tav tm="0">
                                          <p:val>
                                            <p:strVal val="ppt_y"/>
                                          </p:val>
                                        </p:tav>
                                        <p:tav tm="100000">
                                          <p:val>
                                            <p:strVal val="0-ppt_h/2"/>
                                          </p:val>
                                        </p:tav>
                                      </p:tavLst>
                                    </p:anim>
                                    <p:set>
                                      <p:cBhvr>
                                        <p:cTn id="95" dur="1" fill="hold">
                                          <p:stCondLst>
                                            <p:cond delay="1999"/>
                                          </p:stCondLst>
                                        </p:cTn>
                                        <p:tgtEl>
                                          <p:spTgt spid="9"/>
                                        </p:tgtEl>
                                        <p:attrNameLst>
                                          <p:attrName>style.visibility</p:attrName>
                                        </p:attrNameLst>
                                      </p:cBhvr>
                                      <p:to>
                                        <p:strVal val="hidden"/>
                                      </p:to>
                                    </p:set>
                                  </p:childTnLst>
                                </p:cTn>
                              </p:par>
                              <p:par>
                                <p:cTn id="96" presetID="2" presetClass="exit" presetSubtype="1" fill="hold" grpId="2" nodeType="withEffect">
                                  <p:stCondLst>
                                    <p:cond delay="0"/>
                                  </p:stCondLst>
                                  <p:childTnLst>
                                    <p:anim calcmode="lin" valueType="num">
                                      <p:cBhvr additive="base">
                                        <p:cTn id="97" dur="2000"/>
                                        <p:tgtEl>
                                          <p:spTgt spid="10"/>
                                        </p:tgtEl>
                                        <p:attrNameLst>
                                          <p:attrName>ppt_x</p:attrName>
                                        </p:attrNameLst>
                                      </p:cBhvr>
                                      <p:tavLst>
                                        <p:tav tm="0">
                                          <p:val>
                                            <p:strVal val="ppt_x"/>
                                          </p:val>
                                        </p:tav>
                                        <p:tav tm="100000">
                                          <p:val>
                                            <p:strVal val="ppt_x"/>
                                          </p:val>
                                        </p:tav>
                                      </p:tavLst>
                                    </p:anim>
                                    <p:anim calcmode="lin" valueType="num">
                                      <p:cBhvr additive="base">
                                        <p:cTn id="98" dur="2000"/>
                                        <p:tgtEl>
                                          <p:spTgt spid="10"/>
                                        </p:tgtEl>
                                        <p:attrNameLst>
                                          <p:attrName>ppt_y</p:attrName>
                                        </p:attrNameLst>
                                      </p:cBhvr>
                                      <p:tavLst>
                                        <p:tav tm="0">
                                          <p:val>
                                            <p:strVal val="ppt_y"/>
                                          </p:val>
                                        </p:tav>
                                        <p:tav tm="100000">
                                          <p:val>
                                            <p:strVal val="0-ppt_h/2"/>
                                          </p:val>
                                        </p:tav>
                                      </p:tavLst>
                                    </p:anim>
                                    <p:set>
                                      <p:cBhvr>
                                        <p:cTn id="99" dur="1" fill="hold">
                                          <p:stCondLst>
                                            <p:cond delay="1999"/>
                                          </p:stCondLst>
                                        </p:cTn>
                                        <p:tgtEl>
                                          <p:spTgt spid="10"/>
                                        </p:tgtEl>
                                        <p:attrNameLst>
                                          <p:attrName>style.visibility</p:attrName>
                                        </p:attrNameLst>
                                      </p:cBhvr>
                                      <p:to>
                                        <p:strVal val="hidden"/>
                                      </p:to>
                                    </p:set>
                                  </p:childTnLst>
                                </p:cTn>
                              </p:par>
                              <p:par>
                                <p:cTn id="100" presetID="2" presetClass="exit" presetSubtype="1" fill="hold" grpId="2" nodeType="withEffect">
                                  <p:stCondLst>
                                    <p:cond delay="0"/>
                                  </p:stCondLst>
                                  <p:childTnLst>
                                    <p:anim calcmode="lin" valueType="num">
                                      <p:cBhvr additive="base">
                                        <p:cTn id="101" dur="2000"/>
                                        <p:tgtEl>
                                          <p:spTgt spid="11"/>
                                        </p:tgtEl>
                                        <p:attrNameLst>
                                          <p:attrName>ppt_x</p:attrName>
                                        </p:attrNameLst>
                                      </p:cBhvr>
                                      <p:tavLst>
                                        <p:tav tm="0">
                                          <p:val>
                                            <p:strVal val="ppt_x"/>
                                          </p:val>
                                        </p:tav>
                                        <p:tav tm="100000">
                                          <p:val>
                                            <p:strVal val="ppt_x"/>
                                          </p:val>
                                        </p:tav>
                                      </p:tavLst>
                                    </p:anim>
                                    <p:anim calcmode="lin" valueType="num">
                                      <p:cBhvr additive="base">
                                        <p:cTn id="102" dur="2000"/>
                                        <p:tgtEl>
                                          <p:spTgt spid="11"/>
                                        </p:tgtEl>
                                        <p:attrNameLst>
                                          <p:attrName>ppt_y</p:attrName>
                                        </p:attrNameLst>
                                      </p:cBhvr>
                                      <p:tavLst>
                                        <p:tav tm="0">
                                          <p:val>
                                            <p:strVal val="ppt_y"/>
                                          </p:val>
                                        </p:tav>
                                        <p:tav tm="100000">
                                          <p:val>
                                            <p:strVal val="0-ppt_h/2"/>
                                          </p:val>
                                        </p:tav>
                                      </p:tavLst>
                                    </p:anim>
                                    <p:set>
                                      <p:cBhvr>
                                        <p:cTn id="103" dur="1" fill="hold">
                                          <p:stCondLst>
                                            <p:cond delay="1999"/>
                                          </p:stCondLst>
                                        </p:cTn>
                                        <p:tgtEl>
                                          <p:spTgt spid="11"/>
                                        </p:tgtEl>
                                        <p:attrNameLst>
                                          <p:attrName>style.visibility</p:attrName>
                                        </p:attrNameLst>
                                      </p:cBhvr>
                                      <p:to>
                                        <p:strVal val="hidden"/>
                                      </p:to>
                                    </p:set>
                                  </p:childTnLst>
                                </p:cTn>
                              </p:par>
                              <p:par>
                                <p:cTn id="104" presetID="2" presetClass="exit" presetSubtype="1" fill="hold" grpId="2" nodeType="withEffect">
                                  <p:stCondLst>
                                    <p:cond delay="0"/>
                                  </p:stCondLst>
                                  <p:childTnLst>
                                    <p:anim calcmode="lin" valueType="num">
                                      <p:cBhvr additive="base">
                                        <p:cTn id="105" dur="2000"/>
                                        <p:tgtEl>
                                          <p:spTgt spid="12"/>
                                        </p:tgtEl>
                                        <p:attrNameLst>
                                          <p:attrName>ppt_x</p:attrName>
                                        </p:attrNameLst>
                                      </p:cBhvr>
                                      <p:tavLst>
                                        <p:tav tm="0">
                                          <p:val>
                                            <p:strVal val="ppt_x"/>
                                          </p:val>
                                        </p:tav>
                                        <p:tav tm="100000">
                                          <p:val>
                                            <p:strVal val="ppt_x"/>
                                          </p:val>
                                        </p:tav>
                                      </p:tavLst>
                                    </p:anim>
                                    <p:anim calcmode="lin" valueType="num">
                                      <p:cBhvr additive="base">
                                        <p:cTn id="106" dur="2000"/>
                                        <p:tgtEl>
                                          <p:spTgt spid="12"/>
                                        </p:tgtEl>
                                        <p:attrNameLst>
                                          <p:attrName>ppt_y</p:attrName>
                                        </p:attrNameLst>
                                      </p:cBhvr>
                                      <p:tavLst>
                                        <p:tav tm="0">
                                          <p:val>
                                            <p:strVal val="ppt_y"/>
                                          </p:val>
                                        </p:tav>
                                        <p:tav tm="100000">
                                          <p:val>
                                            <p:strVal val="0-ppt_h/2"/>
                                          </p:val>
                                        </p:tav>
                                      </p:tavLst>
                                    </p:anim>
                                    <p:set>
                                      <p:cBhvr>
                                        <p:cTn id="107" dur="1" fill="hold">
                                          <p:stCondLst>
                                            <p:cond delay="1999"/>
                                          </p:stCondLst>
                                        </p:cTn>
                                        <p:tgtEl>
                                          <p:spTgt spid="12"/>
                                        </p:tgtEl>
                                        <p:attrNameLst>
                                          <p:attrName>style.visibility</p:attrName>
                                        </p:attrNameLst>
                                      </p:cBhvr>
                                      <p:to>
                                        <p:strVal val="hidden"/>
                                      </p:to>
                                    </p:set>
                                  </p:childTnLst>
                                </p:cTn>
                              </p:par>
                              <p:par>
                                <p:cTn id="108" presetID="19" presetClass="exit" presetSubtype="5" fill="hold" grpId="3" nodeType="withEffect">
                                  <p:stCondLst>
                                    <p:cond delay="0"/>
                                  </p:stCondLst>
                                  <p:childTnLst>
                                    <p:anim calcmode="lin" valueType="num">
                                      <p:cBhvr>
                                        <p:cTn id="109" dur="2000"/>
                                        <p:tgtEl>
                                          <p:spTgt spid="3"/>
                                        </p:tgtEl>
                                        <p:attrNameLst>
                                          <p:attrName>ppt_w</p:attrName>
                                        </p:attrNameLst>
                                      </p:cBhvr>
                                      <p:tavLst>
                                        <p:tav tm="0">
                                          <p:val>
                                            <p:strVal val="ppt_w"/>
                                          </p:val>
                                        </p:tav>
                                        <p:tav tm="100000">
                                          <p:val>
                                            <p:strVal val="ppt_w"/>
                                          </p:val>
                                        </p:tav>
                                      </p:tavLst>
                                    </p:anim>
                                    <p:anim calcmode="lin" valueType="num">
                                      <p:cBhvr>
                                        <p:cTn id="110" dur="2000"/>
                                        <p:tgtEl>
                                          <p:spTgt spid="3"/>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11" dur="1" fill="hold">
                                          <p:stCondLst>
                                            <p:cond delay="1999"/>
                                          </p:stCondLst>
                                        </p:cTn>
                                        <p:tgtEl>
                                          <p:spTgt spid="3"/>
                                        </p:tgtEl>
                                        <p:attrNameLst>
                                          <p:attrName>style.visibility</p:attrName>
                                        </p:attrNameLst>
                                      </p:cBhvr>
                                      <p:to>
                                        <p:strVal val="hidden"/>
                                      </p:to>
                                    </p:set>
                                  </p:childTnLst>
                                </p:cTn>
                              </p:par>
                              <p:par>
                                <p:cTn id="112" presetID="19" presetClass="exit" presetSubtype="5" fill="hold" grpId="3" nodeType="withEffect">
                                  <p:stCondLst>
                                    <p:cond delay="0"/>
                                  </p:stCondLst>
                                  <p:childTnLst>
                                    <p:anim calcmode="lin" valueType="num">
                                      <p:cBhvr>
                                        <p:cTn id="113" dur="2000"/>
                                        <p:tgtEl>
                                          <p:spTgt spid="4"/>
                                        </p:tgtEl>
                                        <p:attrNameLst>
                                          <p:attrName>ppt_w</p:attrName>
                                        </p:attrNameLst>
                                      </p:cBhvr>
                                      <p:tavLst>
                                        <p:tav tm="0">
                                          <p:val>
                                            <p:strVal val="ppt_w"/>
                                          </p:val>
                                        </p:tav>
                                        <p:tav tm="100000">
                                          <p:val>
                                            <p:strVal val="ppt_w"/>
                                          </p:val>
                                        </p:tav>
                                      </p:tavLst>
                                    </p:anim>
                                    <p:anim calcmode="lin" valueType="num">
                                      <p:cBhvr>
                                        <p:cTn id="114" dur="2000"/>
                                        <p:tgtEl>
                                          <p:spTgt spid="4"/>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15" dur="1" fill="hold">
                                          <p:stCondLst>
                                            <p:cond delay="1999"/>
                                          </p:stCondLst>
                                        </p:cTn>
                                        <p:tgtEl>
                                          <p:spTgt spid="4"/>
                                        </p:tgtEl>
                                        <p:attrNameLst>
                                          <p:attrName>style.visibility</p:attrName>
                                        </p:attrNameLst>
                                      </p:cBhvr>
                                      <p:to>
                                        <p:strVal val="hidden"/>
                                      </p:to>
                                    </p:set>
                                  </p:childTnLst>
                                </p:cTn>
                              </p:par>
                              <p:par>
                                <p:cTn id="116" presetID="19" presetClass="exit" presetSubtype="5" fill="hold" grpId="3" nodeType="withEffect">
                                  <p:stCondLst>
                                    <p:cond delay="0"/>
                                  </p:stCondLst>
                                  <p:childTnLst>
                                    <p:anim calcmode="lin" valueType="num">
                                      <p:cBhvr>
                                        <p:cTn id="117" dur="2000"/>
                                        <p:tgtEl>
                                          <p:spTgt spid="5"/>
                                        </p:tgtEl>
                                        <p:attrNameLst>
                                          <p:attrName>ppt_w</p:attrName>
                                        </p:attrNameLst>
                                      </p:cBhvr>
                                      <p:tavLst>
                                        <p:tav tm="0">
                                          <p:val>
                                            <p:strVal val="ppt_w"/>
                                          </p:val>
                                        </p:tav>
                                        <p:tav tm="100000">
                                          <p:val>
                                            <p:strVal val="ppt_w"/>
                                          </p:val>
                                        </p:tav>
                                      </p:tavLst>
                                    </p:anim>
                                    <p:anim calcmode="lin" valueType="num">
                                      <p:cBhvr>
                                        <p:cTn id="118" dur="2000"/>
                                        <p:tgtEl>
                                          <p:spTgt spid="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19" dur="1" fill="hold">
                                          <p:stCondLst>
                                            <p:cond delay="1999"/>
                                          </p:stCondLst>
                                        </p:cTn>
                                        <p:tgtEl>
                                          <p:spTgt spid="5"/>
                                        </p:tgtEl>
                                        <p:attrNameLst>
                                          <p:attrName>style.visibility</p:attrName>
                                        </p:attrNameLst>
                                      </p:cBhvr>
                                      <p:to>
                                        <p:strVal val="hidden"/>
                                      </p:to>
                                    </p:set>
                                  </p:childTnLst>
                                </p:cTn>
                              </p:par>
                              <p:par>
                                <p:cTn id="120" presetID="19" presetClass="exit" presetSubtype="5" fill="hold" grpId="3" nodeType="withEffect">
                                  <p:stCondLst>
                                    <p:cond delay="0"/>
                                  </p:stCondLst>
                                  <p:childTnLst>
                                    <p:anim calcmode="lin" valueType="num">
                                      <p:cBhvr>
                                        <p:cTn id="121" dur="2000"/>
                                        <p:tgtEl>
                                          <p:spTgt spid="6"/>
                                        </p:tgtEl>
                                        <p:attrNameLst>
                                          <p:attrName>ppt_w</p:attrName>
                                        </p:attrNameLst>
                                      </p:cBhvr>
                                      <p:tavLst>
                                        <p:tav tm="0">
                                          <p:val>
                                            <p:strVal val="ppt_w"/>
                                          </p:val>
                                        </p:tav>
                                        <p:tav tm="100000">
                                          <p:val>
                                            <p:strVal val="ppt_w"/>
                                          </p:val>
                                        </p:tav>
                                      </p:tavLst>
                                    </p:anim>
                                    <p:anim calcmode="lin" valueType="num">
                                      <p:cBhvr>
                                        <p:cTn id="122" dur="2000"/>
                                        <p:tgtEl>
                                          <p:spTgt spid="6"/>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23" dur="1" fill="hold">
                                          <p:stCondLst>
                                            <p:cond delay="1999"/>
                                          </p:stCondLst>
                                        </p:cTn>
                                        <p:tgtEl>
                                          <p:spTgt spid="6"/>
                                        </p:tgtEl>
                                        <p:attrNameLst>
                                          <p:attrName>style.visibility</p:attrName>
                                        </p:attrNameLst>
                                      </p:cBhvr>
                                      <p:to>
                                        <p:strVal val="hidden"/>
                                      </p:to>
                                    </p:set>
                                  </p:childTnLst>
                                </p:cTn>
                              </p:par>
                              <p:par>
                                <p:cTn id="124" presetID="19" presetClass="exit" presetSubtype="5" fill="hold" grpId="3" nodeType="withEffect">
                                  <p:stCondLst>
                                    <p:cond delay="0"/>
                                  </p:stCondLst>
                                  <p:childTnLst>
                                    <p:anim calcmode="lin" valueType="num">
                                      <p:cBhvr>
                                        <p:cTn id="125" dur="2000"/>
                                        <p:tgtEl>
                                          <p:spTgt spid="7"/>
                                        </p:tgtEl>
                                        <p:attrNameLst>
                                          <p:attrName>ppt_w</p:attrName>
                                        </p:attrNameLst>
                                      </p:cBhvr>
                                      <p:tavLst>
                                        <p:tav tm="0">
                                          <p:val>
                                            <p:strVal val="ppt_w"/>
                                          </p:val>
                                        </p:tav>
                                        <p:tav tm="100000">
                                          <p:val>
                                            <p:strVal val="ppt_w"/>
                                          </p:val>
                                        </p:tav>
                                      </p:tavLst>
                                    </p:anim>
                                    <p:anim calcmode="lin" valueType="num">
                                      <p:cBhvr>
                                        <p:cTn id="126" dur="2000"/>
                                        <p:tgtEl>
                                          <p:spTgt spid="7"/>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27" dur="1" fill="hold">
                                          <p:stCondLst>
                                            <p:cond delay="1999"/>
                                          </p:stCondLst>
                                        </p:cTn>
                                        <p:tgtEl>
                                          <p:spTgt spid="7"/>
                                        </p:tgtEl>
                                        <p:attrNameLst>
                                          <p:attrName>style.visibility</p:attrName>
                                        </p:attrNameLst>
                                      </p:cBhvr>
                                      <p:to>
                                        <p:strVal val="hidden"/>
                                      </p:to>
                                    </p:set>
                                  </p:childTnLst>
                                </p:cTn>
                              </p:par>
                              <p:par>
                                <p:cTn id="128" presetID="19" presetClass="exit" presetSubtype="5" fill="hold" grpId="3" nodeType="withEffect">
                                  <p:stCondLst>
                                    <p:cond delay="0"/>
                                  </p:stCondLst>
                                  <p:childTnLst>
                                    <p:anim calcmode="lin" valueType="num">
                                      <p:cBhvr>
                                        <p:cTn id="129" dur="2000"/>
                                        <p:tgtEl>
                                          <p:spTgt spid="8"/>
                                        </p:tgtEl>
                                        <p:attrNameLst>
                                          <p:attrName>ppt_w</p:attrName>
                                        </p:attrNameLst>
                                      </p:cBhvr>
                                      <p:tavLst>
                                        <p:tav tm="0">
                                          <p:val>
                                            <p:strVal val="ppt_w"/>
                                          </p:val>
                                        </p:tav>
                                        <p:tav tm="100000">
                                          <p:val>
                                            <p:strVal val="ppt_w"/>
                                          </p:val>
                                        </p:tav>
                                      </p:tavLst>
                                    </p:anim>
                                    <p:anim calcmode="lin" valueType="num">
                                      <p:cBhvr>
                                        <p:cTn id="130" dur="2000"/>
                                        <p:tgtEl>
                                          <p:spTgt spid="8"/>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31" dur="1" fill="hold">
                                          <p:stCondLst>
                                            <p:cond delay="1999"/>
                                          </p:stCondLst>
                                        </p:cTn>
                                        <p:tgtEl>
                                          <p:spTgt spid="8"/>
                                        </p:tgtEl>
                                        <p:attrNameLst>
                                          <p:attrName>style.visibility</p:attrName>
                                        </p:attrNameLst>
                                      </p:cBhvr>
                                      <p:to>
                                        <p:strVal val="hidden"/>
                                      </p:to>
                                    </p:set>
                                  </p:childTnLst>
                                </p:cTn>
                              </p:par>
                              <p:par>
                                <p:cTn id="132" presetID="19" presetClass="exit" presetSubtype="5" fill="hold" grpId="3" nodeType="withEffect">
                                  <p:stCondLst>
                                    <p:cond delay="0"/>
                                  </p:stCondLst>
                                  <p:childTnLst>
                                    <p:anim calcmode="lin" valueType="num">
                                      <p:cBhvr>
                                        <p:cTn id="133" dur="2000"/>
                                        <p:tgtEl>
                                          <p:spTgt spid="9"/>
                                        </p:tgtEl>
                                        <p:attrNameLst>
                                          <p:attrName>ppt_w</p:attrName>
                                        </p:attrNameLst>
                                      </p:cBhvr>
                                      <p:tavLst>
                                        <p:tav tm="0">
                                          <p:val>
                                            <p:strVal val="ppt_w"/>
                                          </p:val>
                                        </p:tav>
                                        <p:tav tm="100000">
                                          <p:val>
                                            <p:strVal val="ppt_w"/>
                                          </p:val>
                                        </p:tav>
                                      </p:tavLst>
                                    </p:anim>
                                    <p:anim calcmode="lin" valueType="num">
                                      <p:cBhvr>
                                        <p:cTn id="134" dur="2000"/>
                                        <p:tgtEl>
                                          <p:spTgt spid="9"/>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35" dur="1" fill="hold">
                                          <p:stCondLst>
                                            <p:cond delay="1999"/>
                                          </p:stCondLst>
                                        </p:cTn>
                                        <p:tgtEl>
                                          <p:spTgt spid="9"/>
                                        </p:tgtEl>
                                        <p:attrNameLst>
                                          <p:attrName>style.visibility</p:attrName>
                                        </p:attrNameLst>
                                      </p:cBhvr>
                                      <p:to>
                                        <p:strVal val="hidden"/>
                                      </p:to>
                                    </p:set>
                                  </p:childTnLst>
                                </p:cTn>
                              </p:par>
                              <p:par>
                                <p:cTn id="136" presetID="19" presetClass="exit" presetSubtype="5" fill="hold" grpId="3" nodeType="withEffect">
                                  <p:stCondLst>
                                    <p:cond delay="0"/>
                                  </p:stCondLst>
                                  <p:childTnLst>
                                    <p:anim calcmode="lin" valueType="num">
                                      <p:cBhvr>
                                        <p:cTn id="137" dur="2000"/>
                                        <p:tgtEl>
                                          <p:spTgt spid="10"/>
                                        </p:tgtEl>
                                        <p:attrNameLst>
                                          <p:attrName>ppt_w</p:attrName>
                                        </p:attrNameLst>
                                      </p:cBhvr>
                                      <p:tavLst>
                                        <p:tav tm="0">
                                          <p:val>
                                            <p:strVal val="ppt_w"/>
                                          </p:val>
                                        </p:tav>
                                        <p:tav tm="100000">
                                          <p:val>
                                            <p:strVal val="ppt_w"/>
                                          </p:val>
                                        </p:tav>
                                      </p:tavLst>
                                    </p:anim>
                                    <p:anim calcmode="lin" valueType="num">
                                      <p:cBhvr>
                                        <p:cTn id="138" dur="2000"/>
                                        <p:tgtEl>
                                          <p:spTgt spid="10"/>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39" dur="1" fill="hold">
                                          <p:stCondLst>
                                            <p:cond delay="1999"/>
                                          </p:stCondLst>
                                        </p:cTn>
                                        <p:tgtEl>
                                          <p:spTgt spid="10"/>
                                        </p:tgtEl>
                                        <p:attrNameLst>
                                          <p:attrName>style.visibility</p:attrName>
                                        </p:attrNameLst>
                                      </p:cBhvr>
                                      <p:to>
                                        <p:strVal val="hidden"/>
                                      </p:to>
                                    </p:set>
                                  </p:childTnLst>
                                </p:cTn>
                              </p:par>
                              <p:par>
                                <p:cTn id="140" presetID="19" presetClass="exit" presetSubtype="5" fill="hold" grpId="3" nodeType="withEffect">
                                  <p:stCondLst>
                                    <p:cond delay="0"/>
                                  </p:stCondLst>
                                  <p:childTnLst>
                                    <p:anim calcmode="lin" valueType="num">
                                      <p:cBhvr>
                                        <p:cTn id="141" dur="2000"/>
                                        <p:tgtEl>
                                          <p:spTgt spid="11"/>
                                        </p:tgtEl>
                                        <p:attrNameLst>
                                          <p:attrName>ppt_w</p:attrName>
                                        </p:attrNameLst>
                                      </p:cBhvr>
                                      <p:tavLst>
                                        <p:tav tm="0">
                                          <p:val>
                                            <p:strVal val="ppt_w"/>
                                          </p:val>
                                        </p:tav>
                                        <p:tav tm="100000">
                                          <p:val>
                                            <p:strVal val="ppt_w"/>
                                          </p:val>
                                        </p:tav>
                                      </p:tavLst>
                                    </p:anim>
                                    <p:anim calcmode="lin" valueType="num">
                                      <p:cBhvr>
                                        <p:cTn id="142" dur="2000"/>
                                        <p:tgtEl>
                                          <p:spTgt spid="11"/>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43" dur="1" fill="hold">
                                          <p:stCondLst>
                                            <p:cond delay="1999"/>
                                          </p:stCondLst>
                                        </p:cTn>
                                        <p:tgtEl>
                                          <p:spTgt spid="11"/>
                                        </p:tgtEl>
                                        <p:attrNameLst>
                                          <p:attrName>style.visibility</p:attrName>
                                        </p:attrNameLst>
                                      </p:cBhvr>
                                      <p:to>
                                        <p:strVal val="hidden"/>
                                      </p:to>
                                    </p:set>
                                  </p:childTnLst>
                                </p:cTn>
                              </p:par>
                              <p:par>
                                <p:cTn id="144" presetID="19" presetClass="exit" presetSubtype="5" fill="hold" grpId="3" nodeType="withEffect">
                                  <p:stCondLst>
                                    <p:cond delay="0"/>
                                  </p:stCondLst>
                                  <p:childTnLst>
                                    <p:anim calcmode="lin" valueType="num">
                                      <p:cBhvr>
                                        <p:cTn id="145" dur="2000"/>
                                        <p:tgtEl>
                                          <p:spTgt spid="12"/>
                                        </p:tgtEl>
                                        <p:attrNameLst>
                                          <p:attrName>ppt_w</p:attrName>
                                        </p:attrNameLst>
                                      </p:cBhvr>
                                      <p:tavLst>
                                        <p:tav tm="0">
                                          <p:val>
                                            <p:strVal val="ppt_w"/>
                                          </p:val>
                                        </p:tav>
                                        <p:tav tm="100000">
                                          <p:val>
                                            <p:strVal val="ppt_w"/>
                                          </p:val>
                                        </p:tav>
                                      </p:tavLst>
                                    </p:anim>
                                    <p:anim calcmode="lin" valueType="num">
                                      <p:cBhvr>
                                        <p:cTn id="146" dur="2000"/>
                                        <p:tgtEl>
                                          <p:spTgt spid="12"/>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47" dur="1" fill="hold">
                                          <p:stCondLst>
                                            <p:cond delay="1999"/>
                                          </p:stCondLst>
                                        </p:cTn>
                                        <p:tgtEl>
                                          <p:spTgt spid="12"/>
                                        </p:tgtEl>
                                        <p:attrNameLst>
                                          <p:attrName>style.visibility</p:attrName>
                                        </p:attrNameLst>
                                      </p:cBhvr>
                                      <p:to>
                                        <p:strVal val="hidden"/>
                                      </p:to>
                                    </p:set>
                                  </p:childTnLst>
                                </p:cTn>
                              </p:par>
                              <p:par>
                                <p:cTn id="148" presetID="23" presetClass="entr" presetSubtype="288" fill="hold" nodeType="withEffect">
                                  <p:stCondLst>
                                    <p:cond delay="0"/>
                                  </p:stCondLst>
                                  <p:childTnLst>
                                    <p:set>
                                      <p:cBhvr>
                                        <p:cTn id="149" dur="1" fill="hold">
                                          <p:stCondLst>
                                            <p:cond delay="0"/>
                                          </p:stCondLst>
                                        </p:cTn>
                                        <p:tgtEl>
                                          <p:spTgt spid="2"/>
                                        </p:tgtEl>
                                        <p:attrNameLst>
                                          <p:attrName>style.visibility</p:attrName>
                                        </p:attrNameLst>
                                      </p:cBhvr>
                                      <p:to>
                                        <p:strVal val="visible"/>
                                      </p:to>
                                    </p:set>
                                    <p:anim calcmode="lin" valueType="num">
                                      <p:cBhvr>
                                        <p:cTn id="150" dur="2000" fill="hold"/>
                                        <p:tgtEl>
                                          <p:spTgt spid="2"/>
                                        </p:tgtEl>
                                        <p:attrNameLst>
                                          <p:attrName>ppt_w</p:attrName>
                                        </p:attrNameLst>
                                      </p:cBhvr>
                                      <p:tavLst>
                                        <p:tav tm="0">
                                          <p:val>
                                            <p:strVal val="4/3*#ppt_w"/>
                                          </p:val>
                                        </p:tav>
                                        <p:tav tm="100000">
                                          <p:val>
                                            <p:strVal val="#ppt_w"/>
                                          </p:val>
                                        </p:tav>
                                      </p:tavLst>
                                    </p:anim>
                                    <p:anim calcmode="lin" valueType="num">
                                      <p:cBhvr>
                                        <p:cTn id="151" dur="2000" fill="hold"/>
                                        <p:tgtEl>
                                          <p:spTgt spid="2"/>
                                        </p:tgtEl>
                                        <p:attrNameLst>
                                          <p:attrName>ppt_h</p:attrName>
                                        </p:attrNameLst>
                                      </p:cBhvr>
                                      <p:tavLst>
                                        <p:tav tm="0">
                                          <p:val>
                                            <p:strVal val="4/3*#ppt_h"/>
                                          </p:val>
                                        </p:tav>
                                        <p:tav tm="100000">
                                          <p:val>
                                            <p:strVal val="#ppt_h"/>
                                          </p:val>
                                        </p:tav>
                                      </p:tavLst>
                                    </p:anim>
                                  </p:childTnLst>
                                </p:cTn>
                              </p:par>
                              <p:par>
                                <p:cTn id="152" presetID="16" presetClass="entr" presetSubtype="42" fill="hold" nodeType="withEffect">
                                  <p:stCondLst>
                                    <p:cond delay="0"/>
                                  </p:stCondLst>
                                  <p:childTnLst>
                                    <p:set>
                                      <p:cBhvr>
                                        <p:cTn id="153" dur="1" fill="hold">
                                          <p:stCondLst>
                                            <p:cond delay="0"/>
                                          </p:stCondLst>
                                        </p:cTn>
                                        <p:tgtEl>
                                          <p:spTgt spid="2"/>
                                        </p:tgtEl>
                                        <p:attrNameLst>
                                          <p:attrName>style.visibility</p:attrName>
                                        </p:attrNameLst>
                                      </p:cBhvr>
                                      <p:to>
                                        <p:strVal val="visible"/>
                                      </p:to>
                                    </p:set>
                                    <p:animEffect transition="in" filter="barn(outHorizontal)">
                                      <p:cBhvr>
                                        <p:cTn id="154"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4" grpId="0" animBg="1"/>
      <p:bldP spid="4" grpId="1" animBg="1"/>
      <p:bldP spid="4" grpId="2" animBg="1"/>
      <p:bldP spid="4" grpId="3" animBg="1"/>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pexels-photo-225203.jpe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Medio marco"/>
          <p:cNvSpPr/>
          <p:nvPr/>
        </p:nvSpPr>
        <p:spPr>
          <a:xfrm>
            <a:off x="4643438" y="2643188"/>
            <a:ext cx="2286016" cy="2143140"/>
          </a:xfrm>
          <a:prstGeom prst="halfFrame">
            <a:avLst>
              <a:gd name="adj1" fmla="val 9793"/>
              <a:gd name="adj2" fmla="val 9793"/>
            </a:avLst>
          </a:prstGeom>
          <a:blipFill dpi="0" rotWithShape="1">
            <a:blip r:embed="rId3">
              <a:duotone>
                <a:prstClr val="black"/>
                <a:srgbClr val="FF99FF">
                  <a:tint val="45000"/>
                  <a:satMod val="400000"/>
                </a:srgbClr>
              </a:duotone>
              <a:lum contras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 name="3 Medio marco"/>
          <p:cNvSpPr/>
          <p:nvPr/>
        </p:nvSpPr>
        <p:spPr>
          <a:xfrm rot="5400000">
            <a:off x="2464579" y="2678907"/>
            <a:ext cx="2214578" cy="2143140"/>
          </a:xfrm>
          <a:prstGeom prst="halfFrame">
            <a:avLst>
              <a:gd name="adj1" fmla="val 9793"/>
              <a:gd name="adj2" fmla="val 9793"/>
            </a:avLst>
          </a:prstGeom>
          <a:blipFill dpi="0" rotWithShape="1">
            <a:blip r:embed="rId3">
              <a:duotone>
                <a:prstClr val="black"/>
                <a:srgbClr val="FF99FF">
                  <a:tint val="45000"/>
                  <a:satMod val="400000"/>
                </a:srgbClr>
              </a:duotone>
              <a:lum contras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 name="4 Medio marco"/>
          <p:cNvSpPr/>
          <p:nvPr/>
        </p:nvSpPr>
        <p:spPr>
          <a:xfrm rot="10800000">
            <a:off x="2500298" y="500048"/>
            <a:ext cx="2143140" cy="2143140"/>
          </a:xfrm>
          <a:prstGeom prst="halfFrame">
            <a:avLst>
              <a:gd name="adj1" fmla="val 9793"/>
              <a:gd name="adj2" fmla="val 9793"/>
            </a:avLst>
          </a:prstGeom>
          <a:blipFill dpi="0" rotWithShape="1">
            <a:blip r:embed="rId3">
              <a:duotone>
                <a:prstClr val="black"/>
                <a:srgbClr val="FF99FF">
                  <a:tint val="45000"/>
                  <a:satMod val="400000"/>
                </a:srgbClr>
              </a:duotone>
              <a:lum contras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Medio marco"/>
          <p:cNvSpPr/>
          <p:nvPr/>
        </p:nvSpPr>
        <p:spPr>
          <a:xfrm rot="16200000">
            <a:off x="4714876" y="428610"/>
            <a:ext cx="2143140" cy="2286016"/>
          </a:xfrm>
          <a:prstGeom prst="halfFrame">
            <a:avLst>
              <a:gd name="adj1" fmla="val 9793"/>
              <a:gd name="adj2" fmla="val 9793"/>
            </a:avLst>
          </a:prstGeom>
          <a:blipFill dpi="0" rotWithShape="1">
            <a:blip r:embed="rId3">
              <a:duotone>
                <a:prstClr val="black"/>
                <a:srgbClr val="FF99FF">
                  <a:tint val="45000"/>
                  <a:satMod val="400000"/>
                </a:srgbClr>
              </a:duotone>
              <a:lum contras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Medio marco"/>
          <p:cNvSpPr/>
          <p:nvPr/>
        </p:nvSpPr>
        <p:spPr>
          <a:xfrm>
            <a:off x="4786314" y="2857502"/>
            <a:ext cx="1928826" cy="1785950"/>
          </a:xfrm>
          <a:prstGeom prst="halfFrame">
            <a:avLst>
              <a:gd name="adj1" fmla="val 9793"/>
              <a:gd name="adj2" fmla="val 9793"/>
            </a:avLst>
          </a:prstGeom>
          <a:blipFill dpi="0" rotWithShape="1">
            <a:blip r:embed="rId3">
              <a:duotone>
                <a:prstClr val="black"/>
                <a:srgbClr val="FF99FF">
                  <a:tint val="45000"/>
                  <a:satMod val="400000"/>
                </a:srgbClr>
              </a:duotone>
              <a:lum contras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Medio marco"/>
          <p:cNvSpPr/>
          <p:nvPr/>
        </p:nvSpPr>
        <p:spPr>
          <a:xfrm rot="10800000">
            <a:off x="2714612" y="785800"/>
            <a:ext cx="1714512" cy="1643074"/>
          </a:xfrm>
          <a:prstGeom prst="halfFrame">
            <a:avLst>
              <a:gd name="adj1" fmla="val 9793"/>
              <a:gd name="adj2" fmla="val 9793"/>
            </a:avLst>
          </a:prstGeom>
          <a:blipFill dpi="0" rotWithShape="1">
            <a:blip r:embed="rId3">
              <a:duotone>
                <a:prstClr val="black"/>
                <a:srgbClr val="FF99FF">
                  <a:tint val="45000"/>
                  <a:satMod val="400000"/>
                </a:srgbClr>
              </a:duotone>
              <a:lum contras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Medio marco"/>
          <p:cNvSpPr/>
          <p:nvPr/>
        </p:nvSpPr>
        <p:spPr>
          <a:xfrm rot="16200000">
            <a:off x="4929190" y="642924"/>
            <a:ext cx="1714512" cy="1857388"/>
          </a:xfrm>
          <a:prstGeom prst="halfFrame">
            <a:avLst>
              <a:gd name="adj1" fmla="val 9793"/>
              <a:gd name="adj2" fmla="val 9793"/>
            </a:avLst>
          </a:prstGeom>
          <a:blipFill dpi="0" rotWithShape="1">
            <a:blip r:embed="rId3">
              <a:duotone>
                <a:prstClr val="black"/>
                <a:srgbClr val="FF99FF">
                  <a:tint val="45000"/>
                  <a:satMod val="400000"/>
                </a:srgbClr>
              </a:duotone>
              <a:lum contras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Medio marco"/>
          <p:cNvSpPr/>
          <p:nvPr/>
        </p:nvSpPr>
        <p:spPr>
          <a:xfrm rot="5400000">
            <a:off x="2678893" y="2893221"/>
            <a:ext cx="1857388" cy="1785950"/>
          </a:xfrm>
          <a:prstGeom prst="halfFrame">
            <a:avLst>
              <a:gd name="adj1" fmla="val 9793"/>
              <a:gd name="adj2" fmla="val 9793"/>
            </a:avLst>
          </a:prstGeom>
          <a:blipFill dpi="0" rotWithShape="1">
            <a:blip r:embed="rId3">
              <a:duotone>
                <a:prstClr val="black"/>
                <a:srgbClr val="FF99FF">
                  <a:tint val="45000"/>
                  <a:satMod val="400000"/>
                </a:srgbClr>
              </a:duotone>
              <a:lum contras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Medio marco"/>
          <p:cNvSpPr/>
          <p:nvPr/>
        </p:nvSpPr>
        <p:spPr>
          <a:xfrm rot="10800000">
            <a:off x="2857488" y="928676"/>
            <a:ext cx="1428760" cy="1357322"/>
          </a:xfrm>
          <a:prstGeom prst="halfFrame">
            <a:avLst>
              <a:gd name="adj1" fmla="val 9793"/>
              <a:gd name="adj2" fmla="val 9793"/>
            </a:avLst>
          </a:prstGeom>
          <a:blipFill dpi="0" rotWithShape="1">
            <a:blip r:embed="rId3">
              <a:duotone>
                <a:prstClr val="black"/>
                <a:srgbClr val="FF99FF">
                  <a:tint val="45000"/>
                  <a:satMod val="400000"/>
                </a:srgbClr>
              </a:duotone>
              <a:lum contras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Medio marco"/>
          <p:cNvSpPr/>
          <p:nvPr/>
        </p:nvSpPr>
        <p:spPr>
          <a:xfrm rot="16200000">
            <a:off x="5072066" y="785800"/>
            <a:ext cx="1428760" cy="1571636"/>
          </a:xfrm>
          <a:prstGeom prst="halfFrame">
            <a:avLst>
              <a:gd name="adj1" fmla="val 9793"/>
              <a:gd name="adj2" fmla="val 9793"/>
            </a:avLst>
          </a:prstGeom>
          <a:blipFill dpi="0" rotWithShape="1">
            <a:blip r:embed="rId3">
              <a:duotone>
                <a:prstClr val="black"/>
                <a:srgbClr val="FF99FF">
                  <a:tint val="45000"/>
                  <a:satMod val="400000"/>
                </a:srgbClr>
              </a:duotone>
              <a:lum contras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Medio marco"/>
          <p:cNvSpPr/>
          <p:nvPr/>
        </p:nvSpPr>
        <p:spPr>
          <a:xfrm>
            <a:off x="4929190" y="3000378"/>
            <a:ext cx="1633550" cy="1490674"/>
          </a:xfrm>
          <a:prstGeom prst="halfFrame">
            <a:avLst>
              <a:gd name="adj1" fmla="val 9793"/>
              <a:gd name="adj2" fmla="val 9793"/>
            </a:avLst>
          </a:prstGeom>
          <a:blipFill dpi="0" rotWithShape="1">
            <a:blip r:embed="rId3">
              <a:duotone>
                <a:prstClr val="black"/>
                <a:srgbClr val="FF99FF">
                  <a:tint val="45000"/>
                  <a:satMod val="400000"/>
                </a:srgbClr>
              </a:duotone>
              <a:lum contras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Medio marco"/>
          <p:cNvSpPr/>
          <p:nvPr/>
        </p:nvSpPr>
        <p:spPr>
          <a:xfrm rot="5400000">
            <a:off x="2821769" y="3036097"/>
            <a:ext cx="1571636" cy="1500198"/>
          </a:xfrm>
          <a:prstGeom prst="halfFrame">
            <a:avLst>
              <a:gd name="adj1" fmla="val 9793"/>
              <a:gd name="adj2" fmla="val 9793"/>
            </a:avLst>
          </a:prstGeom>
          <a:blipFill dpi="0" rotWithShape="1">
            <a:blip r:embed="rId3">
              <a:duotone>
                <a:prstClr val="black"/>
                <a:srgbClr val="FF99FF">
                  <a:tint val="45000"/>
                  <a:satMod val="400000"/>
                </a:srgbClr>
              </a:duotone>
              <a:lum contras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Rectángulo"/>
          <p:cNvSpPr/>
          <p:nvPr/>
        </p:nvSpPr>
        <p:spPr>
          <a:xfrm>
            <a:off x="-285784" y="-214332"/>
            <a:ext cx="9787006" cy="5715040"/>
          </a:xfrm>
          <a:prstGeom prst="rect">
            <a:avLst/>
          </a:prstGeom>
          <a:gradFill>
            <a:gsLst>
              <a:gs pos="0">
                <a:srgbClr val="DDEBCF"/>
              </a:gs>
              <a:gs pos="50000">
                <a:srgbClr val="9CB86E"/>
              </a:gs>
              <a:gs pos="100000">
                <a:srgbClr val="156B13"/>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5"/>
                                        </p:tgtEl>
                                        <p:attrNameLst>
                                          <p:attrName>style.visibility</p:attrName>
                                        </p:attrNameLst>
                                      </p:cBhvr>
                                      <p:to>
                                        <p:strVal val="hidden"/>
                                      </p:to>
                                    </p:set>
                                  </p:childTnLst>
                                </p:cTn>
                              </p:par>
                              <p:par>
                                <p:cTn id="7" presetID="2" presetClass="entr" presetSubtype="6" fill="hold" grpId="0" nodeType="withEffect">
                                  <p:stCondLst>
                                    <p:cond delay="0"/>
                                  </p:stCondLst>
                                  <p:childTnLst>
                                    <p:set>
                                      <p:cBhvr>
                                        <p:cTn id="8" dur="1" fill="hold">
                                          <p:stCondLst>
                                            <p:cond delay="0"/>
                                          </p:stCondLst>
                                        </p:cTn>
                                        <p:tgtEl>
                                          <p:spTgt spid="5"/>
                                        </p:tgtEl>
                                        <p:attrNameLst>
                                          <p:attrName>style.visibility</p:attrName>
                                        </p:attrNameLst>
                                      </p:cBhvr>
                                      <p:to>
                                        <p:strVal val="visible"/>
                                      </p:to>
                                    </p:set>
                                    <p:anim calcmode="lin" valueType="num">
                                      <p:cBhvr additive="base">
                                        <p:cTn id="9" dur="2000" fill="hold"/>
                                        <p:tgtEl>
                                          <p:spTgt spid="5"/>
                                        </p:tgtEl>
                                        <p:attrNameLst>
                                          <p:attrName>ppt_x</p:attrName>
                                        </p:attrNameLst>
                                      </p:cBhvr>
                                      <p:tavLst>
                                        <p:tav tm="0">
                                          <p:val>
                                            <p:strVal val="1+#ppt_w/2"/>
                                          </p:val>
                                        </p:tav>
                                        <p:tav tm="100000">
                                          <p:val>
                                            <p:strVal val="#ppt_x"/>
                                          </p:val>
                                        </p:tav>
                                      </p:tavLst>
                                    </p:anim>
                                    <p:anim calcmode="lin" valueType="num">
                                      <p:cBhvr additive="base">
                                        <p:cTn id="10" dur="2000" fill="hold"/>
                                        <p:tgtEl>
                                          <p:spTgt spid="5"/>
                                        </p:tgtEl>
                                        <p:attrNameLst>
                                          <p:attrName>ppt_y</p:attrName>
                                        </p:attrNameLst>
                                      </p:cBhvr>
                                      <p:tavLst>
                                        <p:tav tm="0">
                                          <p:val>
                                            <p:strVal val="1+#ppt_h/2"/>
                                          </p:val>
                                        </p:tav>
                                        <p:tav tm="100000">
                                          <p:val>
                                            <p:strVal val="#ppt_y"/>
                                          </p:val>
                                        </p:tav>
                                      </p:tavLst>
                                    </p:anim>
                                  </p:childTnLst>
                                </p:cTn>
                              </p:par>
                              <p:par>
                                <p:cTn id="11" presetID="2" presetClass="entr" presetSubtype="6" fill="hold" grpId="0" nodeType="withEffect">
                                  <p:stCondLst>
                                    <p:cond delay="0"/>
                                  </p:stCondLst>
                                  <p:childTnLst>
                                    <p:set>
                                      <p:cBhvr>
                                        <p:cTn id="12" dur="1" fill="hold">
                                          <p:stCondLst>
                                            <p:cond delay="0"/>
                                          </p:stCondLst>
                                        </p:cTn>
                                        <p:tgtEl>
                                          <p:spTgt spid="8"/>
                                        </p:tgtEl>
                                        <p:attrNameLst>
                                          <p:attrName>style.visibility</p:attrName>
                                        </p:attrNameLst>
                                      </p:cBhvr>
                                      <p:to>
                                        <p:strVal val="visible"/>
                                      </p:to>
                                    </p:set>
                                    <p:anim calcmode="lin" valueType="num">
                                      <p:cBhvr additive="base">
                                        <p:cTn id="13" dur="2000" fill="hold"/>
                                        <p:tgtEl>
                                          <p:spTgt spid="8"/>
                                        </p:tgtEl>
                                        <p:attrNameLst>
                                          <p:attrName>ppt_x</p:attrName>
                                        </p:attrNameLst>
                                      </p:cBhvr>
                                      <p:tavLst>
                                        <p:tav tm="0">
                                          <p:val>
                                            <p:strVal val="1+#ppt_w/2"/>
                                          </p:val>
                                        </p:tav>
                                        <p:tav tm="100000">
                                          <p:val>
                                            <p:strVal val="#ppt_x"/>
                                          </p:val>
                                        </p:tav>
                                      </p:tavLst>
                                    </p:anim>
                                    <p:anim calcmode="lin" valueType="num">
                                      <p:cBhvr additive="base">
                                        <p:cTn id="14" dur="2000" fill="hold"/>
                                        <p:tgtEl>
                                          <p:spTgt spid="8"/>
                                        </p:tgtEl>
                                        <p:attrNameLst>
                                          <p:attrName>ppt_y</p:attrName>
                                        </p:attrNameLst>
                                      </p:cBhvr>
                                      <p:tavLst>
                                        <p:tav tm="0">
                                          <p:val>
                                            <p:strVal val="1+#ppt_h/2"/>
                                          </p:val>
                                        </p:tav>
                                        <p:tav tm="100000">
                                          <p:val>
                                            <p:strVal val="#ppt_y"/>
                                          </p:val>
                                        </p:tav>
                                      </p:tavLst>
                                    </p:anim>
                                  </p:childTnLst>
                                </p:cTn>
                              </p:par>
                              <p:par>
                                <p:cTn id="15" presetID="2" presetClass="entr" presetSubtype="6" fill="hold" grpId="0" nodeType="withEffect">
                                  <p:stCondLst>
                                    <p:cond delay="0"/>
                                  </p:stCondLst>
                                  <p:childTnLst>
                                    <p:set>
                                      <p:cBhvr>
                                        <p:cTn id="16" dur="1" fill="hold">
                                          <p:stCondLst>
                                            <p:cond delay="0"/>
                                          </p:stCondLst>
                                        </p:cTn>
                                        <p:tgtEl>
                                          <p:spTgt spid="11"/>
                                        </p:tgtEl>
                                        <p:attrNameLst>
                                          <p:attrName>style.visibility</p:attrName>
                                        </p:attrNameLst>
                                      </p:cBhvr>
                                      <p:to>
                                        <p:strVal val="visible"/>
                                      </p:to>
                                    </p:set>
                                    <p:anim calcmode="lin" valueType="num">
                                      <p:cBhvr additive="base">
                                        <p:cTn id="17" dur="2000" fill="hold"/>
                                        <p:tgtEl>
                                          <p:spTgt spid="11"/>
                                        </p:tgtEl>
                                        <p:attrNameLst>
                                          <p:attrName>ppt_x</p:attrName>
                                        </p:attrNameLst>
                                      </p:cBhvr>
                                      <p:tavLst>
                                        <p:tav tm="0">
                                          <p:val>
                                            <p:strVal val="1+#ppt_w/2"/>
                                          </p:val>
                                        </p:tav>
                                        <p:tav tm="100000">
                                          <p:val>
                                            <p:strVal val="#ppt_x"/>
                                          </p:val>
                                        </p:tav>
                                      </p:tavLst>
                                    </p:anim>
                                    <p:anim calcmode="lin" valueType="num">
                                      <p:cBhvr additive="base">
                                        <p:cTn id="18" dur="2000" fill="hold"/>
                                        <p:tgtEl>
                                          <p:spTgt spid="11"/>
                                        </p:tgtEl>
                                        <p:attrNameLst>
                                          <p:attrName>ppt_y</p:attrName>
                                        </p:attrNameLst>
                                      </p:cBhvr>
                                      <p:tavLst>
                                        <p:tav tm="0">
                                          <p:val>
                                            <p:strVal val="1+#ppt_h/2"/>
                                          </p:val>
                                        </p:tav>
                                        <p:tav tm="100000">
                                          <p:val>
                                            <p:strVal val="#ppt_y"/>
                                          </p:val>
                                        </p:tav>
                                      </p:tavLst>
                                    </p:anim>
                                  </p:childTnLst>
                                </p:cTn>
                              </p:par>
                              <p:par>
                                <p:cTn id="19" presetID="2" presetClass="entr" presetSubtype="12" fill="hold" grpId="0" nodeType="with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additive="base">
                                        <p:cTn id="21" dur="2000" fill="hold"/>
                                        <p:tgtEl>
                                          <p:spTgt spid="6"/>
                                        </p:tgtEl>
                                        <p:attrNameLst>
                                          <p:attrName>ppt_x</p:attrName>
                                        </p:attrNameLst>
                                      </p:cBhvr>
                                      <p:tavLst>
                                        <p:tav tm="0">
                                          <p:val>
                                            <p:strVal val="0-#ppt_w/2"/>
                                          </p:val>
                                        </p:tav>
                                        <p:tav tm="100000">
                                          <p:val>
                                            <p:strVal val="#ppt_x"/>
                                          </p:val>
                                        </p:tav>
                                      </p:tavLst>
                                    </p:anim>
                                    <p:anim calcmode="lin" valueType="num">
                                      <p:cBhvr additive="base">
                                        <p:cTn id="22" dur="2000" fill="hold"/>
                                        <p:tgtEl>
                                          <p:spTgt spid="6"/>
                                        </p:tgtEl>
                                        <p:attrNameLst>
                                          <p:attrName>ppt_y</p:attrName>
                                        </p:attrNameLst>
                                      </p:cBhvr>
                                      <p:tavLst>
                                        <p:tav tm="0">
                                          <p:val>
                                            <p:strVal val="1+#ppt_h/2"/>
                                          </p:val>
                                        </p:tav>
                                        <p:tav tm="100000">
                                          <p:val>
                                            <p:strVal val="#ppt_y"/>
                                          </p:val>
                                        </p:tav>
                                      </p:tavLst>
                                    </p:anim>
                                  </p:childTnLst>
                                </p:cTn>
                              </p:par>
                              <p:par>
                                <p:cTn id="23" presetID="2" presetClass="entr" presetSubtype="12" fill="hold" grpId="0" nodeType="withEffect">
                                  <p:stCondLst>
                                    <p:cond delay="0"/>
                                  </p:stCondLst>
                                  <p:childTnLst>
                                    <p:set>
                                      <p:cBhvr>
                                        <p:cTn id="24" dur="1" fill="hold">
                                          <p:stCondLst>
                                            <p:cond delay="0"/>
                                          </p:stCondLst>
                                        </p:cTn>
                                        <p:tgtEl>
                                          <p:spTgt spid="9"/>
                                        </p:tgtEl>
                                        <p:attrNameLst>
                                          <p:attrName>style.visibility</p:attrName>
                                        </p:attrNameLst>
                                      </p:cBhvr>
                                      <p:to>
                                        <p:strVal val="visible"/>
                                      </p:to>
                                    </p:set>
                                    <p:anim calcmode="lin" valueType="num">
                                      <p:cBhvr additive="base">
                                        <p:cTn id="25" dur="2000" fill="hold"/>
                                        <p:tgtEl>
                                          <p:spTgt spid="9"/>
                                        </p:tgtEl>
                                        <p:attrNameLst>
                                          <p:attrName>ppt_x</p:attrName>
                                        </p:attrNameLst>
                                      </p:cBhvr>
                                      <p:tavLst>
                                        <p:tav tm="0">
                                          <p:val>
                                            <p:strVal val="0-#ppt_w/2"/>
                                          </p:val>
                                        </p:tav>
                                        <p:tav tm="100000">
                                          <p:val>
                                            <p:strVal val="#ppt_x"/>
                                          </p:val>
                                        </p:tav>
                                      </p:tavLst>
                                    </p:anim>
                                    <p:anim calcmode="lin" valueType="num">
                                      <p:cBhvr additive="base">
                                        <p:cTn id="26" dur="2000" fill="hold"/>
                                        <p:tgtEl>
                                          <p:spTgt spid="9"/>
                                        </p:tgtEl>
                                        <p:attrNameLst>
                                          <p:attrName>ppt_y</p:attrName>
                                        </p:attrNameLst>
                                      </p:cBhvr>
                                      <p:tavLst>
                                        <p:tav tm="0">
                                          <p:val>
                                            <p:strVal val="1+#ppt_h/2"/>
                                          </p:val>
                                        </p:tav>
                                        <p:tav tm="100000">
                                          <p:val>
                                            <p:strVal val="#ppt_y"/>
                                          </p:val>
                                        </p:tav>
                                      </p:tavLst>
                                    </p:anim>
                                  </p:childTnLst>
                                </p:cTn>
                              </p:par>
                              <p:par>
                                <p:cTn id="27" presetID="2" presetClass="entr" presetSubtype="12" fill="hold" grpId="0" nodeType="withEffect">
                                  <p:stCondLst>
                                    <p:cond delay="0"/>
                                  </p:stCondLst>
                                  <p:childTnLst>
                                    <p:set>
                                      <p:cBhvr>
                                        <p:cTn id="28" dur="1" fill="hold">
                                          <p:stCondLst>
                                            <p:cond delay="0"/>
                                          </p:stCondLst>
                                        </p:cTn>
                                        <p:tgtEl>
                                          <p:spTgt spid="12"/>
                                        </p:tgtEl>
                                        <p:attrNameLst>
                                          <p:attrName>style.visibility</p:attrName>
                                        </p:attrNameLst>
                                      </p:cBhvr>
                                      <p:to>
                                        <p:strVal val="visible"/>
                                      </p:to>
                                    </p:set>
                                    <p:anim calcmode="lin" valueType="num">
                                      <p:cBhvr additive="base">
                                        <p:cTn id="29" dur="2000" fill="hold"/>
                                        <p:tgtEl>
                                          <p:spTgt spid="12"/>
                                        </p:tgtEl>
                                        <p:attrNameLst>
                                          <p:attrName>ppt_x</p:attrName>
                                        </p:attrNameLst>
                                      </p:cBhvr>
                                      <p:tavLst>
                                        <p:tav tm="0">
                                          <p:val>
                                            <p:strVal val="0-#ppt_w/2"/>
                                          </p:val>
                                        </p:tav>
                                        <p:tav tm="100000">
                                          <p:val>
                                            <p:strVal val="#ppt_x"/>
                                          </p:val>
                                        </p:tav>
                                      </p:tavLst>
                                    </p:anim>
                                    <p:anim calcmode="lin" valueType="num">
                                      <p:cBhvr additive="base">
                                        <p:cTn id="30" dur="2000" fill="hold"/>
                                        <p:tgtEl>
                                          <p:spTgt spid="12"/>
                                        </p:tgtEl>
                                        <p:attrNameLst>
                                          <p:attrName>ppt_y</p:attrName>
                                        </p:attrNameLst>
                                      </p:cBhvr>
                                      <p:tavLst>
                                        <p:tav tm="0">
                                          <p:val>
                                            <p:strVal val="1+#ppt_h/2"/>
                                          </p:val>
                                        </p:tav>
                                        <p:tav tm="100000">
                                          <p:val>
                                            <p:strVal val="#ppt_y"/>
                                          </p:val>
                                        </p:tav>
                                      </p:tavLst>
                                    </p:anim>
                                  </p:childTnLst>
                                </p:cTn>
                              </p:par>
                              <p:par>
                                <p:cTn id="31" presetID="2" presetClass="entr" presetSubtype="9" fill="hold" grpId="0" nodeType="withEffect">
                                  <p:stCondLst>
                                    <p:cond delay="0"/>
                                  </p:stCondLst>
                                  <p:childTnLst>
                                    <p:set>
                                      <p:cBhvr>
                                        <p:cTn id="32" dur="1" fill="hold">
                                          <p:stCondLst>
                                            <p:cond delay="0"/>
                                          </p:stCondLst>
                                        </p:cTn>
                                        <p:tgtEl>
                                          <p:spTgt spid="3"/>
                                        </p:tgtEl>
                                        <p:attrNameLst>
                                          <p:attrName>style.visibility</p:attrName>
                                        </p:attrNameLst>
                                      </p:cBhvr>
                                      <p:to>
                                        <p:strVal val="visible"/>
                                      </p:to>
                                    </p:set>
                                    <p:anim calcmode="lin" valueType="num">
                                      <p:cBhvr additive="base">
                                        <p:cTn id="33" dur="2000" fill="hold"/>
                                        <p:tgtEl>
                                          <p:spTgt spid="3"/>
                                        </p:tgtEl>
                                        <p:attrNameLst>
                                          <p:attrName>ppt_x</p:attrName>
                                        </p:attrNameLst>
                                      </p:cBhvr>
                                      <p:tavLst>
                                        <p:tav tm="0">
                                          <p:val>
                                            <p:strVal val="0-#ppt_w/2"/>
                                          </p:val>
                                        </p:tav>
                                        <p:tav tm="100000">
                                          <p:val>
                                            <p:strVal val="#ppt_x"/>
                                          </p:val>
                                        </p:tav>
                                      </p:tavLst>
                                    </p:anim>
                                    <p:anim calcmode="lin" valueType="num">
                                      <p:cBhvr additive="base">
                                        <p:cTn id="34" dur="2000" fill="hold"/>
                                        <p:tgtEl>
                                          <p:spTgt spid="3"/>
                                        </p:tgtEl>
                                        <p:attrNameLst>
                                          <p:attrName>ppt_y</p:attrName>
                                        </p:attrNameLst>
                                      </p:cBhvr>
                                      <p:tavLst>
                                        <p:tav tm="0">
                                          <p:val>
                                            <p:strVal val="0-#ppt_h/2"/>
                                          </p:val>
                                        </p:tav>
                                        <p:tav tm="100000">
                                          <p:val>
                                            <p:strVal val="#ppt_y"/>
                                          </p:val>
                                        </p:tav>
                                      </p:tavLst>
                                    </p:anim>
                                  </p:childTnLst>
                                </p:cTn>
                              </p:par>
                              <p:par>
                                <p:cTn id="35" presetID="2" presetClass="entr" presetSubtype="9" fill="hold" grpId="0" nodeType="withEffect">
                                  <p:stCondLst>
                                    <p:cond delay="0"/>
                                  </p:stCondLst>
                                  <p:childTnLst>
                                    <p:set>
                                      <p:cBhvr>
                                        <p:cTn id="36" dur="1" fill="hold">
                                          <p:stCondLst>
                                            <p:cond delay="0"/>
                                          </p:stCondLst>
                                        </p:cTn>
                                        <p:tgtEl>
                                          <p:spTgt spid="7"/>
                                        </p:tgtEl>
                                        <p:attrNameLst>
                                          <p:attrName>style.visibility</p:attrName>
                                        </p:attrNameLst>
                                      </p:cBhvr>
                                      <p:to>
                                        <p:strVal val="visible"/>
                                      </p:to>
                                    </p:set>
                                    <p:anim calcmode="lin" valueType="num">
                                      <p:cBhvr additive="base">
                                        <p:cTn id="37" dur="2000" fill="hold"/>
                                        <p:tgtEl>
                                          <p:spTgt spid="7"/>
                                        </p:tgtEl>
                                        <p:attrNameLst>
                                          <p:attrName>ppt_x</p:attrName>
                                        </p:attrNameLst>
                                      </p:cBhvr>
                                      <p:tavLst>
                                        <p:tav tm="0">
                                          <p:val>
                                            <p:strVal val="0-#ppt_w/2"/>
                                          </p:val>
                                        </p:tav>
                                        <p:tav tm="100000">
                                          <p:val>
                                            <p:strVal val="#ppt_x"/>
                                          </p:val>
                                        </p:tav>
                                      </p:tavLst>
                                    </p:anim>
                                    <p:anim calcmode="lin" valueType="num">
                                      <p:cBhvr additive="base">
                                        <p:cTn id="38" dur="2000" fill="hold"/>
                                        <p:tgtEl>
                                          <p:spTgt spid="7"/>
                                        </p:tgtEl>
                                        <p:attrNameLst>
                                          <p:attrName>ppt_y</p:attrName>
                                        </p:attrNameLst>
                                      </p:cBhvr>
                                      <p:tavLst>
                                        <p:tav tm="0">
                                          <p:val>
                                            <p:strVal val="0-#ppt_h/2"/>
                                          </p:val>
                                        </p:tav>
                                        <p:tav tm="100000">
                                          <p:val>
                                            <p:strVal val="#ppt_y"/>
                                          </p:val>
                                        </p:tav>
                                      </p:tavLst>
                                    </p:anim>
                                  </p:childTnLst>
                                </p:cTn>
                              </p:par>
                              <p:par>
                                <p:cTn id="39" presetID="2" presetClass="entr" presetSubtype="9" fill="hold" grpId="0" nodeType="withEffect">
                                  <p:stCondLst>
                                    <p:cond delay="0"/>
                                  </p:stCondLst>
                                  <p:childTnLst>
                                    <p:set>
                                      <p:cBhvr>
                                        <p:cTn id="40" dur="1" fill="hold">
                                          <p:stCondLst>
                                            <p:cond delay="0"/>
                                          </p:stCondLst>
                                        </p:cTn>
                                        <p:tgtEl>
                                          <p:spTgt spid="13"/>
                                        </p:tgtEl>
                                        <p:attrNameLst>
                                          <p:attrName>style.visibility</p:attrName>
                                        </p:attrNameLst>
                                      </p:cBhvr>
                                      <p:to>
                                        <p:strVal val="visible"/>
                                      </p:to>
                                    </p:set>
                                    <p:anim calcmode="lin" valueType="num">
                                      <p:cBhvr additive="base">
                                        <p:cTn id="41" dur="2000" fill="hold"/>
                                        <p:tgtEl>
                                          <p:spTgt spid="13"/>
                                        </p:tgtEl>
                                        <p:attrNameLst>
                                          <p:attrName>ppt_x</p:attrName>
                                        </p:attrNameLst>
                                      </p:cBhvr>
                                      <p:tavLst>
                                        <p:tav tm="0">
                                          <p:val>
                                            <p:strVal val="0-#ppt_w/2"/>
                                          </p:val>
                                        </p:tav>
                                        <p:tav tm="100000">
                                          <p:val>
                                            <p:strVal val="#ppt_x"/>
                                          </p:val>
                                        </p:tav>
                                      </p:tavLst>
                                    </p:anim>
                                    <p:anim calcmode="lin" valueType="num">
                                      <p:cBhvr additive="base">
                                        <p:cTn id="42" dur="2000" fill="hold"/>
                                        <p:tgtEl>
                                          <p:spTgt spid="13"/>
                                        </p:tgtEl>
                                        <p:attrNameLst>
                                          <p:attrName>ppt_y</p:attrName>
                                        </p:attrNameLst>
                                      </p:cBhvr>
                                      <p:tavLst>
                                        <p:tav tm="0">
                                          <p:val>
                                            <p:strVal val="0-#ppt_h/2"/>
                                          </p:val>
                                        </p:tav>
                                        <p:tav tm="100000">
                                          <p:val>
                                            <p:strVal val="#ppt_y"/>
                                          </p:val>
                                        </p:tav>
                                      </p:tavLst>
                                    </p:anim>
                                  </p:childTnLst>
                                </p:cTn>
                              </p:par>
                              <p:par>
                                <p:cTn id="43" presetID="2" presetClass="entr" presetSubtype="3" fill="hold" grpId="0" nodeType="withEffect">
                                  <p:stCondLst>
                                    <p:cond delay="0"/>
                                  </p:stCondLst>
                                  <p:childTnLst>
                                    <p:set>
                                      <p:cBhvr>
                                        <p:cTn id="44" dur="1" fill="hold">
                                          <p:stCondLst>
                                            <p:cond delay="0"/>
                                          </p:stCondLst>
                                        </p:cTn>
                                        <p:tgtEl>
                                          <p:spTgt spid="4"/>
                                        </p:tgtEl>
                                        <p:attrNameLst>
                                          <p:attrName>style.visibility</p:attrName>
                                        </p:attrNameLst>
                                      </p:cBhvr>
                                      <p:to>
                                        <p:strVal val="visible"/>
                                      </p:to>
                                    </p:set>
                                    <p:anim calcmode="lin" valueType="num">
                                      <p:cBhvr additive="base">
                                        <p:cTn id="45" dur="2000" fill="hold"/>
                                        <p:tgtEl>
                                          <p:spTgt spid="4"/>
                                        </p:tgtEl>
                                        <p:attrNameLst>
                                          <p:attrName>ppt_x</p:attrName>
                                        </p:attrNameLst>
                                      </p:cBhvr>
                                      <p:tavLst>
                                        <p:tav tm="0">
                                          <p:val>
                                            <p:strVal val="1+#ppt_w/2"/>
                                          </p:val>
                                        </p:tav>
                                        <p:tav tm="100000">
                                          <p:val>
                                            <p:strVal val="#ppt_x"/>
                                          </p:val>
                                        </p:tav>
                                      </p:tavLst>
                                    </p:anim>
                                    <p:anim calcmode="lin" valueType="num">
                                      <p:cBhvr additive="base">
                                        <p:cTn id="46" dur="2000" fill="hold"/>
                                        <p:tgtEl>
                                          <p:spTgt spid="4"/>
                                        </p:tgtEl>
                                        <p:attrNameLst>
                                          <p:attrName>ppt_y</p:attrName>
                                        </p:attrNameLst>
                                      </p:cBhvr>
                                      <p:tavLst>
                                        <p:tav tm="0">
                                          <p:val>
                                            <p:strVal val="0-#ppt_h/2"/>
                                          </p:val>
                                        </p:tav>
                                        <p:tav tm="100000">
                                          <p:val>
                                            <p:strVal val="#ppt_y"/>
                                          </p:val>
                                        </p:tav>
                                      </p:tavLst>
                                    </p:anim>
                                  </p:childTnLst>
                                </p:cTn>
                              </p:par>
                              <p:par>
                                <p:cTn id="47" presetID="2" presetClass="entr" presetSubtype="3" fill="hold" grpId="0" nodeType="withEffect">
                                  <p:stCondLst>
                                    <p:cond delay="0"/>
                                  </p:stCondLst>
                                  <p:childTnLst>
                                    <p:set>
                                      <p:cBhvr>
                                        <p:cTn id="48" dur="1" fill="hold">
                                          <p:stCondLst>
                                            <p:cond delay="0"/>
                                          </p:stCondLst>
                                        </p:cTn>
                                        <p:tgtEl>
                                          <p:spTgt spid="10"/>
                                        </p:tgtEl>
                                        <p:attrNameLst>
                                          <p:attrName>style.visibility</p:attrName>
                                        </p:attrNameLst>
                                      </p:cBhvr>
                                      <p:to>
                                        <p:strVal val="visible"/>
                                      </p:to>
                                    </p:set>
                                    <p:anim calcmode="lin" valueType="num">
                                      <p:cBhvr additive="base">
                                        <p:cTn id="49" dur="2000" fill="hold"/>
                                        <p:tgtEl>
                                          <p:spTgt spid="10"/>
                                        </p:tgtEl>
                                        <p:attrNameLst>
                                          <p:attrName>ppt_x</p:attrName>
                                        </p:attrNameLst>
                                      </p:cBhvr>
                                      <p:tavLst>
                                        <p:tav tm="0">
                                          <p:val>
                                            <p:strVal val="1+#ppt_w/2"/>
                                          </p:val>
                                        </p:tav>
                                        <p:tav tm="100000">
                                          <p:val>
                                            <p:strVal val="#ppt_x"/>
                                          </p:val>
                                        </p:tav>
                                      </p:tavLst>
                                    </p:anim>
                                    <p:anim calcmode="lin" valueType="num">
                                      <p:cBhvr additive="base">
                                        <p:cTn id="50" dur="2000" fill="hold"/>
                                        <p:tgtEl>
                                          <p:spTgt spid="10"/>
                                        </p:tgtEl>
                                        <p:attrNameLst>
                                          <p:attrName>ppt_y</p:attrName>
                                        </p:attrNameLst>
                                      </p:cBhvr>
                                      <p:tavLst>
                                        <p:tav tm="0">
                                          <p:val>
                                            <p:strVal val="0-#ppt_h/2"/>
                                          </p:val>
                                        </p:tav>
                                        <p:tav tm="100000">
                                          <p:val>
                                            <p:strVal val="#ppt_y"/>
                                          </p:val>
                                        </p:tav>
                                      </p:tavLst>
                                    </p:anim>
                                  </p:childTnLst>
                                </p:cTn>
                              </p:par>
                              <p:par>
                                <p:cTn id="51" presetID="2" presetClass="entr" presetSubtype="3" fill="hold" grpId="0" nodeType="withEffect">
                                  <p:stCondLst>
                                    <p:cond delay="0"/>
                                  </p:stCondLst>
                                  <p:childTnLst>
                                    <p:set>
                                      <p:cBhvr>
                                        <p:cTn id="52" dur="1" fill="hold">
                                          <p:stCondLst>
                                            <p:cond delay="0"/>
                                          </p:stCondLst>
                                        </p:cTn>
                                        <p:tgtEl>
                                          <p:spTgt spid="14"/>
                                        </p:tgtEl>
                                        <p:attrNameLst>
                                          <p:attrName>style.visibility</p:attrName>
                                        </p:attrNameLst>
                                      </p:cBhvr>
                                      <p:to>
                                        <p:strVal val="visible"/>
                                      </p:to>
                                    </p:set>
                                    <p:anim calcmode="lin" valueType="num">
                                      <p:cBhvr additive="base">
                                        <p:cTn id="53" dur="2000" fill="hold"/>
                                        <p:tgtEl>
                                          <p:spTgt spid="14"/>
                                        </p:tgtEl>
                                        <p:attrNameLst>
                                          <p:attrName>ppt_x</p:attrName>
                                        </p:attrNameLst>
                                      </p:cBhvr>
                                      <p:tavLst>
                                        <p:tav tm="0">
                                          <p:val>
                                            <p:strVal val="1+#ppt_w/2"/>
                                          </p:val>
                                        </p:tav>
                                        <p:tav tm="100000">
                                          <p:val>
                                            <p:strVal val="#ppt_x"/>
                                          </p:val>
                                        </p:tav>
                                      </p:tavLst>
                                    </p:anim>
                                    <p:anim calcmode="lin" valueType="num">
                                      <p:cBhvr additive="base">
                                        <p:cTn id="54" dur="2000" fill="hold"/>
                                        <p:tgtEl>
                                          <p:spTgt spid="14"/>
                                        </p:tgtEl>
                                        <p:attrNameLst>
                                          <p:attrName>ppt_y</p:attrName>
                                        </p:attrNameLst>
                                      </p:cBhvr>
                                      <p:tavLst>
                                        <p:tav tm="0">
                                          <p:val>
                                            <p:strVal val="0-#ppt_h/2"/>
                                          </p:val>
                                        </p:tav>
                                        <p:tav tm="100000">
                                          <p:val>
                                            <p:strVal val="#ppt_y"/>
                                          </p:val>
                                        </p:tav>
                                      </p:tavLst>
                                    </p:anim>
                                  </p:childTnLst>
                                </p:cTn>
                              </p:par>
                              <p:par>
                                <p:cTn id="55" presetID="19" presetClass="entr" presetSubtype="10" fill="hold" grpId="1" nodeType="withEffect">
                                  <p:stCondLst>
                                    <p:cond delay="0"/>
                                  </p:stCondLst>
                                  <p:childTnLst>
                                    <p:set>
                                      <p:cBhvr>
                                        <p:cTn id="56" dur="1" fill="hold">
                                          <p:stCondLst>
                                            <p:cond delay="0"/>
                                          </p:stCondLst>
                                        </p:cTn>
                                        <p:tgtEl>
                                          <p:spTgt spid="3"/>
                                        </p:tgtEl>
                                        <p:attrNameLst>
                                          <p:attrName>style.visibility</p:attrName>
                                        </p:attrNameLst>
                                      </p:cBhvr>
                                      <p:to>
                                        <p:strVal val="visible"/>
                                      </p:to>
                                    </p:set>
                                    <p:anim calcmode="lin" valueType="num">
                                      <p:cBhvr>
                                        <p:cTn id="57" dur="2000" fill="hold"/>
                                        <p:tgtEl>
                                          <p:spTgt spid="3"/>
                                        </p:tgtEl>
                                        <p:attrNameLst>
                                          <p:attrName>ppt_w</p:attrName>
                                        </p:attrNameLst>
                                      </p:cBhvr>
                                      <p:tavLst>
                                        <p:tav tm="0" fmla="#ppt_w*sin(2.5*pi*$)">
                                          <p:val>
                                            <p:fltVal val="0"/>
                                          </p:val>
                                        </p:tav>
                                        <p:tav tm="100000">
                                          <p:val>
                                            <p:fltVal val="1"/>
                                          </p:val>
                                        </p:tav>
                                      </p:tavLst>
                                    </p:anim>
                                    <p:anim calcmode="lin" valueType="num">
                                      <p:cBhvr>
                                        <p:cTn id="58" dur="2000" fill="hold"/>
                                        <p:tgtEl>
                                          <p:spTgt spid="3"/>
                                        </p:tgtEl>
                                        <p:attrNameLst>
                                          <p:attrName>ppt_h</p:attrName>
                                        </p:attrNameLst>
                                      </p:cBhvr>
                                      <p:tavLst>
                                        <p:tav tm="0">
                                          <p:val>
                                            <p:strVal val="#ppt_h"/>
                                          </p:val>
                                        </p:tav>
                                        <p:tav tm="100000">
                                          <p:val>
                                            <p:strVal val="#ppt_h"/>
                                          </p:val>
                                        </p:tav>
                                      </p:tavLst>
                                    </p:anim>
                                  </p:childTnLst>
                                </p:cTn>
                              </p:par>
                              <p:par>
                                <p:cTn id="59" presetID="19" presetClass="entr" presetSubtype="10" fill="hold" grpId="1" nodeType="withEffect">
                                  <p:stCondLst>
                                    <p:cond delay="0"/>
                                  </p:stCondLst>
                                  <p:childTnLst>
                                    <p:set>
                                      <p:cBhvr>
                                        <p:cTn id="60" dur="1" fill="hold">
                                          <p:stCondLst>
                                            <p:cond delay="0"/>
                                          </p:stCondLst>
                                        </p:cTn>
                                        <p:tgtEl>
                                          <p:spTgt spid="4"/>
                                        </p:tgtEl>
                                        <p:attrNameLst>
                                          <p:attrName>style.visibility</p:attrName>
                                        </p:attrNameLst>
                                      </p:cBhvr>
                                      <p:to>
                                        <p:strVal val="visible"/>
                                      </p:to>
                                    </p:set>
                                    <p:anim calcmode="lin" valueType="num">
                                      <p:cBhvr>
                                        <p:cTn id="61" dur="2000" fill="hold"/>
                                        <p:tgtEl>
                                          <p:spTgt spid="4"/>
                                        </p:tgtEl>
                                        <p:attrNameLst>
                                          <p:attrName>ppt_w</p:attrName>
                                        </p:attrNameLst>
                                      </p:cBhvr>
                                      <p:tavLst>
                                        <p:tav tm="0" fmla="#ppt_w*sin(2.5*pi*$)">
                                          <p:val>
                                            <p:fltVal val="0"/>
                                          </p:val>
                                        </p:tav>
                                        <p:tav tm="100000">
                                          <p:val>
                                            <p:fltVal val="1"/>
                                          </p:val>
                                        </p:tav>
                                      </p:tavLst>
                                    </p:anim>
                                    <p:anim calcmode="lin" valueType="num">
                                      <p:cBhvr>
                                        <p:cTn id="62" dur="2000" fill="hold"/>
                                        <p:tgtEl>
                                          <p:spTgt spid="4"/>
                                        </p:tgtEl>
                                        <p:attrNameLst>
                                          <p:attrName>ppt_h</p:attrName>
                                        </p:attrNameLst>
                                      </p:cBhvr>
                                      <p:tavLst>
                                        <p:tav tm="0">
                                          <p:val>
                                            <p:strVal val="#ppt_h"/>
                                          </p:val>
                                        </p:tav>
                                        <p:tav tm="100000">
                                          <p:val>
                                            <p:strVal val="#ppt_h"/>
                                          </p:val>
                                        </p:tav>
                                      </p:tavLst>
                                    </p:anim>
                                  </p:childTnLst>
                                </p:cTn>
                              </p:par>
                              <p:par>
                                <p:cTn id="63" presetID="19" presetClass="entr" presetSubtype="10" fill="hold" grpId="1" nodeType="withEffect">
                                  <p:stCondLst>
                                    <p:cond delay="0"/>
                                  </p:stCondLst>
                                  <p:childTnLst>
                                    <p:set>
                                      <p:cBhvr>
                                        <p:cTn id="64" dur="1" fill="hold">
                                          <p:stCondLst>
                                            <p:cond delay="0"/>
                                          </p:stCondLst>
                                        </p:cTn>
                                        <p:tgtEl>
                                          <p:spTgt spid="5"/>
                                        </p:tgtEl>
                                        <p:attrNameLst>
                                          <p:attrName>style.visibility</p:attrName>
                                        </p:attrNameLst>
                                      </p:cBhvr>
                                      <p:to>
                                        <p:strVal val="visible"/>
                                      </p:to>
                                    </p:set>
                                    <p:anim calcmode="lin" valueType="num">
                                      <p:cBhvr>
                                        <p:cTn id="65" dur="2000" fill="hold"/>
                                        <p:tgtEl>
                                          <p:spTgt spid="5"/>
                                        </p:tgtEl>
                                        <p:attrNameLst>
                                          <p:attrName>ppt_w</p:attrName>
                                        </p:attrNameLst>
                                      </p:cBhvr>
                                      <p:tavLst>
                                        <p:tav tm="0" fmla="#ppt_w*sin(2.5*pi*$)">
                                          <p:val>
                                            <p:fltVal val="0"/>
                                          </p:val>
                                        </p:tav>
                                        <p:tav tm="100000">
                                          <p:val>
                                            <p:fltVal val="1"/>
                                          </p:val>
                                        </p:tav>
                                      </p:tavLst>
                                    </p:anim>
                                    <p:anim calcmode="lin" valueType="num">
                                      <p:cBhvr>
                                        <p:cTn id="66" dur="2000" fill="hold"/>
                                        <p:tgtEl>
                                          <p:spTgt spid="5"/>
                                        </p:tgtEl>
                                        <p:attrNameLst>
                                          <p:attrName>ppt_h</p:attrName>
                                        </p:attrNameLst>
                                      </p:cBhvr>
                                      <p:tavLst>
                                        <p:tav tm="0">
                                          <p:val>
                                            <p:strVal val="#ppt_h"/>
                                          </p:val>
                                        </p:tav>
                                        <p:tav tm="100000">
                                          <p:val>
                                            <p:strVal val="#ppt_h"/>
                                          </p:val>
                                        </p:tav>
                                      </p:tavLst>
                                    </p:anim>
                                  </p:childTnLst>
                                </p:cTn>
                              </p:par>
                              <p:par>
                                <p:cTn id="67" presetID="19" presetClass="entr" presetSubtype="10" fill="hold" grpId="1" nodeType="withEffect">
                                  <p:stCondLst>
                                    <p:cond delay="0"/>
                                  </p:stCondLst>
                                  <p:childTnLst>
                                    <p:set>
                                      <p:cBhvr>
                                        <p:cTn id="68" dur="1" fill="hold">
                                          <p:stCondLst>
                                            <p:cond delay="0"/>
                                          </p:stCondLst>
                                        </p:cTn>
                                        <p:tgtEl>
                                          <p:spTgt spid="6"/>
                                        </p:tgtEl>
                                        <p:attrNameLst>
                                          <p:attrName>style.visibility</p:attrName>
                                        </p:attrNameLst>
                                      </p:cBhvr>
                                      <p:to>
                                        <p:strVal val="visible"/>
                                      </p:to>
                                    </p:set>
                                    <p:anim calcmode="lin" valueType="num">
                                      <p:cBhvr>
                                        <p:cTn id="69" dur="2000" fill="hold"/>
                                        <p:tgtEl>
                                          <p:spTgt spid="6"/>
                                        </p:tgtEl>
                                        <p:attrNameLst>
                                          <p:attrName>ppt_w</p:attrName>
                                        </p:attrNameLst>
                                      </p:cBhvr>
                                      <p:tavLst>
                                        <p:tav tm="0" fmla="#ppt_w*sin(2.5*pi*$)">
                                          <p:val>
                                            <p:fltVal val="0"/>
                                          </p:val>
                                        </p:tav>
                                        <p:tav tm="100000">
                                          <p:val>
                                            <p:fltVal val="1"/>
                                          </p:val>
                                        </p:tav>
                                      </p:tavLst>
                                    </p:anim>
                                    <p:anim calcmode="lin" valueType="num">
                                      <p:cBhvr>
                                        <p:cTn id="70" dur="2000" fill="hold"/>
                                        <p:tgtEl>
                                          <p:spTgt spid="6"/>
                                        </p:tgtEl>
                                        <p:attrNameLst>
                                          <p:attrName>ppt_h</p:attrName>
                                        </p:attrNameLst>
                                      </p:cBhvr>
                                      <p:tavLst>
                                        <p:tav tm="0">
                                          <p:val>
                                            <p:strVal val="#ppt_h"/>
                                          </p:val>
                                        </p:tav>
                                        <p:tav tm="100000">
                                          <p:val>
                                            <p:strVal val="#ppt_h"/>
                                          </p:val>
                                        </p:tav>
                                      </p:tavLst>
                                    </p:anim>
                                  </p:childTnLst>
                                </p:cTn>
                              </p:par>
                              <p:par>
                                <p:cTn id="71" presetID="19" presetClass="entr" presetSubtype="10" fill="hold" grpId="1" nodeType="withEffect">
                                  <p:stCondLst>
                                    <p:cond delay="0"/>
                                  </p:stCondLst>
                                  <p:childTnLst>
                                    <p:set>
                                      <p:cBhvr>
                                        <p:cTn id="72" dur="1" fill="hold">
                                          <p:stCondLst>
                                            <p:cond delay="0"/>
                                          </p:stCondLst>
                                        </p:cTn>
                                        <p:tgtEl>
                                          <p:spTgt spid="7"/>
                                        </p:tgtEl>
                                        <p:attrNameLst>
                                          <p:attrName>style.visibility</p:attrName>
                                        </p:attrNameLst>
                                      </p:cBhvr>
                                      <p:to>
                                        <p:strVal val="visible"/>
                                      </p:to>
                                    </p:set>
                                    <p:anim calcmode="lin" valueType="num">
                                      <p:cBhvr>
                                        <p:cTn id="73" dur="2000" fill="hold"/>
                                        <p:tgtEl>
                                          <p:spTgt spid="7"/>
                                        </p:tgtEl>
                                        <p:attrNameLst>
                                          <p:attrName>ppt_w</p:attrName>
                                        </p:attrNameLst>
                                      </p:cBhvr>
                                      <p:tavLst>
                                        <p:tav tm="0" fmla="#ppt_w*sin(2.5*pi*$)">
                                          <p:val>
                                            <p:fltVal val="0"/>
                                          </p:val>
                                        </p:tav>
                                        <p:tav tm="100000">
                                          <p:val>
                                            <p:fltVal val="1"/>
                                          </p:val>
                                        </p:tav>
                                      </p:tavLst>
                                    </p:anim>
                                    <p:anim calcmode="lin" valueType="num">
                                      <p:cBhvr>
                                        <p:cTn id="74" dur="2000" fill="hold"/>
                                        <p:tgtEl>
                                          <p:spTgt spid="7"/>
                                        </p:tgtEl>
                                        <p:attrNameLst>
                                          <p:attrName>ppt_h</p:attrName>
                                        </p:attrNameLst>
                                      </p:cBhvr>
                                      <p:tavLst>
                                        <p:tav tm="0">
                                          <p:val>
                                            <p:strVal val="#ppt_h"/>
                                          </p:val>
                                        </p:tav>
                                        <p:tav tm="100000">
                                          <p:val>
                                            <p:strVal val="#ppt_h"/>
                                          </p:val>
                                        </p:tav>
                                      </p:tavLst>
                                    </p:anim>
                                  </p:childTnLst>
                                </p:cTn>
                              </p:par>
                              <p:par>
                                <p:cTn id="75" presetID="19" presetClass="entr" presetSubtype="10" fill="hold" grpId="1" nodeType="withEffect">
                                  <p:stCondLst>
                                    <p:cond delay="0"/>
                                  </p:stCondLst>
                                  <p:childTnLst>
                                    <p:set>
                                      <p:cBhvr>
                                        <p:cTn id="76" dur="1" fill="hold">
                                          <p:stCondLst>
                                            <p:cond delay="0"/>
                                          </p:stCondLst>
                                        </p:cTn>
                                        <p:tgtEl>
                                          <p:spTgt spid="8"/>
                                        </p:tgtEl>
                                        <p:attrNameLst>
                                          <p:attrName>style.visibility</p:attrName>
                                        </p:attrNameLst>
                                      </p:cBhvr>
                                      <p:to>
                                        <p:strVal val="visible"/>
                                      </p:to>
                                    </p:set>
                                    <p:anim calcmode="lin" valueType="num">
                                      <p:cBhvr>
                                        <p:cTn id="77" dur="2000" fill="hold"/>
                                        <p:tgtEl>
                                          <p:spTgt spid="8"/>
                                        </p:tgtEl>
                                        <p:attrNameLst>
                                          <p:attrName>ppt_w</p:attrName>
                                        </p:attrNameLst>
                                      </p:cBhvr>
                                      <p:tavLst>
                                        <p:tav tm="0" fmla="#ppt_w*sin(2.5*pi*$)">
                                          <p:val>
                                            <p:fltVal val="0"/>
                                          </p:val>
                                        </p:tav>
                                        <p:tav tm="100000">
                                          <p:val>
                                            <p:fltVal val="1"/>
                                          </p:val>
                                        </p:tav>
                                      </p:tavLst>
                                    </p:anim>
                                    <p:anim calcmode="lin" valueType="num">
                                      <p:cBhvr>
                                        <p:cTn id="78" dur="2000" fill="hold"/>
                                        <p:tgtEl>
                                          <p:spTgt spid="8"/>
                                        </p:tgtEl>
                                        <p:attrNameLst>
                                          <p:attrName>ppt_h</p:attrName>
                                        </p:attrNameLst>
                                      </p:cBhvr>
                                      <p:tavLst>
                                        <p:tav tm="0">
                                          <p:val>
                                            <p:strVal val="#ppt_h"/>
                                          </p:val>
                                        </p:tav>
                                        <p:tav tm="100000">
                                          <p:val>
                                            <p:strVal val="#ppt_h"/>
                                          </p:val>
                                        </p:tav>
                                      </p:tavLst>
                                    </p:anim>
                                  </p:childTnLst>
                                </p:cTn>
                              </p:par>
                              <p:par>
                                <p:cTn id="79" presetID="19" presetClass="entr" presetSubtype="10" fill="hold" grpId="1" nodeType="withEffect">
                                  <p:stCondLst>
                                    <p:cond delay="0"/>
                                  </p:stCondLst>
                                  <p:childTnLst>
                                    <p:set>
                                      <p:cBhvr>
                                        <p:cTn id="80" dur="1" fill="hold">
                                          <p:stCondLst>
                                            <p:cond delay="0"/>
                                          </p:stCondLst>
                                        </p:cTn>
                                        <p:tgtEl>
                                          <p:spTgt spid="9"/>
                                        </p:tgtEl>
                                        <p:attrNameLst>
                                          <p:attrName>style.visibility</p:attrName>
                                        </p:attrNameLst>
                                      </p:cBhvr>
                                      <p:to>
                                        <p:strVal val="visible"/>
                                      </p:to>
                                    </p:set>
                                    <p:anim calcmode="lin" valueType="num">
                                      <p:cBhvr>
                                        <p:cTn id="81" dur="2000" fill="hold"/>
                                        <p:tgtEl>
                                          <p:spTgt spid="9"/>
                                        </p:tgtEl>
                                        <p:attrNameLst>
                                          <p:attrName>ppt_w</p:attrName>
                                        </p:attrNameLst>
                                      </p:cBhvr>
                                      <p:tavLst>
                                        <p:tav tm="0" fmla="#ppt_w*sin(2.5*pi*$)">
                                          <p:val>
                                            <p:fltVal val="0"/>
                                          </p:val>
                                        </p:tav>
                                        <p:tav tm="100000">
                                          <p:val>
                                            <p:fltVal val="1"/>
                                          </p:val>
                                        </p:tav>
                                      </p:tavLst>
                                    </p:anim>
                                    <p:anim calcmode="lin" valueType="num">
                                      <p:cBhvr>
                                        <p:cTn id="82" dur="2000" fill="hold"/>
                                        <p:tgtEl>
                                          <p:spTgt spid="9"/>
                                        </p:tgtEl>
                                        <p:attrNameLst>
                                          <p:attrName>ppt_h</p:attrName>
                                        </p:attrNameLst>
                                      </p:cBhvr>
                                      <p:tavLst>
                                        <p:tav tm="0">
                                          <p:val>
                                            <p:strVal val="#ppt_h"/>
                                          </p:val>
                                        </p:tav>
                                        <p:tav tm="100000">
                                          <p:val>
                                            <p:strVal val="#ppt_h"/>
                                          </p:val>
                                        </p:tav>
                                      </p:tavLst>
                                    </p:anim>
                                  </p:childTnLst>
                                </p:cTn>
                              </p:par>
                              <p:par>
                                <p:cTn id="83" presetID="19" presetClass="entr" presetSubtype="10" fill="hold" grpId="1" nodeType="withEffect">
                                  <p:stCondLst>
                                    <p:cond delay="0"/>
                                  </p:stCondLst>
                                  <p:childTnLst>
                                    <p:set>
                                      <p:cBhvr>
                                        <p:cTn id="84" dur="1" fill="hold">
                                          <p:stCondLst>
                                            <p:cond delay="0"/>
                                          </p:stCondLst>
                                        </p:cTn>
                                        <p:tgtEl>
                                          <p:spTgt spid="10"/>
                                        </p:tgtEl>
                                        <p:attrNameLst>
                                          <p:attrName>style.visibility</p:attrName>
                                        </p:attrNameLst>
                                      </p:cBhvr>
                                      <p:to>
                                        <p:strVal val="visible"/>
                                      </p:to>
                                    </p:set>
                                    <p:anim calcmode="lin" valueType="num">
                                      <p:cBhvr>
                                        <p:cTn id="85" dur="2000" fill="hold"/>
                                        <p:tgtEl>
                                          <p:spTgt spid="10"/>
                                        </p:tgtEl>
                                        <p:attrNameLst>
                                          <p:attrName>ppt_w</p:attrName>
                                        </p:attrNameLst>
                                      </p:cBhvr>
                                      <p:tavLst>
                                        <p:tav tm="0" fmla="#ppt_w*sin(2.5*pi*$)">
                                          <p:val>
                                            <p:fltVal val="0"/>
                                          </p:val>
                                        </p:tav>
                                        <p:tav tm="100000">
                                          <p:val>
                                            <p:fltVal val="1"/>
                                          </p:val>
                                        </p:tav>
                                      </p:tavLst>
                                    </p:anim>
                                    <p:anim calcmode="lin" valueType="num">
                                      <p:cBhvr>
                                        <p:cTn id="86" dur="2000" fill="hold"/>
                                        <p:tgtEl>
                                          <p:spTgt spid="10"/>
                                        </p:tgtEl>
                                        <p:attrNameLst>
                                          <p:attrName>ppt_h</p:attrName>
                                        </p:attrNameLst>
                                      </p:cBhvr>
                                      <p:tavLst>
                                        <p:tav tm="0">
                                          <p:val>
                                            <p:strVal val="#ppt_h"/>
                                          </p:val>
                                        </p:tav>
                                        <p:tav tm="100000">
                                          <p:val>
                                            <p:strVal val="#ppt_h"/>
                                          </p:val>
                                        </p:tav>
                                      </p:tavLst>
                                    </p:anim>
                                  </p:childTnLst>
                                </p:cTn>
                              </p:par>
                              <p:par>
                                <p:cTn id="87" presetID="19" presetClass="entr" presetSubtype="10" fill="hold" grpId="1" nodeType="withEffect">
                                  <p:stCondLst>
                                    <p:cond delay="0"/>
                                  </p:stCondLst>
                                  <p:childTnLst>
                                    <p:set>
                                      <p:cBhvr>
                                        <p:cTn id="88" dur="1" fill="hold">
                                          <p:stCondLst>
                                            <p:cond delay="0"/>
                                          </p:stCondLst>
                                        </p:cTn>
                                        <p:tgtEl>
                                          <p:spTgt spid="11"/>
                                        </p:tgtEl>
                                        <p:attrNameLst>
                                          <p:attrName>style.visibility</p:attrName>
                                        </p:attrNameLst>
                                      </p:cBhvr>
                                      <p:to>
                                        <p:strVal val="visible"/>
                                      </p:to>
                                    </p:set>
                                    <p:anim calcmode="lin" valueType="num">
                                      <p:cBhvr>
                                        <p:cTn id="89" dur="2000" fill="hold"/>
                                        <p:tgtEl>
                                          <p:spTgt spid="11"/>
                                        </p:tgtEl>
                                        <p:attrNameLst>
                                          <p:attrName>ppt_w</p:attrName>
                                        </p:attrNameLst>
                                      </p:cBhvr>
                                      <p:tavLst>
                                        <p:tav tm="0" fmla="#ppt_w*sin(2.5*pi*$)">
                                          <p:val>
                                            <p:fltVal val="0"/>
                                          </p:val>
                                        </p:tav>
                                        <p:tav tm="100000">
                                          <p:val>
                                            <p:fltVal val="1"/>
                                          </p:val>
                                        </p:tav>
                                      </p:tavLst>
                                    </p:anim>
                                    <p:anim calcmode="lin" valueType="num">
                                      <p:cBhvr>
                                        <p:cTn id="90" dur="2000" fill="hold"/>
                                        <p:tgtEl>
                                          <p:spTgt spid="11"/>
                                        </p:tgtEl>
                                        <p:attrNameLst>
                                          <p:attrName>ppt_h</p:attrName>
                                        </p:attrNameLst>
                                      </p:cBhvr>
                                      <p:tavLst>
                                        <p:tav tm="0">
                                          <p:val>
                                            <p:strVal val="#ppt_h"/>
                                          </p:val>
                                        </p:tav>
                                        <p:tav tm="100000">
                                          <p:val>
                                            <p:strVal val="#ppt_h"/>
                                          </p:val>
                                        </p:tav>
                                      </p:tavLst>
                                    </p:anim>
                                  </p:childTnLst>
                                </p:cTn>
                              </p:par>
                              <p:par>
                                <p:cTn id="91" presetID="19" presetClass="entr" presetSubtype="10" fill="hold" grpId="1" nodeType="withEffect">
                                  <p:stCondLst>
                                    <p:cond delay="0"/>
                                  </p:stCondLst>
                                  <p:childTnLst>
                                    <p:set>
                                      <p:cBhvr>
                                        <p:cTn id="92" dur="1" fill="hold">
                                          <p:stCondLst>
                                            <p:cond delay="0"/>
                                          </p:stCondLst>
                                        </p:cTn>
                                        <p:tgtEl>
                                          <p:spTgt spid="12"/>
                                        </p:tgtEl>
                                        <p:attrNameLst>
                                          <p:attrName>style.visibility</p:attrName>
                                        </p:attrNameLst>
                                      </p:cBhvr>
                                      <p:to>
                                        <p:strVal val="visible"/>
                                      </p:to>
                                    </p:set>
                                    <p:anim calcmode="lin" valueType="num">
                                      <p:cBhvr>
                                        <p:cTn id="93" dur="2000" fill="hold"/>
                                        <p:tgtEl>
                                          <p:spTgt spid="12"/>
                                        </p:tgtEl>
                                        <p:attrNameLst>
                                          <p:attrName>ppt_w</p:attrName>
                                        </p:attrNameLst>
                                      </p:cBhvr>
                                      <p:tavLst>
                                        <p:tav tm="0" fmla="#ppt_w*sin(2.5*pi*$)">
                                          <p:val>
                                            <p:fltVal val="0"/>
                                          </p:val>
                                        </p:tav>
                                        <p:tav tm="100000">
                                          <p:val>
                                            <p:fltVal val="1"/>
                                          </p:val>
                                        </p:tav>
                                      </p:tavLst>
                                    </p:anim>
                                    <p:anim calcmode="lin" valueType="num">
                                      <p:cBhvr>
                                        <p:cTn id="94" dur="2000" fill="hold"/>
                                        <p:tgtEl>
                                          <p:spTgt spid="12"/>
                                        </p:tgtEl>
                                        <p:attrNameLst>
                                          <p:attrName>ppt_h</p:attrName>
                                        </p:attrNameLst>
                                      </p:cBhvr>
                                      <p:tavLst>
                                        <p:tav tm="0">
                                          <p:val>
                                            <p:strVal val="#ppt_h"/>
                                          </p:val>
                                        </p:tav>
                                        <p:tav tm="100000">
                                          <p:val>
                                            <p:strVal val="#ppt_h"/>
                                          </p:val>
                                        </p:tav>
                                      </p:tavLst>
                                    </p:anim>
                                  </p:childTnLst>
                                </p:cTn>
                              </p:par>
                              <p:par>
                                <p:cTn id="95" presetID="19" presetClass="entr" presetSubtype="10" fill="hold" grpId="1" nodeType="withEffect">
                                  <p:stCondLst>
                                    <p:cond delay="0"/>
                                  </p:stCondLst>
                                  <p:childTnLst>
                                    <p:set>
                                      <p:cBhvr>
                                        <p:cTn id="96" dur="1" fill="hold">
                                          <p:stCondLst>
                                            <p:cond delay="0"/>
                                          </p:stCondLst>
                                        </p:cTn>
                                        <p:tgtEl>
                                          <p:spTgt spid="13"/>
                                        </p:tgtEl>
                                        <p:attrNameLst>
                                          <p:attrName>style.visibility</p:attrName>
                                        </p:attrNameLst>
                                      </p:cBhvr>
                                      <p:to>
                                        <p:strVal val="visible"/>
                                      </p:to>
                                    </p:set>
                                    <p:anim calcmode="lin" valueType="num">
                                      <p:cBhvr>
                                        <p:cTn id="97" dur="2000" fill="hold"/>
                                        <p:tgtEl>
                                          <p:spTgt spid="13"/>
                                        </p:tgtEl>
                                        <p:attrNameLst>
                                          <p:attrName>ppt_w</p:attrName>
                                        </p:attrNameLst>
                                      </p:cBhvr>
                                      <p:tavLst>
                                        <p:tav tm="0" fmla="#ppt_w*sin(2.5*pi*$)">
                                          <p:val>
                                            <p:fltVal val="0"/>
                                          </p:val>
                                        </p:tav>
                                        <p:tav tm="100000">
                                          <p:val>
                                            <p:fltVal val="1"/>
                                          </p:val>
                                        </p:tav>
                                      </p:tavLst>
                                    </p:anim>
                                    <p:anim calcmode="lin" valueType="num">
                                      <p:cBhvr>
                                        <p:cTn id="98" dur="2000" fill="hold"/>
                                        <p:tgtEl>
                                          <p:spTgt spid="13"/>
                                        </p:tgtEl>
                                        <p:attrNameLst>
                                          <p:attrName>ppt_h</p:attrName>
                                        </p:attrNameLst>
                                      </p:cBhvr>
                                      <p:tavLst>
                                        <p:tav tm="0">
                                          <p:val>
                                            <p:strVal val="#ppt_h"/>
                                          </p:val>
                                        </p:tav>
                                        <p:tav tm="100000">
                                          <p:val>
                                            <p:strVal val="#ppt_h"/>
                                          </p:val>
                                        </p:tav>
                                      </p:tavLst>
                                    </p:anim>
                                  </p:childTnLst>
                                </p:cTn>
                              </p:par>
                              <p:par>
                                <p:cTn id="99" presetID="19" presetClass="entr" presetSubtype="10" fill="hold" grpId="1" nodeType="withEffect">
                                  <p:stCondLst>
                                    <p:cond delay="0"/>
                                  </p:stCondLst>
                                  <p:childTnLst>
                                    <p:set>
                                      <p:cBhvr>
                                        <p:cTn id="100" dur="1" fill="hold">
                                          <p:stCondLst>
                                            <p:cond delay="0"/>
                                          </p:stCondLst>
                                        </p:cTn>
                                        <p:tgtEl>
                                          <p:spTgt spid="14"/>
                                        </p:tgtEl>
                                        <p:attrNameLst>
                                          <p:attrName>style.visibility</p:attrName>
                                        </p:attrNameLst>
                                      </p:cBhvr>
                                      <p:to>
                                        <p:strVal val="visible"/>
                                      </p:to>
                                    </p:set>
                                    <p:anim calcmode="lin" valueType="num">
                                      <p:cBhvr>
                                        <p:cTn id="101" dur="2000" fill="hold"/>
                                        <p:tgtEl>
                                          <p:spTgt spid="14"/>
                                        </p:tgtEl>
                                        <p:attrNameLst>
                                          <p:attrName>ppt_w</p:attrName>
                                        </p:attrNameLst>
                                      </p:cBhvr>
                                      <p:tavLst>
                                        <p:tav tm="0" fmla="#ppt_w*sin(2.5*pi*$)">
                                          <p:val>
                                            <p:fltVal val="0"/>
                                          </p:val>
                                        </p:tav>
                                        <p:tav tm="100000">
                                          <p:val>
                                            <p:fltVal val="1"/>
                                          </p:val>
                                        </p:tav>
                                      </p:tavLst>
                                    </p:anim>
                                    <p:anim calcmode="lin" valueType="num">
                                      <p:cBhvr>
                                        <p:cTn id="102" dur="2000" fill="hold"/>
                                        <p:tgtEl>
                                          <p:spTgt spid="14"/>
                                        </p:tgtEl>
                                        <p:attrNameLst>
                                          <p:attrName>ppt_h</p:attrName>
                                        </p:attrNameLst>
                                      </p:cBhvr>
                                      <p:tavLst>
                                        <p:tav tm="0">
                                          <p:val>
                                            <p:strVal val="#ppt_h"/>
                                          </p:val>
                                        </p:tav>
                                        <p:tav tm="100000">
                                          <p:val>
                                            <p:strVal val="#ppt_h"/>
                                          </p:val>
                                        </p:tav>
                                      </p:tavLst>
                                    </p:anim>
                                  </p:childTnLst>
                                </p:cTn>
                              </p:par>
                              <p:par>
                                <p:cTn id="103" presetID="3" presetClass="entr" presetSubtype="5" fill="hold" grpId="2" nodeType="withEffect">
                                  <p:stCondLst>
                                    <p:cond delay="0"/>
                                  </p:stCondLst>
                                  <p:childTnLst>
                                    <p:set>
                                      <p:cBhvr>
                                        <p:cTn id="104" dur="1" fill="hold">
                                          <p:stCondLst>
                                            <p:cond delay="0"/>
                                          </p:stCondLst>
                                        </p:cTn>
                                        <p:tgtEl>
                                          <p:spTgt spid="3"/>
                                        </p:tgtEl>
                                        <p:attrNameLst>
                                          <p:attrName>style.visibility</p:attrName>
                                        </p:attrNameLst>
                                      </p:cBhvr>
                                      <p:to>
                                        <p:strVal val="visible"/>
                                      </p:to>
                                    </p:set>
                                    <p:animEffect transition="in" filter="blinds(vertical)">
                                      <p:cBhvr>
                                        <p:cTn id="105" dur="2000"/>
                                        <p:tgtEl>
                                          <p:spTgt spid="3"/>
                                        </p:tgtEl>
                                      </p:cBhvr>
                                    </p:animEffect>
                                  </p:childTnLst>
                                </p:cTn>
                              </p:par>
                              <p:par>
                                <p:cTn id="106" presetID="3" presetClass="entr" presetSubtype="5" fill="hold" grpId="2" nodeType="withEffect">
                                  <p:stCondLst>
                                    <p:cond delay="0"/>
                                  </p:stCondLst>
                                  <p:childTnLst>
                                    <p:set>
                                      <p:cBhvr>
                                        <p:cTn id="107" dur="1" fill="hold">
                                          <p:stCondLst>
                                            <p:cond delay="0"/>
                                          </p:stCondLst>
                                        </p:cTn>
                                        <p:tgtEl>
                                          <p:spTgt spid="4"/>
                                        </p:tgtEl>
                                        <p:attrNameLst>
                                          <p:attrName>style.visibility</p:attrName>
                                        </p:attrNameLst>
                                      </p:cBhvr>
                                      <p:to>
                                        <p:strVal val="visible"/>
                                      </p:to>
                                    </p:set>
                                    <p:animEffect transition="in" filter="blinds(vertical)">
                                      <p:cBhvr>
                                        <p:cTn id="108" dur="2000"/>
                                        <p:tgtEl>
                                          <p:spTgt spid="4"/>
                                        </p:tgtEl>
                                      </p:cBhvr>
                                    </p:animEffect>
                                  </p:childTnLst>
                                </p:cTn>
                              </p:par>
                              <p:par>
                                <p:cTn id="109" presetID="3" presetClass="entr" presetSubtype="5" fill="hold" grpId="2" nodeType="withEffect">
                                  <p:stCondLst>
                                    <p:cond delay="0"/>
                                  </p:stCondLst>
                                  <p:childTnLst>
                                    <p:set>
                                      <p:cBhvr>
                                        <p:cTn id="110" dur="1" fill="hold">
                                          <p:stCondLst>
                                            <p:cond delay="0"/>
                                          </p:stCondLst>
                                        </p:cTn>
                                        <p:tgtEl>
                                          <p:spTgt spid="5"/>
                                        </p:tgtEl>
                                        <p:attrNameLst>
                                          <p:attrName>style.visibility</p:attrName>
                                        </p:attrNameLst>
                                      </p:cBhvr>
                                      <p:to>
                                        <p:strVal val="visible"/>
                                      </p:to>
                                    </p:set>
                                    <p:animEffect transition="in" filter="blinds(vertical)">
                                      <p:cBhvr>
                                        <p:cTn id="111" dur="2000"/>
                                        <p:tgtEl>
                                          <p:spTgt spid="5"/>
                                        </p:tgtEl>
                                      </p:cBhvr>
                                    </p:animEffect>
                                  </p:childTnLst>
                                </p:cTn>
                              </p:par>
                              <p:par>
                                <p:cTn id="112" presetID="3" presetClass="entr" presetSubtype="5" fill="hold" grpId="2" nodeType="withEffect">
                                  <p:stCondLst>
                                    <p:cond delay="0"/>
                                  </p:stCondLst>
                                  <p:childTnLst>
                                    <p:set>
                                      <p:cBhvr>
                                        <p:cTn id="113" dur="1" fill="hold">
                                          <p:stCondLst>
                                            <p:cond delay="0"/>
                                          </p:stCondLst>
                                        </p:cTn>
                                        <p:tgtEl>
                                          <p:spTgt spid="6"/>
                                        </p:tgtEl>
                                        <p:attrNameLst>
                                          <p:attrName>style.visibility</p:attrName>
                                        </p:attrNameLst>
                                      </p:cBhvr>
                                      <p:to>
                                        <p:strVal val="visible"/>
                                      </p:to>
                                    </p:set>
                                    <p:animEffect transition="in" filter="blinds(vertical)">
                                      <p:cBhvr>
                                        <p:cTn id="114" dur="2000"/>
                                        <p:tgtEl>
                                          <p:spTgt spid="6"/>
                                        </p:tgtEl>
                                      </p:cBhvr>
                                    </p:animEffect>
                                  </p:childTnLst>
                                </p:cTn>
                              </p:par>
                              <p:par>
                                <p:cTn id="115" presetID="3" presetClass="entr" presetSubtype="5" fill="hold" grpId="2" nodeType="withEffect">
                                  <p:stCondLst>
                                    <p:cond delay="0"/>
                                  </p:stCondLst>
                                  <p:childTnLst>
                                    <p:set>
                                      <p:cBhvr>
                                        <p:cTn id="116" dur="1" fill="hold">
                                          <p:stCondLst>
                                            <p:cond delay="0"/>
                                          </p:stCondLst>
                                        </p:cTn>
                                        <p:tgtEl>
                                          <p:spTgt spid="7"/>
                                        </p:tgtEl>
                                        <p:attrNameLst>
                                          <p:attrName>style.visibility</p:attrName>
                                        </p:attrNameLst>
                                      </p:cBhvr>
                                      <p:to>
                                        <p:strVal val="visible"/>
                                      </p:to>
                                    </p:set>
                                    <p:animEffect transition="in" filter="blinds(vertical)">
                                      <p:cBhvr>
                                        <p:cTn id="117" dur="2000"/>
                                        <p:tgtEl>
                                          <p:spTgt spid="7"/>
                                        </p:tgtEl>
                                      </p:cBhvr>
                                    </p:animEffect>
                                  </p:childTnLst>
                                </p:cTn>
                              </p:par>
                              <p:par>
                                <p:cTn id="118" presetID="3" presetClass="entr" presetSubtype="5" fill="hold" grpId="2" nodeType="withEffect">
                                  <p:stCondLst>
                                    <p:cond delay="0"/>
                                  </p:stCondLst>
                                  <p:childTnLst>
                                    <p:set>
                                      <p:cBhvr>
                                        <p:cTn id="119" dur="1" fill="hold">
                                          <p:stCondLst>
                                            <p:cond delay="0"/>
                                          </p:stCondLst>
                                        </p:cTn>
                                        <p:tgtEl>
                                          <p:spTgt spid="8"/>
                                        </p:tgtEl>
                                        <p:attrNameLst>
                                          <p:attrName>style.visibility</p:attrName>
                                        </p:attrNameLst>
                                      </p:cBhvr>
                                      <p:to>
                                        <p:strVal val="visible"/>
                                      </p:to>
                                    </p:set>
                                    <p:animEffect transition="in" filter="blinds(vertical)">
                                      <p:cBhvr>
                                        <p:cTn id="120" dur="2000"/>
                                        <p:tgtEl>
                                          <p:spTgt spid="8"/>
                                        </p:tgtEl>
                                      </p:cBhvr>
                                    </p:animEffect>
                                  </p:childTnLst>
                                </p:cTn>
                              </p:par>
                              <p:par>
                                <p:cTn id="121" presetID="3" presetClass="entr" presetSubtype="5" fill="hold" grpId="2" nodeType="withEffect">
                                  <p:stCondLst>
                                    <p:cond delay="0"/>
                                  </p:stCondLst>
                                  <p:childTnLst>
                                    <p:set>
                                      <p:cBhvr>
                                        <p:cTn id="122" dur="1" fill="hold">
                                          <p:stCondLst>
                                            <p:cond delay="0"/>
                                          </p:stCondLst>
                                        </p:cTn>
                                        <p:tgtEl>
                                          <p:spTgt spid="9"/>
                                        </p:tgtEl>
                                        <p:attrNameLst>
                                          <p:attrName>style.visibility</p:attrName>
                                        </p:attrNameLst>
                                      </p:cBhvr>
                                      <p:to>
                                        <p:strVal val="visible"/>
                                      </p:to>
                                    </p:set>
                                    <p:animEffect transition="in" filter="blinds(vertical)">
                                      <p:cBhvr>
                                        <p:cTn id="123" dur="2000"/>
                                        <p:tgtEl>
                                          <p:spTgt spid="9"/>
                                        </p:tgtEl>
                                      </p:cBhvr>
                                    </p:animEffect>
                                  </p:childTnLst>
                                </p:cTn>
                              </p:par>
                              <p:par>
                                <p:cTn id="124" presetID="3" presetClass="entr" presetSubtype="5" fill="hold" grpId="2" nodeType="withEffect">
                                  <p:stCondLst>
                                    <p:cond delay="0"/>
                                  </p:stCondLst>
                                  <p:childTnLst>
                                    <p:set>
                                      <p:cBhvr>
                                        <p:cTn id="125" dur="1" fill="hold">
                                          <p:stCondLst>
                                            <p:cond delay="0"/>
                                          </p:stCondLst>
                                        </p:cTn>
                                        <p:tgtEl>
                                          <p:spTgt spid="10"/>
                                        </p:tgtEl>
                                        <p:attrNameLst>
                                          <p:attrName>style.visibility</p:attrName>
                                        </p:attrNameLst>
                                      </p:cBhvr>
                                      <p:to>
                                        <p:strVal val="visible"/>
                                      </p:to>
                                    </p:set>
                                    <p:animEffect transition="in" filter="blinds(vertical)">
                                      <p:cBhvr>
                                        <p:cTn id="126" dur="2000"/>
                                        <p:tgtEl>
                                          <p:spTgt spid="10"/>
                                        </p:tgtEl>
                                      </p:cBhvr>
                                    </p:animEffect>
                                  </p:childTnLst>
                                </p:cTn>
                              </p:par>
                              <p:par>
                                <p:cTn id="127" presetID="3" presetClass="entr" presetSubtype="5" fill="hold" grpId="2" nodeType="withEffect">
                                  <p:stCondLst>
                                    <p:cond delay="0"/>
                                  </p:stCondLst>
                                  <p:childTnLst>
                                    <p:set>
                                      <p:cBhvr>
                                        <p:cTn id="128" dur="1" fill="hold">
                                          <p:stCondLst>
                                            <p:cond delay="0"/>
                                          </p:stCondLst>
                                        </p:cTn>
                                        <p:tgtEl>
                                          <p:spTgt spid="11"/>
                                        </p:tgtEl>
                                        <p:attrNameLst>
                                          <p:attrName>style.visibility</p:attrName>
                                        </p:attrNameLst>
                                      </p:cBhvr>
                                      <p:to>
                                        <p:strVal val="visible"/>
                                      </p:to>
                                    </p:set>
                                    <p:animEffect transition="in" filter="blinds(vertical)">
                                      <p:cBhvr>
                                        <p:cTn id="129" dur="2000"/>
                                        <p:tgtEl>
                                          <p:spTgt spid="11"/>
                                        </p:tgtEl>
                                      </p:cBhvr>
                                    </p:animEffect>
                                  </p:childTnLst>
                                </p:cTn>
                              </p:par>
                              <p:par>
                                <p:cTn id="130" presetID="3" presetClass="entr" presetSubtype="5" fill="hold" grpId="2" nodeType="withEffect">
                                  <p:stCondLst>
                                    <p:cond delay="0"/>
                                  </p:stCondLst>
                                  <p:childTnLst>
                                    <p:set>
                                      <p:cBhvr>
                                        <p:cTn id="131" dur="1" fill="hold">
                                          <p:stCondLst>
                                            <p:cond delay="0"/>
                                          </p:stCondLst>
                                        </p:cTn>
                                        <p:tgtEl>
                                          <p:spTgt spid="12"/>
                                        </p:tgtEl>
                                        <p:attrNameLst>
                                          <p:attrName>style.visibility</p:attrName>
                                        </p:attrNameLst>
                                      </p:cBhvr>
                                      <p:to>
                                        <p:strVal val="visible"/>
                                      </p:to>
                                    </p:set>
                                    <p:animEffect transition="in" filter="blinds(vertical)">
                                      <p:cBhvr>
                                        <p:cTn id="132" dur="2000"/>
                                        <p:tgtEl>
                                          <p:spTgt spid="12"/>
                                        </p:tgtEl>
                                      </p:cBhvr>
                                    </p:animEffect>
                                  </p:childTnLst>
                                </p:cTn>
                              </p:par>
                              <p:par>
                                <p:cTn id="133" presetID="3" presetClass="entr" presetSubtype="5" fill="hold" grpId="2" nodeType="withEffect">
                                  <p:stCondLst>
                                    <p:cond delay="0"/>
                                  </p:stCondLst>
                                  <p:childTnLst>
                                    <p:set>
                                      <p:cBhvr>
                                        <p:cTn id="134" dur="1" fill="hold">
                                          <p:stCondLst>
                                            <p:cond delay="0"/>
                                          </p:stCondLst>
                                        </p:cTn>
                                        <p:tgtEl>
                                          <p:spTgt spid="13"/>
                                        </p:tgtEl>
                                        <p:attrNameLst>
                                          <p:attrName>style.visibility</p:attrName>
                                        </p:attrNameLst>
                                      </p:cBhvr>
                                      <p:to>
                                        <p:strVal val="visible"/>
                                      </p:to>
                                    </p:set>
                                    <p:animEffect transition="in" filter="blinds(vertical)">
                                      <p:cBhvr>
                                        <p:cTn id="135" dur="2000"/>
                                        <p:tgtEl>
                                          <p:spTgt spid="13"/>
                                        </p:tgtEl>
                                      </p:cBhvr>
                                    </p:animEffect>
                                  </p:childTnLst>
                                </p:cTn>
                              </p:par>
                              <p:par>
                                <p:cTn id="136" presetID="3" presetClass="entr" presetSubtype="5" fill="hold" grpId="2" nodeType="withEffect">
                                  <p:stCondLst>
                                    <p:cond delay="0"/>
                                  </p:stCondLst>
                                  <p:childTnLst>
                                    <p:set>
                                      <p:cBhvr>
                                        <p:cTn id="137" dur="1" fill="hold">
                                          <p:stCondLst>
                                            <p:cond delay="0"/>
                                          </p:stCondLst>
                                        </p:cTn>
                                        <p:tgtEl>
                                          <p:spTgt spid="14"/>
                                        </p:tgtEl>
                                        <p:attrNameLst>
                                          <p:attrName>style.visibility</p:attrName>
                                        </p:attrNameLst>
                                      </p:cBhvr>
                                      <p:to>
                                        <p:strVal val="visible"/>
                                      </p:to>
                                    </p:set>
                                    <p:animEffect transition="in" filter="blinds(vertical)">
                                      <p:cBhvr>
                                        <p:cTn id="138" dur="2000"/>
                                        <p:tgtEl>
                                          <p:spTgt spid="14"/>
                                        </p:tgtEl>
                                      </p:cBhvr>
                                    </p:animEffect>
                                  </p:childTnLst>
                                </p:cTn>
                              </p:par>
                            </p:childTnLst>
                          </p:cTn>
                        </p:par>
                        <p:par>
                          <p:cTn id="139" fill="hold">
                            <p:stCondLst>
                              <p:cond delay="2000"/>
                            </p:stCondLst>
                            <p:childTnLst>
                              <p:par>
                                <p:cTn id="140" presetID="2" presetClass="exit" presetSubtype="6" fill="hold" grpId="3" nodeType="afterEffect">
                                  <p:stCondLst>
                                    <p:cond delay="0"/>
                                  </p:stCondLst>
                                  <p:childTnLst>
                                    <p:anim calcmode="lin" valueType="num">
                                      <p:cBhvr additive="base">
                                        <p:cTn id="141" dur="2000"/>
                                        <p:tgtEl>
                                          <p:spTgt spid="5"/>
                                        </p:tgtEl>
                                        <p:attrNameLst>
                                          <p:attrName>ppt_x</p:attrName>
                                        </p:attrNameLst>
                                      </p:cBhvr>
                                      <p:tavLst>
                                        <p:tav tm="0">
                                          <p:val>
                                            <p:strVal val="ppt_x"/>
                                          </p:val>
                                        </p:tav>
                                        <p:tav tm="100000">
                                          <p:val>
                                            <p:strVal val="1+ppt_w/2"/>
                                          </p:val>
                                        </p:tav>
                                      </p:tavLst>
                                    </p:anim>
                                    <p:anim calcmode="lin" valueType="num">
                                      <p:cBhvr additive="base">
                                        <p:cTn id="142" dur="2000"/>
                                        <p:tgtEl>
                                          <p:spTgt spid="5"/>
                                        </p:tgtEl>
                                        <p:attrNameLst>
                                          <p:attrName>ppt_y</p:attrName>
                                        </p:attrNameLst>
                                      </p:cBhvr>
                                      <p:tavLst>
                                        <p:tav tm="0">
                                          <p:val>
                                            <p:strVal val="ppt_y"/>
                                          </p:val>
                                        </p:tav>
                                        <p:tav tm="100000">
                                          <p:val>
                                            <p:strVal val="1+ppt_h/2"/>
                                          </p:val>
                                        </p:tav>
                                      </p:tavLst>
                                    </p:anim>
                                    <p:set>
                                      <p:cBhvr>
                                        <p:cTn id="143" dur="1" fill="hold">
                                          <p:stCondLst>
                                            <p:cond delay="1999"/>
                                          </p:stCondLst>
                                        </p:cTn>
                                        <p:tgtEl>
                                          <p:spTgt spid="5"/>
                                        </p:tgtEl>
                                        <p:attrNameLst>
                                          <p:attrName>style.visibility</p:attrName>
                                        </p:attrNameLst>
                                      </p:cBhvr>
                                      <p:to>
                                        <p:strVal val="hidden"/>
                                      </p:to>
                                    </p:set>
                                  </p:childTnLst>
                                </p:cTn>
                              </p:par>
                              <p:par>
                                <p:cTn id="144" presetID="2" presetClass="exit" presetSubtype="6" fill="hold" grpId="3" nodeType="withEffect">
                                  <p:stCondLst>
                                    <p:cond delay="0"/>
                                  </p:stCondLst>
                                  <p:childTnLst>
                                    <p:anim calcmode="lin" valueType="num">
                                      <p:cBhvr additive="base">
                                        <p:cTn id="145" dur="2000"/>
                                        <p:tgtEl>
                                          <p:spTgt spid="8"/>
                                        </p:tgtEl>
                                        <p:attrNameLst>
                                          <p:attrName>ppt_x</p:attrName>
                                        </p:attrNameLst>
                                      </p:cBhvr>
                                      <p:tavLst>
                                        <p:tav tm="0">
                                          <p:val>
                                            <p:strVal val="ppt_x"/>
                                          </p:val>
                                        </p:tav>
                                        <p:tav tm="100000">
                                          <p:val>
                                            <p:strVal val="1+ppt_w/2"/>
                                          </p:val>
                                        </p:tav>
                                      </p:tavLst>
                                    </p:anim>
                                    <p:anim calcmode="lin" valueType="num">
                                      <p:cBhvr additive="base">
                                        <p:cTn id="146" dur="2000"/>
                                        <p:tgtEl>
                                          <p:spTgt spid="8"/>
                                        </p:tgtEl>
                                        <p:attrNameLst>
                                          <p:attrName>ppt_y</p:attrName>
                                        </p:attrNameLst>
                                      </p:cBhvr>
                                      <p:tavLst>
                                        <p:tav tm="0">
                                          <p:val>
                                            <p:strVal val="ppt_y"/>
                                          </p:val>
                                        </p:tav>
                                        <p:tav tm="100000">
                                          <p:val>
                                            <p:strVal val="1+ppt_h/2"/>
                                          </p:val>
                                        </p:tav>
                                      </p:tavLst>
                                    </p:anim>
                                    <p:set>
                                      <p:cBhvr>
                                        <p:cTn id="147" dur="1" fill="hold">
                                          <p:stCondLst>
                                            <p:cond delay="1999"/>
                                          </p:stCondLst>
                                        </p:cTn>
                                        <p:tgtEl>
                                          <p:spTgt spid="8"/>
                                        </p:tgtEl>
                                        <p:attrNameLst>
                                          <p:attrName>style.visibility</p:attrName>
                                        </p:attrNameLst>
                                      </p:cBhvr>
                                      <p:to>
                                        <p:strVal val="hidden"/>
                                      </p:to>
                                    </p:set>
                                  </p:childTnLst>
                                </p:cTn>
                              </p:par>
                              <p:par>
                                <p:cTn id="148" presetID="2" presetClass="exit" presetSubtype="6" fill="hold" grpId="3" nodeType="withEffect">
                                  <p:stCondLst>
                                    <p:cond delay="0"/>
                                  </p:stCondLst>
                                  <p:childTnLst>
                                    <p:anim calcmode="lin" valueType="num">
                                      <p:cBhvr additive="base">
                                        <p:cTn id="149" dur="2000"/>
                                        <p:tgtEl>
                                          <p:spTgt spid="11"/>
                                        </p:tgtEl>
                                        <p:attrNameLst>
                                          <p:attrName>ppt_x</p:attrName>
                                        </p:attrNameLst>
                                      </p:cBhvr>
                                      <p:tavLst>
                                        <p:tav tm="0">
                                          <p:val>
                                            <p:strVal val="ppt_x"/>
                                          </p:val>
                                        </p:tav>
                                        <p:tav tm="100000">
                                          <p:val>
                                            <p:strVal val="1+ppt_w/2"/>
                                          </p:val>
                                        </p:tav>
                                      </p:tavLst>
                                    </p:anim>
                                    <p:anim calcmode="lin" valueType="num">
                                      <p:cBhvr additive="base">
                                        <p:cTn id="150" dur="2000"/>
                                        <p:tgtEl>
                                          <p:spTgt spid="11"/>
                                        </p:tgtEl>
                                        <p:attrNameLst>
                                          <p:attrName>ppt_y</p:attrName>
                                        </p:attrNameLst>
                                      </p:cBhvr>
                                      <p:tavLst>
                                        <p:tav tm="0">
                                          <p:val>
                                            <p:strVal val="ppt_y"/>
                                          </p:val>
                                        </p:tav>
                                        <p:tav tm="100000">
                                          <p:val>
                                            <p:strVal val="1+ppt_h/2"/>
                                          </p:val>
                                        </p:tav>
                                      </p:tavLst>
                                    </p:anim>
                                    <p:set>
                                      <p:cBhvr>
                                        <p:cTn id="151" dur="1" fill="hold">
                                          <p:stCondLst>
                                            <p:cond delay="1999"/>
                                          </p:stCondLst>
                                        </p:cTn>
                                        <p:tgtEl>
                                          <p:spTgt spid="11"/>
                                        </p:tgtEl>
                                        <p:attrNameLst>
                                          <p:attrName>style.visibility</p:attrName>
                                        </p:attrNameLst>
                                      </p:cBhvr>
                                      <p:to>
                                        <p:strVal val="hidden"/>
                                      </p:to>
                                    </p:set>
                                  </p:childTnLst>
                                </p:cTn>
                              </p:par>
                              <p:par>
                                <p:cTn id="152" presetID="2" presetClass="exit" presetSubtype="12" fill="hold" grpId="3" nodeType="withEffect">
                                  <p:stCondLst>
                                    <p:cond delay="0"/>
                                  </p:stCondLst>
                                  <p:childTnLst>
                                    <p:anim calcmode="lin" valueType="num">
                                      <p:cBhvr additive="base">
                                        <p:cTn id="153" dur="2000"/>
                                        <p:tgtEl>
                                          <p:spTgt spid="6"/>
                                        </p:tgtEl>
                                        <p:attrNameLst>
                                          <p:attrName>ppt_x</p:attrName>
                                        </p:attrNameLst>
                                      </p:cBhvr>
                                      <p:tavLst>
                                        <p:tav tm="0">
                                          <p:val>
                                            <p:strVal val="ppt_x"/>
                                          </p:val>
                                        </p:tav>
                                        <p:tav tm="100000">
                                          <p:val>
                                            <p:strVal val="0-ppt_w/2"/>
                                          </p:val>
                                        </p:tav>
                                      </p:tavLst>
                                    </p:anim>
                                    <p:anim calcmode="lin" valueType="num">
                                      <p:cBhvr additive="base">
                                        <p:cTn id="154" dur="2000"/>
                                        <p:tgtEl>
                                          <p:spTgt spid="6"/>
                                        </p:tgtEl>
                                        <p:attrNameLst>
                                          <p:attrName>ppt_y</p:attrName>
                                        </p:attrNameLst>
                                      </p:cBhvr>
                                      <p:tavLst>
                                        <p:tav tm="0">
                                          <p:val>
                                            <p:strVal val="ppt_y"/>
                                          </p:val>
                                        </p:tav>
                                        <p:tav tm="100000">
                                          <p:val>
                                            <p:strVal val="1+ppt_h/2"/>
                                          </p:val>
                                        </p:tav>
                                      </p:tavLst>
                                    </p:anim>
                                    <p:set>
                                      <p:cBhvr>
                                        <p:cTn id="155" dur="1" fill="hold">
                                          <p:stCondLst>
                                            <p:cond delay="1999"/>
                                          </p:stCondLst>
                                        </p:cTn>
                                        <p:tgtEl>
                                          <p:spTgt spid="6"/>
                                        </p:tgtEl>
                                        <p:attrNameLst>
                                          <p:attrName>style.visibility</p:attrName>
                                        </p:attrNameLst>
                                      </p:cBhvr>
                                      <p:to>
                                        <p:strVal val="hidden"/>
                                      </p:to>
                                    </p:set>
                                  </p:childTnLst>
                                </p:cTn>
                              </p:par>
                              <p:par>
                                <p:cTn id="156" presetID="2" presetClass="exit" presetSubtype="12" fill="hold" grpId="3" nodeType="withEffect">
                                  <p:stCondLst>
                                    <p:cond delay="0"/>
                                  </p:stCondLst>
                                  <p:childTnLst>
                                    <p:anim calcmode="lin" valueType="num">
                                      <p:cBhvr additive="base">
                                        <p:cTn id="157" dur="2000"/>
                                        <p:tgtEl>
                                          <p:spTgt spid="9"/>
                                        </p:tgtEl>
                                        <p:attrNameLst>
                                          <p:attrName>ppt_x</p:attrName>
                                        </p:attrNameLst>
                                      </p:cBhvr>
                                      <p:tavLst>
                                        <p:tav tm="0">
                                          <p:val>
                                            <p:strVal val="ppt_x"/>
                                          </p:val>
                                        </p:tav>
                                        <p:tav tm="100000">
                                          <p:val>
                                            <p:strVal val="0-ppt_w/2"/>
                                          </p:val>
                                        </p:tav>
                                      </p:tavLst>
                                    </p:anim>
                                    <p:anim calcmode="lin" valueType="num">
                                      <p:cBhvr additive="base">
                                        <p:cTn id="158" dur="2000"/>
                                        <p:tgtEl>
                                          <p:spTgt spid="9"/>
                                        </p:tgtEl>
                                        <p:attrNameLst>
                                          <p:attrName>ppt_y</p:attrName>
                                        </p:attrNameLst>
                                      </p:cBhvr>
                                      <p:tavLst>
                                        <p:tav tm="0">
                                          <p:val>
                                            <p:strVal val="ppt_y"/>
                                          </p:val>
                                        </p:tav>
                                        <p:tav tm="100000">
                                          <p:val>
                                            <p:strVal val="1+ppt_h/2"/>
                                          </p:val>
                                        </p:tav>
                                      </p:tavLst>
                                    </p:anim>
                                    <p:set>
                                      <p:cBhvr>
                                        <p:cTn id="159" dur="1" fill="hold">
                                          <p:stCondLst>
                                            <p:cond delay="1999"/>
                                          </p:stCondLst>
                                        </p:cTn>
                                        <p:tgtEl>
                                          <p:spTgt spid="9"/>
                                        </p:tgtEl>
                                        <p:attrNameLst>
                                          <p:attrName>style.visibility</p:attrName>
                                        </p:attrNameLst>
                                      </p:cBhvr>
                                      <p:to>
                                        <p:strVal val="hidden"/>
                                      </p:to>
                                    </p:set>
                                  </p:childTnLst>
                                </p:cTn>
                              </p:par>
                              <p:par>
                                <p:cTn id="160" presetID="2" presetClass="exit" presetSubtype="12" fill="hold" grpId="3" nodeType="withEffect">
                                  <p:stCondLst>
                                    <p:cond delay="0"/>
                                  </p:stCondLst>
                                  <p:childTnLst>
                                    <p:anim calcmode="lin" valueType="num">
                                      <p:cBhvr additive="base">
                                        <p:cTn id="161" dur="2000"/>
                                        <p:tgtEl>
                                          <p:spTgt spid="12"/>
                                        </p:tgtEl>
                                        <p:attrNameLst>
                                          <p:attrName>ppt_x</p:attrName>
                                        </p:attrNameLst>
                                      </p:cBhvr>
                                      <p:tavLst>
                                        <p:tav tm="0">
                                          <p:val>
                                            <p:strVal val="ppt_x"/>
                                          </p:val>
                                        </p:tav>
                                        <p:tav tm="100000">
                                          <p:val>
                                            <p:strVal val="0-ppt_w/2"/>
                                          </p:val>
                                        </p:tav>
                                      </p:tavLst>
                                    </p:anim>
                                    <p:anim calcmode="lin" valueType="num">
                                      <p:cBhvr additive="base">
                                        <p:cTn id="162" dur="2000"/>
                                        <p:tgtEl>
                                          <p:spTgt spid="12"/>
                                        </p:tgtEl>
                                        <p:attrNameLst>
                                          <p:attrName>ppt_y</p:attrName>
                                        </p:attrNameLst>
                                      </p:cBhvr>
                                      <p:tavLst>
                                        <p:tav tm="0">
                                          <p:val>
                                            <p:strVal val="ppt_y"/>
                                          </p:val>
                                        </p:tav>
                                        <p:tav tm="100000">
                                          <p:val>
                                            <p:strVal val="1+ppt_h/2"/>
                                          </p:val>
                                        </p:tav>
                                      </p:tavLst>
                                    </p:anim>
                                    <p:set>
                                      <p:cBhvr>
                                        <p:cTn id="163" dur="1" fill="hold">
                                          <p:stCondLst>
                                            <p:cond delay="1999"/>
                                          </p:stCondLst>
                                        </p:cTn>
                                        <p:tgtEl>
                                          <p:spTgt spid="12"/>
                                        </p:tgtEl>
                                        <p:attrNameLst>
                                          <p:attrName>style.visibility</p:attrName>
                                        </p:attrNameLst>
                                      </p:cBhvr>
                                      <p:to>
                                        <p:strVal val="hidden"/>
                                      </p:to>
                                    </p:set>
                                  </p:childTnLst>
                                </p:cTn>
                              </p:par>
                              <p:par>
                                <p:cTn id="164" presetID="2" presetClass="exit" presetSubtype="9" fill="hold" grpId="3" nodeType="withEffect">
                                  <p:stCondLst>
                                    <p:cond delay="0"/>
                                  </p:stCondLst>
                                  <p:childTnLst>
                                    <p:anim calcmode="lin" valueType="num">
                                      <p:cBhvr additive="base">
                                        <p:cTn id="165" dur="2000"/>
                                        <p:tgtEl>
                                          <p:spTgt spid="3"/>
                                        </p:tgtEl>
                                        <p:attrNameLst>
                                          <p:attrName>ppt_x</p:attrName>
                                        </p:attrNameLst>
                                      </p:cBhvr>
                                      <p:tavLst>
                                        <p:tav tm="0">
                                          <p:val>
                                            <p:strVal val="ppt_x"/>
                                          </p:val>
                                        </p:tav>
                                        <p:tav tm="100000">
                                          <p:val>
                                            <p:strVal val="0-ppt_w/2"/>
                                          </p:val>
                                        </p:tav>
                                      </p:tavLst>
                                    </p:anim>
                                    <p:anim calcmode="lin" valueType="num">
                                      <p:cBhvr additive="base">
                                        <p:cTn id="166" dur="2000"/>
                                        <p:tgtEl>
                                          <p:spTgt spid="3"/>
                                        </p:tgtEl>
                                        <p:attrNameLst>
                                          <p:attrName>ppt_y</p:attrName>
                                        </p:attrNameLst>
                                      </p:cBhvr>
                                      <p:tavLst>
                                        <p:tav tm="0">
                                          <p:val>
                                            <p:strVal val="ppt_y"/>
                                          </p:val>
                                        </p:tav>
                                        <p:tav tm="100000">
                                          <p:val>
                                            <p:strVal val="0-ppt_h/2"/>
                                          </p:val>
                                        </p:tav>
                                      </p:tavLst>
                                    </p:anim>
                                    <p:set>
                                      <p:cBhvr>
                                        <p:cTn id="167" dur="1" fill="hold">
                                          <p:stCondLst>
                                            <p:cond delay="1999"/>
                                          </p:stCondLst>
                                        </p:cTn>
                                        <p:tgtEl>
                                          <p:spTgt spid="3"/>
                                        </p:tgtEl>
                                        <p:attrNameLst>
                                          <p:attrName>style.visibility</p:attrName>
                                        </p:attrNameLst>
                                      </p:cBhvr>
                                      <p:to>
                                        <p:strVal val="hidden"/>
                                      </p:to>
                                    </p:set>
                                  </p:childTnLst>
                                </p:cTn>
                              </p:par>
                              <p:par>
                                <p:cTn id="168" presetID="2" presetClass="exit" presetSubtype="9" fill="hold" grpId="3" nodeType="withEffect">
                                  <p:stCondLst>
                                    <p:cond delay="0"/>
                                  </p:stCondLst>
                                  <p:childTnLst>
                                    <p:anim calcmode="lin" valueType="num">
                                      <p:cBhvr additive="base">
                                        <p:cTn id="169" dur="2000"/>
                                        <p:tgtEl>
                                          <p:spTgt spid="7"/>
                                        </p:tgtEl>
                                        <p:attrNameLst>
                                          <p:attrName>ppt_x</p:attrName>
                                        </p:attrNameLst>
                                      </p:cBhvr>
                                      <p:tavLst>
                                        <p:tav tm="0">
                                          <p:val>
                                            <p:strVal val="ppt_x"/>
                                          </p:val>
                                        </p:tav>
                                        <p:tav tm="100000">
                                          <p:val>
                                            <p:strVal val="0-ppt_w/2"/>
                                          </p:val>
                                        </p:tav>
                                      </p:tavLst>
                                    </p:anim>
                                    <p:anim calcmode="lin" valueType="num">
                                      <p:cBhvr additive="base">
                                        <p:cTn id="170" dur="2000"/>
                                        <p:tgtEl>
                                          <p:spTgt spid="7"/>
                                        </p:tgtEl>
                                        <p:attrNameLst>
                                          <p:attrName>ppt_y</p:attrName>
                                        </p:attrNameLst>
                                      </p:cBhvr>
                                      <p:tavLst>
                                        <p:tav tm="0">
                                          <p:val>
                                            <p:strVal val="ppt_y"/>
                                          </p:val>
                                        </p:tav>
                                        <p:tav tm="100000">
                                          <p:val>
                                            <p:strVal val="0-ppt_h/2"/>
                                          </p:val>
                                        </p:tav>
                                      </p:tavLst>
                                    </p:anim>
                                    <p:set>
                                      <p:cBhvr>
                                        <p:cTn id="171" dur="1" fill="hold">
                                          <p:stCondLst>
                                            <p:cond delay="1999"/>
                                          </p:stCondLst>
                                        </p:cTn>
                                        <p:tgtEl>
                                          <p:spTgt spid="7"/>
                                        </p:tgtEl>
                                        <p:attrNameLst>
                                          <p:attrName>style.visibility</p:attrName>
                                        </p:attrNameLst>
                                      </p:cBhvr>
                                      <p:to>
                                        <p:strVal val="hidden"/>
                                      </p:to>
                                    </p:set>
                                  </p:childTnLst>
                                </p:cTn>
                              </p:par>
                              <p:par>
                                <p:cTn id="172" presetID="2" presetClass="exit" presetSubtype="9" fill="hold" grpId="3" nodeType="withEffect">
                                  <p:stCondLst>
                                    <p:cond delay="0"/>
                                  </p:stCondLst>
                                  <p:childTnLst>
                                    <p:anim calcmode="lin" valueType="num">
                                      <p:cBhvr additive="base">
                                        <p:cTn id="173" dur="2000"/>
                                        <p:tgtEl>
                                          <p:spTgt spid="13"/>
                                        </p:tgtEl>
                                        <p:attrNameLst>
                                          <p:attrName>ppt_x</p:attrName>
                                        </p:attrNameLst>
                                      </p:cBhvr>
                                      <p:tavLst>
                                        <p:tav tm="0">
                                          <p:val>
                                            <p:strVal val="ppt_x"/>
                                          </p:val>
                                        </p:tav>
                                        <p:tav tm="100000">
                                          <p:val>
                                            <p:strVal val="0-ppt_w/2"/>
                                          </p:val>
                                        </p:tav>
                                      </p:tavLst>
                                    </p:anim>
                                    <p:anim calcmode="lin" valueType="num">
                                      <p:cBhvr additive="base">
                                        <p:cTn id="174" dur="2000"/>
                                        <p:tgtEl>
                                          <p:spTgt spid="13"/>
                                        </p:tgtEl>
                                        <p:attrNameLst>
                                          <p:attrName>ppt_y</p:attrName>
                                        </p:attrNameLst>
                                      </p:cBhvr>
                                      <p:tavLst>
                                        <p:tav tm="0">
                                          <p:val>
                                            <p:strVal val="ppt_y"/>
                                          </p:val>
                                        </p:tav>
                                        <p:tav tm="100000">
                                          <p:val>
                                            <p:strVal val="0-ppt_h/2"/>
                                          </p:val>
                                        </p:tav>
                                      </p:tavLst>
                                    </p:anim>
                                    <p:set>
                                      <p:cBhvr>
                                        <p:cTn id="175" dur="1" fill="hold">
                                          <p:stCondLst>
                                            <p:cond delay="1999"/>
                                          </p:stCondLst>
                                        </p:cTn>
                                        <p:tgtEl>
                                          <p:spTgt spid="13"/>
                                        </p:tgtEl>
                                        <p:attrNameLst>
                                          <p:attrName>style.visibility</p:attrName>
                                        </p:attrNameLst>
                                      </p:cBhvr>
                                      <p:to>
                                        <p:strVal val="hidden"/>
                                      </p:to>
                                    </p:set>
                                  </p:childTnLst>
                                </p:cTn>
                              </p:par>
                              <p:par>
                                <p:cTn id="176" presetID="2" presetClass="exit" presetSubtype="3" fill="hold" grpId="3" nodeType="withEffect">
                                  <p:stCondLst>
                                    <p:cond delay="0"/>
                                  </p:stCondLst>
                                  <p:childTnLst>
                                    <p:anim calcmode="lin" valueType="num">
                                      <p:cBhvr additive="base">
                                        <p:cTn id="177" dur="2000"/>
                                        <p:tgtEl>
                                          <p:spTgt spid="4"/>
                                        </p:tgtEl>
                                        <p:attrNameLst>
                                          <p:attrName>ppt_x</p:attrName>
                                        </p:attrNameLst>
                                      </p:cBhvr>
                                      <p:tavLst>
                                        <p:tav tm="0">
                                          <p:val>
                                            <p:strVal val="ppt_x"/>
                                          </p:val>
                                        </p:tav>
                                        <p:tav tm="100000">
                                          <p:val>
                                            <p:strVal val="1+ppt_w/2"/>
                                          </p:val>
                                        </p:tav>
                                      </p:tavLst>
                                    </p:anim>
                                    <p:anim calcmode="lin" valueType="num">
                                      <p:cBhvr additive="base">
                                        <p:cTn id="178" dur="2000"/>
                                        <p:tgtEl>
                                          <p:spTgt spid="4"/>
                                        </p:tgtEl>
                                        <p:attrNameLst>
                                          <p:attrName>ppt_y</p:attrName>
                                        </p:attrNameLst>
                                      </p:cBhvr>
                                      <p:tavLst>
                                        <p:tav tm="0">
                                          <p:val>
                                            <p:strVal val="ppt_y"/>
                                          </p:val>
                                        </p:tav>
                                        <p:tav tm="100000">
                                          <p:val>
                                            <p:strVal val="0-ppt_h/2"/>
                                          </p:val>
                                        </p:tav>
                                      </p:tavLst>
                                    </p:anim>
                                    <p:set>
                                      <p:cBhvr>
                                        <p:cTn id="179" dur="1" fill="hold">
                                          <p:stCondLst>
                                            <p:cond delay="1999"/>
                                          </p:stCondLst>
                                        </p:cTn>
                                        <p:tgtEl>
                                          <p:spTgt spid="4"/>
                                        </p:tgtEl>
                                        <p:attrNameLst>
                                          <p:attrName>style.visibility</p:attrName>
                                        </p:attrNameLst>
                                      </p:cBhvr>
                                      <p:to>
                                        <p:strVal val="hidden"/>
                                      </p:to>
                                    </p:set>
                                  </p:childTnLst>
                                </p:cTn>
                              </p:par>
                              <p:par>
                                <p:cTn id="180" presetID="2" presetClass="exit" presetSubtype="3" fill="hold" grpId="3" nodeType="withEffect">
                                  <p:stCondLst>
                                    <p:cond delay="0"/>
                                  </p:stCondLst>
                                  <p:childTnLst>
                                    <p:anim calcmode="lin" valueType="num">
                                      <p:cBhvr additive="base">
                                        <p:cTn id="181" dur="2000"/>
                                        <p:tgtEl>
                                          <p:spTgt spid="10"/>
                                        </p:tgtEl>
                                        <p:attrNameLst>
                                          <p:attrName>ppt_x</p:attrName>
                                        </p:attrNameLst>
                                      </p:cBhvr>
                                      <p:tavLst>
                                        <p:tav tm="0">
                                          <p:val>
                                            <p:strVal val="ppt_x"/>
                                          </p:val>
                                        </p:tav>
                                        <p:tav tm="100000">
                                          <p:val>
                                            <p:strVal val="1+ppt_w/2"/>
                                          </p:val>
                                        </p:tav>
                                      </p:tavLst>
                                    </p:anim>
                                    <p:anim calcmode="lin" valueType="num">
                                      <p:cBhvr additive="base">
                                        <p:cTn id="182" dur="2000"/>
                                        <p:tgtEl>
                                          <p:spTgt spid="10"/>
                                        </p:tgtEl>
                                        <p:attrNameLst>
                                          <p:attrName>ppt_y</p:attrName>
                                        </p:attrNameLst>
                                      </p:cBhvr>
                                      <p:tavLst>
                                        <p:tav tm="0">
                                          <p:val>
                                            <p:strVal val="ppt_y"/>
                                          </p:val>
                                        </p:tav>
                                        <p:tav tm="100000">
                                          <p:val>
                                            <p:strVal val="0-ppt_h/2"/>
                                          </p:val>
                                        </p:tav>
                                      </p:tavLst>
                                    </p:anim>
                                    <p:set>
                                      <p:cBhvr>
                                        <p:cTn id="183" dur="1" fill="hold">
                                          <p:stCondLst>
                                            <p:cond delay="1999"/>
                                          </p:stCondLst>
                                        </p:cTn>
                                        <p:tgtEl>
                                          <p:spTgt spid="10"/>
                                        </p:tgtEl>
                                        <p:attrNameLst>
                                          <p:attrName>style.visibility</p:attrName>
                                        </p:attrNameLst>
                                      </p:cBhvr>
                                      <p:to>
                                        <p:strVal val="hidden"/>
                                      </p:to>
                                    </p:set>
                                  </p:childTnLst>
                                </p:cTn>
                              </p:par>
                              <p:par>
                                <p:cTn id="184" presetID="2" presetClass="exit" presetSubtype="3" fill="hold" grpId="3" nodeType="withEffect">
                                  <p:stCondLst>
                                    <p:cond delay="0"/>
                                  </p:stCondLst>
                                  <p:childTnLst>
                                    <p:anim calcmode="lin" valueType="num">
                                      <p:cBhvr additive="base">
                                        <p:cTn id="185" dur="2000"/>
                                        <p:tgtEl>
                                          <p:spTgt spid="14"/>
                                        </p:tgtEl>
                                        <p:attrNameLst>
                                          <p:attrName>ppt_x</p:attrName>
                                        </p:attrNameLst>
                                      </p:cBhvr>
                                      <p:tavLst>
                                        <p:tav tm="0">
                                          <p:val>
                                            <p:strVal val="ppt_x"/>
                                          </p:val>
                                        </p:tav>
                                        <p:tav tm="100000">
                                          <p:val>
                                            <p:strVal val="1+ppt_w/2"/>
                                          </p:val>
                                        </p:tav>
                                      </p:tavLst>
                                    </p:anim>
                                    <p:anim calcmode="lin" valueType="num">
                                      <p:cBhvr additive="base">
                                        <p:cTn id="186" dur="2000"/>
                                        <p:tgtEl>
                                          <p:spTgt spid="14"/>
                                        </p:tgtEl>
                                        <p:attrNameLst>
                                          <p:attrName>ppt_y</p:attrName>
                                        </p:attrNameLst>
                                      </p:cBhvr>
                                      <p:tavLst>
                                        <p:tav tm="0">
                                          <p:val>
                                            <p:strVal val="ppt_y"/>
                                          </p:val>
                                        </p:tav>
                                        <p:tav tm="100000">
                                          <p:val>
                                            <p:strVal val="0-ppt_h/2"/>
                                          </p:val>
                                        </p:tav>
                                      </p:tavLst>
                                    </p:anim>
                                    <p:set>
                                      <p:cBhvr>
                                        <p:cTn id="187" dur="1" fill="hold">
                                          <p:stCondLst>
                                            <p:cond delay="1999"/>
                                          </p:stCondLst>
                                        </p:cTn>
                                        <p:tgtEl>
                                          <p:spTgt spid="14"/>
                                        </p:tgtEl>
                                        <p:attrNameLst>
                                          <p:attrName>style.visibility</p:attrName>
                                        </p:attrNameLst>
                                      </p:cBhvr>
                                      <p:to>
                                        <p:strVal val="hidden"/>
                                      </p:to>
                                    </p:set>
                                  </p:childTnLst>
                                </p:cTn>
                              </p:par>
                              <p:par>
                                <p:cTn id="188" presetID="19" presetClass="exit" presetSubtype="10" fill="hold" grpId="4" nodeType="withEffect">
                                  <p:stCondLst>
                                    <p:cond delay="0"/>
                                  </p:stCondLst>
                                  <p:childTnLst>
                                    <p:anim calcmode="lin" valueType="num">
                                      <p:cBhvr>
                                        <p:cTn id="189" dur="2000"/>
                                        <p:tgtEl>
                                          <p:spTgt spid="3"/>
                                        </p:tgtEl>
                                        <p:attrNameLst>
                                          <p:attrName>ppt_h</p:attrName>
                                        </p:attrNameLst>
                                      </p:cBhvr>
                                      <p:tavLst>
                                        <p:tav tm="0">
                                          <p:val>
                                            <p:strVal val="ppt_h"/>
                                          </p:val>
                                        </p:tav>
                                        <p:tav tm="100000">
                                          <p:val>
                                            <p:strVal val="ppt_h"/>
                                          </p:val>
                                        </p:tav>
                                      </p:tavLst>
                                    </p:anim>
                                    <p:anim calcmode="lin" valueType="num">
                                      <p:cBhvr>
                                        <p:cTn id="190" dur="2000"/>
                                        <p:tgtEl>
                                          <p:spTgt spid="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91" dur="1" fill="hold">
                                          <p:stCondLst>
                                            <p:cond delay="1999"/>
                                          </p:stCondLst>
                                        </p:cTn>
                                        <p:tgtEl>
                                          <p:spTgt spid="3"/>
                                        </p:tgtEl>
                                        <p:attrNameLst>
                                          <p:attrName>style.visibility</p:attrName>
                                        </p:attrNameLst>
                                      </p:cBhvr>
                                      <p:to>
                                        <p:strVal val="hidden"/>
                                      </p:to>
                                    </p:set>
                                  </p:childTnLst>
                                </p:cTn>
                              </p:par>
                              <p:par>
                                <p:cTn id="192" presetID="19" presetClass="exit" presetSubtype="10" fill="hold" grpId="4" nodeType="withEffect">
                                  <p:stCondLst>
                                    <p:cond delay="0"/>
                                  </p:stCondLst>
                                  <p:childTnLst>
                                    <p:anim calcmode="lin" valueType="num">
                                      <p:cBhvr>
                                        <p:cTn id="193" dur="2000"/>
                                        <p:tgtEl>
                                          <p:spTgt spid="4"/>
                                        </p:tgtEl>
                                        <p:attrNameLst>
                                          <p:attrName>ppt_h</p:attrName>
                                        </p:attrNameLst>
                                      </p:cBhvr>
                                      <p:tavLst>
                                        <p:tav tm="0">
                                          <p:val>
                                            <p:strVal val="ppt_h"/>
                                          </p:val>
                                        </p:tav>
                                        <p:tav tm="100000">
                                          <p:val>
                                            <p:strVal val="ppt_h"/>
                                          </p:val>
                                        </p:tav>
                                      </p:tavLst>
                                    </p:anim>
                                    <p:anim calcmode="lin" valueType="num">
                                      <p:cBhvr>
                                        <p:cTn id="194" dur="2000"/>
                                        <p:tgtEl>
                                          <p:spTgt spid="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95" dur="1" fill="hold">
                                          <p:stCondLst>
                                            <p:cond delay="1999"/>
                                          </p:stCondLst>
                                        </p:cTn>
                                        <p:tgtEl>
                                          <p:spTgt spid="4"/>
                                        </p:tgtEl>
                                        <p:attrNameLst>
                                          <p:attrName>style.visibility</p:attrName>
                                        </p:attrNameLst>
                                      </p:cBhvr>
                                      <p:to>
                                        <p:strVal val="hidden"/>
                                      </p:to>
                                    </p:set>
                                  </p:childTnLst>
                                </p:cTn>
                              </p:par>
                              <p:par>
                                <p:cTn id="196" presetID="19" presetClass="exit" presetSubtype="10" fill="hold" grpId="4" nodeType="withEffect">
                                  <p:stCondLst>
                                    <p:cond delay="0"/>
                                  </p:stCondLst>
                                  <p:childTnLst>
                                    <p:anim calcmode="lin" valueType="num">
                                      <p:cBhvr>
                                        <p:cTn id="197" dur="2000"/>
                                        <p:tgtEl>
                                          <p:spTgt spid="5"/>
                                        </p:tgtEl>
                                        <p:attrNameLst>
                                          <p:attrName>ppt_h</p:attrName>
                                        </p:attrNameLst>
                                      </p:cBhvr>
                                      <p:tavLst>
                                        <p:tav tm="0">
                                          <p:val>
                                            <p:strVal val="ppt_h"/>
                                          </p:val>
                                        </p:tav>
                                        <p:tav tm="100000">
                                          <p:val>
                                            <p:strVal val="ppt_h"/>
                                          </p:val>
                                        </p:tav>
                                      </p:tavLst>
                                    </p:anim>
                                    <p:anim calcmode="lin" valueType="num">
                                      <p:cBhvr>
                                        <p:cTn id="198" dur="2000"/>
                                        <p:tgtEl>
                                          <p:spTgt spid="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99" dur="1" fill="hold">
                                          <p:stCondLst>
                                            <p:cond delay="1999"/>
                                          </p:stCondLst>
                                        </p:cTn>
                                        <p:tgtEl>
                                          <p:spTgt spid="5"/>
                                        </p:tgtEl>
                                        <p:attrNameLst>
                                          <p:attrName>style.visibility</p:attrName>
                                        </p:attrNameLst>
                                      </p:cBhvr>
                                      <p:to>
                                        <p:strVal val="hidden"/>
                                      </p:to>
                                    </p:set>
                                  </p:childTnLst>
                                </p:cTn>
                              </p:par>
                              <p:par>
                                <p:cTn id="200" presetID="19" presetClass="exit" presetSubtype="10" fill="hold" grpId="4" nodeType="withEffect">
                                  <p:stCondLst>
                                    <p:cond delay="0"/>
                                  </p:stCondLst>
                                  <p:childTnLst>
                                    <p:anim calcmode="lin" valueType="num">
                                      <p:cBhvr>
                                        <p:cTn id="201" dur="2000"/>
                                        <p:tgtEl>
                                          <p:spTgt spid="6"/>
                                        </p:tgtEl>
                                        <p:attrNameLst>
                                          <p:attrName>ppt_h</p:attrName>
                                        </p:attrNameLst>
                                      </p:cBhvr>
                                      <p:tavLst>
                                        <p:tav tm="0">
                                          <p:val>
                                            <p:strVal val="ppt_h"/>
                                          </p:val>
                                        </p:tav>
                                        <p:tav tm="100000">
                                          <p:val>
                                            <p:strVal val="ppt_h"/>
                                          </p:val>
                                        </p:tav>
                                      </p:tavLst>
                                    </p:anim>
                                    <p:anim calcmode="lin" valueType="num">
                                      <p:cBhvr>
                                        <p:cTn id="202" dur="2000"/>
                                        <p:tgtEl>
                                          <p:spTgt spid="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03" dur="1" fill="hold">
                                          <p:stCondLst>
                                            <p:cond delay="1999"/>
                                          </p:stCondLst>
                                        </p:cTn>
                                        <p:tgtEl>
                                          <p:spTgt spid="6"/>
                                        </p:tgtEl>
                                        <p:attrNameLst>
                                          <p:attrName>style.visibility</p:attrName>
                                        </p:attrNameLst>
                                      </p:cBhvr>
                                      <p:to>
                                        <p:strVal val="hidden"/>
                                      </p:to>
                                    </p:set>
                                  </p:childTnLst>
                                </p:cTn>
                              </p:par>
                              <p:par>
                                <p:cTn id="204" presetID="19" presetClass="exit" presetSubtype="10" fill="hold" grpId="4" nodeType="withEffect">
                                  <p:stCondLst>
                                    <p:cond delay="0"/>
                                  </p:stCondLst>
                                  <p:childTnLst>
                                    <p:anim calcmode="lin" valueType="num">
                                      <p:cBhvr>
                                        <p:cTn id="205" dur="2000"/>
                                        <p:tgtEl>
                                          <p:spTgt spid="7"/>
                                        </p:tgtEl>
                                        <p:attrNameLst>
                                          <p:attrName>ppt_h</p:attrName>
                                        </p:attrNameLst>
                                      </p:cBhvr>
                                      <p:tavLst>
                                        <p:tav tm="0">
                                          <p:val>
                                            <p:strVal val="ppt_h"/>
                                          </p:val>
                                        </p:tav>
                                        <p:tav tm="100000">
                                          <p:val>
                                            <p:strVal val="ppt_h"/>
                                          </p:val>
                                        </p:tav>
                                      </p:tavLst>
                                    </p:anim>
                                    <p:anim calcmode="lin" valueType="num">
                                      <p:cBhvr>
                                        <p:cTn id="206" dur="2000"/>
                                        <p:tgtEl>
                                          <p:spTgt spid="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07" dur="1" fill="hold">
                                          <p:stCondLst>
                                            <p:cond delay="1999"/>
                                          </p:stCondLst>
                                        </p:cTn>
                                        <p:tgtEl>
                                          <p:spTgt spid="7"/>
                                        </p:tgtEl>
                                        <p:attrNameLst>
                                          <p:attrName>style.visibility</p:attrName>
                                        </p:attrNameLst>
                                      </p:cBhvr>
                                      <p:to>
                                        <p:strVal val="hidden"/>
                                      </p:to>
                                    </p:set>
                                  </p:childTnLst>
                                </p:cTn>
                              </p:par>
                              <p:par>
                                <p:cTn id="208" presetID="19" presetClass="exit" presetSubtype="10" fill="hold" grpId="4" nodeType="withEffect">
                                  <p:stCondLst>
                                    <p:cond delay="0"/>
                                  </p:stCondLst>
                                  <p:childTnLst>
                                    <p:anim calcmode="lin" valueType="num">
                                      <p:cBhvr>
                                        <p:cTn id="209" dur="2000"/>
                                        <p:tgtEl>
                                          <p:spTgt spid="8"/>
                                        </p:tgtEl>
                                        <p:attrNameLst>
                                          <p:attrName>ppt_h</p:attrName>
                                        </p:attrNameLst>
                                      </p:cBhvr>
                                      <p:tavLst>
                                        <p:tav tm="0">
                                          <p:val>
                                            <p:strVal val="ppt_h"/>
                                          </p:val>
                                        </p:tav>
                                        <p:tav tm="100000">
                                          <p:val>
                                            <p:strVal val="ppt_h"/>
                                          </p:val>
                                        </p:tav>
                                      </p:tavLst>
                                    </p:anim>
                                    <p:anim calcmode="lin" valueType="num">
                                      <p:cBhvr>
                                        <p:cTn id="210" dur="2000"/>
                                        <p:tgtEl>
                                          <p:spTgt spid="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11" dur="1" fill="hold">
                                          <p:stCondLst>
                                            <p:cond delay="1999"/>
                                          </p:stCondLst>
                                        </p:cTn>
                                        <p:tgtEl>
                                          <p:spTgt spid="8"/>
                                        </p:tgtEl>
                                        <p:attrNameLst>
                                          <p:attrName>style.visibility</p:attrName>
                                        </p:attrNameLst>
                                      </p:cBhvr>
                                      <p:to>
                                        <p:strVal val="hidden"/>
                                      </p:to>
                                    </p:set>
                                  </p:childTnLst>
                                </p:cTn>
                              </p:par>
                              <p:par>
                                <p:cTn id="212" presetID="19" presetClass="exit" presetSubtype="10" fill="hold" grpId="4" nodeType="withEffect">
                                  <p:stCondLst>
                                    <p:cond delay="0"/>
                                  </p:stCondLst>
                                  <p:childTnLst>
                                    <p:anim calcmode="lin" valueType="num">
                                      <p:cBhvr>
                                        <p:cTn id="213" dur="2000"/>
                                        <p:tgtEl>
                                          <p:spTgt spid="9"/>
                                        </p:tgtEl>
                                        <p:attrNameLst>
                                          <p:attrName>ppt_h</p:attrName>
                                        </p:attrNameLst>
                                      </p:cBhvr>
                                      <p:tavLst>
                                        <p:tav tm="0">
                                          <p:val>
                                            <p:strVal val="ppt_h"/>
                                          </p:val>
                                        </p:tav>
                                        <p:tav tm="100000">
                                          <p:val>
                                            <p:strVal val="ppt_h"/>
                                          </p:val>
                                        </p:tav>
                                      </p:tavLst>
                                    </p:anim>
                                    <p:anim calcmode="lin" valueType="num">
                                      <p:cBhvr>
                                        <p:cTn id="214" dur="2000"/>
                                        <p:tgtEl>
                                          <p:spTgt spid="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15" dur="1" fill="hold">
                                          <p:stCondLst>
                                            <p:cond delay="1999"/>
                                          </p:stCondLst>
                                        </p:cTn>
                                        <p:tgtEl>
                                          <p:spTgt spid="9"/>
                                        </p:tgtEl>
                                        <p:attrNameLst>
                                          <p:attrName>style.visibility</p:attrName>
                                        </p:attrNameLst>
                                      </p:cBhvr>
                                      <p:to>
                                        <p:strVal val="hidden"/>
                                      </p:to>
                                    </p:set>
                                  </p:childTnLst>
                                </p:cTn>
                              </p:par>
                              <p:par>
                                <p:cTn id="216" presetID="19" presetClass="exit" presetSubtype="10" fill="hold" grpId="4" nodeType="withEffect">
                                  <p:stCondLst>
                                    <p:cond delay="0"/>
                                  </p:stCondLst>
                                  <p:childTnLst>
                                    <p:anim calcmode="lin" valueType="num">
                                      <p:cBhvr>
                                        <p:cTn id="217" dur="2000"/>
                                        <p:tgtEl>
                                          <p:spTgt spid="10"/>
                                        </p:tgtEl>
                                        <p:attrNameLst>
                                          <p:attrName>ppt_h</p:attrName>
                                        </p:attrNameLst>
                                      </p:cBhvr>
                                      <p:tavLst>
                                        <p:tav tm="0">
                                          <p:val>
                                            <p:strVal val="ppt_h"/>
                                          </p:val>
                                        </p:tav>
                                        <p:tav tm="100000">
                                          <p:val>
                                            <p:strVal val="ppt_h"/>
                                          </p:val>
                                        </p:tav>
                                      </p:tavLst>
                                    </p:anim>
                                    <p:anim calcmode="lin" valueType="num">
                                      <p:cBhvr>
                                        <p:cTn id="218" dur="2000"/>
                                        <p:tgtEl>
                                          <p:spTgt spid="1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19" dur="1" fill="hold">
                                          <p:stCondLst>
                                            <p:cond delay="1999"/>
                                          </p:stCondLst>
                                        </p:cTn>
                                        <p:tgtEl>
                                          <p:spTgt spid="10"/>
                                        </p:tgtEl>
                                        <p:attrNameLst>
                                          <p:attrName>style.visibility</p:attrName>
                                        </p:attrNameLst>
                                      </p:cBhvr>
                                      <p:to>
                                        <p:strVal val="hidden"/>
                                      </p:to>
                                    </p:set>
                                  </p:childTnLst>
                                </p:cTn>
                              </p:par>
                              <p:par>
                                <p:cTn id="220" presetID="19" presetClass="exit" presetSubtype="10" fill="hold" grpId="4" nodeType="withEffect">
                                  <p:stCondLst>
                                    <p:cond delay="0"/>
                                  </p:stCondLst>
                                  <p:childTnLst>
                                    <p:anim calcmode="lin" valueType="num">
                                      <p:cBhvr>
                                        <p:cTn id="221" dur="2000"/>
                                        <p:tgtEl>
                                          <p:spTgt spid="11"/>
                                        </p:tgtEl>
                                        <p:attrNameLst>
                                          <p:attrName>ppt_h</p:attrName>
                                        </p:attrNameLst>
                                      </p:cBhvr>
                                      <p:tavLst>
                                        <p:tav tm="0">
                                          <p:val>
                                            <p:strVal val="ppt_h"/>
                                          </p:val>
                                        </p:tav>
                                        <p:tav tm="100000">
                                          <p:val>
                                            <p:strVal val="ppt_h"/>
                                          </p:val>
                                        </p:tav>
                                      </p:tavLst>
                                    </p:anim>
                                    <p:anim calcmode="lin" valueType="num">
                                      <p:cBhvr>
                                        <p:cTn id="222" dur="2000"/>
                                        <p:tgtEl>
                                          <p:spTgt spid="11"/>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23" dur="1" fill="hold">
                                          <p:stCondLst>
                                            <p:cond delay="1999"/>
                                          </p:stCondLst>
                                        </p:cTn>
                                        <p:tgtEl>
                                          <p:spTgt spid="11"/>
                                        </p:tgtEl>
                                        <p:attrNameLst>
                                          <p:attrName>style.visibility</p:attrName>
                                        </p:attrNameLst>
                                      </p:cBhvr>
                                      <p:to>
                                        <p:strVal val="hidden"/>
                                      </p:to>
                                    </p:set>
                                  </p:childTnLst>
                                </p:cTn>
                              </p:par>
                              <p:par>
                                <p:cTn id="224" presetID="19" presetClass="exit" presetSubtype="10" fill="hold" grpId="4" nodeType="withEffect">
                                  <p:stCondLst>
                                    <p:cond delay="0"/>
                                  </p:stCondLst>
                                  <p:childTnLst>
                                    <p:anim calcmode="lin" valueType="num">
                                      <p:cBhvr>
                                        <p:cTn id="225" dur="2000"/>
                                        <p:tgtEl>
                                          <p:spTgt spid="12"/>
                                        </p:tgtEl>
                                        <p:attrNameLst>
                                          <p:attrName>ppt_h</p:attrName>
                                        </p:attrNameLst>
                                      </p:cBhvr>
                                      <p:tavLst>
                                        <p:tav tm="0">
                                          <p:val>
                                            <p:strVal val="ppt_h"/>
                                          </p:val>
                                        </p:tav>
                                        <p:tav tm="100000">
                                          <p:val>
                                            <p:strVal val="ppt_h"/>
                                          </p:val>
                                        </p:tav>
                                      </p:tavLst>
                                    </p:anim>
                                    <p:anim calcmode="lin" valueType="num">
                                      <p:cBhvr>
                                        <p:cTn id="226" dur="2000"/>
                                        <p:tgtEl>
                                          <p:spTgt spid="12"/>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27" dur="1" fill="hold">
                                          <p:stCondLst>
                                            <p:cond delay="1999"/>
                                          </p:stCondLst>
                                        </p:cTn>
                                        <p:tgtEl>
                                          <p:spTgt spid="12"/>
                                        </p:tgtEl>
                                        <p:attrNameLst>
                                          <p:attrName>style.visibility</p:attrName>
                                        </p:attrNameLst>
                                      </p:cBhvr>
                                      <p:to>
                                        <p:strVal val="hidden"/>
                                      </p:to>
                                    </p:set>
                                  </p:childTnLst>
                                </p:cTn>
                              </p:par>
                              <p:par>
                                <p:cTn id="228" presetID="19" presetClass="exit" presetSubtype="10" fill="hold" grpId="4" nodeType="withEffect">
                                  <p:stCondLst>
                                    <p:cond delay="0"/>
                                  </p:stCondLst>
                                  <p:childTnLst>
                                    <p:anim calcmode="lin" valueType="num">
                                      <p:cBhvr>
                                        <p:cTn id="229" dur="2000"/>
                                        <p:tgtEl>
                                          <p:spTgt spid="13"/>
                                        </p:tgtEl>
                                        <p:attrNameLst>
                                          <p:attrName>ppt_h</p:attrName>
                                        </p:attrNameLst>
                                      </p:cBhvr>
                                      <p:tavLst>
                                        <p:tav tm="0">
                                          <p:val>
                                            <p:strVal val="ppt_h"/>
                                          </p:val>
                                        </p:tav>
                                        <p:tav tm="100000">
                                          <p:val>
                                            <p:strVal val="ppt_h"/>
                                          </p:val>
                                        </p:tav>
                                      </p:tavLst>
                                    </p:anim>
                                    <p:anim calcmode="lin" valueType="num">
                                      <p:cBhvr>
                                        <p:cTn id="230" dur="2000"/>
                                        <p:tgtEl>
                                          <p:spTgt spid="1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31" dur="1" fill="hold">
                                          <p:stCondLst>
                                            <p:cond delay="1999"/>
                                          </p:stCondLst>
                                        </p:cTn>
                                        <p:tgtEl>
                                          <p:spTgt spid="13"/>
                                        </p:tgtEl>
                                        <p:attrNameLst>
                                          <p:attrName>style.visibility</p:attrName>
                                        </p:attrNameLst>
                                      </p:cBhvr>
                                      <p:to>
                                        <p:strVal val="hidden"/>
                                      </p:to>
                                    </p:set>
                                  </p:childTnLst>
                                </p:cTn>
                              </p:par>
                              <p:par>
                                <p:cTn id="232" presetID="19" presetClass="exit" presetSubtype="10" fill="hold" grpId="4" nodeType="withEffect">
                                  <p:stCondLst>
                                    <p:cond delay="0"/>
                                  </p:stCondLst>
                                  <p:childTnLst>
                                    <p:anim calcmode="lin" valueType="num">
                                      <p:cBhvr>
                                        <p:cTn id="233" dur="2000"/>
                                        <p:tgtEl>
                                          <p:spTgt spid="14"/>
                                        </p:tgtEl>
                                        <p:attrNameLst>
                                          <p:attrName>ppt_h</p:attrName>
                                        </p:attrNameLst>
                                      </p:cBhvr>
                                      <p:tavLst>
                                        <p:tav tm="0">
                                          <p:val>
                                            <p:strVal val="ppt_h"/>
                                          </p:val>
                                        </p:tav>
                                        <p:tav tm="100000">
                                          <p:val>
                                            <p:strVal val="ppt_h"/>
                                          </p:val>
                                        </p:tav>
                                      </p:tavLst>
                                    </p:anim>
                                    <p:anim calcmode="lin" valueType="num">
                                      <p:cBhvr>
                                        <p:cTn id="234" dur="2000"/>
                                        <p:tgtEl>
                                          <p:spTgt spid="1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35" dur="1" fill="hold">
                                          <p:stCondLst>
                                            <p:cond delay="1999"/>
                                          </p:stCondLst>
                                        </p:cTn>
                                        <p:tgtEl>
                                          <p:spTgt spid="14"/>
                                        </p:tgtEl>
                                        <p:attrNameLst>
                                          <p:attrName>style.visibility</p:attrName>
                                        </p:attrNameLst>
                                      </p:cBhvr>
                                      <p:to>
                                        <p:strVal val="hidden"/>
                                      </p:to>
                                    </p:set>
                                  </p:childTnLst>
                                </p:cTn>
                              </p:par>
                              <p:par>
                                <p:cTn id="236" presetID="23" presetClass="entr" presetSubtype="272" fill="hold" nodeType="withEffect">
                                  <p:stCondLst>
                                    <p:cond delay="0"/>
                                  </p:stCondLst>
                                  <p:childTnLst>
                                    <p:set>
                                      <p:cBhvr>
                                        <p:cTn id="237" dur="1" fill="hold">
                                          <p:stCondLst>
                                            <p:cond delay="0"/>
                                          </p:stCondLst>
                                        </p:cTn>
                                        <p:tgtEl>
                                          <p:spTgt spid="2"/>
                                        </p:tgtEl>
                                        <p:attrNameLst>
                                          <p:attrName>style.visibility</p:attrName>
                                        </p:attrNameLst>
                                      </p:cBhvr>
                                      <p:to>
                                        <p:strVal val="visible"/>
                                      </p:to>
                                    </p:set>
                                    <p:anim calcmode="lin" valueType="num">
                                      <p:cBhvr>
                                        <p:cTn id="238" dur="2000" fill="hold"/>
                                        <p:tgtEl>
                                          <p:spTgt spid="2"/>
                                        </p:tgtEl>
                                        <p:attrNameLst>
                                          <p:attrName>ppt_w</p:attrName>
                                        </p:attrNameLst>
                                      </p:cBhvr>
                                      <p:tavLst>
                                        <p:tav tm="0">
                                          <p:val>
                                            <p:strVal val="2/3*#ppt_w"/>
                                          </p:val>
                                        </p:tav>
                                        <p:tav tm="100000">
                                          <p:val>
                                            <p:strVal val="#ppt_w"/>
                                          </p:val>
                                        </p:tav>
                                      </p:tavLst>
                                    </p:anim>
                                    <p:anim calcmode="lin" valueType="num">
                                      <p:cBhvr>
                                        <p:cTn id="239" dur="2000" fill="hold"/>
                                        <p:tgtEl>
                                          <p:spTgt spid="2"/>
                                        </p:tgtEl>
                                        <p:attrNameLst>
                                          <p:attrName>ppt_h</p:attrName>
                                        </p:attrNameLst>
                                      </p:cBhvr>
                                      <p:tavLst>
                                        <p:tav tm="0">
                                          <p:val>
                                            <p:strVal val="2/3*#ppt_h"/>
                                          </p:val>
                                        </p:tav>
                                        <p:tav tm="100000">
                                          <p:val>
                                            <p:strVal val="#ppt_h"/>
                                          </p:val>
                                        </p:tav>
                                      </p:tavLst>
                                    </p:anim>
                                  </p:childTnLst>
                                </p:cTn>
                              </p:par>
                              <p:par>
                                <p:cTn id="240" presetID="4" presetClass="entr" presetSubtype="32" fill="hold" nodeType="withEffect">
                                  <p:stCondLst>
                                    <p:cond delay="0"/>
                                  </p:stCondLst>
                                  <p:childTnLst>
                                    <p:set>
                                      <p:cBhvr>
                                        <p:cTn id="241" dur="1" fill="hold">
                                          <p:stCondLst>
                                            <p:cond delay="0"/>
                                          </p:stCondLst>
                                        </p:cTn>
                                        <p:tgtEl>
                                          <p:spTgt spid="2"/>
                                        </p:tgtEl>
                                        <p:attrNameLst>
                                          <p:attrName>style.visibility</p:attrName>
                                        </p:attrNameLst>
                                      </p:cBhvr>
                                      <p:to>
                                        <p:strVal val="visible"/>
                                      </p:to>
                                    </p:set>
                                    <p:animEffect transition="in" filter="box(out)">
                                      <p:cBhvr>
                                        <p:cTn id="242"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3" grpId="4" animBg="1"/>
      <p:bldP spid="4" grpId="0" animBg="1"/>
      <p:bldP spid="4" grpId="1" animBg="1"/>
      <p:bldP spid="4" grpId="2" animBg="1"/>
      <p:bldP spid="4" grpId="3" animBg="1"/>
      <p:bldP spid="4" grpId="4" animBg="1"/>
      <p:bldP spid="5" grpId="0" animBg="1"/>
      <p:bldP spid="5" grpId="1" animBg="1"/>
      <p:bldP spid="5" grpId="2" animBg="1"/>
      <p:bldP spid="5" grpId="3" animBg="1"/>
      <p:bldP spid="5" grpId="4" animBg="1"/>
      <p:bldP spid="6" grpId="0" animBg="1"/>
      <p:bldP spid="6" grpId="1" animBg="1"/>
      <p:bldP spid="6" grpId="2" animBg="1"/>
      <p:bldP spid="6" grpId="3" animBg="1"/>
      <p:bldP spid="6" grpId="4" animBg="1"/>
      <p:bldP spid="7" grpId="0" animBg="1"/>
      <p:bldP spid="7" grpId="1" animBg="1"/>
      <p:bldP spid="7" grpId="2" animBg="1"/>
      <p:bldP spid="7" grpId="3" animBg="1"/>
      <p:bldP spid="7" grpId="4" animBg="1"/>
      <p:bldP spid="8" grpId="0" animBg="1"/>
      <p:bldP spid="8" grpId="1" animBg="1"/>
      <p:bldP spid="8" grpId="2" animBg="1"/>
      <p:bldP spid="8" grpId="3" animBg="1"/>
      <p:bldP spid="8" grpId="4" animBg="1"/>
      <p:bldP spid="9" grpId="0" animBg="1"/>
      <p:bldP spid="9" grpId="1" animBg="1"/>
      <p:bldP spid="9" grpId="2" animBg="1"/>
      <p:bldP spid="9" grpId="3" animBg="1"/>
      <p:bldP spid="9" grpId="4" animBg="1"/>
      <p:bldP spid="10" grpId="0" animBg="1"/>
      <p:bldP spid="10" grpId="1" animBg="1"/>
      <p:bldP spid="10" grpId="2" animBg="1"/>
      <p:bldP spid="10" grpId="3" animBg="1"/>
      <p:bldP spid="10" grpId="4" animBg="1"/>
      <p:bldP spid="11" grpId="0" animBg="1"/>
      <p:bldP spid="11" grpId="1" animBg="1"/>
      <p:bldP spid="11" grpId="2" animBg="1"/>
      <p:bldP spid="11" grpId="3" animBg="1"/>
      <p:bldP spid="11" grpId="4" animBg="1"/>
      <p:bldP spid="12" grpId="0" animBg="1"/>
      <p:bldP spid="12" grpId="1" animBg="1"/>
      <p:bldP spid="12" grpId="2" animBg="1"/>
      <p:bldP spid="12" grpId="3" animBg="1"/>
      <p:bldP spid="12" grpId="4" animBg="1"/>
      <p:bldP spid="13" grpId="0" animBg="1"/>
      <p:bldP spid="13" grpId="1" animBg="1"/>
      <p:bldP spid="13" grpId="2" animBg="1"/>
      <p:bldP spid="13" grpId="3" animBg="1"/>
      <p:bldP spid="13" grpId="4" animBg="1"/>
      <p:bldP spid="14" grpId="0" animBg="1"/>
      <p:bldP spid="14" grpId="1" animBg="1"/>
      <p:bldP spid="14" grpId="2" animBg="1"/>
      <p:bldP spid="14" grpId="3" animBg="1"/>
      <p:bldP spid="14" grpId="4" animBg="1"/>
      <p:bldP spid="15" grpId="0" animBg="1"/>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25).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Arco de bloque"/>
          <p:cNvSpPr/>
          <p:nvPr/>
        </p:nvSpPr>
        <p:spPr>
          <a:xfrm>
            <a:off x="2714612" y="0"/>
            <a:ext cx="1857388" cy="1714512"/>
          </a:xfrm>
          <a:prstGeom prst="blockArc">
            <a:avLst>
              <a:gd name="adj1" fmla="val 10800000"/>
              <a:gd name="adj2" fmla="val 29519"/>
              <a:gd name="adj3" fmla="val 5100"/>
            </a:avLst>
          </a:prstGeom>
          <a:blipFill dpi="0" rotWithShape="1">
            <a:blip r:embed="rId3">
              <a:duotone>
                <a:schemeClr val="accent5">
                  <a:shade val="45000"/>
                  <a:satMod val="135000"/>
                </a:schemeClr>
                <a:prstClr val="white"/>
              </a:duotone>
              <a:lum contrast="40000"/>
            </a:blip>
            <a:srcRect/>
            <a:stretch>
              <a:fillRect/>
            </a:stretch>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 name="3 Arco de bloque"/>
          <p:cNvSpPr/>
          <p:nvPr/>
        </p:nvSpPr>
        <p:spPr>
          <a:xfrm>
            <a:off x="4500562" y="0"/>
            <a:ext cx="1857388" cy="1714512"/>
          </a:xfrm>
          <a:prstGeom prst="blockArc">
            <a:avLst>
              <a:gd name="adj1" fmla="val 10800000"/>
              <a:gd name="adj2" fmla="val 29519"/>
              <a:gd name="adj3" fmla="val 5100"/>
            </a:avLst>
          </a:prstGeom>
          <a:blipFill dpi="0" rotWithShape="1">
            <a:blip r:embed="rId3">
              <a:duotone>
                <a:schemeClr val="accent5">
                  <a:shade val="45000"/>
                  <a:satMod val="135000"/>
                </a:schemeClr>
                <a:prstClr val="white"/>
              </a:duotone>
              <a:lum contrast="40000"/>
            </a:blip>
            <a:srcRect/>
            <a:stretch>
              <a:fillRect/>
            </a:stretch>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 name="4 Arco de bloque"/>
          <p:cNvSpPr/>
          <p:nvPr/>
        </p:nvSpPr>
        <p:spPr>
          <a:xfrm>
            <a:off x="928662" y="0"/>
            <a:ext cx="1857388" cy="1714512"/>
          </a:xfrm>
          <a:prstGeom prst="blockArc">
            <a:avLst>
              <a:gd name="adj1" fmla="val 10800000"/>
              <a:gd name="adj2" fmla="val 29519"/>
              <a:gd name="adj3" fmla="val 5100"/>
            </a:avLst>
          </a:prstGeom>
          <a:blipFill dpi="0" rotWithShape="1">
            <a:blip r:embed="rId3">
              <a:duotone>
                <a:schemeClr val="accent5">
                  <a:shade val="45000"/>
                  <a:satMod val="135000"/>
                </a:schemeClr>
                <a:prstClr val="white"/>
              </a:duotone>
              <a:lum contrast="40000"/>
            </a:blip>
            <a:srcRect/>
            <a:stretch>
              <a:fillRect/>
            </a:stretch>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Arco de bloque"/>
          <p:cNvSpPr/>
          <p:nvPr/>
        </p:nvSpPr>
        <p:spPr>
          <a:xfrm>
            <a:off x="6286512" y="0"/>
            <a:ext cx="1857388" cy="1714512"/>
          </a:xfrm>
          <a:prstGeom prst="blockArc">
            <a:avLst>
              <a:gd name="adj1" fmla="val 10800000"/>
              <a:gd name="adj2" fmla="val 29519"/>
              <a:gd name="adj3" fmla="val 5100"/>
            </a:avLst>
          </a:prstGeom>
          <a:blipFill dpi="0" rotWithShape="1">
            <a:blip r:embed="rId3">
              <a:duotone>
                <a:schemeClr val="accent5">
                  <a:shade val="45000"/>
                  <a:satMod val="135000"/>
                </a:schemeClr>
                <a:prstClr val="white"/>
              </a:duotone>
              <a:lum contrast="40000"/>
            </a:blip>
            <a:srcRect/>
            <a:stretch>
              <a:fillRect/>
            </a:stretch>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Arco de bloque"/>
          <p:cNvSpPr/>
          <p:nvPr/>
        </p:nvSpPr>
        <p:spPr>
          <a:xfrm>
            <a:off x="2714612" y="500048"/>
            <a:ext cx="1857388" cy="1714512"/>
          </a:xfrm>
          <a:prstGeom prst="blockArc">
            <a:avLst>
              <a:gd name="adj1" fmla="val 10800000"/>
              <a:gd name="adj2" fmla="val 29519"/>
              <a:gd name="adj3" fmla="val 5100"/>
            </a:avLst>
          </a:prstGeom>
          <a:blipFill dpi="0" rotWithShape="1">
            <a:blip r:embed="rId3">
              <a:duotone>
                <a:schemeClr val="accent5">
                  <a:shade val="45000"/>
                  <a:satMod val="135000"/>
                </a:schemeClr>
                <a:prstClr val="white"/>
              </a:duotone>
              <a:lum contrast="40000"/>
            </a:blip>
            <a:srcRect/>
            <a:stretch>
              <a:fillRect/>
            </a:stretch>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Arco de bloque"/>
          <p:cNvSpPr/>
          <p:nvPr/>
        </p:nvSpPr>
        <p:spPr>
          <a:xfrm>
            <a:off x="4500562" y="500048"/>
            <a:ext cx="1857388" cy="1714512"/>
          </a:xfrm>
          <a:prstGeom prst="blockArc">
            <a:avLst>
              <a:gd name="adj1" fmla="val 10800000"/>
              <a:gd name="adj2" fmla="val 29519"/>
              <a:gd name="adj3" fmla="val 5100"/>
            </a:avLst>
          </a:prstGeom>
          <a:blipFill dpi="0" rotWithShape="1">
            <a:blip r:embed="rId3">
              <a:duotone>
                <a:schemeClr val="accent5">
                  <a:shade val="45000"/>
                  <a:satMod val="135000"/>
                </a:schemeClr>
                <a:prstClr val="white"/>
              </a:duotone>
              <a:lum contrast="40000"/>
            </a:blip>
            <a:srcRect/>
            <a:stretch>
              <a:fillRect/>
            </a:stretch>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Arco de bloque"/>
          <p:cNvSpPr/>
          <p:nvPr/>
        </p:nvSpPr>
        <p:spPr>
          <a:xfrm>
            <a:off x="928662" y="500048"/>
            <a:ext cx="1857388" cy="1714512"/>
          </a:xfrm>
          <a:prstGeom prst="blockArc">
            <a:avLst>
              <a:gd name="adj1" fmla="val 10800000"/>
              <a:gd name="adj2" fmla="val 29519"/>
              <a:gd name="adj3" fmla="val 5100"/>
            </a:avLst>
          </a:prstGeom>
          <a:blipFill dpi="0" rotWithShape="1">
            <a:blip r:embed="rId3">
              <a:duotone>
                <a:schemeClr val="accent5">
                  <a:shade val="45000"/>
                  <a:satMod val="135000"/>
                </a:schemeClr>
                <a:prstClr val="white"/>
              </a:duotone>
              <a:lum contrast="40000"/>
            </a:blip>
            <a:srcRect/>
            <a:stretch>
              <a:fillRect/>
            </a:stretch>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Arco de bloque"/>
          <p:cNvSpPr/>
          <p:nvPr/>
        </p:nvSpPr>
        <p:spPr>
          <a:xfrm>
            <a:off x="6286512" y="500048"/>
            <a:ext cx="1857388" cy="1714512"/>
          </a:xfrm>
          <a:prstGeom prst="blockArc">
            <a:avLst>
              <a:gd name="adj1" fmla="val 10800000"/>
              <a:gd name="adj2" fmla="val 29519"/>
              <a:gd name="adj3" fmla="val 5100"/>
            </a:avLst>
          </a:prstGeom>
          <a:blipFill dpi="0" rotWithShape="1">
            <a:blip r:embed="rId3">
              <a:duotone>
                <a:schemeClr val="accent5">
                  <a:shade val="45000"/>
                  <a:satMod val="135000"/>
                </a:schemeClr>
                <a:prstClr val="white"/>
              </a:duotone>
              <a:lum contrast="40000"/>
            </a:blip>
            <a:srcRect/>
            <a:stretch>
              <a:fillRect/>
            </a:stretch>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Arco de bloque"/>
          <p:cNvSpPr/>
          <p:nvPr/>
        </p:nvSpPr>
        <p:spPr>
          <a:xfrm>
            <a:off x="2714612" y="928694"/>
            <a:ext cx="1857388" cy="1714512"/>
          </a:xfrm>
          <a:prstGeom prst="blockArc">
            <a:avLst>
              <a:gd name="adj1" fmla="val 10800000"/>
              <a:gd name="adj2" fmla="val 29519"/>
              <a:gd name="adj3" fmla="val 5100"/>
            </a:avLst>
          </a:prstGeom>
          <a:blipFill dpi="0" rotWithShape="1">
            <a:blip r:embed="rId3">
              <a:duotone>
                <a:schemeClr val="accent5">
                  <a:shade val="45000"/>
                  <a:satMod val="135000"/>
                </a:schemeClr>
                <a:prstClr val="white"/>
              </a:duotone>
              <a:lum contrast="40000"/>
            </a:blip>
            <a:srcRect/>
            <a:stretch>
              <a:fillRect/>
            </a:stretch>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Arco de bloque"/>
          <p:cNvSpPr/>
          <p:nvPr/>
        </p:nvSpPr>
        <p:spPr>
          <a:xfrm>
            <a:off x="4500562" y="928694"/>
            <a:ext cx="1857388" cy="1714512"/>
          </a:xfrm>
          <a:prstGeom prst="blockArc">
            <a:avLst>
              <a:gd name="adj1" fmla="val 10800000"/>
              <a:gd name="adj2" fmla="val 29519"/>
              <a:gd name="adj3" fmla="val 5100"/>
            </a:avLst>
          </a:prstGeom>
          <a:blipFill dpi="0" rotWithShape="1">
            <a:blip r:embed="rId3">
              <a:duotone>
                <a:schemeClr val="accent5">
                  <a:shade val="45000"/>
                  <a:satMod val="135000"/>
                </a:schemeClr>
                <a:prstClr val="white"/>
              </a:duotone>
              <a:lum contrast="40000"/>
            </a:blip>
            <a:srcRect/>
            <a:stretch>
              <a:fillRect/>
            </a:stretch>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Arco de bloque"/>
          <p:cNvSpPr/>
          <p:nvPr/>
        </p:nvSpPr>
        <p:spPr>
          <a:xfrm>
            <a:off x="928662" y="928694"/>
            <a:ext cx="1857388" cy="1714512"/>
          </a:xfrm>
          <a:prstGeom prst="blockArc">
            <a:avLst>
              <a:gd name="adj1" fmla="val 10800000"/>
              <a:gd name="adj2" fmla="val 29519"/>
              <a:gd name="adj3" fmla="val 5100"/>
            </a:avLst>
          </a:prstGeom>
          <a:blipFill dpi="0" rotWithShape="1">
            <a:blip r:embed="rId3">
              <a:duotone>
                <a:schemeClr val="accent5">
                  <a:shade val="45000"/>
                  <a:satMod val="135000"/>
                </a:schemeClr>
                <a:prstClr val="white"/>
              </a:duotone>
              <a:lum contrast="40000"/>
            </a:blip>
            <a:srcRect/>
            <a:stretch>
              <a:fillRect/>
            </a:stretch>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Arco de bloque"/>
          <p:cNvSpPr/>
          <p:nvPr/>
        </p:nvSpPr>
        <p:spPr>
          <a:xfrm>
            <a:off x="6286512" y="928694"/>
            <a:ext cx="1857388" cy="1714512"/>
          </a:xfrm>
          <a:prstGeom prst="blockArc">
            <a:avLst>
              <a:gd name="adj1" fmla="val 10800000"/>
              <a:gd name="adj2" fmla="val 29519"/>
              <a:gd name="adj3" fmla="val 5100"/>
            </a:avLst>
          </a:prstGeom>
          <a:blipFill dpi="0" rotWithShape="1">
            <a:blip r:embed="rId3">
              <a:duotone>
                <a:schemeClr val="accent5">
                  <a:shade val="45000"/>
                  <a:satMod val="135000"/>
                </a:schemeClr>
                <a:prstClr val="white"/>
              </a:duotone>
              <a:lum contrast="40000"/>
            </a:blip>
            <a:srcRect/>
            <a:stretch>
              <a:fillRect/>
            </a:stretch>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Arco de bloque"/>
          <p:cNvSpPr/>
          <p:nvPr/>
        </p:nvSpPr>
        <p:spPr>
          <a:xfrm>
            <a:off x="2714612" y="1428742"/>
            <a:ext cx="1857388" cy="1714512"/>
          </a:xfrm>
          <a:prstGeom prst="blockArc">
            <a:avLst>
              <a:gd name="adj1" fmla="val 10800000"/>
              <a:gd name="adj2" fmla="val 29519"/>
              <a:gd name="adj3" fmla="val 5100"/>
            </a:avLst>
          </a:prstGeom>
          <a:blipFill dpi="0" rotWithShape="1">
            <a:blip r:embed="rId3">
              <a:duotone>
                <a:schemeClr val="accent5">
                  <a:shade val="45000"/>
                  <a:satMod val="135000"/>
                </a:schemeClr>
                <a:prstClr val="white"/>
              </a:duotone>
              <a:lum contrast="40000"/>
            </a:blip>
            <a:srcRect/>
            <a:stretch>
              <a:fillRect/>
            </a:stretch>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15 Arco de bloque"/>
          <p:cNvSpPr/>
          <p:nvPr/>
        </p:nvSpPr>
        <p:spPr>
          <a:xfrm>
            <a:off x="4500562" y="1428742"/>
            <a:ext cx="1857388" cy="1714512"/>
          </a:xfrm>
          <a:prstGeom prst="blockArc">
            <a:avLst>
              <a:gd name="adj1" fmla="val 10800000"/>
              <a:gd name="adj2" fmla="val 29519"/>
              <a:gd name="adj3" fmla="val 5100"/>
            </a:avLst>
          </a:prstGeom>
          <a:blipFill dpi="0" rotWithShape="1">
            <a:blip r:embed="rId3">
              <a:duotone>
                <a:schemeClr val="accent5">
                  <a:shade val="45000"/>
                  <a:satMod val="135000"/>
                </a:schemeClr>
                <a:prstClr val="white"/>
              </a:duotone>
              <a:lum contrast="40000"/>
            </a:blip>
            <a:srcRect/>
            <a:stretch>
              <a:fillRect/>
            </a:stretch>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7" name="16 Arco de bloque"/>
          <p:cNvSpPr/>
          <p:nvPr/>
        </p:nvSpPr>
        <p:spPr>
          <a:xfrm>
            <a:off x="928662" y="1428742"/>
            <a:ext cx="1857388" cy="1714512"/>
          </a:xfrm>
          <a:prstGeom prst="blockArc">
            <a:avLst>
              <a:gd name="adj1" fmla="val 10800000"/>
              <a:gd name="adj2" fmla="val 29519"/>
              <a:gd name="adj3" fmla="val 5100"/>
            </a:avLst>
          </a:prstGeom>
          <a:blipFill dpi="0" rotWithShape="1">
            <a:blip r:embed="rId3">
              <a:duotone>
                <a:schemeClr val="accent5">
                  <a:shade val="45000"/>
                  <a:satMod val="135000"/>
                </a:schemeClr>
                <a:prstClr val="white"/>
              </a:duotone>
              <a:lum contrast="40000"/>
            </a:blip>
            <a:srcRect/>
            <a:stretch>
              <a:fillRect/>
            </a:stretch>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8" name="17 Arco de bloque"/>
          <p:cNvSpPr/>
          <p:nvPr/>
        </p:nvSpPr>
        <p:spPr>
          <a:xfrm>
            <a:off x="6286512" y="1428742"/>
            <a:ext cx="1857388" cy="1714512"/>
          </a:xfrm>
          <a:prstGeom prst="blockArc">
            <a:avLst>
              <a:gd name="adj1" fmla="val 10800000"/>
              <a:gd name="adj2" fmla="val 29519"/>
              <a:gd name="adj3" fmla="val 5100"/>
            </a:avLst>
          </a:prstGeom>
          <a:blipFill dpi="0" rotWithShape="1">
            <a:blip r:embed="rId3">
              <a:duotone>
                <a:schemeClr val="accent5">
                  <a:shade val="45000"/>
                  <a:satMod val="135000"/>
                </a:schemeClr>
                <a:prstClr val="white"/>
              </a:duotone>
              <a:lum contrast="40000"/>
            </a:blip>
            <a:srcRect/>
            <a:stretch>
              <a:fillRect/>
            </a:stretch>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9" name="18 Arco de bloque"/>
          <p:cNvSpPr/>
          <p:nvPr/>
        </p:nvSpPr>
        <p:spPr>
          <a:xfrm>
            <a:off x="2714612" y="2000246"/>
            <a:ext cx="1857388" cy="1714512"/>
          </a:xfrm>
          <a:prstGeom prst="blockArc">
            <a:avLst>
              <a:gd name="adj1" fmla="val 10800000"/>
              <a:gd name="adj2" fmla="val 29519"/>
              <a:gd name="adj3" fmla="val 5100"/>
            </a:avLst>
          </a:prstGeom>
          <a:blipFill dpi="0" rotWithShape="1">
            <a:blip r:embed="rId3">
              <a:duotone>
                <a:schemeClr val="accent5">
                  <a:shade val="45000"/>
                  <a:satMod val="135000"/>
                </a:schemeClr>
                <a:prstClr val="white"/>
              </a:duotone>
              <a:lum contrast="40000"/>
            </a:blip>
            <a:srcRect/>
            <a:stretch>
              <a:fillRect/>
            </a:stretch>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0" name="19 Arco de bloque"/>
          <p:cNvSpPr/>
          <p:nvPr/>
        </p:nvSpPr>
        <p:spPr>
          <a:xfrm>
            <a:off x="4500562" y="2000246"/>
            <a:ext cx="1857388" cy="1714512"/>
          </a:xfrm>
          <a:prstGeom prst="blockArc">
            <a:avLst>
              <a:gd name="adj1" fmla="val 10800000"/>
              <a:gd name="adj2" fmla="val 29519"/>
              <a:gd name="adj3" fmla="val 5100"/>
            </a:avLst>
          </a:prstGeom>
          <a:blipFill dpi="0" rotWithShape="1">
            <a:blip r:embed="rId3">
              <a:duotone>
                <a:schemeClr val="accent5">
                  <a:shade val="45000"/>
                  <a:satMod val="135000"/>
                </a:schemeClr>
                <a:prstClr val="white"/>
              </a:duotone>
              <a:lum contrast="40000"/>
            </a:blip>
            <a:srcRect/>
            <a:stretch>
              <a:fillRect/>
            </a:stretch>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1" name="20 Arco de bloque"/>
          <p:cNvSpPr/>
          <p:nvPr/>
        </p:nvSpPr>
        <p:spPr>
          <a:xfrm>
            <a:off x="928662" y="2000246"/>
            <a:ext cx="1857388" cy="1714512"/>
          </a:xfrm>
          <a:prstGeom prst="blockArc">
            <a:avLst>
              <a:gd name="adj1" fmla="val 10800000"/>
              <a:gd name="adj2" fmla="val 29519"/>
              <a:gd name="adj3" fmla="val 5100"/>
            </a:avLst>
          </a:prstGeom>
          <a:blipFill dpi="0" rotWithShape="1">
            <a:blip r:embed="rId3">
              <a:duotone>
                <a:schemeClr val="accent5">
                  <a:shade val="45000"/>
                  <a:satMod val="135000"/>
                </a:schemeClr>
                <a:prstClr val="white"/>
              </a:duotone>
              <a:lum contrast="40000"/>
            </a:blip>
            <a:srcRect/>
            <a:stretch>
              <a:fillRect/>
            </a:stretch>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2" name="21 Arco de bloque"/>
          <p:cNvSpPr/>
          <p:nvPr/>
        </p:nvSpPr>
        <p:spPr>
          <a:xfrm>
            <a:off x="6286512" y="2000246"/>
            <a:ext cx="1857388" cy="1714512"/>
          </a:xfrm>
          <a:prstGeom prst="blockArc">
            <a:avLst>
              <a:gd name="adj1" fmla="val 10800000"/>
              <a:gd name="adj2" fmla="val 29519"/>
              <a:gd name="adj3" fmla="val 5100"/>
            </a:avLst>
          </a:prstGeom>
          <a:blipFill dpi="0" rotWithShape="1">
            <a:blip r:embed="rId3">
              <a:duotone>
                <a:schemeClr val="accent5">
                  <a:shade val="45000"/>
                  <a:satMod val="135000"/>
                </a:schemeClr>
                <a:prstClr val="white"/>
              </a:duotone>
              <a:lum contrast="40000"/>
            </a:blip>
            <a:srcRect/>
            <a:stretch>
              <a:fillRect/>
            </a:stretch>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3" name="22 Arco de bloque"/>
          <p:cNvSpPr/>
          <p:nvPr/>
        </p:nvSpPr>
        <p:spPr>
          <a:xfrm>
            <a:off x="2714612" y="2500312"/>
            <a:ext cx="1857388" cy="1714512"/>
          </a:xfrm>
          <a:prstGeom prst="blockArc">
            <a:avLst>
              <a:gd name="adj1" fmla="val 10800000"/>
              <a:gd name="adj2" fmla="val 29519"/>
              <a:gd name="adj3" fmla="val 5100"/>
            </a:avLst>
          </a:prstGeom>
          <a:blipFill dpi="0" rotWithShape="1">
            <a:blip r:embed="rId3">
              <a:duotone>
                <a:schemeClr val="accent5">
                  <a:shade val="45000"/>
                  <a:satMod val="135000"/>
                </a:schemeClr>
                <a:prstClr val="white"/>
              </a:duotone>
              <a:lum contrast="40000"/>
            </a:blip>
            <a:srcRect/>
            <a:stretch>
              <a:fillRect/>
            </a:stretch>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4" name="23 Arco de bloque"/>
          <p:cNvSpPr/>
          <p:nvPr/>
        </p:nvSpPr>
        <p:spPr>
          <a:xfrm>
            <a:off x="4500562" y="2500312"/>
            <a:ext cx="1857388" cy="1714512"/>
          </a:xfrm>
          <a:prstGeom prst="blockArc">
            <a:avLst>
              <a:gd name="adj1" fmla="val 10800000"/>
              <a:gd name="adj2" fmla="val 29519"/>
              <a:gd name="adj3" fmla="val 5100"/>
            </a:avLst>
          </a:prstGeom>
          <a:blipFill dpi="0" rotWithShape="1">
            <a:blip r:embed="rId3">
              <a:duotone>
                <a:schemeClr val="accent5">
                  <a:shade val="45000"/>
                  <a:satMod val="135000"/>
                </a:schemeClr>
                <a:prstClr val="white"/>
              </a:duotone>
              <a:lum contrast="40000"/>
            </a:blip>
            <a:srcRect/>
            <a:stretch>
              <a:fillRect/>
            </a:stretch>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5" name="24 Arco de bloque"/>
          <p:cNvSpPr/>
          <p:nvPr/>
        </p:nvSpPr>
        <p:spPr>
          <a:xfrm>
            <a:off x="928662" y="2500312"/>
            <a:ext cx="1857388" cy="1714512"/>
          </a:xfrm>
          <a:prstGeom prst="blockArc">
            <a:avLst>
              <a:gd name="adj1" fmla="val 10800000"/>
              <a:gd name="adj2" fmla="val 29519"/>
              <a:gd name="adj3" fmla="val 5100"/>
            </a:avLst>
          </a:prstGeom>
          <a:blipFill dpi="0" rotWithShape="1">
            <a:blip r:embed="rId3">
              <a:duotone>
                <a:schemeClr val="accent5">
                  <a:shade val="45000"/>
                  <a:satMod val="135000"/>
                </a:schemeClr>
                <a:prstClr val="white"/>
              </a:duotone>
              <a:lum contrast="40000"/>
            </a:blip>
            <a:srcRect/>
            <a:stretch>
              <a:fillRect/>
            </a:stretch>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6" name="25 Arco de bloque"/>
          <p:cNvSpPr/>
          <p:nvPr/>
        </p:nvSpPr>
        <p:spPr>
          <a:xfrm>
            <a:off x="6286512" y="2500312"/>
            <a:ext cx="1857388" cy="1714512"/>
          </a:xfrm>
          <a:prstGeom prst="blockArc">
            <a:avLst>
              <a:gd name="adj1" fmla="val 10800000"/>
              <a:gd name="adj2" fmla="val 29519"/>
              <a:gd name="adj3" fmla="val 5100"/>
            </a:avLst>
          </a:prstGeom>
          <a:blipFill dpi="0" rotWithShape="1">
            <a:blip r:embed="rId3">
              <a:duotone>
                <a:schemeClr val="accent5">
                  <a:shade val="45000"/>
                  <a:satMod val="135000"/>
                </a:schemeClr>
                <a:prstClr val="white"/>
              </a:duotone>
              <a:lum contrast="40000"/>
            </a:blip>
            <a:srcRect/>
            <a:stretch>
              <a:fillRect/>
            </a:stretch>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7" name="26 Arco de bloque"/>
          <p:cNvSpPr/>
          <p:nvPr/>
        </p:nvSpPr>
        <p:spPr>
          <a:xfrm>
            <a:off x="2714612" y="3000378"/>
            <a:ext cx="1857388" cy="1714512"/>
          </a:xfrm>
          <a:prstGeom prst="blockArc">
            <a:avLst>
              <a:gd name="adj1" fmla="val 10800000"/>
              <a:gd name="adj2" fmla="val 29519"/>
              <a:gd name="adj3" fmla="val 5100"/>
            </a:avLst>
          </a:prstGeom>
          <a:blipFill dpi="0" rotWithShape="1">
            <a:blip r:embed="rId3">
              <a:duotone>
                <a:schemeClr val="accent5">
                  <a:shade val="45000"/>
                  <a:satMod val="135000"/>
                </a:schemeClr>
                <a:prstClr val="white"/>
              </a:duotone>
              <a:lum contrast="40000"/>
            </a:blip>
            <a:srcRect/>
            <a:stretch>
              <a:fillRect/>
            </a:stretch>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8" name="27 Arco de bloque"/>
          <p:cNvSpPr/>
          <p:nvPr/>
        </p:nvSpPr>
        <p:spPr>
          <a:xfrm>
            <a:off x="4500562" y="3000378"/>
            <a:ext cx="1857388" cy="1714512"/>
          </a:xfrm>
          <a:prstGeom prst="blockArc">
            <a:avLst>
              <a:gd name="adj1" fmla="val 10800000"/>
              <a:gd name="adj2" fmla="val 29519"/>
              <a:gd name="adj3" fmla="val 5100"/>
            </a:avLst>
          </a:prstGeom>
          <a:blipFill dpi="0" rotWithShape="1">
            <a:blip r:embed="rId3">
              <a:duotone>
                <a:schemeClr val="accent5">
                  <a:shade val="45000"/>
                  <a:satMod val="135000"/>
                </a:schemeClr>
                <a:prstClr val="white"/>
              </a:duotone>
              <a:lum contrast="40000"/>
            </a:blip>
            <a:srcRect/>
            <a:stretch>
              <a:fillRect/>
            </a:stretch>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9" name="28 Arco de bloque"/>
          <p:cNvSpPr/>
          <p:nvPr/>
        </p:nvSpPr>
        <p:spPr>
          <a:xfrm>
            <a:off x="928662" y="3000378"/>
            <a:ext cx="1857388" cy="1714512"/>
          </a:xfrm>
          <a:prstGeom prst="blockArc">
            <a:avLst>
              <a:gd name="adj1" fmla="val 10800000"/>
              <a:gd name="adj2" fmla="val 29519"/>
              <a:gd name="adj3" fmla="val 5100"/>
            </a:avLst>
          </a:prstGeom>
          <a:blipFill dpi="0" rotWithShape="1">
            <a:blip r:embed="rId3">
              <a:duotone>
                <a:schemeClr val="accent5">
                  <a:shade val="45000"/>
                  <a:satMod val="135000"/>
                </a:schemeClr>
                <a:prstClr val="white"/>
              </a:duotone>
              <a:lum contrast="40000"/>
            </a:blip>
            <a:srcRect/>
            <a:stretch>
              <a:fillRect/>
            </a:stretch>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0" name="29 Arco de bloque"/>
          <p:cNvSpPr/>
          <p:nvPr/>
        </p:nvSpPr>
        <p:spPr>
          <a:xfrm>
            <a:off x="6286512" y="3000378"/>
            <a:ext cx="1857388" cy="1714512"/>
          </a:xfrm>
          <a:prstGeom prst="blockArc">
            <a:avLst>
              <a:gd name="adj1" fmla="val 10800000"/>
              <a:gd name="adj2" fmla="val 29519"/>
              <a:gd name="adj3" fmla="val 5100"/>
            </a:avLst>
          </a:prstGeom>
          <a:blipFill dpi="0" rotWithShape="1">
            <a:blip r:embed="rId3">
              <a:duotone>
                <a:schemeClr val="accent5">
                  <a:shade val="45000"/>
                  <a:satMod val="135000"/>
                </a:schemeClr>
                <a:prstClr val="white"/>
              </a:duotone>
              <a:lum contrast="40000"/>
            </a:blip>
            <a:srcRect/>
            <a:stretch>
              <a:fillRect/>
            </a:stretch>
          </a:blip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1" name="30 Rectángulo"/>
          <p:cNvSpPr/>
          <p:nvPr/>
        </p:nvSpPr>
        <p:spPr>
          <a:xfrm>
            <a:off x="-285784" y="-214332"/>
            <a:ext cx="9787006" cy="5715040"/>
          </a:xfrm>
          <a:prstGeom prst="rect">
            <a:avLst/>
          </a:prstGeom>
          <a:gradFill>
            <a:gsLst>
              <a:gs pos="0">
                <a:srgbClr val="DDEBCF"/>
              </a:gs>
              <a:gs pos="50000">
                <a:srgbClr val="9CB86E"/>
              </a:gs>
              <a:gs pos="100000">
                <a:srgbClr val="156B13"/>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31"/>
                                        </p:tgtEl>
                                        <p:attrNameLst>
                                          <p:attrName>style.visibility</p:attrName>
                                        </p:attrNameLst>
                                      </p:cBhvr>
                                      <p:to>
                                        <p:strVal val="hidden"/>
                                      </p:to>
                                    </p:set>
                                  </p:childTnLst>
                                </p:cTn>
                              </p:par>
                              <p:par>
                                <p:cTn id="7" presetID="2" presetClass="entr" presetSubtype="4" fill="hold" grpId="0"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additive="base">
                                        <p:cTn id="9" dur="2000" fill="hold"/>
                                        <p:tgtEl>
                                          <p:spTgt spid="3"/>
                                        </p:tgtEl>
                                        <p:attrNameLst>
                                          <p:attrName>ppt_x</p:attrName>
                                        </p:attrNameLst>
                                      </p:cBhvr>
                                      <p:tavLst>
                                        <p:tav tm="0">
                                          <p:val>
                                            <p:strVal val="#ppt_x"/>
                                          </p:val>
                                        </p:tav>
                                        <p:tav tm="100000">
                                          <p:val>
                                            <p:strVal val="#ppt_x"/>
                                          </p:val>
                                        </p:tav>
                                      </p:tavLst>
                                    </p:anim>
                                    <p:anim calcmode="lin" valueType="num">
                                      <p:cBhvr additive="base">
                                        <p:cTn id="10" dur="2000" fill="hold"/>
                                        <p:tgtEl>
                                          <p:spTgt spid="3"/>
                                        </p:tgtEl>
                                        <p:attrNameLst>
                                          <p:attrName>ppt_y</p:attrName>
                                        </p:attrNameLst>
                                      </p:cBhvr>
                                      <p:tavLst>
                                        <p:tav tm="0">
                                          <p:val>
                                            <p:strVal val="1+#ppt_h/2"/>
                                          </p:val>
                                        </p:tav>
                                        <p:tav tm="100000">
                                          <p:val>
                                            <p:strVal val="#ppt_y"/>
                                          </p:val>
                                        </p:tav>
                                      </p:tavLst>
                                    </p:anim>
                                  </p:childTnLst>
                                </p:cTn>
                              </p:par>
                              <p:par>
                                <p:cTn id="11" presetID="2" presetClass="entr" presetSubtype="4" fill="hold" grpId="0"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2000" fill="hold"/>
                                        <p:tgtEl>
                                          <p:spTgt spid="4"/>
                                        </p:tgtEl>
                                        <p:attrNameLst>
                                          <p:attrName>ppt_x</p:attrName>
                                        </p:attrNameLst>
                                      </p:cBhvr>
                                      <p:tavLst>
                                        <p:tav tm="0">
                                          <p:val>
                                            <p:strVal val="#ppt_x"/>
                                          </p:val>
                                        </p:tav>
                                        <p:tav tm="100000">
                                          <p:val>
                                            <p:strVal val="#ppt_x"/>
                                          </p:val>
                                        </p:tav>
                                      </p:tavLst>
                                    </p:anim>
                                    <p:anim calcmode="lin" valueType="num">
                                      <p:cBhvr additive="base">
                                        <p:cTn id="14" dur="2000" fill="hold"/>
                                        <p:tgtEl>
                                          <p:spTgt spid="4"/>
                                        </p:tgtEl>
                                        <p:attrNameLst>
                                          <p:attrName>ppt_y</p:attrName>
                                        </p:attrNameLst>
                                      </p:cBhvr>
                                      <p:tavLst>
                                        <p:tav tm="0">
                                          <p:val>
                                            <p:strVal val="1+#ppt_h/2"/>
                                          </p:val>
                                        </p:tav>
                                        <p:tav tm="100000">
                                          <p:val>
                                            <p:strVal val="#ppt_y"/>
                                          </p:val>
                                        </p:tav>
                                      </p:tavLst>
                                    </p:anim>
                                  </p:childTnLst>
                                </p:cTn>
                              </p:par>
                              <p:par>
                                <p:cTn id="15" presetID="2" presetClass="entr" presetSubtype="4" fill="hold" grpId="0"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additive="base">
                                        <p:cTn id="17" dur="2000" fill="hold"/>
                                        <p:tgtEl>
                                          <p:spTgt spid="5"/>
                                        </p:tgtEl>
                                        <p:attrNameLst>
                                          <p:attrName>ppt_x</p:attrName>
                                        </p:attrNameLst>
                                      </p:cBhvr>
                                      <p:tavLst>
                                        <p:tav tm="0">
                                          <p:val>
                                            <p:strVal val="#ppt_x"/>
                                          </p:val>
                                        </p:tav>
                                        <p:tav tm="100000">
                                          <p:val>
                                            <p:strVal val="#ppt_x"/>
                                          </p:val>
                                        </p:tav>
                                      </p:tavLst>
                                    </p:anim>
                                    <p:anim calcmode="lin" valueType="num">
                                      <p:cBhvr additive="base">
                                        <p:cTn id="18" dur="2000" fill="hold"/>
                                        <p:tgtEl>
                                          <p:spTgt spid="5"/>
                                        </p:tgtEl>
                                        <p:attrNameLst>
                                          <p:attrName>ppt_y</p:attrName>
                                        </p:attrNameLst>
                                      </p:cBhvr>
                                      <p:tavLst>
                                        <p:tav tm="0">
                                          <p:val>
                                            <p:strVal val="1+#ppt_h/2"/>
                                          </p:val>
                                        </p:tav>
                                        <p:tav tm="100000">
                                          <p:val>
                                            <p:strVal val="#ppt_y"/>
                                          </p:val>
                                        </p:tav>
                                      </p:tavLst>
                                    </p:anim>
                                  </p:childTnLst>
                                </p:cTn>
                              </p:par>
                              <p:par>
                                <p:cTn id="19" presetID="2" presetClass="entr" presetSubtype="4" fill="hold" grpId="0" nodeType="with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additive="base">
                                        <p:cTn id="21" dur="2000" fill="hold"/>
                                        <p:tgtEl>
                                          <p:spTgt spid="6"/>
                                        </p:tgtEl>
                                        <p:attrNameLst>
                                          <p:attrName>ppt_x</p:attrName>
                                        </p:attrNameLst>
                                      </p:cBhvr>
                                      <p:tavLst>
                                        <p:tav tm="0">
                                          <p:val>
                                            <p:strVal val="#ppt_x"/>
                                          </p:val>
                                        </p:tav>
                                        <p:tav tm="100000">
                                          <p:val>
                                            <p:strVal val="#ppt_x"/>
                                          </p:val>
                                        </p:tav>
                                      </p:tavLst>
                                    </p:anim>
                                    <p:anim calcmode="lin" valueType="num">
                                      <p:cBhvr additive="base">
                                        <p:cTn id="22" dur="2000" fill="hold"/>
                                        <p:tgtEl>
                                          <p:spTgt spid="6"/>
                                        </p:tgtEl>
                                        <p:attrNameLst>
                                          <p:attrName>ppt_y</p:attrName>
                                        </p:attrNameLst>
                                      </p:cBhvr>
                                      <p:tavLst>
                                        <p:tav tm="0">
                                          <p:val>
                                            <p:strVal val="1+#ppt_h/2"/>
                                          </p:val>
                                        </p:tav>
                                        <p:tav tm="100000">
                                          <p:val>
                                            <p:strVal val="#ppt_y"/>
                                          </p:val>
                                        </p:tav>
                                      </p:tavLst>
                                    </p:anim>
                                  </p:childTnLst>
                                </p:cTn>
                              </p:par>
                              <p:par>
                                <p:cTn id="23" presetID="2" presetClass="entr" presetSubtype="4" fill="hold" grpId="0" nodeType="withEffect">
                                  <p:stCondLst>
                                    <p:cond delay="0"/>
                                  </p:stCondLst>
                                  <p:childTnLst>
                                    <p:set>
                                      <p:cBhvr>
                                        <p:cTn id="24" dur="1" fill="hold">
                                          <p:stCondLst>
                                            <p:cond delay="0"/>
                                          </p:stCondLst>
                                        </p:cTn>
                                        <p:tgtEl>
                                          <p:spTgt spid="7"/>
                                        </p:tgtEl>
                                        <p:attrNameLst>
                                          <p:attrName>style.visibility</p:attrName>
                                        </p:attrNameLst>
                                      </p:cBhvr>
                                      <p:to>
                                        <p:strVal val="visible"/>
                                      </p:to>
                                    </p:set>
                                    <p:anim calcmode="lin" valueType="num">
                                      <p:cBhvr additive="base">
                                        <p:cTn id="25" dur="2000" fill="hold"/>
                                        <p:tgtEl>
                                          <p:spTgt spid="7"/>
                                        </p:tgtEl>
                                        <p:attrNameLst>
                                          <p:attrName>ppt_x</p:attrName>
                                        </p:attrNameLst>
                                      </p:cBhvr>
                                      <p:tavLst>
                                        <p:tav tm="0">
                                          <p:val>
                                            <p:strVal val="#ppt_x"/>
                                          </p:val>
                                        </p:tav>
                                        <p:tav tm="100000">
                                          <p:val>
                                            <p:strVal val="#ppt_x"/>
                                          </p:val>
                                        </p:tav>
                                      </p:tavLst>
                                    </p:anim>
                                    <p:anim calcmode="lin" valueType="num">
                                      <p:cBhvr additive="base">
                                        <p:cTn id="26" dur="2000" fill="hold"/>
                                        <p:tgtEl>
                                          <p:spTgt spid="7"/>
                                        </p:tgtEl>
                                        <p:attrNameLst>
                                          <p:attrName>ppt_y</p:attrName>
                                        </p:attrNameLst>
                                      </p:cBhvr>
                                      <p:tavLst>
                                        <p:tav tm="0">
                                          <p:val>
                                            <p:strVal val="1+#ppt_h/2"/>
                                          </p:val>
                                        </p:tav>
                                        <p:tav tm="100000">
                                          <p:val>
                                            <p:strVal val="#ppt_y"/>
                                          </p:val>
                                        </p:tav>
                                      </p:tavLst>
                                    </p:anim>
                                  </p:childTnLst>
                                </p:cTn>
                              </p:par>
                              <p:par>
                                <p:cTn id="27" presetID="2" presetClass="entr" presetSubtype="4" fill="hold" grpId="0" nodeType="withEffect">
                                  <p:stCondLst>
                                    <p:cond delay="0"/>
                                  </p:stCondLst>
                                  <p:childTnLst>
                                    <p:set>
                                      <p:cBhvr>
                                        <p:cTn id="28" dur="1" fill="hold">
                                          <p:stCondLst>
                                            <p:cond delay="0"/>
                                          </p:stCondLst>
                                        </p:cTn>
                                        <p:tgtEl>
                                          <p:spTgt spid="8"/>
                                        </p:tgtEl>
                                        <p:attrNameLst>
                                          <p:attrName>style.visibility</p:attrName>
                                        </p:attrNameLst>
                                      </p:cBhvr>
                                      <p:to>
                                        <p:strVal val="visible"/>
                                      </p:to>
                                    </p:set>
                                    <p:anim calcmode="lin" valueType="num">
                                      <p:cBhvr additive="base">
                                        <p:cTn id="29" dur="2000" fill="hold"/>
                                        <p:tgtEl>
                                          <p:spTgt spid="8"/>
                                        </p:tgtEl>
                                        <p:attrNameLst>
                                          <p:attrName>ppt_x</p:attrName>
                                        </p:attrNameLst>
                                      </p:cBhvr>
                                      <p:tavLst>
                                        <p:tav tm="0">
                                          <p:val>
                                            <p:strVal val="#ppt_x"/>
                                          </p:val>
                                        </p:tav>
                                        <p:tav tm="100000">
                                          <p:val>
                                            <p:strVal val="#ppt_x"/>
                                          </p:val>
                                        </p:tav>
                                      </p:tavLst>
                                    </p:anim>
                                    <p:anim calcmode="lin" valueType="num">
                                      <p:cBhvr additive="base">
                                        <p:cTn id="30" dur="2000" fill="hold"/>
                                        <p:tgtEl>
                                          <p:spTgt spid="8"/>
                                        </p:tgtEl>
                                        <p:attrNameLst>
                                          <p:attrName>ppt_y</p:attrName>
                                        </p:attrNameLst>
                                      </p:cBhvr>
                                      <p:tavLst>
                                        <p:tav tm="0">
                                          <p:val>
                                            <p:strVal val="1+#ppt_h/2"/>
                                          </p:val>
                                        </p:tav>
                                        <p:tav tm="100000">
                                          <p:val>
                                            <p:strVal val="#ppt_y"/>
                                          </p:val>
                                        </p:tav>
                                      </p:tavLst>
                                    </p:anim>
                                  </p:childTnLst>
                                </p:cTn>
                              </p:par>
                              <p:par>
                                <p:cTn id="31" presetID="2" presetClass="entr" presetSubtype="4" fill="hold" grpId="0" nodeType="withEffect">
                                  <p:stCondLst>
                                    <p:cond delay="0"/>
                                  </p:stCondLst>
                                  <p:childTnLst>
                                    <p:set>
                                      <p:cBhvr>
                                        <p:cTn id="32" dur="1" fill="hold">
                                          <p:stCondLst>
                                            <p:cond delay="0"/>
                                          </p:stCondLst>
                                        </p:cTn>
                                        <p:tgtEl>
                                          <p:spTgt spid="9"/>
                                        </p:tgtEl>
                                        <p:attrNameLst>
                                          <p:attrName>style.visibility</p:attrName>
                                        </p:attrNameLst>
                                      </p:cBhvr>
                                      <p:to>
                                        <p:strVal val="visible"/>
                                      </p:to>
                                    </p:set>
                                    <p:anim calcmode="lin" valueType="num">
                                      <p:cBhvr additive="base">
                                        <p:cTn id="33" dur="2000" fill="hold"/>
                                        <p:tgtEl>
                                          <p:spTgt spid="9"/>
                                        </p:tgtEl>
                                        <p:attrNameLst>
                                          <p:attrName>ppt_x</p:attrName>
                                        </p:attrNameLst>
                                      </p:cBhvr>
                                      <p:tavLst>
                                        <p:tav tm="0">
                                          <p:val>
                                            <p:strVal val="#ppt_x"/>
                                          </p:val>
                                        </p:tav>
                                        <p:tav tm="100000">
                                          <p:val>
                                            <p:strVal val="#ppt_x"/>
                                          </p:val>
                                        </p:tav>
                                      </p:tavLst>
                                    </p:anim>
                                    <p:anim calcmode="lin" valueType="num">
                                      <p:cBhvr additive="base">
                                        <p:cTn id="34" dur="2000" fill="hold"/>
                                        <p:tgtEl>
                                          <p:spTgt spid="9"/>
                                        </p:tgtEl>
                                        <p:attrNameLst>
                                          <p:attrName>ppt_y</p:attrName>
                                        </p:attrNameLst>
                                      </p:cBhvr>
                                      <p:tavLst>
                                        <p:tav tm="0">
                                          <p:val>
                                            <p:strVal val="1+#ppt_h/2"/>
                                          </p:val>
                                        </p:tav>
                                        <p:tav tm="100000">
                                          <p:val>
                                            <p:strVal val="#ppt_y"/>
                                          </p:val>
                                        </p:tav>
                                      </p:tavLst>
                                    </p:anim>
                                  </p:childTnLst>
                                </p:cTn>
                              </p:par>
                              <p:par>
                                <p:cTn id="35" presetID="2" presetClass="entr" presetSubtype="4" fill="hold" grpId="0" nodeType="withEffect">
                                  <p:stCondLst>
                                    <p:cond delay="0"/>
                                  </p:stCondLst>
                                  <p:childTnLst>
                                    <p:set>
                                      <p:cBhvr>
                                        <p:cTn id="36" dur="1" fill="hold">
                                          <p:stCondLst>
                                            <p:cond delay="0"/>
                                          </p:stCondLst>
                                        </p:cTn>
                                        <p:tgtEl>
                                          <p:spTgt spid="10"/>
                                        </p:tgtEl>
                                        <p:attrNameLst>
                                          <p:attrName>style.visibility</p:attrName>
                                        </p:attrNameLst>
                                      </p:cBhvr>
                                      <p:to>
                                        <p:strVal val="visible"/>
                                      </p:to>
                                    </p:set>
                                    <p:anim calcmode="lin" valueType="num">
                                      <p:cBhvr additive="base">
                                        <p:cTn id="37" dur="2000" fill="hold"/>
                                        <p:tgtEl>
                                          <p:spTgt spid="10"/>
                                        </p:tgtEl>
                                        <p:attrNameLst>
                                          <p:attrName>ppt_x</p:attrName>
                                        </p:attrNameLst>
                                      </p:cBhvr>
                                      <p:tavLst>
                                        <p:tav tm="0">
                                          <p:val>
                                            <p:strVal val="#ppt_x"/>
                                          </p:val>
                                        </p:tav>
                                        <p:tav tm="100000">
                                          <p:val>
                                            <p:strVal val="#ppt_x"/>
                                          </p:val>
                                        </p:tav>
                                      </p:tavLst>
                                    </p:anim>
                                    <p:anim calcmode="lin" valueType="num">
                                      <p:cBhvr additive="base">
                                        <p:cTn id="38" dur="2000" fill="hold"/>
                                        <p:tgtEl>
                                          <p:spTgt spid="10"/>
                                        </p:tgtEl>
                                        <p:attrNameLst>
                                          <p:attrName>ppt_y</p:attrName>
                                        </p:attrNameLst>
                                      </p:cBhvr>
                                      <p:tavLst>
                                        <p:tav tm="0">
                                          <p:val>
                                            <p:strVal val="1+#ppt_h/2"/>
                                          </p:val>
                                        </p:tav>
                                        <p:tav tm="100000">
                                          <p:val>
                                            <p:strVal val="#ppt_y"/>
                                          </p:val>
                                        </p:tav>
                                      </p:tavLst>
                                    </p:anim>
                                  </p:childTnLst>
                                </p:cTn>
                              </p:par>
                              <p:par>
                                <p:cTn id="39" presetID="2" presetClass="entr" presetSubtype="4" fill="hold" grpId="0" nodeType="withEffect">
                                  <p:stCondLst>
                                    <p:cond delay="0"/>
                                  </p:stCondLst>
                                  <p:childTnLst>
                                    <p:set>
                                      <p:cBhvr>
                                        <p:cTn id="40" dur="1" fill="hold">
                                          <p:stCondLst>
                                            <p:cond delay="0"/>
                                          </p:stCondLst>
                                        </p:cTn>
                                        <p:tgtEl>
                                          <p:spTgt spid="11"/>
                                        </p:tgtEl>
                                        <p:attrNameLst>
                                          <p:attrName>style.visibility</p:attrName>
                                        </p:attrNameLst>
                                      </p:cBhvr>
                                      <p:to>
                                        <p:strVal val="visible"/>
                                      </p:to>
                                    </p:set>
                                    <p:anim calcmode="lin" valueType="num">
                                      <p:cBhvr additive="base">
                                        <p:cTn id="41" dur="2000" fill="hold"/>
                                        <p:tgtEl>
                                          <p:spTgt spid="11"/>
                                        </p:tgtEl>
                                        <p:attrNameLst>
                                          <p:attrName>ppt_x</p:attrName>
                                        </p:attrNameLst>
                                      </p:cBhvr>
                                      <p:tavLst>
                                        <p:tav tm="0">
                                          <p:val>
                                            <p:strVal val="#ppt_x"/>
                                          </p:val>
                                        </p:tav>
                                        <p:tav tm="100000">
                                          <p:val>
                                            <p:strVal val="#ppt_x"/>
                                          </p:val>
                                        </p:tav>
                                      </p:tavLst>
                                    </p:anim>
                                    <p:anim calcmode="lin" valueType="num">
                                      <p:cBhvr additive="base">
                                        <p:cTn id="42" dur="2000" fill="hold"/>
                                        <p:tgtEl>
                                          <p:spTgt spid="11"/>
                                        </p:tgtEl>
                                        <p:attrNameLst>
                                          <p:attrName>ppt_y</p:attrName>
                                        </p:attrNameLst>
                                      </p:cBhvr>
                                      <p:tavLst>
                                        <p:tav tm="0">
                                          <p:val>
                                            <p:strVal val="1+#ppt_h/2"/>
                                          </p:val>
                                        </p:tav>
                                        <p:tav tm="100000">
                                          <p:val>
                                            <p:strVal val="#ppt_y"/>
                                          </p:val>
                                        </p:tav>
                                      </p:tavLst>
                                    </p:anim>
                                  </p:childTnLst>
                                </p:cTn>
                              </p:par>
                              <p:par>
                                <p:cTn id="43" presetID="2" presetClass="entr" presetSubtype="4" fill="hold" grpId="0" nodeType="withEffect">
                                  <p:stCondLst>
                                    <p:cond delay="0"/>
                                  </p:stCondLst>
                                  <p:childTnLst>
                                    <p:set>
                                      <p:cBhvr>
                                        <p:cTn id="44" dur="1" fill="hold">
                                          <p:stCondLst>
                                            <p:cond delay="0"/>
                                          </p:stCondLst>
                                        </p:cTn>
                                        <p:tgtEl>
                                          <p:spTgt spid="12"/>
                                        </p:tgtEl>
                                        <p:attrNameLst>
                                          <p:attrName>style.visibility</p:attrName>
                                        </p:attrNameLst>
                                      </p:cBhvr>
                                      <p:to>
                                        <p:strVal val="visible"/>
                                      </p:to>
                                    </p:set>
                                    <p:anim calcmode="lin" valueType="num">
                                      <p:cBhvr additive="base">
                                        <p:cTn id="45" dur="2000" fill="hold"/>
                                        <p:tgtEl>
                                          <p:spTgt spid="12"/>
                                        </p:tgtEl>
                                        <p:attrNameLst>
                                          <p:attrName>ppt_x</p:attrName>
                                        </p:attrNameLst>
                                      </p:cBhvr>
                                      <p:tavLst>
                                        <p:tav tm="0">
                                          <p:val>
                                            <p:strVal val="#ppt_x"/>
                                          </p:val>
                                        </p:tav>
                                        <p:tav tm="100000">
                                          <p:val>
                                            <p:strVal val="#ppt_x"/>
                                          </p:val>
                                        </p:tav>
                                      </p:tavLst>
                                    </p:anim>
                                    <p:anim calcmode="lin" valueType="num">
                                      <p:cBhvr additive="base">
                                        <p:cTn id="46" dur="2000" fill="hold"/>
                                        <p:tgtEl>
                                          <p:spTgt spid="12"/>
                                        </p:tgtEl>
                                        <p:attrNameLst>
                                          <p:attrName>ppt_y</p:attrName>
                                        </p:attrNameLst>
                                      </p:cBhvr>
                                      <p:tavLst>
                                        <p:tav tm="0">
                                          <p:val>
                                            <p:strVal val="1+#ppt_h/2"/>
                                          </p:val>
                                        </p:tav>
                                        <p:tav tm="100000">
                                          <p:val>
                                            <p:strVal val="#ppt_y"/>
                                          </p:val>
                                        </p:tav>
                                      </p:tavLst>
                                    </p:anim>
                                  </p:childTnLst>
                                </p:cTn>
                              </p:par>
                              <p:par>
                                <p:cTn id="47" presetID="2" presetClass="entr" presetSubtype="4" fill="hold" grpId="0" nodeType="withEffect">
                                  <p:stCondLst>
                                    <p:cond delay="0"/>
                                  </p:stCondLst>
                                  <p:childTnLst>
                                    <p:set>
                                      <p:cBhvr>
                                        <p:cTn id="48" dur="1" fill="hold">
                                          <p:stCondLst>
                                            <p:cond delay="0"/>
                                          </p:stCondLst>
                                        </p:cTn>
                                        <p:tgtEl>
                                          <p:spTgt spid="13"/>
                                        </p:tgtEl>
                                        <p:attrNameLst>
                                          <p:attrName>style.visibility</p:attrName>
                                        </p:attrNameLst>
                                      </p:cBhvr>
                                      <p:to>
                                        <p:strVal val="visible"/>
                                      </p:to>
                                    </p:set>
                                    <p:anim calcmode="lin" valueType="num">
                                      <p:cBhvr additive="base">
                                        <p:cTn id="49" dur="2000" fill="hold"/>
                                        <p:tgtEl>
                                          <p:spTgt spid="13"/>
                                        </p:tgtEl>
                                        <p:attrNameLst>
                                          <p:attrName>ppt_x</p:attrName>
                                        </p:attrNameLst>
                                      </p:cBhvr>
                                      <p:tavLst>
                                        <p:tav tm="0">
                                          <p:val>
                                            <p:strVal val="#ppt_x"/>
                                          </p:val>
                                        </p:tav>
                                        <p:tav tm="100000">
                                          <p:val>
                                            <p:strVal val="#ppt_x"/>
                                          </p:val>
                                        </p:tav>
                                      </p:tavLst>
                                    </p:anim>
                                    <p:anim calcmode="lin" valueType="num">
                                      <p:cBhvr additive="base">
                                        <p:cTn id="50" dur="2000" fill="hold"/>
                                        <p:tgtEl>
                                          <p:spTgt spid="13"/>
                                        </p:tgtEl>
                                        <p:attrNameLst>
                                          <p:attrName>ppt_y</p:attrName>
                                        </p:attrNameLst>
                                      </p:cBhvr>
                                      <p:tavLst>
                                        <p:tav tm="0">
                                          <p:val>
                                            <p:strVal val="1+#ppt_h/2"/>
                                          </p:val>
                                        </p:tav>
                                        <p:tav tm="100000">
                                          <p:val>
                                            <p:strVal val="#ppt_y"/>
                                          </p:val>
                                        </p:tav>
                                      </p:tavLst>
                                    </p:anim>
                                  </p:childTnLst>
                                </p:cTn>
                              </p:par>
                              <p:par>
                                <p:cTn id="51" presetID="2" presetClass="entr" presetSubtype="4" fill="hold" grpId="0" nodeType="withEffect">
                                  <p:stCondLst>
                                    <p:cond delay="0"/>
                                  </p:stCondLst>
                                  <p:childTnLst>
                                    <p:set>
                                      <p:cBhvr>
                                        <p:cTn id="52" dur="1" fill="hold">
                                          <p:stCondLst>
                                            <p:cond delay="0"/>
                                          </p:stCondLst>
                                        </p:cTn>
                                        <p:tgtEl>
                                          <p:spTgt spid="14"/>
                                        </p:tgtEl>
                                        <p:attrNameLst>
                                          <p:attrName>style.visibility</p:attrName>
                                        </p:attrNameLst>
                                      </p:cBhvr>
                                      <p:to>
                                        <p:strVal val="visible"/>
                                      </p:to>
                                    </p:set>
                                    <p:anim calcmode="lin" valueType="num">
                                      <p:cBhvr additive="base">
                                        <p:cTn id="53" dur="2000" fill="hold"/>
                                        <p:tgtEl>
                                          <p:spTgt spid="14"/>
                                        </p:tgtEl>
                                        <p:attrNameLst>
                                          <p:attrName>ppt_x</p:attrName>
                                        </p:attrNameLst>
                                      </p:cBhvr>
                                      <p:tavLst>
                                        <p:tav tm="0">
                                          <p:val>
                                            <p:strVal val="#ppt_x"/>
                                          </p:val>
                                        </p:tav>
                                        <p:tav tm="100000">
                                          <p:val>
                                            <p:strVal val="#ppt_x"/>
                                          </p:val>
                                        </p:tav>
                                      </p:tavLst>
                                    </p:anim>
                                    <p:anim calcmode="lin" valueType="num">
                                      <p:cBhvr additive="base">
                                        <p:cTn id="54" dur="2000" fill="hold"/>
                                        <p:tgtEl>
                                          <p:spTgt spid="14"/>
                                        </p:tgtEl>
                                        <p:attrNameLst>
                                          <p:attrName>ppt_y</p:attrName>
                                        </p:attrNameLst>
                                      </p:cBhvr>
                                      <p:tavLst>
                                        <p:tav tm="0">
                                          <p:val>
                                            <p:strVal val="1+#ppt_h/2"/>
                                          </p:val>
                                        </p:tav>
                                        <p:tav tm="100000">
                                          <p:val>
                                            <p:strVal val="#ppt_y"/>
                                          </p:val>
                                        </p:tav>
                                      </p:tavLst>
                                    </p:anim>
                                  </p:childTnLst>
                                </p:cTn>
                              </p:par>
                              <p:par>
                                <p:cTn id="55" presetID="2" presetClass="entr" presetSubtype="4" fill="hold" grpId="0" nodeType="withEffect">
                                  <p:stCondLst>
                                    <p:cond delay="0"/>
                                  </p:stCondLst>
                                  <p:childTnLst>
                                    <p:set>
                                      <p:cBhvr>
                                        <p:cTn id="56" dur="1" fill="hold">
                                          <p:stCondLst>
                                            <p:cond delay="0"/>
                                          </p:stCondLst>
                                        </p:cTn>
                                        <p:tgtEl>
                                          <p:spTgt spid="15"/>
                                        </p:tgtEl>
                                        <p:attrNameLst>
                                          <p:attrName>style.visibility</p:attrName>
                                        </p:attrNameLst>
                                      </p:cBhvr>
                                      <p:to>
                                        <p:strVal val="visible"/>
                                      </p:to>
                                    </p:set>
                                    <p:anim calcmode="lin" valueType="num">
                                      <p:cBhvr additive="base">
                                        <p:cTn id="57" dur="2000" fill="hold"/>
                                        <p:tgtEl>
                                          <p:spTgt spid="15"/>
                                        </p:tgtEl>
                                        <p:attrNameLst>
                                          <p:attrName>ppt_x</p:attrName>
                                        </p:attrNameLst>
                                      </p:cBhvr>
                                      <p:tavLst>
                                        <p:tav tm="0">
                                          <p:val>
                                            <p:strVal val="#ppt_x"/>
                                          </p:val>
                                        </p:tav>
                                        <p:tav tm="100000">
                                          <p:val>
                                            <p:strVal val="#ppt_x"/>
                                          </p:val>
                                        </p:tav>
                                      </p:tavLst>
                                    </p:anim>
                                    <p:anim calcmode="lin" valueType="num">
                                      <p:cBhvr additive="base">
                                        <p:cTn id="58" dur="2000" fill="hold"/>
                                        <p:tgtEl>
                                          <p:spTgt spid="15"/>
                                        </p:tgtEl>
                                        <p:attrNameLst>
                                          <p:attrName>ppt_y</p:attrName>
                                        </p:attrNameLst>
                                      </p:cBhvr>
                                      <p:tavLst>
                                        <p:tav tm="0">
                                          <p:val>
                                            <p:strVal val="1+#ppt_h/2"/>
                                          </p:val>
                                        </p:tav>
                                        <p:tav tm="100000">
                                          <p:val>
                                            <p:strVal val="#ppt_y"/>
                                          </p:val>
                                        </p:tav>
                                      </p:tavLst>
                                    </p:anim>
                                  </p:childTnLst>
                                </p:cTn>
                              </p:par>
                              <p:par>
                                <p:cTn id="59" presetID="2" presetClass="entr" presetSubtype="4" fill="hold" grpId="0" nodeType="withEffect">
                                  <p:stCondLst>
                                    <p:cond delay="0"/>
                                  </p:stCondLst>
                                  <p:childTnLst>
                                    <p:set>
                                      <p:cBhvr>
                                        <p:cTn id="60" dur="1" fill="hold">
                                          <p:stCondLst>
                                            <p:cond delay="0"/>
                                          </p:stCondLst>
                                        </p:cTn>
                                        <p:tgtEl>
                                          <p:spTgt spid="16"/>
                                        </p:tgtEl>
                                        <p:attrNameLst>
                                          <p:attrName>style.visibility</p:attrName>
                                        </p:attrNameLst>
                                      </p:cBhvr>
                                      <p:to>
                                        <p:strVal val="visible"/>
                                      </p:to>
                                    </p:set>
                                    <p:anim calcmode="lin" valueType="num">
                                      <p:cBhvr additive="base">
                                        <p:cTn id="61" dur="2000" fill="hold"/>
                                        <p:tgtEl>
                                          <p:spTgt spid="16"/>
                                        </p:tgtEl>
                                        <p:attrNameLst>
                                          <p:attrName>ppt_x</p:attrName>
                                        </p:attrNameLst>
                                      </p:cBhvr>
                                      <p:tavLst>
                                        <p:tav tm="0">
                                          <p:val>
                                            <p:strVal val="#ppt_x"/>
                                          </p:val>
                                        </p:tav>
                                        <p:tav tm="100000">
                                          <p:val>
                                            <p:strVal val="#ppt_x"/>
                                          </p:val>
                                        </p:tav>
                                      </p:tavLst>
                                    </p:anim>
                                    <p:anim calcmode="lin" valueType="num">
                                      <p:cBhvr additive="base">
                                        <p:cTn id="62" dur="2000" fill="hold"/>
                                        <p:tgtEl>
                                          <p:spTgt spid="16"/>
                                        </p:tgtEl>
                                        <p:attrNameLst>
                                          <p:attrName>ppt_y</p:attrName>
                                        </p:attrNameLst>
                                      </p:cBhvr>
                                      <p:tavLst>
                                        <p:tav tm="0">
                                          <p:val>
                                            <p:strVal val="1+#ppt_h/2"/>
                                          </p:val>
                                        </p:tav>
                                        <p:tav tm="100000">
                                          <p:val>
                                            <p:strVal val="#ppt_y"/>
                                          </p:val>
                                        </p:tav>
                                      </p:tavLst>
                                    </p:anim>
                                  </p:childTnLst>
                                </p:cTn>
                              </p:par>
                              <p:par>
                                <p:cTn id="63" presetID="2" presetClass="entr" presetSubtype="4" fill="hold" grpId="0" nodeType="withEffect">
                                  <p:stCondLst>
                                    <p:cond delay="0"/>
                                  </p:stCondLst>
                                  <p:childTnLst>
                                    <p:set>
                                      <p:cBhvr>
                                        <p:cTn id="64" dur="1" fill="hold">
                                          <p:stCondLst>
                                            <p:cond delay="0"/>
                                          </p:stCondLst>
                                        </p:cTn>
                                        <p:tgtEl>
                                          <p:spTgt spid="17"/>
                                        </p:tgtEl>
                                        <p:attrNameLst>
                                          <p:attrName>style.visibility</p:attrName>
                                        </p:attrNameLst>
                                      </p:cBhvr>
                                      <p:to>
                                        <p:strVal val="visible"/>
                                      </p:to>
                                    </p:set>
                                    <p:anim calcmode="lin" valueType="num">
                                      <p:cBhvr additive="base">
                                        <p:cTn id="65" dur="2000" fill="hold"/>
                                        <p:tgtEl>
                                          <p:spTgt spid="17"/>
                                        </p:tgtEl>
                                        <p:attrNameLst>
                                          <p:attrName>ppt_x</p:attrName>
                                        </p:attrNameLst>
                                      </p:cBhvr>
                                      <p:tavLst>
                                        <p:tav tm="0">
                                          <p:val>
                                            <p:strVal val="#ppt_x"/>
                                          </p:val>
                                        </p:tav>
                                        <p:tav tm="100000">
                                          <p:val>
                                            <p:strVal val="#ppt_x"/>
                                          </p:val>
                                        </p:tav>
                                      </p:tavLst>
                                    </p:anim>
                                    <p:anim calcmode="lin" valueType="num">
                                      <p:cBhvr additive="base">
                                        <p:cTn id="66" dur="2000" fill="hold"/>
                                        <p:tgtEl>
                                          <p:spTgt spid="17"/>
                                        </p:tgtEl>
                                        <p:attrNameLst>
                                          <p:attrName>ppt_y</p:attrName>
                                        </p:attrNameLst>
                                      </p:cBhvr>
                                      <p:tavLst>
                                        <p:tav tm="0">
                                          <p:val>
                                            <p:strVal val="1+#ppt_h/2"/>
                                          </p:val>
                                        </p:tav>
                                        <p:tav tm="100000">
                                          <p:val>
                                            <p:strVal val="#ppt_y"/>
                                          </p:val>
                                        </p:tav>
                                      </p:tavLst>
                                    </p:anim>
                                  </p:childTnLst>
                                </p:cTn>
                              </p:par>
                              <p:par>
                                <p:cTn id="67" presetID="2" presetClass="entr" presetSubtype="4" fill="hold" grpId="0" nodeType="withEffect">
                                  <p:stCondLst>
                                    <p:cond delay="0"/>
                                  </p:stCondLst>
                                  <p:childTnLst>
                                    <p:set>
                                      <p:cBhvr>
                                        <p:cTn id="68" dur="1" fill="hold">
                                          <p:stCondLst>
                                            <p:cond delay="0"/>
                                          </p:stCondLst>
                                        </p:cTn>
                                        <p:tgtEl>
                                          <p:spTgt spid="18"/>
                                        </p:tgtEl>
                                        <p:attrNameLst>
                                          <p:attrName>style.visibility</p:attrName>
                                        </p:attrNameLst>
                                      </p:cBhvr>
                                      <p:to>
                                        <p:strVal val="visible"/>
                                      </p:to>
                                    </p:set>
                                    <p:anim calcmode="lin" valueType="num">
                                      <p:cBhvr additive="base">
                                        <p:cTn id="69" dur="2000" fill="hold"/>
                                        <p:tgtEl>
                                          <p:spTgt spid="18"/>
                                        </p:tgtEl>
                                        <p:attrNameLst>
                                          <p:attrName>ppt_x</p:attrName>
                                        </p:attrNameLst>
                                      </p:cBhvr>
                                      <p:tavLst>
                                        <p:tav tm="0">
                                          <p:val>
                                            <p:strVal val="#ppt_x"/>
                                          </p:val>
                                        </p:tav>
                                        <p:tav tm="100000">
                                          <p:val>
                                            <p:strVal val="#ppt_x"/>
                                          </p:val>
                                        </p:tav>
                                      </p:tavLst>
                                    </p:anim>
                                    <p:anim calcmode="lin" valueType="num">
                                      <p:cBhvr additive="base">
                                        <p:cTn id="70" dur="2000" fill="hold"/>
                                        <p:tgtEl>
                                          <p:spTgt spid="18"/>
                                        </p:tgtEl>
                                        <p:attrNameLst>
                                          <p:attrName>ppt_y</p:attrName>
                                        </p:attrNameLst>
                                      </p:cBhvr>
                                      <p:tavLst>
                                        <p:tav tm="0">
                                          <p:val>
                                            <p:strVal val="1+#ppt_h/2"/>
                                          </p:val>
                                        </p:tav>
                                        <p:tav tm="100000">
                                          <p:val>
                                            <p:strVal val="#ppt_y"/>
                                          </p:val>
                                        </p:tav>
                                      </p:tavLst>
                                    </p:anim>
                                  </p:childTnLst>
                                </p:cTn>
                              </p:par>
                              <p:par>
                                <p:cTn id="71" presetID="2" presetClass="entr" presetSubtype="4" fill="hold" grpId="0" nodeType="withEffect">
                                  <p:stCondLst>
                                    <p:cond delay="0"/>
                                  </p:stCondLst>
                                  <p:childTnLst>
                                    <p:set>
                                      <p:cBhvr>
                                        <p:cTn id="72" dur="1" fill="hold">
                                          <p:stCondLst>
                                            <p:cond delay="0"/>
                                          </p:stCondLst>
                                        </p:cTn>
                                        <p:tgtEl>
                                          <p:spTgt spid="19"/>
                                        </p:tgtEl>
                                        <p:attrNameLst>
                                          <p:attrName>style.visibility</p:attrName>
                                        </p:attrNameLst>
                                      </p:cBhvr>
                                      <p:to>
                                        <p:strVal val="visible"/>
                                      </p:to>
                                    </p:set>
                                    <p:anim calcmode="lin" valueType="num">
                                      <p:cBhvr additive="base">
                                        <p:cTn id="73" dur="2000" fill="hold"/>
                                        <p:tgtEl>
                                          <p:spTgt spid="19"/>
                                        </p:tgtEl>
                                        <p:attrNameLst>
                                          <p:attrName>ppt_x</p:attrName>
                                        </p:attrNameLst>
                                      </p:cBhvr>
                                      <p:tavLst>
                                        <p:tav tm="0">
                                          <p:val>
                                            <p:strVal val="#ppt_x"/>
                                          </p:val>
                                        </p:tav>
                                        <p:tav tm="100000">
                                          <p:val>
                                            <p:strVal val="#ppt_x"/>
                                          </p:val>
                                        </p:tav>
                                      </p:tavLst>
                                    </p:anim>
                                    <p:anim calcmode="lin" valueType="num">
                                      <p:cBhvr additive="base">
                                        <p:cTn id="74" dur="2000" fill="hold"/>
                                        <p:tgtEl>
                                          <p:spTgt spid="19"/>
                                        </p:tgtEl>
                                        <p:attrNameLst>
                                          <p:attrName>ppt_y</p:attrName>
                                        </p:attrNameLst>
                                      </p:cBhvr>
                                      <p:tavLst>
                                        <p:tav tm="0">
                                          <p:val>
                                            <p:strVal val="1+#ppt_h/2"/>
                                          </p:val>
                                        </p:tav>
                                        <p:tav tm="100000">
                                          <p:val>
                                            <p:strVal val="#ppt_y"/>
                                          </p:val>
                                        </p:tav>
                                      </p:tavLst>
                                    </p:anim>
                                  </p:childTnLst>
                                </p:cTn>
                              </p:par>
                              <p:par>
                                <p:cTn id="75" presetID="2" presetClass="entr" presetSubtype="4" fill="hold" grpId="0" nodeType="withEffect">
                                  <p:stCondLst>
                                    <p:cond delay="0"/>
                                  </p:stCondLst>
                                  <p:childTnLst>
                                    <p:set>
                                      <p:cBhvr>
                                        <p:cTn id="76" dur="1" fill="hold">
                                          <p:stCondLst>
                                            <p:cond delay="0"/>
                                          </p:stCondLst>
                                        </p:cTn>
                                        <p:tgtEl>
                                          <p:spTgt spid="20"/>
                                        </p:tgtEl>
                                        <p:attrNameLst>
                                          <p:attrName>style.visibility</p:attrName>
                                        </p:attrNameLst>
                                      </p:cBhvr>
                                      <p:to>
                                        <p:strVal val="visible"/>
                                      </p:to>
                                    </p:set>
                                    <p:anim calcmode="lin" valueType="num">
                                      <p:cBhvr additive="base">
                                        <p:cTn id="77" dur="2000" fill="hold"/>
                                        <p:tgtEl>
                                          <p:spTgt spid="20"/>
                                        </p:tgtEl>
                                        <p:attrNameLst>
                                          <p:attrName>ppt_x</p:attrName>
                                        </p:attrNameLst>
                                      </p:cBhvr>
                                      <p:tavLst>
                                        <p:tav tm="0">
                                          <p:val>
                                            <p:strVal val="#ppt_x"/>
                                          </p:val>
                                        </p:tav>
                                        <p:tav tm="100000">
                                          <p:val>
                                            <p:strVal val="#ppt_x"/>
                                          </p:val>
                                        </p:tav>
                                      </p:tavLst>
                                    </p:anim>
                                    <p:anim calcmode="lin" valueType="num">
                                      <p:cBhvr additive="base">
                                        <p:cTn id="78" dur="2000" fill="hold"/>
                                        <p:tgtEl>
                                          <p:spTgt spid="20"/>
                                        </p:tgtEl>
                                        <p:attrNameLst>
                                          <p:attrName>ppt_y</p:attrName>
                                        </p:attrNameLst>
                                      </p:cBhvr>
                                      <p:tavLst>
                                        <p:tav tm="0">
                                          <p:val>
                                            <p:strVal val="1+#ppt_h/2"/>
                                          </p:val>
                                        </p:tav>
                                        <p:tav tm="100000">
                                          <p:val>
                                            <p:strVal val="#ppt_y"/>
                                          </p:val>
                                        </p:tav>
                                      </p:tavLst>
                                    </p:anim>
                                  </p:childTnLst>
                                </p:cTn>
                              </p:par>
                              <p:par>
                                <p:cTn id="79" presetID="2" presetClass="entr" presetSubtype="4" fill="hold" grpId="0" nodeType="withEffect">
                                  <p:stCondLst>
                                    <p:cond delay="0"/>
                                  </p:stCondLst>
                                  <p:childTnLst>
                                    <p:set>
                                      <p:cBhvr>
                                        <p:cTn id="80" dur="1" fill="hold">
                                          <p:stCondLst>
                                            <p:cond delay="0"/>
                                          </p:stCondLst>
                                        </p:cTn>
                                        <p:tgtEl>
                                          <p:spTgt spid="21"/>
                                        </p:tgtEl>
                                        <p:attrNameLst>
                                          <p:attrName>style.visibility</p:attrName>
                                        </p:attrNameLst>
                                      </p:cBhvr>
                                      <p:to>
                                        <p:strVal val="visible"/>
                                      </p:to>
                                    </p:set>
                                    <p:anim calcmode="lin" valueType="num">
                                      <p:cBhvr additive="base">
                                        <p:cTn id="81" dur="2000" fill="hold"/>
                                        <p:tgtEl>
                                          <p:spTgt spid="21"/>
                                        </p:tgtEl>
                                        <p:attrNameLst>
                                          <p:attrName>ppt_x</p:attrName>
                                        </p:attrNameLst>
                                      </p:cBhvr>
                                      <p:tavLst>
                                        <p:tav tm="0">
                                          <p:val>
                                            <p:strVal val="#ppt_x"/>
                                          </p:val>
                                        </p:tav>
                                        <p:tav tm="100000">
                                          <p:val>
                                            <p:strVal val="#ppt_x"/>
                                          </p:val>
                                        </p:tav>
                                      </p:tavLst>
                                    </p:anim>
                                    <p:anim calcmode="lin" valueType="num">
                                      <p:cBhvr additive="base">
                                        <p:cTn id="82" dur="2000" fill="hold"/>
                                        <p:tgtEl>
                                          <p:spTgt spid="21"/>
                                        </p:tgtEl>
                                        <p:attrNameLst>
                                          <p:attrName>ppt_y</p:attrName>
                                        </p:attrNameLst>
                                      </p:cBhvr>
                                      <p:tavLst>
                                        <p:tav tm="0">
                                          <p:val>
                                            <p:strVal val="1+#ppt_h/2"/>
                                          </p:val>
                                        </p:tav>
                                        <p:tav tm="100000">
                                          <p:val>
                                            <p:strVal val="#ppt_y"/>
                                          </p:val>
                                        </p:tav>
                                      </p:tavLst>
                                    </p:anim>
                                  </p:childTnLst>
                                </p:cTn>
                              </p:par>
                              <p:par>
                                <p:cTn id="83" presetID="2" presetClass="entr" presetSubtype="4" fill="hold" grpId="0" nodeType="withEffect">
                                  <p:stCondLst>
                                    <p:cond delay="0"/>
                                  </p:stCondLst>
                                  <p:childTnLst>
                                    <p:set>
                                      <p:cBhvr>
                                        <p:cTn id="84" dur="1" fill="hold">
                                          <p:stCondLst>
                                            <p:cond delay="0"/>
                                          </p:stCondLst>
                                        </p:cTn>
                                        <p:tgtEl>
                                          <p:spTgt spid="22"/>
                                        </p:tgtEl>
                                        <p:attrNameLst>
                                          <p:attrName>style.visibility</p:attrName>
                                        </p:attrNameLst>
                                      </p:cBhvr>
                                      <p:to>
                                        <p:strVal val="visible"/>
                                      </p:to>
                                    </p:set>
                                    <p:anim calcmode="lin" valueType="num">
                                      <p:cBhvr additive="base">
                                        <p:cTn id="85" dur="2000" fill="hold"/>
                                        <p:tgtEl>
                                          <p:spTgt spid="22"/>
                                        </p:tgtEl>
                                        <p:attrNameLst>
                                          <p:attrName>ppt_x</p:attrName>
                                        </p:attrNameLst>
                                      </p:cBhvr>
                                      <p:tavLst>
                                        <p:tav tm="0">
                                          <p:val>
                                            <p:strVal val="#ppt_x"/>
                                          </p:val>
                                        </p:tav>
                                        <p:tav tm="100000">
                                          <p:val>
                                            <p:strVal val="#ppt_x"/>
                                          </p:val>
                                        </p:tav>
                                      </p:tavLst>
                                    </p:anim>
                                    <p:anim calcmode="lin" valueType="num">
                                      <p:cBhvr additive="base">
                                        <p:cTn id="86" dur="2000" fill="hold"/>
                                        <p:tgtEl>
                                          <p:spTgt spid="22"/>
                                        </p:tgtEl>
                                        <p:attrNameLst>
                                          <p:attrName>ppt_y</p:attrName>
                                        </p:attrNameLst>
                                      </p:cBhvr>
                                      <p:tavLst>
                                        <p:tav tm="0">
                                          <p:val>
                                            <p:strVal val="1+#ppt_h/2"/>
                                          </p:val>
                                        </p:tav>
                                        <p:tav tm="100000">
                                          <p:val>
                                            <p:strVal val="#ppt_y"/>
                                          </p:val>
                                        </p:tav>
                                      </p:tavLst>
                                    </p:anim>
                                  </p:childTnLst>
                                </p:cTn>
                              </p:par>
                              <p:par>
                                <p:cTn id="87" presetID="2" presetClass="entr" presetSubtype="4" fill="hold" grpId="0" nodeType="withEffect">
                                  <p:stCondLst>
                                    <p:cond delay="0"/>
                                  </p:stCondLst>
                                  <p:childTnLst>
                                    <p:set>
                                      <p:cBhvr>
                                        <p:cTn id="88" dur="1" fill="hold">
                                          <p:stCondLst>
                                            <p:cond delay="0"/>
                                          </p:stCondLst>
                                        </p:cTn>
                                        <p:tgtEl>
                                          <p:spTgt spid="23"/>
                                        </p:tgtEl>
                                        <p:attrNameLst>
                                          <p:attrName>style.visibility</p:attrName>
                                        </p:attrNameLst>
                                      </p:cBhvr>
                                      <p:to>
                                        <p:strVal val="visible"/>
                                      </p:to>
                                    </p:set>
                                    <p:anim calcmode="lin" valueType="num">
                                      <p:cBhvr additive="base">
                                        <p:cTn id="89" dur="2000" fill="hold"/>
                                        <p:tgtEl>
                                          <p:spTgt spid="23"/>
                                        </p:tgtEl>
                                        <p:attrNameLst>
                                          <p:attrName>ppt_x</p:attrName>
                                        </p:attrNameLst>
                                      </p:cBhvr>
                                      <p:tavLst>
                                        <p:tav tm="0">
                                          <p:val>
                                            <p:strVal val="#ppt_x"/>
                                          </p:val>
                                        </p:tav>
                                        <p:tav tm="100000">
                                          <p:val>
                                            <p:strVal val="#ppt_x"/>
                                          </p:val>
                                        </p:tav>
                                      </p:tavLst>
                                    </p:anim>
                                    <p:anim calcmode="lin" valueType="num">
                                      <p:cBhvr additive="base">
                                        <p:cTn id="90" dur="2000" fill="hold"/>
                                        <p:tgtEl>
                                          <p:spTgt spid="23"/>
                                        </p:tgtEl>
                                        <p:attrNameLst>
                                          <p:attrName>ppt_y</p:attrName>
                                        </p:attrNameLst>
                                      </p:cBhvr>
                                      <p:tavLst>
                                        <p:tav tm="0">
                                          <p:val>
                                            <p:strVal val="1+#ppt_h/2"/>
                                          </p:val>
                                        </p:tav>
                                        <p:tav tm="100000">
                                          <p:val>
                                            <p:strVal val="#ppt_y"/>
                                          </p:val>
                                        </p:tav>
                                      </p:tavLst>
                                    </p:anim>
                                  </p:childTnLst>
                                </p:cTn>
                              </p:par>
                              <p:par>
                                <p:cTn id="91" presetID="2" presetClass="entr" presetSubtype="4" fill="hold" grpId="0" nodeType="withEffect">
                                  <p:stCondLst>
                                    <p:cond delay="0"/>
                                  </p:stCondLst>
                                  <p:childTnLst>
                                    <p:set>
                                      <p:cBhvr>
                                        <p:cTn id="92" dur="1" fill="hold">
                                          <p:stCondLst>
                                            <p:cond delay="0"/>
                                          </p:stCondLst>
                                        </p:cTn>
                                        <p:tgtEl>
                                          <p:spTgt spid="24"/>
                                        </p:tgtEl>
                                        <p:attrNameLst>
                                          <p:attrName>style.visibility</p:attrName>
                                        </p:attrNameLst>
                                      </p:cBhvr>
                                      <p:to>
                                        <p:strVal val="visible"/>
                                      </p:to>
                                    </p:set>
                                    <p:anim calcmode="lin" valueType="num">
                                      <p:cBhvr additive="base">
                                        <p:cTn id="93" dur="2000" fill="hold"/>
                                        <p:tgtEl>
                                          <p:spTgt spid="24"/>
                                        </p:tgtEl>
                                        <p:attrNameLst>
                                          <p:attrName>ppt_x</p:attrName>
                                        </p:attrNameLst>
                                      </p:cBhvr>
                                      <p:tavLst>
                                        <p:tav tm="0">
                                          <p:val>
                                            <p:strVal val="#ppt_x"/>
                                          </p:val>
                                        </p:tav>
                                        <p:tav tm="100000">
                                          <p:val>
                                            <p:strVal val="#ppt_x"/>
                                          </p:val>
                                        </p:tav>
                                      </p:tavLst>
                                    </p:anim>
                                    <p:anim calcmode="lin" valueType="num">
                                      <p:cBhvr additive="base">
                                        <p:cTn id="94" dur="2000" fill="hold"/>
                                        <p:tgtEl>
                                          <p:spTgt spid="24"/>
                                        </p:tgtEl>
                                        <p:attrNameLst>
                                          <p:attrName>ppt_y</p:attrName>
                                        </p:attrNameLst>
                                      </p:cBhvr>
                                      <p:tavLst>
                                        <p:tav tm="0">
                                          <p:val>
                                            <p:strVal val="1+#ppt_h/2"/>
                                          </p:val>
                                        </p:tav>
                                        <p:tav tm="100000">
                                          <p:val>
                                            <p:strVal val="#ppt_y"/>
                                          </p:val>
                                        </p:tav>
                                      </p:tavLst>
                                    </p:anim>
                                  </p:childTnLst>
                                </p:cTn>
                              </p:par>
                              <p:par>
                                <p:cTn id="95" presetID="2" presetClass="entr" presetSubtype="4" fill="hold" grpId="0" nodeType="withEffect">
                                  <p:stCondLst>
                                    <p:cond delay="0"/>
                                  </p:stCondLst>
                                  <p:childTnLst>
                                    <p:set>
                                      <p:cBhvr>
                                        <p:cTn id="96" dur="1" fill="hold">
                                          <p:stCondLst>
                                            <p:cond delay="0"/>
                                          </p:stCondLst>
                                        </p:cTn>
                                        <p:tgtEl>
                                          <p:spTgt spid="25"/>
                                        </p:tgtEl>
                                        <p:attrNameLst>
                                          <p:attrName>style.visibility</p:attrName>
                                        </p:attrNameLst>
                                      </p:cBhvr>
                                      <p:to>
                                        <p:strVal val="visible"/>
                                      </p:to>
                                    </p:set>
                                    <p:anim calcmode="lin" valueType="num">
                                      <p:cBhvr additive="base">
                                        <p:cTn id="97" dur="2000" fill="hold"/>
                                        <p:tgtEl>
                                          <p:spTgt spid="25"/>
                                        </p:tgtEl>
                                        <p:attrNameLst>
                                          <p:attrName>ppt_x</p:attrName>
                                        </p:attrNameLst>
                                      </p:cBhvr>
                                      <p:tavLst>
                                        <p:tav tm="0">
                                          <p:val>
                                            <p:strVal val="#ppt_x"/>
                                          </p:val>
                                        </p:tav>
                                        <p:tav tm="100000">
                                          <p:val>
                                            <p:strVal val="#ppt_x"/>
                                          </p:val>
                                        </p:tav>
                                      </p:tavLst>
                                    </p:anim>
                                    <p:anim calcmode="lin" valueType="num">
                                      <p:cBhvr additive="base">
                                        <p:cTn id="98" dur="2000" fill="hold"/>
                                        <p:tgtEl>
                                          <p:spTgt spid="25"/>
                                        </p:tgtEl>
                                        <p:attrNameLst>
                                          <p:attrName>ppt_y</p:attrName>
                                        </p:attrNameLst>
                                      </p:cBhvr>
                                      <p:tavLst>
                                        <p:tav tm="0">
                                          <p:val>
                                            <p:strVal val="1+#ppt_h/2"/>
                                          </p:val>
                                        </p:tav>
                                        <p:tav tm="100000">
                                          <p:val>
                                            <p:strVal val="#ppt_y"/>
                                          </p:val>
                                        </p:tav>
                                      </p:tavLst>
                                    </p:anim>
                                  </p:childTnLst>
                                </p:cTn>
                              </p:par>
                              <p:par>
                                <p:cTn id="99" presetID="2" presetClass="entr" presetSubtype="4" fill="hold" grpId="0" nodeType="withEffect">
                                  <p:stCondLst>
                                    <p:cond delay="0"/>
                                  </p:stCondLst>
                                  <p:childTnLst>
                                    <p:set>
                                      <p:cBhvr>
                                        <p:cTn id="100" dur="1" fill="hold">
                                          <p:stCondLst>
                                            <p:cond delay="0"/>
                                          </p:stCondLst>
                                        </p:cTn>
                                        <p:tgtEl>
                                          <p:spTgt spid="26"/>
                                        </p:tgtEl>
                                        <p:attrNameLst>
                                          <p:attrName>style.visibility</p:attrName>
                                        </p:attrNameLst>
                                      </p:cBhvr>
                                      <p:to>
                                        <p:strVal val="visible"/>
                                      </p:to>
                                    </p:set>
                                    <p:anim calcmode="lin" valueType="num">
                                      <p:cBhvr additive="base">
                                        <p:cTn id="101" dur="2000" fill="hold"/>
                                        <p:tgtEl>
                                          <p:spTgt spid="26"/>
                                        </p:tgtEl>
                                        <p:attrNameLst>
                                          <p:attrName>ppt_x</p:attrName>
                                        </p:attrNameLst>
                                      </p:cBhvr>
                                      <p:tavLst>
                                        <p:tav tm="0">
                                          <p:val>
                                            <p:strVal val="#ppt_x"/>
                                          </p:val>
                                        </p:tav>
                                        <p:tav tm="100000">
                                          <p:val>
                                            <p:strVal val="#ppt_x"/>
                                          </p:val>
                                        </p:tav>
                                      </p:tavLst>
                                    </p:anim>
                                    <p:anim calcmode="lin" valueType="num">
                                      <p:cBhvr additive="base">
                                        <p:cTn id="102" dur="2000" fill="hold"/>
                                        <p:tgtEl>
                                          <p:spTgt spid="26"/>
                                        </p:tgtEl>
                                        <p:attrNameLst>
                                          <p:attrName>ppt_y</p:attrName>
                                        </p:attrNameLst>
                                      </p:cBhvr>
                                      <p:tavLst>
                                        <p:tav tm="0">
                                          <p:val>
                                            <p:strVal val="1+#ppt_h/2"/>
                                          </p:val>
                                        </p:tav>
                                        <p:tav tm="100000">
                                          <p:val>
                                            <p:strVal val="#ppt_y"/>
                                          </p:val>
                                        </p:tav>
                                      </p:tavLst>
                                    </p:anim>
                                  </p:childTnLst>
                                </p:cTn>
                              </p:par>
                              <p:par>
                                <p:cTn id="103" presetID="2" presetClass="entr" presetSubtype="4" fill="hold" grpId="0" nodeType="withEffect">
                                  <p:stCondLst>
                                    <p:cond delay="0"/>
                                  </p:stCondLst>
                                  <p:childTnLst>
                                    <p:set>
                                      <p:cBhvr>
                                        <p:cTn id="104" dur="1" fill="hold">
                                          <p:stCondLst>
                                            <p:cond delay="0"/>
                                          </p:stCondLst>
                                        </p:cTn>
                                        <p:tgtEl>
                                          <p:spTgt spid="27"/>
                                        </p:tgtEl>
                                        <p:attrNameLst>
                                          <p:attrName>style.visibility</p:attrName>
                                        </p:attrNameLst>
                                      </p:cBhvr>
                                      <p:to>
                                        <p:strVal val="visible"/>
                                      </p:to>
                                    </p:set>
                                    <p:anim calcmode="lin" valueType="num">
                                      <p:cBhvr additive="base">
                                        <p:cTn id="105" dur="2000" fill="hold"/>
                                        <p:tgtEl>
                                          <p:spTgt spid="27"/>
                                        </p:tgtEl>
                                        <p:attrNameLst>
                                          <p:attrName>ppt_x</p:attrName>
                                        </p:attrNameLst>
                                      </p:cBhvr>
                                      <p:tavLst>
                                        <p:tav tm="0">
                                          <p:val>
                                            <p:strVal val="#ppt_x"/>
                                          </p:val>
                                        </p:tav>
                                        <p:tav tm="100000">
                                          <p:val>
                                            <p:strVal val="#ppt_x"/>
                                          </p:val>
                                        </p:tav>
                                      </p:tavLst>
                                    </p:anim>
                                    <p:anim calcmode="lin" valueType="num">
                                      <p:cBhvr additive="base">
                                        <p:cTn id="106" dur="2000" fill="hold"/>
                                        <p:tgtEl>
                                          <p:spTgt spid="27"/>
                                        </p:tgtEl>
                                        <p:attrNameLst>
                                          <p:attrName>ppt_y</p:attrName>
                                        </p:attrNameLst>
                                      </p:cBhvr>
                                      <p:tavLst>
                                        <p:tav tm="0">
                                          <p:val>
                                            <p:strVal val="1+#ppt_h/2"/>
                                          </p:val>
                                        </p:tav>
                                        <p:tav tm="100000">
                                          <p:val>
                                            <p:strVal val="#ppt_y"/>
                                          </p:val>
                                        </p:tav>
                                      </p:tavLst>
                                    </p:anim>
                                  </p:childTnLst>
                                </p:cTn>
                              </p:par>
                              <p:par>
                                <p:cTn id="107" presetID="2" presetClass="entr" presetSubtype="4" fill="hold" grpId="0" nodeType="withEffect">
                                  <p:stCondLst>
                                    <p:cond delay="0"/>
                                  </p:stCondLst>
                                  <p:childTnLst>
                                    <p:set>
                                      <p:cBhvr>
                                        <p:cTn id="108" dur="1" fill="hold">
                                          <p:stCondLst>
                                            <p:cond delay="0"/>
                                          </p:stCondLst>
                                        </p:cTn>
                                        <p:tgtEl>
                                          <p:spTgt spid="28"/>
                                        </p:tgtEl>
                                        <p:attrNameLst>
                                          <p:attrName>style.visibility</p:attrName>
                                        </p:attrNameLst>
                                      </p:cBhvr>
                                      <p:to>
                                        <p:strVal val="visible"/>
                                      </p:to>
                                    </p:set>
                                    <p:anim calcmode="lin" valueType="num">
                                      <p:cBhvr additive="base">
                                        <p:cTn id="109" dur="2000" fill="hold"/>
                                        <p:tgtEl>
                                          <p:spTgt spid="28"/>
                                        </p:tgtEl>
                                        <p:attrNameLst>
                                          <p:attrName>ppt_x</p:attrName>
                                        </p:attrNameLst>
                                      </p:cBhvr>
                                      <p:tavLst>
                                        <p:tav tm="0">
                                          <p:val>
                                            <p:strVal val="#ppt_x"/>
                                          </p:val>
                                        </p:tav>
                                        <p:tav tm="100000">
                                          <p:val>
                                            <p:strVal val="#ppt_x"/>
                                          </p:val>
                                        </p:tav>
                                      </p:tavLst>
                                    </p:anim>
                                    <p:anim calcmode="lin" valueType="num">
                                      <p:cBhvr additive="base">
                                        <p:cTn id="110" dur="2000" fill="hold"/>
                                        <p:tgtEl>
                                          <p:spTgt spid="28"/>
                                        </p:tgtEl>
                                        <p:attrNameLst>
                                          <p:attrName>ppt_y</p:attrName>
                                        </p:attrNameLst>
                                      </p:cBhvr>
                                      <p:tavLst>
                                        <p:tav tm="0">
                                          <p:val>
                                            <p:strVal val="1+#ppt_h/2"/>
                                          </p:val>
                                        </p:tav>
                                        <p:tav tm="100000">
                                          <p:val>
                                            <p:strVal val="#ppt_y"/>
                                          </p:val>
                                        </p:tav>
                                      </p:tavLst>
                                    </p:anim>
                                  </p:childTnLst>
                                </p:cTn>
                              </p:par>
                              <p:par>
                                <p:cTn id="111" presetID="2" presetClass="entr" presetSubtype="4" fill="hold" grpId="0" nodeType="withEffect">
                                  <p:stCondLst>
                                    <p:cond delay="0"/>
                                  </p:stCondLst>
                                  <p:childTnLst>
                                    <p:set>
                                      <p:cBhvr>
                                        <p:cTn id="112" dur="1" fill="hold">
                                          <p:stCondLst>
                                            <p:cond delay="0"/>
                                          </p:stCondLst>
                                        </p:cTn>
                                        <p:tgtEl>
                                          <p:spTgt spid="29"/>
                                        </p:tgtEl>
                                        <p:attrNameLst>
                                          <p:attrName>style.visibility</p:attrName>
                                        </p:attrNameLst>
                                      </p:cBhvr>
                                      <p:to>
                                        <p:strVal val="visible"/>
                                      </p:to>
                                    </p:set>
                                    <p:anim calcmode="lin" valueType="num">
                                      <p:cBhvr additive="base">
                                        <p:cTn id="113" dur="2000" fill="hold"/>
                                        <p:tgtEl>
                                          <p:spTgt spid="29"/>
                                        </p:tgtEl>
                                        <p:attrNameLst>
                                          <p:attrName>ppt_x</p:attrName>
                                        </p:attrNameLst>
                                      </p:cBhvr>
                                      <p:tavLst>
                                        <p:tav tm="0">
                                          <p:val>
                                            <p:strVal val="#ppt_x"/>
                                          </p:val>
                                        </p:tav>
                                        <p:tav tm="100000">
                                          <p:val>
                                            <p:strVal val="#ppt_x"/>
                                          </p:val>
                                        </p:tav>
                                      </p:tavLst>
                                    </p:anim>
                                    <p:anim calcmode="lin" valueType="num">
                                      <p:cBhvr additive="base">
                                        <p:cTn id="114" dur="2000" fill="hold"/>
                                        <p:tgtEl>
                                          <p:spTgt spid="29"/>
                                        </p:tgtEl>
                                        <p:attrNameLst>
                                          <p:attrName>ppt_y</p:attrName>
                                        </p:attrNameLst>
                                      </p:cBhvr>
                                      <p:tavLst>
                                        <p:tav tm="0">
                                          <p:val>
                                            <p:strVal val="1+#ppt_h/2"/>
                                          </p:val>
                                        </p:tav>
                                        <p:tav tm="100000">
                                          <p:val>
                                            <p:strVal val="#ppt_y"/>
                                          </p:val>
                                        </p:tav>
                                      </p:tavLst>
                                    </p:anim>
                                  </p:childTnLst>
                                </p:cTn>
                              </p:par>
                              <p:par>
                                <p:cTn id="115" presetID="2" presetClass="entr" presetSubtype="4" fill="hold" grpId="0" nodeType="withEffect">
                                  <p:stCondLst>
                                    <p:cond delay="0"/>
                                  </p:stCondLst>
                                  <p:childTnLst>
                                    <p:set>
                                      <p:cBhvr>
                                        <p:cTn id="116" dur="1" fill="hold">
                                          <p:stCondLst>
                                            <p:cond delay="0"/>
                                          </p:stCondLst>
                                        </p:cTn>
                                        <p:tgtEl>
                                          <p:spTgt spid="30"/>
                                        </p:tgtEl>
                                        <p:attrNameLst>
                                          <p:attrName>style.visibility</p:attrName>
                                        </p:attrNameLst>
                                      </p:cBhvr>
                                      <p:to>
                                        <p:strVal val="visible"/>
                                      </p:to>
                                    </p:set>
                                    <p:anim calcmode="lin" valueType="num">
                                      <p:cBhvr additive="base">
                                        <p:cTn id="117" dur="2000" fill="hold"/>
                                        <p:tgtEl>
                                          <p:spTgt spid="30"/>
                                        </p:tgtEl>
                                        <p:attrNameLst>
                                          <p:attrName>ppt_x</p:attrName>
                                        </p:attrNameLst>
                                      </p:cBhvr>
                                      <p:tavLst>
                                        <p:tav tm="0">
                                          <p:val>
                                            <p:strVal val="#ppt_x"/>
                                          </p:val>
                                        </p:tav>
                                        <p:tav tm="100000">
                                          <p:val>
                                            <p:strVal val="#ppt_x"/>
                                          </p:val>
                                        </p:tav>
                                      </p:tavLst>
                                    </p:anim>
                                    <p:anim calcmode="lin" valueType="num">
                                      <p:cBhvr additive="base">
                                        <p:cTn id="118" dur="2000" fill="hold"/>
                                        <p:tgtEl>
                                          <p:spTgt spid="30"/>
                                        </p:tgtEl>
                                        <p:attrNameLst>
                                          <p:attrName>ppt_y</p:attrName>
                                        </p:attrNameLst>
                                      </p:cBhvr>
                                      <p:tavLst>
                                        <p:tav tm="0">
                                          <p:val>
                                            <p:strVal val="1+#ppt_h/2"/>
                                          </p:val>
                                        </p:tav>
                                        <p:tav tm="100000">
                                          <p:val>
                                            <p:strVal val="#ppt_y"/>
                                          </p:val>
                                        </p:tav>
                                      </p:tavLst>
                                    </p:anim>
                                  </p:childTnLst>
                                </p:cTn>
                              </p:par>
                              <p:par>
                                <p:cTn id="119" presetID="8" presetClass="emph" presetSubtype="0" fill="hold" grpId="1" nodeType="withEffect">
                                  <p:stCondLst>
                                    <p:cond delay="0"/>
                                  </p:stCondLst>
                                  <p:childTnLst>
                                    <p:animRot by="21600000">
                                      <p:cBhvr>
                                        <p:cTn id="120" dur="2000" fill="hold"/>
                                        <p:tgtEl>
                                          <p:spTgt spid="5"/>
                                        </p:tgtEl>
                                        <p:attrNameLst>
                                          <p:attrName>r</p:attrName>
                                        </p:attrNameLst>
                                      </p:cBhvr>
                                    </p:animRot>
                                  </p:childTnLst>
                                </p:cTn>
                              </p:par>
                              <p:par>
                                <p:cTn id="121" presetID="8" presetClass="emph" presetSubtype="0" fill="hold" grpId="1" nodeType="withEffect">
                                  <p:stCondLst>
                                    <p:cond delay="0"/>
                                  </p:stCondLst>
                                  <p:childTnLst>
                                    <p:animRot by="21600000">
                                      <p:cBhvr>
                                        <p:cTn id="122" dur="2000" fill="hold"/>
                                        <p:tgtEl>
                                          <p:spTgt spid="9"/>
                                        </p:tgtEl>
                                        <p:attrNameLst>
                                          <p:attrName>r</p:attrName>
                                        </p:attrNameLst>
                                      </p:cBhvr>
                                    </p:animRot>
                                  </p:childTnLst>
                                </p:cTn>
                              </p:par>
                              <p:par>
                                <p:cTn id="123" presetID="8" presetClass="emph" presetSubtype="0" fill="hold" grpId="1" nodeType="withEffect">
                                  <p:stCondLst>
                                    <p:cond delay="0"/>
                                  </p:stCondLst>
                                  <p:childTnLst>
                                    <p:animRot by="21600000">
                                      <p:cBhvr>
                                        <p:cTn id="124" dur="2000" fill="hold"/>
                                        <p:tgtEl>
                                          <p:spTgt spid="13"/>
                                        </p:tgtEl>
                                        <p:attrNameLst>
                                          <p:attrName>r</p:attrName>
                                        </p:attrNameLst>
                                      </p:cBhvr>
                                    </p:animRot>
                                  </p:childTnLst>
                                </p:cTn>
                              </p:par>
                              <p:par>
                                <p:cTn id="125" presetID="8" presetClass="emph" presetSubtype="0" fill="hold" grpId="1" nodeType="withEffect">
                                  <p:stCondLst>
                                    <p:cond delay="0"/>
                                  </p:stCondLst>
                                  <p:childTnLst>
                                    <p:animRot by="21600000">
                                      <p:cBhvr>
                                        <p:cTn id="126" dur="2000" fill="hold"/>
                                        <p:tgtEl>
                                          <p:spTgt spid="17"/>
                                        </p:tgtEl>
                                        <p:attrNameLst>
                                          <p:attrName>r</p:attrName>
                                        </p:attrNameLst>
                                      </p:cBhvr>
                                    </p:animRot>
                                  </p:childTnLst>
                                </p:cTn>
                              </p:par>
                              <p:par>
                                <p:cTn id="127" presetID="8" presetClass="emph" presetSubtype="0" fill="hold" grpId="1" nodeType="withEffect">
                                  <p:stCondLst>
                                    <p:cond delay="0"/>
                                  </p:stCondLst>
                                  <p:childTnLst>
                                    <p:animRot by="21600000">
                                      <p:cBhvr>
                                        <p:cTn id="128" dur="2000" fill="hold"/>
                                        <p:tgtEl>
                                          <p:spTgt spid="21"/>
                                        </p:tgtEl>
                                        <p:attrNameLst>
                                          <p:attrName>r</p:attrName>
                                        </p:attrNameLst>
                                      </p:cBhvr>
                                    </p:animRot>
                                  </p:childTnLst>
                                </p:cTn>
                              </p:par>
                              <p:par>
                                <p:cTn id="129" presetID="8" presetClass="emph" presetSubtype="0" fill="hold" grpId="1" nodeType="withEffect">
                                  <p:stCondLst>
                                    <p:cond delay="0"/>
                                  </p:stCondLst>
                                  <p:childTnLst>
                                    <p:animRot by="21600000">
                                      <p:cBhvr>
                                        <p:cTn id="130" dur="2000" fill="hold"/>
                                        <p:tgtEl>
                                          <p:spTgt spid="25"/>
                                        </p:tgtEl>
                                        <p:attrNameLst>
                                          <p:attrName>r</p:attrName>
                                        </p:attrNameLst>
                                      </p:cBhvr>
                                    </p:animRot>
                                  </p:childTnLst>
                                </p:cTn>
                              </p:par>
                              <p:par>
                                <p:cTn id="131" presetID="8" presetClass="emph" presetSubtype="0" fill="hold" grpId="1" nodeType="withEffect">
                                  <p:stCondLst>
                                    <p:cond delay="0"/>
                                  </p:stCondLst>
                                  <p:childTnLst>
                                    <p:animRot by="21600000">
                                      <p:cBhvr>
                                        <p:cTn id="132" dur="2000" fill="hold"/>
                                        <p:tgtEl>
                                          <p:spTgt spid="29"/>
                                        </p:tgtEl>
                                        <p:attrNameLst>
                                          <p:attrName>r</p:attrName>
                                        </p:attrNameLst>
                                      </p:cBhvr>
                                    </p:animRot>
                                  </p:childTnLst>
                                </p:cTn>
                              </p:par>
                              <p:par>
                                <p:cTn id="133" presetID="8" presetClass="emph" presetSubtype="0" fill="hold" grpId="1" nodeType="withEffect">
                                  <p:stCondLst>
                                    <p:cond delay="0"/>
                                  </p:stCondLst>
                                  <p:childTnLst>
                                    <p:animRot by="-21600000">
                                      <p:cBhvr>
                                        <p:cTn id="134" dur="2000" fill="hold"/>
                                        <p:tgtEl>
                                          <p:spTgt spid="3"/>
                                        </p:tgtEl>
                                        <p:attrNameLst>
                                          <p:attrName>r</p:attrName>
                                        </p:attrNameLst>
                                      </p:cBhvr>
                                    </p:animRot>
                                  </p:childTnLst>
                                </p:cTn>
                              </p:par>
                              <p:par>
                                <p:cTn id="135" presetID="8" presetClass="emph" presetSubtype="0" fill="hold" grpId="1" nodeType="withEffect">
                                  <p:stCondLst>
                                    <p:cond delay="0"/>
                                  </p:stCondLst>
                                  <p:childTnLst>
                                    <p:animRot by="-21600000">
                                      <p:cBhvr>
                                        <p:cTn id="136" dur="2000" fill="hold"/>
                                        <p:tgtEl>
                                          <p:spTgt spid="7"/>
                                        </p:tgtEl>
                                        <p:attrNameLst>
                                          <p:attrName>r</p:attrName>
                                        </p:attrNameLst>
                                      </p:cBhvr>
                                    </p:animRot>
                                  </p:childTnLst>
                                </p:cTn>
                              </p:par>
                              <p:par>
                                <p:cTn id="137" presetID="8" presetClass="emph" presetSubtype="0" fill="hold" grpId="1" nodeType="withEffect">
                                  <p:stCondLst>
                                    <p:cond delay="0"/>
                                  </p:stCondLst>
                                  <p:childTnLst>
                                    <p:animRot by="-21600000">
                                      <p:cBhvr>
                                        <p:cTn id="138" dur="2000" fill="hold"/>
                                        <p:tgtEl>
                                          <p:spTgt spid="11"/>
                                        </p:tgtEl>
                                        <p:attrNameLst>
                                          <p:attrName>r</p:attrName>
                                        </p:attrNameLst>
                                      </p:cBhvr>
                                    </p:animRot>
                                  </p:childTnLst>
                                </p:cTn>
                              </p:par>
                              <p:par>
                                <p:cTn id="139" presetID="8" presetClass="emph" presetSubtype="0" fill="hold" grpId="1" nodeType="withEffect">
                                  <p:stCondLst>
                                    <p:cond delay="0"/>
                                  </p:stCondLst>
                                  <p:childTnLst>
                                    <p:animRot by="-21600000">
                                      <p:cBhvr>
                                        <p:cTn id="140" dur="2000" fill="hold"/>
                                        <p:tgtEl>
                                          <p:spTgt spid="15"/>
                                        </p:tgtEl>
                                        <p:attrNameLst>
                                          <p:attrName>r</p:attrName>
                                        </p:attrNameLst>
                                      </p:cBhvr>
                                    </p:animRot>
                                  </p:childTnLst>
                                </p:cTn>
                              </p:par>
                              <p:par>
                                <p:cTn id="141" presetID="8" presetClass="emph" presetSubtype="0" fill="hold" grpId="1" nodeType="withEffect">
                                  <p:stCondLst>
                                    <p:cond delay="0"/>
                                  </p:stCondLst>
                                  <p:childTnLst>
                                    <p:animRot by="-21600000">
                                      <p:cBhvr>
                                        <p:cTn id="142" dur="2000" fill="hold"/>
                                        <p:tgtEl>
                                          <p:spTgt spid="19"/>
                                        </p:tgtEl>
                                        <p:attrNameLst>
                                          <p:attrName>r</p:attrName>
                                        </p:attrNameLst>
                                      </p:cBhvr>
                                    </p:animRot>
                                  </p:childTnLst>
                                </p:cTn>
                              </p:par>
                              <p:par>
                                <p:cTn id="143" presetID="8" presetClass="emph" presetSubtype="0" fill="hold" grpId="1" nodeType="withEffect">
                                  <p:stCondLst>
                                    <p:cond delay="0"/>
                                  </p:stCondLst>
                                  <p:childTnLst>
                                    <p:animRot by="-21600000">
                                      <p:cBhvr>
                                        <p:cTn id="144" dur="2000" fill="hold"/>
                                        <p:tgtEl>
                                          <p:spTgt spid="23"/>
                                        </p:tgtEl>
                                        <p:attrNameLst>
                                          <p:attrName>r</p:attrName>
                                        </p:attrNameLst>
                                      </p:cBhvr>
                                    </p:animRot>
                                  </p:childTnLst>
                                </p:cTn>
                              </p:par>
                              <p:par>
                                <p:cTn id="145" presetID="8" presetClass="emph" presetSubtype="0" fill="hold" grpId="1" nodeType="withEffect">
                                  <p:stCondLst>
                                    <p:cond delay="0"/>
                                  </p:stCondLst>
                                  <p:childTnLst>
                                    <p:animRot by="-21600000">
                                      <p:cBhvr>
                                        <p:cTn id="146" dur="2000" fill="hold"/>
                                        <p:tgtEl>
                                          <p:spTgt spid="27"/>
                                        </p:tgtEl>
                                        <p:attrNameLst>
                                          <p:attrName>r</p:attrName>
                                        </p:attrNameLst>
                                      </p:cBhvr>
                                    </p:animRot>
                                  </p:childTnLst>
                                </p:cTn>
                              </p:par>
                              <p:par>
                                <p:cTn id="147" presetID="8" presetClass="emph" presetSubtype="0" fill="hold" grpId="1" nodeType="withEffect">
                                  <p:stCondLst>
                                    <p:cond delay="0"/>
                                  </p:stCondLst>
                                  <p:childTnLst>
                                    <p:animRot by="21600000">
                                      <p:cBhvr>
                                        <p:cTn id="148" dur="2000" fill="hold"/>
                                        <p:tgtEl>
                                          <p:spTgt spid="4"/>
                                        </p:tgtEl>
                                        <p:attrNameLst>
                                          <p:attrName>r</p:attrName>
                                        </p:attrNameLst>
                                      </p:cBhvr>
                                    </p:animRot>
                                  </p:childTnLst>
                                </p:cTn>
                              </p:par>
                              <p:par>
                                <p:cTn id="149" presetID="8" presetClass="emph" presetSubtype="0" fill="hold" grpId="1" nodeType="withEffect">
                                  <p:stCondLst>
                                    <p:cond delay="0"/>
                                  </p:stCondLst>
                                  <p:childTnLst>
                                    <p:animRot by="21600000">
                                      <p:cBhvr>
                                        <p:cTn id="150" dur="2000" fill="hold"/>
                                        <p:tgtEl>
                                          <p:spTgt spid="8"/>
                                        </p:tgtEl>
                                        <p:attrNameLst>
                                          <p:attrName>r</p:attrName>
                                        </p:attrNameLst>
                                      </p:cBhvr>
                                    </p:animRot>
                                  </p:childTnLst>
                                </p:cTn>
                              </p:par>
                              <p:par>
                                <p:cTn id="151" presetID="8" presetClass="emph" presetSubtype="0" fill="hold" grpId="1" nodeType="withEffect">
                                  <p:stCondLst>
                                    <p:cond delay="0"/>
                                  </p:stCondLst>
                                  <p:childTnLst>
                                    <p:animRot by="21600000">
                                      <p:cBhvr>
                                        <p:cTn id="152" dur="2000" fill="hold"/>
                                        <p:tgtEl>
                                          <p:spTgt spid="12"/>
                                        </p:tgtEl>
                                        <p:attrNameLst>
                                          <p:attrName>r</p:attrName>
                                        </p:attrNameLst>
                                      </p:cBhvr>
                                    </p:animRot>
                                  </p:childTnLst>
                                </p:cTn>
                              </p:par>
                              <p:par>
                                <p:cTn id="153" presetID="8" presetClass="emph" presetSubtype="0" fill="hold" grpId="1" nodeType="withEffect">
                                  <p:stCondLst>
                                    <p:cond delay="0"/>
                                  </p:stCondLst>
                                  <p:childTnLst>
                                    <p:animRot by="21600000">
                                      <p:cBhvr>
                                        <p:cTn id="154" dur="2000" fill="hold"/>
                                        <p:tgtEl>
                                          <p:spTgt spid="16"/>
                                        </p:tgtEl>
                                        <p:attrNameLst>
                                          <p:attrName>r</p:attrName>
                                        </p:attrNameLst>
                                      </p:cBhvr>
                                    </p:animRot>
                                  </p:childTnLst>
                                </p:cTn>
                              </p:par>
                              <p:par>
                                <p:cTn id="155" presetID="8" presetClass="emph" presetSubtype="0" fill="hold" grpId="1" nodeType="withEffect">
                                  <p:stCondLst>
                                    <p:cond delay="0"/>
                                  </p:stCondLst>
                                  <p:childTnLst>
                                    <p:animRot by="21600000">
                                      <p:cBhvr>
                                        <p:cTn id="156" dur="2000" fill="hold"/>
                                        <p:tgtEl>
                                          <p:spTgt spid="20"/>
                                        </p:tgtEl>
                                        <p:attrNameLst>
                                          <p:attrName>r</p:attrName>
                                        </p:attrNameLst>
                                      </p:cBhvr>
                                    </p:animRot>
                                  </p:childTnLst>
                                </p:cTn>
                              </p:par>
                              <p:par>
                                <p:cTn id="157" presetID="8" presetClass="emph" presetSubtype="0" fill="hold" grpId="1" nodeType="withEffect">
                                  <p:stCondLst>
                                    <p:cond delay="0"/>
                                  </p:stCondLst>
                                  <p:childTnLst>
                                    <p:animRot by="21600000">
                                      <p:cBhvr>
                                        <p:cTn id="158" dur="2000" fill="hold"/>
                                        <p:tgtEl>
                                          <p:spTgt spid="24"/>
                                        </p:tgtEl>
                                        <p:attrNameLst>
                                          <p:attrName>r</p:attrName>
                                        </p:attrNameLst>
                                      </p:cBhvr>
                                    </p:animRot>
                                  </p:childTnLst>
                                </p:cTn>
                              </p:par>
                              <p:par>
                                <p:cTn id="159" presetID="8" presetClass="emph" presetSubtype="0" fill="hold" grpId="1" nodeType="withEffect">
                                  <p:stCondLst>
                                    <p:cond delay="0"/>
                                  </p:stCondLst>
                                  <p:childTnLst>
                                    <p:animRot by="21600000">
                                      <p:cBhvr>
                                        <p:cTn id="160" dur="2000" fill="hold"/>
                                        <p:tgtEl>
                                          <p:spTgt spid="28"/>
                                        </p:tgtEl>
                                        <p:attrNameLst>
                                          <p:attrName>r</p:attrName>
                                        </p:attrNameLst>
                                      </p:cBhvr>
                                    </p:animRot>
                                  </p:childTnLst>
                                </p:cTn>
                              </p:par>
                              <p:par>
                                <p:cTn id="161" presetID="8" presetClass="emph" presetSubtype="0" fill="hold" grpId="1" nodeType="withEffect">
                                  <p:stCondLst>
                                    <p:cond delay="0"/>
                                  </p:stCondLst>
                                  <p:childTnLst>
                                    <p:animRot by="-21600000">
                                      <p:cBhvr>
                                        <p:cTn id="162" dur="2000" fill="hold"/>
                                        <p:tgtEl>
                                          <p:spTgt spid="6"/>
                                        </p:tgtEl>
                                        <p:attrNameLst>
                                          <p:attrName>r</p:attrName>
                                        </p:attrNameLst>
                                      </p:cBhvr>
                                    </p:animRot>
                                  </p:childTnLst>
                                </p:cTn>
                              </p:par>
                              <p:par>
                                <p:cTn id="163" presetID="8" presetClass="emph" presetSubtype="0" fill="hold" grpId="1" nodeType="withEffect">
                                  <p:stCondLst>
                                    <p:cond delay="0"/>
                                  </p:stCondLst>
                                  <p:childTnLst>
                                    <p:animRot by="-21600000">
                                      <p:cBhvr>
                                        <p:cTn id="164" dur="2000" fill="hold"/>
                                        <p:tgtEl>
                                          <p:spTgt spid="10"/>
                                        </p:tgtEl>
                                        <p:attrNameLst>
                                          <p:attrName>r</p:attrName>
                                        </p:attrNameLst>
                                      </p:cBhvr>
                                    </p:animRot>
                                  </p:childTnLst>
                                </p:cTn>
                              </p:par>
                              <p:par>
                                <p:cTn id="165" presetID="8" presetClass="emph" presetSubtype="0" fill="hold" grpId="1" nodeType="withEffect">
                                  <p:stCondLst>
                                    <p:cond delay="0"/>
                                  </p:stCondLst>
                                  <p:childTnLst>
                                    <p:animRot by="-21600000">
                                      <p:cBhvr>
                                        <p:cTn id="166" dur="2000" fill="hold"/>
                                        <p:tgtEl>
                                          <p:spTgt spid="14"/>
                                        </p:tgtEl>
                                        <p:attrNameLst>
                                          <p:attrName>r</p:attrName>
                                        </p:attrNameLst>
                                      </p:cBhvr>
                                    </p:animRot>
                                  </p:childTnLst>
                                </p:cTn>
                              </p:par>
                              <p:par>
                                <p:cTn id="167" presetID="8" presetClass="emph" presetSubtype="0" fill="hold" grpId="1" nodeType="withEffect">
                                  <p:stCondLst>
                                    <p:cond delay="0"/>
                                  </p:stCondLst>
                                  <p:childTnLst>
                                    <p:animRot by="-21600000">
                                      <p:cBhvr>
                                        <p:cTn id="168" dur="2000" fill="hold"/>
                                        <p:tgtEl>
                                          <p:spTgt spid="18"/>
                                        </p:tgtEl>
                                        <p:attrNameLst>
                                          <p:attrName>r</p:attrName>
                                        </p:attrNameLst>
                                      </p:cBhvr>
                                    </p:animRot>
                                  </p:childTnLst>
                                </p:cTn>
                              </p:par>
                              <p:par>
                                <p:cTn id="169" presetID="8" presetClass="emph" presetSubtype="0" fill="hold" grpId="1" nodeType="withEffect">
                                  <p:stCondLst>
                                    <p:cond delay="0"/>
                                  </p:stCondLst>
                                  <p:childTnLst>
                                    <p:animRot by="-21600000">
                                      <p:cBhvr>
                                        <p:cTn id="170" dur="2000" fill="hold"/>
                                        <p:tgtEl>
                                          <p:spTgt spid="22"/>
                                        </p:tgtEl>
                                        <p:attrNameLst>
                                          <p:attrName>r</p:attrName>
                                        </p:attrNameLst>
                                      </p:cBhvr>
                                    </p:animRot>
                                  </p:childTnLst>
                                </p:cTn>
                              </p:par>
                              <p:par>
                                <p:cTn id="171" presetID="8" presetClass="emph" presetSubtype="0" fill="hold" grpId="1" nodeType="withEffect">
                                  <p:stCondLst>
                                    <p:cond delay="0"/>
                                  </p:stCondLst>
                                  <p:childTnLst>
                                    <p:animRot by="-21600000">
                                      <p:cBhvr>
                                        <p:cTn id="172" dur="2000" fill="hold"/>
                                        <p:tgtEl>
                                          <p:spTgt spid="26"/>
                                        </p:tgtEl>
                                        <p:attrNameLst>
                                          <p:attrName>r</p:attrName>
                                        </p:attrNameLst>
                                      </p:cBhvr>
                                    </p:animRot>
                                  </p:childTnLst>
                                </p:cTn>
                              </p:par>
                              <p:par>
                                <p:cTn id="173" presetID="8" presetClass="emph" presetSubtype="0" fill="hold" grpId="1" nodeType="withEffect">
                                  <p:stCondLst>
                                    <p:cond delay="0"/>
                                  </p:stCondLst>
                                  <p:childTnLst>
                                    <p:animRot by="-21600000">
                                      <p:cBhvr>
                                        <p:cTn id="174" dur="2000" fill="hold"/>
                                        <p:tgtEl>
                                          <p:spTgt spid="30"/>
                                        </p:tgtEl>
                                        <p:attrNameLst>
                                          <p:attrName>r</p:attrName>
                                        </p:attrNameLst>
                                      </p:cBhvr>
                                    </p:animRot>
                                  </p:childTnLst>
                                </p:cTn>
                              </p:par>
                              <p:par>
                                <p:cTn id="175" presetID="3" presetClass="entr" presetSubtype="5" fill="hold" grpId="2" nodeType="withEffect">
                                  <p:stCondLst>
                                    <p:cond delay="0"/>
                                  </p:stCondLst>
                                  <p:childTnLst>
                                    <p:set>
                                      <p:cBhvr>
                                        <p:cTn id="176" dur="1" fill="hold">
                                          <p:stCondLst>
                                            <p:cond delay="0"/>
                                          </p:stCondLst>
                                        </p:cTn>
                                        <p:tgtEl>
                                          <p:spTgt spid="3"/>
                                        </p:tgtEl>
                                        <p:attrNameLst>
                                          <p:attrName>style.visibility</p:attrName>
                                        </p:attrNameLst>
                                      </p:cBhvr>
                                      <p:to>
                                        <p:strVal val="visible"/>
                                      </p:to>
                                    </p:set>
                                    <p:animEffect transition="in" filter="blinds(vertical)">
                                      <p:cBhvr>
                                        <p:cTn id="177" dur="2000"/>
                                        <p:tgtEl>
                                          <p:spTgt spid="3"/>
                                        </p:tgtEl>
                                      </p:cBhvr>
                                    </p:animEffect>
                                  </p:childTnLst>
                                </p:cTn>
                              </p:par>
                              <p:par>
                                <p:cTn id="178" presetID="3" presetClass="entr" presetSubtype="5" fill="hold" grpId="2" nodeType="withEffect">
                                  <p:stCondLst>
                                    <p:cond delay="0"/>
                                  </p:stCondLst>
                                  <p:childTnLst>
                                    <p:set>
                                      <p:cBhvr>
                                        <p:cTn id="179" dur="1" fill="hold">
                                          <p:stCondLst>
                                            <p:cond delay="0"/>
                                          </p:stCondLst>
                                        </p:cTn>
                                        <p:tgtEl>
                                          <p:spTgt spid="4"/>
                                        </p:tgtEl>
                                        <p:attrNameLst>
                                          <p:attrName>style.visibility</p:attrName>
                                        </p:attrNameLst>
                                      </p:cBhvr>
                                      <p:to>
                                        <p:strVal val="visible"/>
                                      </p:to>
                                    </p:set>
                                    <p:animEffect transition="in" filter="blinds(vertical)">
                                      <p:cBhvr>
                                        <p:cTn id="180" dur="2000"/>
                                        <p:tgtEl>
                                          <p:spTgt spid="4"/>
                                        </p:tgtEl>
                                      </p:cBhvr>
                                    </p:animEffect>
                                  </p:childTnLst>
                                </p:cTn>
                              </p:par>
                              <p:par>
                                <p:cTn id="181" presetID="3" presetClass="entr" presetSubtype="5" fill="hold" grpId="2" nodeType="withEffect">
                                  <p:stCondLst>
                                    <p:cond delay="0"/>
                                  </p:stCondLst>
                                  <p:childTnLst>
                                    <p:set>
                                      <p:cBhvr>
                                        <p:cTn id="182" dur="1" fill="hold">
                                          <p:stCondLst>
                                            <p:cond delay="0"/>
                                          </p:stCondLst>
                                        </p:cTn>
                                        <p:tgtEl>
                                          <p:spTgt spid="5"/>
                                        </p:tgtEl>
                                        <p:attrNameLst>
                                          <p:attrName>style.visibility</p:attrName>
                                        </p:attrNameLst>
                                      </p:cBhvr>
                                      <p:to>
                                        <p:strVal val="visible"/>
                                      </p:to>
                                    </p:set>
                                    <p:animEffect transition="in" filter="blinds(vertical)">
                                      <p:cBhvr>
                                        <p:cTn id="183" dur="2000"/>
                                        <p:tgtEl>
                                          <p:spTgt spid="5"/>
                                        </p:tgtEl>
                                      </p:cBhvr>
                                    </p:animEffect>
                                  </p:childTnLst>
                                </p:cTn>
                              </p:par>
                              <p:par>
                                <p:cTn id="184" presetID="3" presetClass="entr" presetSubtype="5" fill="hold" grpId="2" nodeType="withEffect">
                                  <p:stCondLst>
                                    <p:cond delay="0"/>
                                  </p:stCondLst>
                                  <p:childTnLst>
                                    <p:set>
                                      <p:cBhvr>
                                        <p:cTn id="185" dur="1" fill="hold">
                                          <p:stCondLst>
                                            <p:cond delay="0"/>
                                          </p:stCondLst>
                                        </p:cTn>
                                        <p:tgtEl>
                                          <p:spTgt spid="6"/>
                                        </p:tgtEl>
                                        <p:attrNameLst>
                                          <p:attrName>style.visibility</p:attrName>
                                        </p:attrNameLst>
                                      </p:cBhvr>
                                      <p:to>
                                        <p:strVal val="visible"/>
                                      </p:to>
                                    </p:set>
                                    <p:animEffect transition="in" filter="blinds(vertical)">
                                      <p:cBhvr>
                                        <p:cTn id="186" dur="2000"/>
                                        <p:tgtEl>
                                          <p:spTgt spid="6"/>
                                        </p:tgtEl>
                                      </p:cBhvr>
                                    </p:animEffect>
                                  </p:childTnLst>
                                </p:cTn>
                              </p:par>
                              <p:par>
                                <p:cTn id="187" presetID="3" presetClass="entr" presetSubtype="5" fill="hold" grpId="2" nodeType="withEffect">
                                  <p:stCondLst>
                                    <p:cond delay="0"/>
                                  </p:stCondLst>
                                  <p:childTnLst>
                                    <p:set>
                                      <p:cBhvr>
                                        <p:cTn id="188" dur="1" fill="hold">
                                          <p:stCondLst>
                                            <p:cond delay="0"/>
                                          </p:stCondLst>
                                        </p:cTn>
                                        <p:tgtEl>
                                          <p:spTgt spid="7"/>
                                        </p:tgtEl>
                                        <p:attrNameLst>
                                          <p:attrName>style.visibility</p:attrName>
                                        </p:attrNameLst>
                                      </p:cBhvr>
                                      <p:to>
                                        <p:strVal val="visible"/>
                                      </p:to>
                                    </p:set>
                                    <p:animEffect transition="in" filter="blinds(vertical)">
                                      <p:cBhvr>
                                        <p:cTn id="189" dur="2000"/>
                                        <p:tgtEl>
                                          <p:spTgt spid="7"/>
                                        </p:tgtEl>
                                      </p:cBhvr>
                                    </p:animEffect>
                                  </p:childTnLst>
                                </p:cTn>
                              </p:par>
                              <p:par>
                                <p:cTn id="190" presetID="3" presetClass="entr" presetSubtype="5" fill="hold" grpId="2" nodeType="withEffect">
                                  <p:stCondLst>
                                    <p:cond delay="0"/>
                                  </p:stCondLst>
                                  <p:childTnLst>
                                    <p:set>
                                      <p:cBhvr>
                                        <p:cTn id="191" dur="1" fill="hold">
                                          <p:stCondLst>
                                            <p:cond delay="0"/>
                                          </p:stCondLst>
                                        </p:cTn>
                                        <p:tgtEl>
                                          <p:spTgt spid="8"/>
                                        </p:tgtEl>
                                        <p:attrNameLst>
                                          <p:attrName>style.visibility</p:attrName>
                                        </p:attrNameLst>
                                      </p:cBhvr>
                                      <p:to>
                                        <p:strVal val="visible"/>
                                      </p:to>
                                    </p:set>
                                    <p:animEffect transition="in" filter="blinds(vertical)">
                                      <p:cBhvr>
                                        <p:cTn id="192" dur="2000"/>
                                        <p:tgtEl>
                                          <p:spTgt spid="8"/>
                                        </p:tgtEl>
                                      </p:cBhvr>
                                    </p:animEffect>
                                  </p:childTnLst>
                                </p:cTn>
                              </p:par>
                              <p:par>
                                <p:cTn id="193" presetID="3" presetClass="entr" presetSubtype="5" fill="hold" grpId="2" nodeType="withEffect">
                                  <p:stCondLst>
                                    <p:cond delay="0"/>
                                  </p:stCondLst>
                                  <p:childTnLst>
                                    <p:set>
                                      <p:cBhvr>
                                        <p:cTn id="194" dur="1" fill="hold">
                                          <p:stCondLst>
                                            <p:cond delay="0"/>
                                          </p:stCondLst>
                                        </p:cTn>
                                        <p:tgtEl>
                                          <p:spTgt spid="9"/>
                                        </p:tgtEl>
                                        <p:attrNameLst>
                                          <p:attrName>style.visibility</p:attrName>
                                        </p:attrNameLst>
                                      </p:cBhvr>
                                      <p:to>
                                        <p:strVal val="visible"/>
                                      </p:to>
                                    </p:set>
                                    <p:animEffect transition="in" filter="blinds(vertical)">
                                      <p:cBhvr>
                                        <p:cTn id="195" dur="2000"/>
                                        <p:tgtEl>
                                          <p:spTgt spid="9"/>
                                        </p:tgtEl>
                                      </p:cBhvr>
                                    </p:animEffect>
                                  </p:childTnLst>
                                </p:cTn>
                              </p:par>
                              <p:par>
                                <p:cTn id="196" presetID="3" presetClass="entr" presetSubtype="5" fill="hold" grpId="2" nodeType="withEffect">
                                  <p:stCondLst>
                                    <p:cond delay="0"/>
                                  </p:stCondLst>
                                  <p:childTnLst>
                                    <p:set>
                                      <p:cBhvr>
                                        <p:cTn id="197" dur="1" fill="hold">
                                          <p:stCondLst>
                                            <p:cond delay="0"/>
                                          </p:stCondLst>
                                        </p:cTn>
                                        <p:tgtEl>
                                          <p:spTgt spid="10"/>
                                        </p:tgtEl>
                                        <p:attrNameLst>
                                          <p:attrName>style.visibility</p:attrName>
                                        </p:attrNameLst>
                                      </p:cBhvr>
                                      <p:to>
                                        <p:strVal val="visible"/>
                                      </p:to>
                                    </p:set>
                                    <p:animEffect transition="in" filter="blinds(vertical)">
                                      <p:cBhvr>
                                        <p:cTn id="198" dur="2000"/>
                                        <p:tgtEl>
                                          <p:spTgt spid="10"/>
                                        </p:tgtEl>
                                      </p:cBhvr>
                                    </p:animEffect>
                                  </p:childTnLst>
                                </p:cTn>
                              </p:par>
                              <p:par>
                                <p:cTn id="199" presetID="3" presetClass="entr" presetSubtype="5" fill="hold" grpId="2" nodeType="withEffect">
                                  <p:stCondLst>
                                    <p:cond delay="0"/>
                                  </p:stCondLst>
                                  <p:childTnLst>
                                    <p:set>
                                      <p:cBhvr>
                                        <p:cTn id="200" dur="1" fill="hold">
                                          <p:stCondLst>
                                            <p:cond delay="0"/>
                                          </p:stCondLst>
                                        </p:cTn>
                                        <p:tgtEl>
                                          <p:spTgt spid="11"/>
                                        </p:tgtEl>
                                        <p:attrNameLst>
                                          <p:attrName>style.visibility</p:attrName>
                                        </p:attrNameLst>
                                      </p:cBhvr>
                                      <p:to>
                                        <p:strVal val="visible"/>
                                      </p:to>
                                    </p:set>
                                    <p:animEffect transition="in" filter="blinds(vertical)">
                                      <p:cBhvr>
                                        <p:cTn id="201" dur="2000"/>
                                        <p:tgtEl>
                                          <p:spTgt spid="11"/>
                                        </p:tgtEl>
                                      </p:cBhvr>
                                    </p:animEffect>
                                  </p:childTnLst>
                                </p:cTn>
                              </p:par>
                              <p:par>
                                <p:cTn id="202" presetID="3" presetClass="entr" presetSubtype="5" fill="hold" grpId="2" nodeType="withEffect">
                                  <p:stCondLst>
                                    <p:cond delay="0"/>
                                  </p:stCondLst>
                                  <p:childTnLst>
                                    <p:set>
                                      <p:cBhvr>
                                        <p:cTn id="203" dur="1" fill="hold">
                                          <p:stCondLst>
                                            <p:cond delay="0"/>
                                          </p:stCondLst>
                                        </p:cTn>
                                        <p:tgtEl>
                                          <p:spTgt spid="12"/>
                                        </p:tgtEl>
                                        <p:attrNameLst>
                                          <p:attrName>style.visibility</p:attrName>
                                        </p:attrNameLst>
                                      </p:cBhvr>
                                      <p:to>
                                        <p:strVal val="visible"/>
                                      </p:to>
                                    </p:set>
                                    <p:animEffect transition="in" filter="blinds(vertical)">
                                      <p:cBhvr>
                                        <p:cTn id="204" dur="2000"/>
                                        <p:tgtEl>
                                          <p:spTgt spid="12"/>
                                        </p:tgtEl>
                                      </p:cBhvr>
                                    </p:animEffect>
                                  </p:childTnLst>
                                </p:cTn>
                              </p:par>
                              <p:par>
                                <p:cTn id="205" presetID="3" presetClass="entr" presetSubtype="5" fill="hold" grpId="2" nodeType="withEffect">
                                  <p:stCondLst>
                                    <p:cond delay="0"/>
                                  </p:stCondLst>
                                  <p:childTnLst>
                                    <p:set>
                                      <p:cBhvr>
                                        <p:cTn id="206" dur="1" fill="hold">
                                          <p:stCondLst>
                                            <p:cond delay="0"/>
                                          </p:stCondLst>
                                        </p:cTn>
                                        <p:tgtEl>
                                          <p:spTgt spid="13"/>
                                        </p:tgtEl>
                                        <p:attrNameLst>
                                          <p:attrName>style.visibility</p:attrName>
                                        </p:attrNameLst>
                                      </p:cBhvr>
                                      <p:to>
                                        <p:strVal val="visible"/>
                                      </p:to>
                                    </p:set>
                                    <p:animEffect transition="in" filter="blinds(vertical)">
                                      <p:cBhvr>
                                        <p:cTn id="207" dur="2000"/>
                                        <p:tgtEl>
                                          <p:spTgt spid="13"/>
                                        </p:tgtEl>
                                      </p:cBhvr>
                                    </p:animEffect>
                                  </p:childTnLst>
                                </p:cTn>
                              </p:par>
                              <p:par>
                                <p:cTn id="208" presetID="3" presetClass="entr" presetSubtype="5" fill="hold" grpId="2" nodeType="withEffect">
                                  <p:stCondLst>
                                    <p:cond delay="0"/>
                                  </p:stCondLst>
                                  <p:childTnLst>
                                    <p:set>
                                      <p:cBhvr>
                                        <p:cTn id="209" dur="1" fill="hold">
                                          <p:stCondLst>
                                            <p:cond delay="0"/>
                                          </p:stCondLst>
                                        </p:cTn>
                                        <p:tgtEl>
                                          <p:spTgt spid="14"/>
                                        </p:tgtEl>
                                        <p:attrNameLst>
                                          <p:attrName>style.visibility</p:attrName>
                                        </p:attrNameLst>
                                      </p:cBhvr>
                                      <p:to>
                                        <p:strVal val="visible"/>
                                      </p:to>
                                    </p:set>
                                    <p:animEffect transition="in" filter="blinds(vertical)">
                                      <p:cBhvr>
                                        <p:cTn id="210" dur="2000"/>
                                        <p:tgtEl>
                                          <p:spTgt spid="14"/>
                                        </p:tgtEl>
                                      </p:cBhvr>
                                    </p:animEffect>
                                  </p:childTnLst>
                                </p:cTn>
                              </p:par>
                              <p:par>
                                <p:cTn id="211" presetID="3" presetClass="entr" presetSubtype="5" fill="hold" grpId="2" nodeType="withEffect">
                                  <p:stCondLst>
                                    <p:cond delay="0"/>
                                  </p:stCondLst>
                                  <p:childTnLst>
                                    <p:set>
                                      <p:cBhvr>
                                        <p:cTn id="212" dur="1" fill="hold">
                                          <p:stCondLst>
                                            <p:cond delay="0"/>
                                          </p:stCondLst>
                                        </p:cTn>
                                        <p:tgtEl>
                                          <p:spTgt spid="15"/>
                                        </p:tgtEl>
                                        <p:attrNameLst>
                                          <p:attrName>style.visibility</p:attrName>
                                        </p:attrNameLst>
                                      </p:cBhvr>
                                      <p:to>
                                        <p:strVal val="visible"/>
                                      </p:to>
                                    </p:set>
                                    <p:animEffect transition="in" filter="blinds(vertical)">
                                      <p:cBhvr>
                                        <p:cTn id="213" dur="2000"/>
                                        <p:tgtEl>
                                          <p:spTgt spid="15"/>
                                        </p:tgtEl>
                                      </p:cBhvr>
                                    </p:animEffect>
                                  </p:childTnLst>
                                </p:cTn>
                              </p:par>
                              <p:par>
                                <p:cTn id="214" presetID="3" presetClass="entr" presetSubtype="5" fill="hold" grpId="2" nodeType="withEffect">
                                  <p:stCondLst>
                                    <p:cond delay="0"/>
                                  </p:stCondLst>
                                  <p:childTnLst>
                                    <p:set>
                                      <p:cBhvr>
                                        <p:cTn id="215" dur="1" fill="hold">
                                          <p:stCondLst>
                                            <p:cond delay="0"/>
                                          </p:stCondLst>
                                        </p:cTn>
                                        <p:tgtEl>
                                          <p:spTgt spid="16"/>
                                        </p:tgtEl>
                                        <p:attrNameLst>
                                          <p:attrName>style.visibility</p:attrName>
                                        </p:attrNameLst>
                                      </p:cBhvr>
                                      <p:to>
                                        <p:strVal val="visible"/>
                                      </p:to>
                                    </p:set>
                                    <p:animEffect transition="in" filter="blinds(vertical)">
                                      <p:cBhvr>
                                        <p:cTn id="216" dur="2000"/>
                                        <p:tgtEl>
                                          <p:spTgt spid="16"/>
                                        </p:tgtEl>
                                      </p:cBhvr>
                                    </p:animEffect>
                                  </p:childTnLst>
                                </p:cTn>
                              </p:par>
                              <p:par>
                                <p:cTn id="217" presetID="3" presetClass="entr" presetSubtype="5" fill="hold" grpId="2" nodeType="withEffect">
                                  <p:stCondLst>
                                    <p:cond delay="0"/>
                                  </p:stCondLst>
                                  <p:childTnLst>
                                    <p:set>
                                      <p:cBhvr>
                                        <p:cTn id="218" dur="1" fill="hold">
                                          <p:stCondLst>
                                            <p:cond delay="0"/>
                                          </p:stCondLst>
                                        </p:cTn>
                                        <p:tgtEl>
                                          <p:spTgt spid="17"/>
                                        </p:tgtEl>
                                        <p:attrNameLst>
                                          <p:attrName>style.visibility</p:attrName>
                                        </p:attrNameLst>
                                      </p:cBhvr>
                                      <p:to>
                                        <p:strVal val="visible"/>
                                      </p:to>
                                    </p:set>
                                    <p:animEffect transition="in" filter="blinds(vertical)">
                                      <p:cBhvr>
                                        <p:cTn id="219" dur="2000"/>
                                        <p:tgtEl>
                                          <p:spTgt spid="17"/>
                                        </p:tgtEl>
                                      </p:cBhvr>
                                    </p:animEffect>
                                  </p:childTnLst>
                                </p:cTn>
                              </p:par>
                              <p:par>
                                <p:cTn id="220" presetID="3" presetClass="entr" presetSubtype="5" fill="hold" grpId="2" nodeType="withEffect">
                                  <p:stCondLst>
                                    <p:cond delay="0"/>
                                  </p:stCondLst>
                                  <p:childTnLst>
                                    <p:set>
                                      <p:cBhvr>
                                        <p:cTn id="221" dur="1" fill="hold">
                                          <p:stCondLst>
                                            <p:cond delay="0"/>
                                          </p:stCondLst>
                                        </p:cTn>
                                        <p:tgtEl>
                                          <p:spTgt spid="18"/>
                                        </p:tgtEl>
                                        <p:attrNameLst>
                                          <p:attrName>style.visibility</p:attrName>
                                        </p:attrNameLst>
                                      </p:cBhvr>
                                      <p:to>
                                        <p:strVal val="visible"/>
                                      </p:to>
                                    </p:set>
                                    <p:animEffect transition="in" filter="blinds(vertical)">
                                      <p:cBhvr>
                                        <p:cTn id="222" dur="2000"/>
                                        <p:tgtEl>
                                          <p:spTgt spid="18"/>
                                        </p:tgtEl>
                                      </p:cBhvr>
                                    </p:animEffect>
                                  </p:childTnLst>
                                </p:cTn>
                              </p:par>
                              <p:par>
                                <p:cTn id="223" presetID="3" presetClass="entr" presetSubtype="5" fill="hold" grpId="2" nodeType="withEffect">
                                  <p:stCondLst>
                                    <p:cond delay="0"/>
                                  </p:stCondLst>
                                  <p:childTnLst>
                                    <p:set>
                                      <p:cBhvr>
                                        <p:cTn id="224" dur="1" fill="hold">
                                          <p:stCondLst>
                                            <p:cond delay="0"/>
                                          </p:stCondLst>
                                        </p:cTn>
                                        <p:tgtEl>
                                          <p:spTgt spid="19"/>
                                        </p:tgtEl>
                                        <p:attrNameLst>
                                          <p:attrName>style.visibility</p:attrName>
                                        </p:attrNameLst>
                                      </p:cBhvr>
                                      <p:to>
                                        <p:strVal val="visible"/>
                                      </p:to>
                                    </p:set>
                                    <p:animEffect transition="in" filter="blinds(vertical)">
                                      <p:cBhvr>
                                        <p:cTn id="225" dur="2000"/>
                                        <p:tgtEl>
                                          <p:spTgt spid="19"/>
                                        </p:tgtEl>
                                      </p:cBhvr>
                                    </p:animEffect>
                                  </p:childTnLst>
                                </p:cTn>
                              </p:par>
                              <p:par>
                                <p:cTn id="226" presetID="3" presetClass="entr" presetSubtype="5" fill="hold" grpId="2" nodeType="withEffect">
                                  <p:stCondLst>
                                    <p:cond delay="0"/>
                                  </p:stCondLst>
                                  <p:childTnLst>
                                    <p:set>
                                      <p:cBhvr>
                                        <p:cTn id="227" dur="1" fill="hold">
                                          <p:stCondLst>
                                            <p:cond delay="0"/>
                                          </p:stCondLst>
                                        </p:cTn>
                                        <p:tgtEl>
                                          <p:spTgt spid="20"/>
                                        </p:tgtEl>
                                        <p:attrNameLst>
                                          <p:attrName>style.visibility</p:attrName>
                                        </p:attrNameLst>
                                      </p:cBhvr>
                                      <p:to>
                                        <p:strVal val="visible"/>
                                      </p:to>
                                    </p:set>
                                    <p:animEffect transition="in" filter="blinds(vertical)">
                                      <p:cBhvr>
                                        <p:cTn id="228" dur="2000"/>
                                        <p:tgtEl>
                                          <p:spTgt spid="20"/>
                                        </p:tgtEl>
                                      </p:cBhvr>
                                    </p:animEffect>
                                  </p:childTnLst>
                                </p:cTn>
                              </p:par>
                              <p:par>
                                <p:cTn id="229" presetID="3" presetClass="entr" presetSubtype="5" fill="hold" grpId="2" nodeType="withEffect">
                                  <p:stCondLst>
                                    <p:cond delay="0"/>
                                  </p:stCondLst>
                                  <p:childTnLst>
                                    <p:set>
                                      <p:cBhvr>
                                        <p:cTn id="230" dur="1" fill="hold">
                                          <p:stCondLst>
                                            <p:cond delay="0"/>
                                          </p:stCondLst>
                                        </p:cTn>
                                        <p:tgtEl>
                                          <p:spTgt spid="21"/>
                                        </p:tgtEl>
                                        <p:attrNameLst>
                                          <p:attrName>style.visibility</p:attrName>
                                        </p:attrNameLst>
                                      </p:cBhvr>
                                      <p:to>
                                        <p:strVal val="visible"/>
                                      </p:to>
                                    </p:set>
                                    <p:animEffect transition="in" filter="blinds(vertical)">
                                      <p:cBhvr>
                                        <p:cTn id="231" dur="2000"/>
                                        <p:tgtEl>
                                          <p:spTgt spid="21"/>
                                        </p:tgtEl>
                                      </p:cBhvr>
                                    </p:animEffect>
                                  </p:childTnLst>
                                </p:cTn>
                              </p:par>
                              <p:par>
                                <p:cTn id="232" presetID="3" presetClass="entr" presetSubtype="5" fill="hold" grpId="2" nodeType="withEffect">
                                  <p:stCondLst>
                                    <p:cond delay="0"/>
                                  </p:stCondLst>
                                  <p:childTnLst>
                                    <p:set>
                                      <p:cBhvr>
                                        <p:cTn id="233" dur="1" fill="hold">
                                          <p:stCondLst>
                                            <p:cond delay="0"/>
                                          </p:stCondLst>
                                        </p:cTn>
                                        <p:tgtEl>
                                          <p:spTgt spid="22"/>
                                        </p:tgtEl>
                                        <p:attrNameLst>
                                          <p:attrName>style.visibility</p:attrName>
                                        </p:attrNameLst>
                                      </p:cBhvr>
                                      <p:to>
                                        <p:strVal val="visible"/>
                                      </p:to>
                                    </p:set>
                                    <p:animEffect transition="in" filter="blinds(vertical)">
                                      <p:cBhvr>
                                        <p:cTn id="234" dur="2000"/>
                                        <p:tgtEl>
                                          <p:spTgt spid="22"/>
                                        </p:tgtEl>
                                      </p:cBhvr>
                                    </p:animEffect>
                                  </p:childTnLst>
                                </p:cTn>
                              </p:par>
                              <p:par>
                                <p:cTn id="235" presetID="3" presetClass="entr" presetSubtype="5" fill="hold" grpId="2" nodeType="withEffect">
                                  <p:stCondLst>
                                    <p:cond delay="0"/>
                                  </p:stCondLst>
                                  <p:childTnLst>
                                    <p:set>
                                      <p:cBhvr>
                                        <p:cTn id="236" dur="1" fill="hold">
                                          <p:stCondLst>
                                            <p:cond delay="0"/>
                                          </p:stCondLst>
                                        </p:cTn>
                                        <p:tgtEl>
                                          <p:spTgt spid="23"/>
                                        </p:tgtEl>
                                        <p:attrNameLst>
                                          <p:attrName>style.visibility</p:attrName>
                                        </p:attrNameLst>
                                      </p:cBhvr>
                                      <p:to>
                                        <p:strVal val="visible"/>
                                      </p:to>
                                    </p:set>
                                    <p:animEffect transition="in" filter="blinds(vertical)">
                                      <p:cBhvr>
                                        <p:cTn id="237" dur="2000"/>
                                        <p:tgtEl>
                                          <p:spTgt spid="23"/>
                                        </p:tgtEl>
                                      </p:cBhvr>
                                    </p:animEffect>
                                  </p:childTnLst>
                                </p:cTn>
                              </p:par>
                              <p:par>
                                <p:cTn id="238" presetID="3" presetClass="entr" presetSubtype="5" fill="hold" grpId="2" nodeType="withEffect">
                                  <p:stCondLst>
                                    <p:cond delay="0"/>
                                  </p:stCondLst>
                                  <p:childTnLst>
                                    <p:set>
                                      <p:cBhvr>
                                        <p:cTn id="239" dur="1" fill="hold">
                                          <p:stCondLst>
                                            <p:cond delay="0"/>
                                          </p:stCondLst>
                                        </p:cTn>
                                        <p:tgtEl>
                                          <p:spTgt spid="24"/>
                                        </p:tgtEl>
                                        <p:attrNameLst>
                                          <p:attrName>style.visibility</p:attrName>
                                        </p:attrNameLst>
                                      </p:cBhvr>
                                      <p:to>
                                        <p:strVal val="visible"/>
                                      </p:to>
                                    </p:set>
                                    <p:animEffect transition="in" filter="blinds(vertical)">
                                      <p:cBhvr>
                                        <p:cTn id="240" dur="2000"/>
                                        <p:tgtEl>
                                          <p:spTgt spid="24"/>
                                        </p:tgtEl>
                                      </p:cBhvr>
                                    </p:animEffect>
                                  </p:childTnLst>
                                </p:cTn>
                              </p:par>
                              <p:par>
                                <p:cTn id="241" presetID="3" presetClass="entr" presetSubtype="5" fill="hold" grpId="2" nodeType="withEffect">
                                  <p:stCondLst>
                                    <p:cond delay="0"/>
                                  </p:stCondLst>
                                  <p:childTnLst>
                                    <p:set>
                                      <p:cBhvr>
                                        <p:cTn id="242" dur="1" fill="hold">
                                          <p:stCondLst>
                                            <p:cond delay="0"/>
                                          </p:stCondLst>
                                        </p:cTn>
                                        <p:tgtEl>
                                          <p:spTgt spid="25"/>
                                        </p:tgtEl>
                                        <p:attrNameLst>
                                          <p:attrName>style.visibility</p:attrName>
                                        </p:attrNameLst>
                                      </p:cBhvr>
                                      <p:to>
                                        <p:strVal val="visible"/>
                                      </p:to>
                                    </p:set>
                                    <p:animEffect transition="in" filter="blinds(vertical)">
                                      <p:cBhvr>
                                        <p:cTn id="243" dur="2000"/>
                                        <p:tgtEl>
                                          <p:spTgt spid="25"/>
                                        </p:tgtEl>
                                      </p:cBhvr>
                                    </p:animEffect>
                                  </p:childTnLst>
                                </p:cTn>
                              </p:par>
                              <p:par>
                                <p:cTn id="244" presetID="3" presetClass="entr" presetSubtype="5" fill="hold" grpId="2" nodeType="withEffect">
                                  <p:stCondLst>
                                    <p:cond delay="0"/>
                                  </p:stCondLst>
                                  <p:childTnLst>
                                    <p:set>
                                      <p:cBhvr>
                                        <p:cTn id="245" dur="1" fill="hold">
                                          <p:stCondLst>
                                            <p:cond delay="0"/>
                                          </p:stCondLst>
                                        </p:cTn>
                                        <p:tgtEl>
                                          <p:spTgt spid="26"/>
                                        </p:tgtEl>
                                        <p:attrNameLst>
                                          <p:attrName>style.visibility</p:attrName>
                                        </p:attrNameLst>
                                      </p:cBhvr>
                                      <p:to>
                                        <p:strVal val="visible"/>
                                      </p:to>
                                    </p:set>
                                    <p:animEffect transition="in" filter="blinds(vertical)">
                                      <p:cBhvr>
                                        <p:cTn id="246" dur="2000"/>
                                        <p:tgtEl>
                                          <p:spTgt spid="26"/>
                                        </p:tgtEl>
                                      </p:cBhvr>
                                    </p:animEffect>
                                  </p:childTnLst>
                                </p:cTn>
                              </p:par>
                              <p:par>
                                <p:cTn id="247" presetID="3" presetClass="entr" presetSubtype="5" fill="hold" grpId="2" nodeType="withEffect">
                                  <p:stCondLst>
                                    <p:cond delay="0"/>
                                  </p:stCondLst>
                                  <p:childTnLst>
                                    <p:set>
                                      <p:cBhvr>
                                        <p:cTn id="248" dur="1" fill="hold">
                                          <p:stCondLst>
                                            <p:cond delay="0"/>
                                          </p:stCondLst>
                                        </p:cTn>
                                        <p:tgtEl>
                                          <p:spTgt spid="27"/>
                                        </p:tgtEl>
                                        <p:attrNameLst>
                                          <p:attrName>style.visibility</p:attrName>
                                        </p:attrNameLst>
                                      </p:cBhvr>
                                      <p:to>
                                        <p:strVal val="visible"/>
                                      </p:to>
                                    </p:set>
                                    <p:animEffect transition="in" filter="blinds(vertical)">
                                      <p:cBhvr>
                                        <p:cTn id="249" dur="2000"/>
                                        <p:tgtEl>
                                          <p:spTgt spid="27"/>
                                        </p:tgtEl>
                                      </p:cBhvr>
                                    </p:animEffect>
                                  </p:childTnLst>
                                </p:cTn>
                              </p:par>
                              <p:par>
                                <p:cTn id="250" presetID="3" presetClass="entr" presetSubtype="5" fill="hold" grpId="2" nodeType="withEffect">
                                  <p:stCondLst>
                                    <p:cond delay="0"/>
                                  </p:stCondLst>
                                  <p:childTnLst>
                                    <p:set>
                                      <p:cBhvr>
                                        <p:cTn id="251" dur="1" fill="hold">
                                          <p:stCondLst>
                                            <p:cond delay="0"/>
                                          </p:stCondLst>
                                        </p:cTn>
                                        <p:tgtEl>
                                          <p:spTgt spid="28"/>
                                        </p:tgtEl>
                                        <p:attrNameLst>
                                          <p:attrName>style.visibility</p:attrName>
                                        </p:attrNameLst>
                                      </p:cBhvr>
                                      <p:to>
                                        <p:strVal val="visible"/>
                                      </p:to>
                                    </p:set>
                                    <p:animEffect transition="in" filter="blinds(vertical)">
                                      <p:cBhvr>
                                        <p:cTn id="252" dur="2000"/>
                                        <p:tgtEl>
                                          <p:spTgt spid="28"/>
                                        </p:tgtEl>
                                      </p:cBhvr>
                                    </p:animEffect>
                                  </p:childTnLst>
                                </p:cTn>
                              </p:par>
                              <p:par>
                                <p:cTn id="253" presetID="3" presetClass="entr" presetSubtype="5" fill="hold" grpId="2" nodeType="withEffect">
                                  <p:stCondLst>
                                    <p:cond delay="0"/>
                                  </p:stCondLst>
                                  <p:childTnLst>
                                    <p:set>
                                      <p:cBhvr>
                                        <p:cTn id="254" dur="1" fill="hold">
                                          <p:stCondLst>
                                            <p:cond delay="0"/>
                                          </p:stCondLst>
                                        </p:cTn>
                                        <p:tgtEl>
                                          <p:spTgt spid="29"/>
                                        </p:tgtEl>
                                        <p:attrNameLst>
                                          <p:attrName>style.visibility</p:attrName>
                                        </p:attrNameLst>
                                      </p:cBhvr>
                                      <p:to>
                                        <p:strVal val="visible"/>
                                      </p:to>
                                    </p:set>
                                    <p:animEffect transition="in" filter="blinds(vertical)">
                                      <p:cBhvr>
                                        <p:cTn id="255" dur="2000"/>
                                        <p:tgtEl>
                                          <p:spTgt spid="29"/>
                                        </p:tgtEl>
                                      </p:cBhvr>
                                    </p:animEffect>
                                  </p:childTnLst>
                                </p:cTn>
                              </p:par>
                              <p:par>
                                <p:cTn id="256" presetID="3" presetClass="entr" presetSubtype="5" fill="hold" grpId="2" nodeType="withEffect">
                                  <p:stCondLst>
                                    <p:cond delay="0"/>
                                  </p:stCondLst>
                                  <p:childTnLst>
                                    <p:set>
                                      <p:cBhvr>
                                        <p:cTn id="257" dur="1" fill="hold">
                                          <p:stCondLst>
                                            <p:cond delay="0"/>
                                          </p:stCondLst>
                                        </p:cTn>
                                        <p:tgtEl>
                                          <p:spTgt spid="30"/>
                                        </p:tgtEl>
                                        <p:attrNameLst>
                                          <p:attrName>style.visibility</p:attrName>
                                        </p:attrNameLst>
                                      </p:cBhvr>
                                      <p:to>
                                        <p:strVal val="visible"/>
                                      </p:to>
                                    </p:set>
                                    <p:animEffect transition="in" filter="blinds(vertical)">
                                      <p:cBhvr>
                                        <p:cTn id="258" dur="2000"/>
                                        <p:tgtEl>
                                          <p:spTgt spid="30"/>
                                        </p:tgtEl>
                                      </p:cBhvr>
                                    </p:animEffect>
                                  </p:childTnLst>
                                </p:cTn>
                              </p:par>
                            </p:childTnLst>
                          </p:cTn>
                        </p:par>
                        <p:par>
                          <p:cTn id="259" fill="hold">
                            <p:stCondLst>
                              <p:cond delay="2000"/>
                            </p:stCondLst>
                            <p:childTnLst>
                              <p:par>
                                <p:cTn id="260" presetID="2" presetClass="exit" presetSubtype="4" fill="hold" grpId="3" nodeType="afterEffect">
                                  <p:stCondLst>
                                    <p:cond delay="0"/>
                                  </p:stCondLst>
                                  <p:childTnLst>
                                    <p:anim calcmode="lin" valueType="num">
                                      <p:cBhvr additive="base">
                                        <p:cTn id="261" dur="2000"/>
                                        <p:tgtEl>
                                          <p:spTgt spid="3"/>
                                        </p:tgtEl>
                                        <p:attrNameLst>
                                          <p:attrName>ppt_x</p:attrName>
                                        </p:attrNameLst>
                                      </p:cBhvr>
                                      <p:tavLst>
                                        <p:tav tm="0">
                                          <p:val>
                                            <p:strVal val="ppt_x"/>
                                          </p:val>
                                        </p:tav>
                                        <p:tav tm="100000">
                                          <p:val>
                                            <p:strVal val="ppt_x"/>
                                          </p:val>
                                        </p:tav>
                                      </p:tavLst>
                                    </p:anim>
                                    <p:anim calcmode="lin" valueType="num">
                                      <p:cBhvr additive="base">
                                        <p:cTn id="262" dur="2000"/>
                                        <p:tgtEl>
                                          <p:spTgt spid="3"/>
                                        </p:tgtEl>
                                        <p:attrNameLst>
                                          <p:attrName>ppt_y</p:attrName>
                                        </p:attrNameLst>
                                      </p:cBhvr>
                                      <p:tavLst>
                                        <p:tav tm="0">
                                          <p:val>
                                            <p:strVal val="ppt_y"/>
                                          </p:val>
                                        </p:tav>
                                        <p:tav tm="100000">
                                          <p:val>
                                            <p:strVal val="1+ppt_h/2"/>
                                          </p:val>
                                        </p:tav>
                                      </p:tavLst>
                                    </p:anim>
                                    <p:set>
                                      <p:cBhvr>
                                        <p:cTn id="263" dur="1" fill="hold">
                                          <p:stCondLst>
                                            <p:cond delay="1999"/>
                                          </p:stCondLst>
                                        </p:cTn>
                                        <p:tgtEl>
                                          <p:spTgt spid="3"/>
                                        </p:tgtEl>
                                        <p:attrNameLst>
                                          <p:attrName>style.visibility</p:attrName>
                                        </p:attrNameLst>
                                      </p:cBhvr>
                                      <p:to>
                                        <p:strVal val="hidden"/>
                                      </p:to>
                                    </p:set>
                                  </p:childTnLst>
                                </p:cTn>
                              </p:par>
                              <p:par>
                                <p:cTn id="264" presetID="2" presetClass="exit" presetSubtype="4" fill="hold" grpId="3" nodeType="withEffect">
                                  <p:stCondLst>
                                    <p:cond delay="0"/>
                                  </p:stCondLst>
                                  <p:childTnLst>
                                    <p:anim calcmode="lin" valueType="num">
                                      <p:cBhvr additive="base">
                                        <p:cTn id="265" dur="2000"/>
                                        <p:tgtEl>
                                          <p:spTgt spid="5"/>
                                        </p:tgtEl>
                                        <p:attrNameLst>
                                          <p:attrName>ppt_x</p:attrName>
                                        </p:attrNameLst>
                                      </p:cBhvr>
                                      <p:tavLst>
                                        <p:tav tm="0">
                                          <p:val>
                                            <p:strVal val="ppt_x"/>
                                          </p:val>
                                        </p:tav>
                                        <p:tav tm="100000">
                                          <p:val>
                                            <p:strVal val="ppt_x"/>
                                          </p:val>
                                        </p:tav>
                                      </p:tavLst>
                                    </p:anim>
                                    <p:anim calcmode="lin" valueType="num">
                                      <p:cBhvr additive="base">
                                        <p:cTn id="266" dur="2000"/>
                                        <p:tgtEl>
                                          <p:spTgt spid="5"/>
                                        </p:tgtEl>
                                        <p:attrNameLst>
                                          <p:attrName>ppt_y</p:attrName>
                                        </p:attrNameLst>
                                      </p:cBhvr>
                                      <p:tavLst>
                                        <p:tav tm="0">
                                          <p:val>
                                            <p:strVal val="ppt_y"/>
                                          </p:val>
                                        </p:tav>
                                        <p:tav tm="100000">
                                          <p:val>
                                            <p:strVal val="1+ppt_h/2"/>
                                          </p:val>
                                        </p:tav>
                                      </p:tavLst>
                                    </p:anim>
                                    <p:set>
                                      <p:cBhvr>
                                        <p:cTn id="267" dur="1" fill="hold">
                                          <p:stCondLst>
                                            <p:cond delay="1999"/>
                                          </p:stCondLst>
                                        </p:cTn>
                                        <p:tgtEl>
                                          <p:spTgt spid="5"/>
                                        </p:tgtEl>
                                        <p:attrNameLst>
                                          <p:attrName>style.visibility</p:attrName>
                                        </p:attrNameLst>
                                      </p:cBhvr>
                                      <p:to>
                                        <p:strVal val="hidden"/>
                                      </p:to>
                                    </p:set>
                                  </p:childTnLst>
                                </p:cTn>
                              </p:par>
                              <p:par>
                                <p:cTn id="268" presetID="2" presetClass="exit" presetSubtype="4" fill="hold" grpId="3" nodeType="withEffect">
                                  <p:stCondLst>
                                    <p:cond delay="0"/>
                                  </p:stCondLst>
                                  <p:childTnLst>
                                    <p:anim calcmode="lin" valueType="num">
                                      <p:cBhvr additive="base">
                                        <p:cTn id="269" dur="2000"/>
                                        <p:tgtEl>
                                          <p:spTgt spid="7"/>
                                        </p:tgtEl>
                                        <p:attrNameLst>
                                          <p:attrName>ppt_x</p:attrName>
                                        </p:attrNameLst>
                                      </p:cBhvr>
                                      <p:tavLst>
                                        <p:tav tm="0">
                                          <p:val>
                                            <p:strVal val="ppt_x"/>
                                          </p:val>
                                        </p:tav>
                                        <p:tav tm="100000">
                                          <p:val>
                                            <p:strVal val="ppt_x"/>
                                          </p:val>
                                        </p:tav>
                                      </p:tavLst>
                                    </p:anim>
                                    <p:anim calcmode="lin" valueType="num">
                                      <p:cBhvr additive="base">
                                        <p:cTn id="270" dur="2000"/>
                                        <p:tgtEl>
                                          <p:spTgt spid="7"/>
                                        </p:tgtEl>
                                        <p:attrNameLst>
                                          <p:attrName>ppt_y</p:attrName>
                                        </p:attrNameLst>
                                      </p:cBhvr>
                                      <p:tavLst>
                                        <p:tav tm="0">
                                          <p:val>
                                            <p:strVal val="ppt_y"/>
                                          </p:val>
                                        </p:tav>
                                        <p:tav tm="100000">
                                          <p:val>
                                            <p:strVal val="1+ppt_h/2"/>
                                          </p:val>
                                        </p:tav>
                                      </p:tavLst>
                                    </p:anim>
                                    <p:set>
                                      <p:cBhvr>
                                        <p:cTn id="271" dur="1" fill="hold">
                                          <p:stCondLst>
                                            <p:cond delay="1999"/>
                                          </p:stCondLst>
                                        </p:cTn>
                                        <p:tgtEl>
                                          <p:spTgt spid="7"/>
                                        </p:tgtEl>
                                        <p:attrNameLst>
                                          <p:attrName>style.visibility</p:attrName>
                                        </p:attrNameLst>
                                      </p:cBhvr>
                                      <p:to>
                                        <p:strVal val="hidden"/>
                                      </p:to>
                                    </p:set>
                                  </p:childTnLst>
                                </p:cTn>
                              </p:par>
                              <p:par>
                                <p:cTn id="272" presetID="2" presetClass="exit" presetSubtype="4" fill="hold" grpId="3" nodeType="withEffect">
                                  <p:stCondLst>
                                    <p:cond delay="0"/>
                                  </p:stCondLst>
                                  <p:childTnLst>
                                    <p:anim calcmode="lin" valueType="num">
                                      <p:cBhvr additive="base">
                                        <p:cTn id="273" dur="2000"/>
                                        <p:tgtEl>
                                          <p:spTgt spid="9"/>
                                        </p:tgtEl>
                                        <p:attrNameLst>
                                          <p:attrName>ppt_x</p:attrName>
                                        </p:attrNameLst>
                                      </p:cBhvr>
                                      <p:tavLst>
                                        <p:tav tm="0">
                                          <p:val>
                                            <p:strVal val="ppt_x"/>
                                          </p:val>
                                        </p:tav>
                                        <p:tav tm="100000">
                                          <p:val>
                                            <p:strVal val="ppt_x"/>
                                          </p:val>
                                        </p:tav>
                                      </p:tavLst>
                                    </p:anim>
                                    <p:anim calcmode="lin" valueType="num">
                                      <p:cBhvr additive="base">
                                        <p:cTn id="274" dur="2000"/>
                                        <p:tgtEl>
                                          <p:spTgt spid="9"/>
                                        </p:tgtEl>
                                        <p:attrNameLst>
                                          <p:attrName>ppt_y</p:attrName>
                                        </p:attrNameLst>
                                      </p:cBhvr>
                                      <p:tavLst>
                                        <p:tav tm="0">
                                          <p:val>
                                            <p:strVal val="ppt_y"/>
                                          </p:val>
                                        </p:tav>
                                        <p:tav tm="100000">
                                          <p:val>
                                            <p:strVal val="1+ppt_h/2"/>
                                          </p:val>
                                        </p:tav>
                                      </p:tavLst>
                                    </p:anim>
                                    <p:set>
                                      <p:cBhvr>
                                        <p:cTn id="275" dur="1" fill="hold">
                                          <p:stCondLst>
                                            <p:cond delay="1999"/>
                                          </p:stCondLst>
                                        </p:cTn>
                                        <p:tgtEl>
                                          <p:spTgt spid="9"/>
                                        </p:tgtEl>
                                        <p:attrNameLst>
                                          <p:attrName>style.visibility</p:attrName>
                                        </p:attrNameLst>
                                      </p:cBhvr>
                                      <p:to>
                                        <p:strVal val="hidden"/>
                                      </p:to>
                                    </p:set>
                                  </p:childTnLst>
                                </p:cTn>
                              </p:par>
                              <p:par>
                                <p:cTn id="276" presetID="2" presetClass="exit" presetSubtype="4" fill="hold" grpId="3" nodeType="withEffect">
                                  <p:stCondLst>
                                    <p:cond delay="0"/>
                                  </p:stCondLst>
                                  <p:childTnLst>
                                    <p:anim calcmode="lin" valueType="num">
                                      <p:cBhvr additive="base">
                                        <p:cTn id="277" dur="2000"/>
                                        <p:tgtEl>
                                          <p:spTgt spid="11"/>
                                        </p:tgtEl>
                                        <p:attrNameLst>
                                          <p:attrName>ppt_x</p:attrName>
                                        </p:attrNameLst>
                                      </p:cBhvr>
                                      <p:tavLst>
                                        <p:tav tm="0">
                                          <p:val>
                                            <p:strVal val="ppt_x"/>
                                          </p:val>
                                        </p:tav>
                                        <p:tav tm="100000">
                                          <p:val>
                                            <p:strVal val="ppt_x"/>
                                          </p:val>
                                        </p:tav>
                                      </p:tavLst>
                                    </p:anim>
                                    <p:anim calcmode="lin" valueType="num">
                                      <p:cBhvr additive="base">
                                        <p:cTn id="278" dur="2000"/>
                                        <p:tgtEl>
                                          <p:spTgt spid="11"/>
                                        </p:tgtEl>
                                        <p:attrNameLst>
                                          <p:attrName>ppt_y</p:attrName>
                                        </p:attrNameLst>
                                      </p:cBhvr>
                                      <p:tavLst>
                                        <p:tav tm="0">
                                          <p:val>
                                            <p:strVal val="ppt_y"/>
                                          </p:val>
                                        </p:tav>
                                        <p:tav tm="100000">
                                          <p:val>
                                            <p:strVal val="1+ppt_h/2"/>
                                          </p:val>
                                        </p:tav>
                                      </p:tavLst>
                                    </p:anim>
                                    <p:set>
                                      <p:cBhvr>
                                        <p:cTn id="279" dur="1" fill="hold">
                                          <p:stCondLst>
                                            <p:cond delay="1999"/>
                                          </p:stCondLst>
                                        </p:cTn>
                                        <p:tgtEl>
                                          <p:spTgt spid="11"/>
                                        </p:tgtEl>
                                        <p:attrNameLst>
                                          <p:attrName>style.visibility</p:attrName>
                                        </p:attrNameLst>
                                      </p:cBhvr>
                                      <p:to>
                                        <p:strVal val="hidden"/>
                                      </p:to>
                                    </p:set>
                                  </p:childTnLst>
                                </p:cTn>
                              </p:par>
                              <p:par>
                                <p:cTn id="280" presetID="2" presetClass="exit" presetSubtype="4" fill="hold" grpId="3" nodeType="withEffect">
                                  <p:stCondLst>
                                    <p:cond delay="0"/>
                                  </p:stCondLst>
                                  <p:childTnLst>
                                    <p:anim calcmode="lin" valueType="num">
                                      <p:cBhvr additive="base">
                                        <p:cTn id="281" dur="2000"/>
                                        <p:tgtEl>
                                          <p:spTgt spid="13"/>
                                        </p:tgtEl>
                                        <p:attrNameLst>
                                          <p:attrName>ppt_x</p:attrName>
                                        </p:attrNameLst>
                                      </p:cBhvr>
                                      <p:tavLst>
                                        <p:tav tm="0">
                                          <p:val>
                                            <p:strVal val="ppt_x"/>
                                          </p:val>
                                        </p:tav>
                                        <p:tav tm="100000">
                                          <p:val>
                                            <p:strVal val="ppt_x"/>
                                          </p:val>
                                        </p:tav>
                                      </p:tavLst>
                                    </p:anim>
                                    <p:anim calcmode="lin" valueType="num">
                                      <p:cBhvr additive="base">
                                        <p:cTn id="282" dur="2000"/>
                                        <p:tgtEl>
                                          <p:spTgt spid="13"/>
                                        </p:tgtEl>
                                        <p:attrNameLst>
                                          <p:attrName>ppt_y</p:attrName>
                                        </p:attrNameLst>
                                      </p:cBhvr>
                                      <p:tavLst>
                                        <p:tav tm="0">
                                          <p:val>
                                            <p:strVal val="ppt_y"/>
                                          </p:val>
                                        </p:tav>
                                        <p:tav tm="100000">
                                          <p:val>
                                            <p:strVal val="1+ppt_h/2"/>
                                          </p:val>
                                        </p:tav>
                                      </p:tavLst>
                                    </p:anim>
                                    <p:set>
                                      <p:cBhvr>
                                        <p:cTn id="283" dur="1" fill="hold">
                                          <p:stCondLst>
                                            <p:cond delay="1999"/>
                                          </p:stCondLst>
                                        </p:cTn>
                                        <p:tgtEl>
                                          <p:spTgt spid="13"/>
                                        </p:tgtEl>
                                        <p:attrNameLst>
                                          <p:attrName>style.visibility</p:attrName>
                                        </p:attrNameLst>
                                      </p:cBhvr>
                                      <p:to>
                                        <p:strVal val="hidden"/>
                                      </p:to>
                                    </p:set>
                                  </p:childTnLst>
                                </p:cTn>
                              </p:par>
                              <p:par>
                                <p:cTn id="284" presetID="2" presetClass="exit" presetSubtype="4" fill="hold" grpId="3" nodeType="withEffect">
                                  <p:stCondLst>
                                    <p:cond delay="0"/>
                                  </p:stCondLst>
                                  <p:childTnLst>
                                    <p:anim calcmode="lin" valueType="num">
                                      <p:cBhvr additive="base">
                                        <p:cTn id="285" dur="2000"/>
                                        <p:tgtEl>
                                          <p:spTgt spid="15"/>
                                        </p:tgtEl>
                                        <p:attrNameLst>
                                          <p:attrName>ppt_x</p:attrName>
                                        </p:attrNameLst>
                                      </p:cBhvr>
                                      <p:tavLst>
                                        <p:tav tm="0">
                                          <p:val>
                                            <p:strVal val="ppt_x"/>
                                          </p:val>
                                        </p:tav>
                                        <p:tav tm="100000">
                                          <p:val>
                                            <p:strVal val="ppt_x"/>
                                          </p:val>
                                        </p:tav>
                                      </p:tavLst>
                                    </p:anim>
                                    <p:anim calcmode="lin" valueType="num">
                                      <p:cBhvr additive="base">
                                        <p:cTn id="286" dur="2000"/>
                                        <p:tgtEl>
                                          <p:spTgt spid="15"/>
                                        </p:tgtEl>
                                        <p:attrNameLst>
                                          <p:attrName>ppt_y</p:attrName>
                                        </p:attrNameLst>
                                      </p:cBhvr>
                                      <p:tavLst>
                                        <p:tav tm="0">
                                          <p:val>
                                            <p:strVal val="ppt_y"/>
                                          </p:val>
                                        </p:tav>
                                        <p:tav tm="100000">
                                          <p:val>
                                            <p:strVal val="1+ppt_h/2"/>
                                          </p:val>
                                        </p:tav>
                                      </p:tavLst>
                                    </p:anim>
                                    <p:set>
                                      <p:cBhvr>
                                        <p:cTn id="287" dur="1" fill="hold">
                                          <p:stCondLst>
                                            <p:cond delay="1999"/>
                                          </p:stCondLst>
                                        </p:cTn>
                                        <p:tgtEl>
                                          <p:spTgt spid="15"/>
                                        </p:tgtEl>
                                        <p:attrNameLst>
                                          <p:attrName>style.visibility</p:attrName>
                                        </p:attrNameLst>
                                      </p:cBhvr>
                                      <p:to>
                                        <p:strVal val="hidden"/>
                                      </p:to>
                                    </p:set>
                                  </p:childTnLst>
                                </p:cTn>
                              </p:par>
                              <p:par>
                                <p:cTn id="288" presetID="2" presetClass="exit" presetSubtype="4" fill="hold" grpId="3" nodeType="withEffect">
                                  <p:stCondLst>
                                    <p:cond delay="0"/>
                                  </p:stCondLst>
                                  <p:childTnLst>
                                    <p:anim calcmode="lin" valueType="num">
                                      <p:cBhvr additive="base">
                                        <p:cTn id="289" dur="2000"/>
                                        <p:tgtEl>
                                          <p:spTgt spid="17"/>
                                        </p:tgtEl>
                                        <p:attrNameLst>
                                          <p:attrName>ppt_x</p:attrName>
                                        </p:attrNameLst>
                                      </p:cBhvr>
                                      <p:tavLst>
                                        <p:tav tm="0">
                                          <p:val>
                                            <p:strVal val="ppt_x"/>
                                          </p:val>
                                        </p:tav>
                                        <p:tav tm="100000">
                                          <p:val>
                                            <p:strVal val="ppt_x"/>
                                          </p:val>
                                        </p:tav>
                                      </p:tavLst>
                                    </p:anim>
                                    <p:anim calcmode="lin" valueType="num">
                                      <p:cBhvr additive="base">
                                        <p:cTn id="290" dur="2000"/>
                                        <p:tgtEl>
                                          <p:spTgt spid="17"/>
                                        </p:tgtEl>
                                        <p:attrNameLst>
                                          <p:attrName>ppt_y</p:attrName>
                                        </p:attrNameLst>
                                      </p:cBhvr>
                                      <p:tavLst>
                                        <p:tav tm="0">
                                          <p:val>
                                            <p:strVal val="ppt_y"/>
                                          </p:val>
                                        </p:tav>
                                        <p:tav tm="100000">
                                          <p:val>
                                            <p:strVal val="1+ppt_h/2"/>
                                          </p:val>
                                        </p:tav>
                                      </p:tavLst>
                                    </p:anim>
                                    <p:set>
                                      <p:cBhvr>
                                        <p:cTn id="291" dur="1" fill="hold">
                                          <p:stCondLst>
                                            <p:cond delay="1999"/>
                                          </p:stCondLst>
                                        </p:cTn>
                                        <p:tgtEl>
                                          <p:spTgt spid="17"/>
                                        </p:tgtEl>
                                        <p:attrNameLst>
                                          <p:attrName>style.visibility</p:attrName>
                                        </p:attrNameLst>
                                      </p:cBhvr>
                                      <p:to>
                                        <p:strVal val="hidden"/>
                                      </p:to>
                                    </p:set>
                                  </p:childTnLst>
                                </p:cTn>
                              </p:par>
                              <p:par>
                                <p:cTn id="292" presetID="2" presetClass="exit" presetSubtype="4" fill="hold" grpId="3" nodeType="withEffect">
                                  <p:stCondLst>
                                    <p:cond delay="0"/>
                                  </p:stCondLst>
                                  <p:childTnLst>
                                    <p:anim calcmode="lin" valueType="num">
                                      <p:cBhvr additive="base">
                                        <p:cTn id="293" dur="2000"/>
                                        <p:tgtEl>
                                          <p:spTgt spid="19"/>
                                        </p:tgtEl>
                                        <p:attrNameLst>
                                          <p:attrName>ppt_x</p:attrName>
                                        </p:attrNameLst>
                                      </p:cBhvr>
                                      <p:tavLst>
                                        <p:tav tm="0">
                                          <p:val>
                                            <p:strVal val="ppt_x"/>
                                          </p:val>
                                        </p:tav>
                                        <p:tav tm="100000">
                                          <p:val>
                                            <p:strVal val="ppt_x"/>
                                          </p:val>
                                        </p:tav>
                                      </p:tavLst>
                                    </p:anim>
                                    <p:anim calcmode="lin" valueType="num">
                                      <p:cBhvr additive="base">
                                        <p:cTn id="294" dur="2000"/>
                                        <p:tgtEl>
                                          <p:spTgt spid="19"/>
                                        </p:tgtEl>
                                        <p:attrNameLst>
                                          <p:attrName>ppt_y</p:attrName>
                                        </p:attrNameLst>
                                      </p:cBhvr>
                                      <p:tavLst>
                                        <p:tav tm="0">
                                          <p:val>
                                            <p:strVal val="ppt_y"/>
                                          </p:val>
                                        </p:tav>
                                        <p:tav tm="100000">
                                          <p:val>
                                            <p:strVal val="1+ppt_h/2"/>
                                          </p:val>
                                        </p:tav>
                                      </p:tavLst>
                                    </p:anim>
                                    <p:set>
                                      <p:cBhvr>
                                        <p:cTn id="295" dur="1" fill="hold">
                                          <p:stCondLst>
                                            <p:cond delay="1999"/>
                                          </p:stCondLst>
                                        </p:cTn>
                                        <p:tgtEl>
                                          <p:spTgt spid="19"/>
                                        </p:tgtEl>
                                        <p:attrNameLst>
                                          <p:attrName>style.visibility</p:attrName>
                                        </p:attrNameLst>
                                      </p:cBhvr>
                                      <p:to>
                                        <p:strVal val="hidden"/>
                                      </p:to>
                                    </p:set>
                                  </p:childTnLst>
                                </p:cTn>
                              </p:par>
                              <p:par>
                                <p:cTn id="296" presetID="2" presetClass="exit" presetSubtype="4" fill="hold" grpId="3" nodeType="withEffect">
                                  <p:stCondLst>
                                    <p:cond delay="0"/>
                                  </p:stCondLst>
                                  <p:childTnLst>
                                    <p:anim calcmode="lin" valueType="num">
                                      <p:cBhvr additive="base">
                                        <p:cTn id="297" dur="2000"/>
                                        <p:tgtEl>
                                          <p:spTgt spid="21"/>
                                        </p:tgtEl>
                                        <p:attrNameLst>
                                          <p:attrName>ppt_x</p:attrName>
                                        </p:attrNameLst>
                                      </p:cBhvr>
                                      <p:tavLst>
                                        <p:tav tm="0">
                                          <p:val>
                                            <p:strVal val="ppt_x"/>
                                          </p:val>
                                        </p:tav>
                                        <p:tav tm="100000">
                                          <p:val>
                                            <p:strVal val="ppt_x"/>
                                          </p:val>
                                        </p:tav>
                                      </p:tavLst>
                                    </p:anim>
                                    <p:anim calcmode="lin" valueType="num">
                                      <p:cBhvr additive="base">
                                        <p:cTn id="298" dur="2000"/>
                                        <p:tgtEl>
                                          <p:spTgt spid="21"/>
                                        </p:tgtEl>
                                        <p:attrNameLst>
                                          <p:attrName>ppt_y</p:attrName>
                                        </p:attrNameLst>
                                      </p:cBhvr>
                                      <p:tavLst>
                                        <p:tav tm="0">
                                          <p:val>
                                            <p:strVal val="ppt_y"/>
                                          </p:val>
                                        </p:tav>
                                        <p:tav tm="100000">
                                          <p:val>
                                            <p:strVal val="1+ppt_h/2"/>
                                          </p:val>
                                        </p:tav>
                                      </p:tavLst>
                                    </p:anim>
                                    <p:set>
                                      <p:cBhvr>
                                        <p:cTn id="299" dur="1" fill="hold">
                                          <p:stCondLst>
                                            <p:cond delay="1999"/>
                                          </p:stCondLst>
                                        </p:cTn>
                                        <p:tgtEl>
                                          <p:spTgt spid="21"/>
                                        </p:tgtEl>
                                        <p:attrNameLst>
                                          <p:attrName>style.visibility</p:attrName>
                                        </p:attrNameLst>
                                      </p:cBhvr>
                                      <p:to>
                                        <p:strVal val="hidden"/>
                                      </p:to>
                                    </p:set>
                                  </p:childTnLst>
                                </p:cTn>
                              </p:par>
                              <p:par>
                                <p:cTn id="300" presetID="2" presetClass="exit" presetSubtype="4" fill="hold" grpId="3" nodeType="withEffect">
                                  <p:stCondLst>
                                    <p:cond delay="0"/>
                                  </p:stCondLst>
                                  <p:childTnLst>
                                    <p:anim calcmode="lin" valueType="num">
                                      <p:cBhvr additive="base">
                                        <p:cTn id="301" dur="2000"/>
                                        <p:tgtEl>
                                          <p:spTgt spid="23"/>
                                        </p:tgtEl>
                                        <p:attrNameLst>
                                          <p:attrName>ppt_x</p:attrName>
                                        </p:attrNameLst>
                                      </p:cBhvr>
                                      <p:tavLst>
                                        <p:tav tm="0">
                                          <p:val>
                                            <p:strVal val="ppt_x"/>
                                          </p:val>
                                        </p:tav>
                                        <p:tav tm="100000">
                                          <p:val>
                                            <p:strVal val="ppt_x"/>
                                          </p:val>
                                        </p:tav>
                                      </p:tavLst>
                                    </p:anim>
                                    <p:anim calcmode="lin" valueType="num">
                                      <p:cBhvr additive="base">
                                        <p:cTn id="302" dur="2000"/>
                                        <p:tgtEl>
                                          <p:spTgt spid="23"/>
                                        </p:tgtEl>
                                        <p:attrNameLst>
                                          <p:attrName>ppt_y</p:attrName>
                                        </p:attrNameLst>
                                      </p:cBhvr>
                                      <p:tavLst>
                                        <p:tav tm="0">
                                          <p:val>
                                            <p:strVal val="ppt_y"/>
                                          </p:val>
                                        </p:tav>
                                        <p:tav tm="100000">
                                          <p:val>
                                            <p:strVal val="1+ppt_h/2"/>
                                          </p:val>
                                        </p:tav>
                                      </p:tavLst>
                                    </p:anim>
                                    <p:set>
                                      <p:cBhvr>
                                        <p:cTn id="303" dur="1" fill="hold">
                                          <p:stCondLst>
                                            <p:cond delay="1999"/>
                                          </p:stCondLst>
                                        </p:cTn>
                                        <p:tgtEl>
                                          <p:spTgt spid="23"/>
                                        </p:tgtEl>
                                        <p:attrNameLst>
                                          <p:attrName>style.visibility</p:attrName>
                                        </p:attrNameLst>
                                      </p:cBhvr>
                                      <p:to>
                                        <p:strVal val="hidden"/>
                                      </p:to>
                                    </p:set>
                                  </p:childTnLst>
                                </p:cTn>
                              </p:par>
                              <p:par>
                                <p:cTn id="304" presetID="2" presetClass="exit" presetSubtype="4" fill="hold" grpId="3" nodeType="withEffect">
                                  <p:stCondLst>
                                    <p:cond delay="0"/>
                                  </p:stCondLst>
                                  <p:childTnLst>
                                    <p:anim calcmode="lin" valueType="num">
                                      <p:cBhvr additive="base">
                                        <p:cTn id="305" dur="2000"/>
                                        <p:tgtEl>
                                          <p:spTgt spid="25"/>
                                        </p:tgtEl>
                                        <p:attrNameLst>
                                          <p:attrName>ppt_x</p:attrName>
                                        </p:attrNameLst>
                                      </p:cBhvr>
                                      <p:tavLst>
                                        <p:tav tm="0">
                                          <p:val>
                                            <p:strVal val="ppt_x"/>
                                          </p:val>
                                        </p:tav>
                                        <p:tav tm="100000">
                                          <p:val>
                                            <p:strVal val="ppt_x"/>
                                          </p:val>
                                        </p:tav>
                                      </p:tavLst>
                                    </p:anim>
                                    <p:anim calcmode="lin" valueType="num">
                                      <p:cBhvr additive="base">
                                        <p:cTn id="306" dur="2000"/>
                                        <p:tgtEl>
                                          <p:spTgt spid="25"/>
                                        </p:tgtEl>
                                        <p:attrNameLst>
                                          <p:attrName>ppt_y</p:attrName>
                                        </p:attrNameLst>
                                      </p:cBhvr>
                                      <p:tavLst>
                                        <p:tav tm="0">
                                          <p:val>
                                            <p:strVal val="ppt_y"/>
                                          </p:val>
                                        </p:tav>
                                        <p:tav tm="100000">
                                          <p:val>
                                            <p:strVal val="1+ppt_h/2"/>
                                          </p:val>
                                        </p:tav>
                                      </p:tavLst>
                                    </p:anim>
                                    <p:set>
                                      <p:cBhvr>
                                        <p:cTn id="307" dur="1" fill="hold">
                                          <p:stCondLst>
                                            <p:cond delay="1999"/>
                                          </p:stCondLst>
                                        </p:cTn>
                                        <p:tgtEl>
                                          <p:spTgt spid="25"/>
                                        </p:tgtEl>
                                        <p:attrNameLst>
                                          <p:attrName>style.visibility</p:attrName>
                                        </p:attrNameLst>
                                      </p:cBhvr>
                                      <p:to>
                                        <p:strVal val="hidden"/>
                                      </p:to>
                                    </p:set>
                                  </p:childTnLst>
                                </p:cTn>
                              </p:par>
                              <p:par>
                                <p:cTn id="308" presetID="2" presetClass="exit" presetSubtype="4" fill="hold" grpId="3" nodeType="withEffect">
                                  <p:stCondLst>
                                    <p:cond delay="0"/>
                                  </p:stCondLst>
                                  <p:childTnLst>
                                    <p:anim calcmode="lin" valueType="num">
                                      <p:cBhvr additive="base">
                                        <p:cTn id="309" dur="2000"/>
                                        <p:tgtEl>
                                          <p:spTgt spid="27"/>
                                        </p:tgtEl>
                                        <p:attrNameLst>
                                          <p:attrName>ppt_x</p:attrName>
                                        </p:attrNameLst>
                                      </p:cBhvr>
                                      <p:tavLst>
                                        <p:tav tm="0">
                                          <p:val>
                                            <p:strVal val="ppt_x"/>
                                          </p:val>
                                        </p:tav>
                                        <p:tav tm="100000">
                                          <p:val>
                                            <p:strVal val="ppt_x"/>
                                          </p:val>
                                        </p:tav>
                                      </p:tavLst>
                                    </p:anim>
                                    <p:anim calcmode="lin" valueType="num">
                                      <p:cBhvr additive="base">
                                        <p:cTn id="310" dur="2000"/>
                                        <p:tgtEl>
                                          <p:spTgt spid="27"/>
                                        </p:tgtEl>
                                        <p:attrNameLst>
                                          <p:attrName>ppt_y</p:attrName>
                                        </p:attrNameLst>
                                      </p:cBhvr>
                                      <p:tavLst>
                                        <p:tav tm="0">
                                          <p:val>
                                            <p:strVal val="ppt_y"/>
                                          </p:val>
                                        </p:tav>
                                        <p:tav tm="100000">
                                          <p:val>
                                            <p:strVal val="1+ppt_h/2"/>
                                          </p:val>
                                        </p:tav>
                                      </p:tavLst>
                                    </p:anim>
                                    <p:set>
                                      <p:cBhvr>
                                        <p:cTn id="311" dur="1" fill="hold">
                                          <p:stCondLst>
                                            <p:cond delay="1999"/>
                                          </p:stCondLst>
                                        </p:cTn>
                                        <p:tgtEl>
                                          <p:spTgt spid="27"/>
                                        </p:tgtEl>
                                        <p:attrNameLst>
                                          <p:attrName>style.visibility</p:attrName>
                                        </p:attrNameLst>
                                      </p:cBhvr>
                                      <p:to>
                                        <p:strVal val="hidden"/>
                                      </p:to>
                                    </p:set>
                                  </p:childTnLst>
                                </p:cTn>
                              </p:par>
                              <p:par>
                                <p:cTn id="312" presetID="2" presetClass="exit" presetSubtype="4" fill="hold" grpId="3" nodeType="withEffect">
                                  <p:stCondLst>
                                    <p:cond delay="0"/>
                                  </p:stCondLst>
                                  <p:childTnLst>
                                    <p:anim calcmode="lin" valueType="num">
                                      <p:cBhvr additive="base">
                                        <p:cTn id="313" dur="2000"/>
                                        <p:tgtEl>
                                          <p:spTgt spid="29"/>
                                        </p:tgtEl>
                                        <p:attrNameLst>
                                          <p:attrName>ppt_x</p:attrName>
                                        </p:attrNameLst>
                                      </p:cBhvr>
                                      <p:tavLst>
                                        <p:tav tm="0">
                                          <p:val>
                                            <p:strVal val="ppt_x"/>
                                          </p:val>
                                        </p:tav>
                                        <p:tav tm="100000">
                                          <p:val>
                                            <p:strVal val="ppt_x"/>
                                          </p:val>
                                        </p:tav>
                                      </p:tavLst>
                                    </p:anim>
                                    <p:anim calcmode="lin" valueType="num">
                                      <p:cBhvr additive="base">
                                        <p:cTn id="314" dur="2000"/>
                                        <p:tgtEl>
                                          <p:spTgt spid="29"/>
                                        </p:tgtEl>
                                        <p:attrNameLst>
                                          <p:attrName>ppt_y</p:attrName>
                                        </p:attrNameLst>
                                      </p:cBhvr>
                                      <p:tavLst>
                                        <p:tav tm="0">
                                          <p:val>
                                            <p:strVal val="ppt_y"/>
                                          </p:val>
                                        </p:tav>
                                        <p:tav tm="100000">
                                          <p:val>
                                            <p:strVal val="1+ppt_h/2"/>
                                          </p:val>
                                        </p:tav>
                                      </p:tavLst>
                                    </p:anim>
                                    <p:set>
                                      <p:cBhvr>
                                        <p:cTn id="315" dur="1" fill="hold">
                                          <p:stCondLst>
                                            <p:cond delay="1999"/>
                                          </p:stCondLst>
                                        </p:cTn>
                                        <p:tgtEl>
                                          <p:spTgt spid="29"/>
                                        </p:tgtEl>
                                        <p:attrNameLst>
                                          <p:attrName>style.visibility</p:attrName>
                                        </p:attrNameLst>
                                      </p:cBhvr>
                                      <p:to>
                                        <p:strVal val="hidden"/>
                                      </p:to>
                                    </p:set>
                                  </p:childTnLst>
                                </p:cTn>
                              </p:par>
                              <p:par>
                                <p:cTn id="316" presetID="2" presetClass="exit" presetSubtype="1" fill="hold" grpId="3" nodeType="withEffect">
                                  <p:stCondLst>
                                    <p:cond delay="0"/>
                                  </p:stCondLst>
                                  <p:childTnLst>
                                    <p:anim calcmode="lin" valueType="num">
                                      <p:cBhvr additive="base">
                                        <p:cTn id="317" dur="2000"/>
                                        <p:tgtEl>
                                          <p:spTgt spid="4"/>
                                        </p:tgtEl>
                                        <p:attrNameLst>
                                          <p:attrName>ppt_x</p:attrName>
                                        </p:attrNameLst>
                                      </p:cBhvr>
                                      <p:tavLst>
                                        <p:tav tm="0">
                                          <p:val>
                                            <p:strVal val="ppt_x"/>
                                          </p:val>
                                        </p:tav>
                                        <p:tav tm="100000">
                                          <p:val>
                                            <p:strVal val="ppt_x"/>
                                          </p:val>
                                        </p:tav>
                                      </p:tavLst>
                                    </p:anim>
                                    <p:anim calcmode="lin" valueType="num">
                                      <p:cBhvr additive="base">
                                        <p:cTn id="318" dur="2000"/>
                                        <p:tgtEl>
                                          <p:spTgt spid="4"/>
                                        </p:tgtEl>
                                        <p:attrNameLst>
                                          <p:attrName>ppt_y</p:attrName>
                                        </p:attrNameLst>
                                      </p:cBhvr>
                                      <p:tavLst>
                                        <p:tav tm="0">
                                          <p:val>
                                            <p:strVal val="ppt_y"/>
                                          </p:val>
                                        </p:tav>
                                        <p:tav tm="100000">
                                          <p:val>
                                            <p:strVal val="0-ppt_h/2"/>
                                          </p:val>
                                        </p:tav>
                                      </p:tavLst>
                                    </p:anim>
                                    <p:set>
                                      <p:cBhvr>
                                        <p:cTn id="319" dur="1" fill="hold">
                                          <p:stCondLst>
                                            <p:cond delay="1999"/>
                                          </p:stCondLst>
                                        </p:cTn>
                                        <p:tgtEl>
                                          <p:spTgt spid="4"/>
                                        </p:tgtEl>
                                        <p:attrNameLst>
                                          <p:attrName>style.visibility</p:attrName>
                                        </p:attrNameLst>
                                      </p:cBhvr>
                                      <p:to>
                                        <p:strVal val="hidden"/>
                                      </p:to>
                                    </p:set>
                                  </p:childTnLst>
                                </p:cTn>
                              </p:par>
                              <p:par>
                                <p:cTn id="320" presetID="2" presetClass="exit" presetSubtype="1" fill="hold" grpId="3" nodeType="withEffect">
                                  <p:stCondLst>
                                    <p:cond delay="0"/>
                                  </p:stCondLst>
                                  <p:childTnLst>
                                    <p:anim calcmode="lin" valueType="num">
                                      <p:cBhvr additive="base">
                                        <p:cTn id="321" dur="2000"/>
                                        <p:tgtEl>
                                          <p:spTgt spid="6"/>
                                        </p:tgtEl>
                                        <p:attrNameLst>
                                          <p:attrName>ppt_x</p:attrName>
                                        </p:attrNameLst>
                                      </p:cBhvr>
                                      <p:tavLst>
                                        <p:tav tm="0">
                                          <p:val>
                                            <p:strVal val="ppt_x"/>
                                          </p:val>
                                        </p:tav>
                                        <p:tav tm="100000">
                                          <p:val>
                                            <p:strVal val="ppt_x"/>
                                          </p:val>
                                        </p:tav>
                                      </p:tavLst>
                                    </p:anim>
                                    <p:anim calcmode="lin" valueType="num">
                                      <p:cBhvr additive="base">
                                        <p:cTn id="322" dur="2000"/>
                                        <p:tgtEl>
                                          <p:spTgt spid="6"/>
                                        </p:tgtEl>
                                        <p:attrNameLst>
                                          <p:attrName>ppt_y</p:attrName>
                                        </p:attrNameLst>
                                      </p:cBhvr>
                                      <p:tavLst>
                                        <p:tav tm="0">
                                          <p:val>
                                            <p:strVal val="ppt_y"/>
                                          </p:val>
                                        </p:tav>
                                        <p:tav tm="100000">
                                          <p:val>
                                            <p:strVal val="0-ppt_h/2"/>
                                          </p:val>
                                        </p:tav>
                                      </p:tavLst>
                                    </p:anim>
                                    <p:set>
                                      <p:cBhvr>
                                        <p:cTn id="323" dur="1" fill="hold">
                                          <p:stCondLst>
                                            <p:cond delay="1999"/>
                                          </p:stCondLst>
                                        </p:cTn>
                                        <p:tgtEl>
                                          <p:spTgt spid="6"/>
                                        </p:tgtEl>
                                        <p:attrNameLst>
                                          <p:attrName>style.visibility</p:attrName>
                                        </p:attrNameLst>
                                      </p:cBhvr>
                                      <p:to>
                                        <p:strVal val="hidden"/>
                                      </p:to>
                                    </p:set>
                                  </p:childTnLst>
                                </p:cTn>
                              </p:par>
                              <p:par>
                                <p:cTn id="324" presetID="2" presetClass="exit" presetSubtype="1" fill="hold" grpId="3" nodeType="withEffect">
                                  <p:stCondLst>
                                    <p:cond delay="0"/>
                                  </p:stCondLst>
                                  <p:childTnLst>
                                    <p:anim calcmode="lin" valueType="num">
                                      <p:cBhvr additive="base">
                                        <p:cTn id="325" dur="2000"/>
                                        <p:tgtEl>
                                          <p:spTgt spid="8"/>
                                        </p:tgtEl>
                                        <p:attrNameLst>
                                          <p:attrName>ppt_x</p:attrName>
                                        </p:attrNameLst>
                                      </p:cBhvr>
                                      <p:tavLst>
                                        <p:tav tm="0">
                                          <p:val>
                                            <p:strVal val="ppt_x"/>
                                          </p:val>
                                        </p:tav>
                                        <p:tav tm="100000">
                                          <p:val>
                                            <p:strVal val="ppt_x"/>
                                          </p:val>
                                        </p:tav>
                                      </p:tavLst>
                                    </p:anim>
                                    <p:anim calcmode="lin" valueType="num">
                                      <p:cBhvr additive="base">
                                        <p:cTn id="326" dur="2000"/>
                                        <p:tgtEl>
                                          <p:spTgt spid="8"/>
                                        </p:tgtEl>
                                        <p:attrNameLst>
                                          <p:attrName>ppt_y</p:attrName>
                                        </p:attrNameLst>
                                      </p:cBhvr>
                                      <p:tavLst>
                                        <p:tav tm="0">
                                          <p:val>
                                            <p:strVal val="ppt_y"/>
                                          </p:val>
                                        </p:tav>
                                        <p:tav tm="100000">
                                          <p:val>
                                            <p:strVal val="0-ppt_h/2"/>
                                          </p:val>
                                        </p:tav>
                                      </p:tavLst>
                                    </p:anim>
                                    <p:set>
                                      <p:cBhvr>
                                        <p:cTn id="327" dur="1" fill="hold">
                                          <p:stCondLst>
                                            <p:cond delay="1999"/>
                                          </p:stCondLst>
                                        </p:cTn>
                                        <p:tgtEl>
                                          <p:spTgt spid="8"/>
                                        </p:tgtEl>
                                        <p:attrNameLst>
                                          <p:attrName>style.visibility</p:attrName>
                                        </p:attrNameLst>
                                      </p:cBhvr>
                                      <p:to>
                                        <p:strVal val="hidden"/>
                                      </p:to>
                                    </p:set>
                                  </p:childTnLst>
                                </p:cTn>
                              </p:par>
                              <p:par>
                                <p:cTn id="328" presetID="2" presetClass="exit" presetSubtype="1" fill="hold" grpId="3" nodeType="withEffect">
                                  <p:stCondLst>
                                    <p:cond delay="0"/>
                                  </p:stCondLst>
                                  <p:childTnLst>
                                    <p:anim calcmode="lin" valueType="num">
                                      <p:cBhvr additive="base">
                                        <p:cTn id="329" dur="2000"/>
                                        <p:tgtEl>
                                          <p:spTgt spid="10"/>
                                        </p:tgtEl>
                                        <p:attrNameLst>
                                          <p:attrName>ppt_x</p:attrName>
                                        </p:attrNameLst>
                                      </p:cBhvr>
                                      <p:tavLst>
                                        <p:tav tm="0">
                                          <p:val>
                                            <p:strVal val="ppt_x"/>
                                          </p:val>
                                        </p:tav>
                                        <p:tav tm="100000">
                                          <p:val>
                                            <p:strVal val="ppt_x"/>
                                          </p:val>
                                        </p:tav>
                                      </p:tavLst>
                                    </p:anim>
                                    <p:anim calcmode="lin" valueType="num">
                                      <p:cBhvr additive="base">
                                        <p:cTn id="330" dur="2000"/>
                                        <p:tgtEl>
                                          <p:spTgt spid="10"/>
                                        </p:tgtEl>
                                        <p:attrNameLst>
                                          <p:attrName>ppt_y</p:attrName>
                                        </p:attrNameLst>
                                      </p:cBhvr>
                                      <p:tavLst>
                                        <p:tav tm="0">
                                          <p:val>
                                            <p:strVal val="ppt_y"/>
                                          </p:val>
                                        </p:tav>
                                        <p:tav tm="100000">
                                          <p:val>
                                            <p:strVal val="0-ppt_h/2"/>
                                          </p:val>
                                        </p:tav>
                                      </p:tavLst>
                                    </p:anim>
                                    <p:set>
                                      <p:cBhvr>
                                        <p:cTn id="331" dur="1" fill="hold">
                                          <p:stCondLst>
                                            <p:cond delay="1999"/>
                                          </p:stCondLst>
                                        </p:cTn>
                                        <p:tgtEl>
                                          <p:spTgt spid="10"/>
                                        </p:tgtEl>
                                        <p:attrNameLst>
                                          <p:attrName>style.visibility</p:attrName>
                                        </p:attrNameLst>
                                      </p:cBhvr>
                                      <p:to>
                                        <p:strVal val="hidden"/>
                                      </p:to>
                                    </p:set>
                                  </p:childTnLst>
                                </p:cTn>
                              </p:par>
                              <p:par>
                                <p:cTn id="332" presetID="2" presetClass="exit" presetSubtype="1" fill="hold" grpId="3" nodeType="withEffect">
                                  <p:stCondLst>
                                    <p:cond delay="0"/>
                                  </p:stCondLst>
                                  <p:childTnLst>
                                    <p:anim calcmode="lin" valueType="num">
                                      <p:cBhvr additive="base">
                                        <p:cTn id="333" dur="2000"/>
                                        <p:tgtEl>
                                          <p:spTgt spid="12"/>
                                        </p:tgtEl>
                                        <p:attrNameLst>
                                          <p:attrName>ppt_x</p:attrName>
                                        </p:attrNameLst>
                                      </p:cBhvr>
                                      <p:tavLst>
                                        <p:tav tm="0">
                                          <p:val>
                                            <p:strVal val="ppt_x"/>
                                          </p:val>
                                        </p:tav>
                                        <p:tav tm="100000">
                                          <p:val>
                                            <p:strVal val="ppt_x"/>
                                          </p:val>
                                        </p:tav>
                                      </p:tavLst>
                                    </p:anim>
                                    <p:anim calcmode="lin" valueType="num">
                                      <p:cBhvr additive="base">
                                        <p:cTn id="334" dur="2000"/>
                                        <p:tgtEl>
                                          <p:spTgt spid="12"/>
                                        </p:tgtEl>
                                        <p:attrNameLst>
                                          <p:attrName>ppt_y</p:attrName>
                                        </p:attrNameLst>
                                      </p:cBhvr>
                                      <p:tavLst>
                                        <p:tav tm="0">
                                          <p:val>
                                            <p:strVal val="ppt_y"/>
                                          </p:val>
                                        </p:tav>
                                        <p:tav tm="100000">
                                          <p:val>
                                            <p:strVal val="0-ppt_h/2"/>
                                          </p:val>
                                        </p:tav>
                                      </p:tavLst>
                                    </p:anim>
                                    <p:set>
                                      <p:cBhvr>
                                        <p:cTn id="335" dur="1" fill="hold">
                                          <p:stCondLst>
                                            <p:cond delay="1999"/>
                                          </p:stCondLst>
                                        </p:cTn>
                                        <p:tgtEl>
                                          <p:spTgt spid="12"/>
                                        </p:tgtEl>
                                        <p:attrNameLst>
                                          <p:attrName>style.visibility</p:attrName>
                                        </p:attrNameLst>
                                      </p:cBhvr>
                                      <p:to>
                                        <p:strVal val="hidden"/>
                                      </p:to>
                                    </p:set>
                                  </p:childTnLst>
                                </p:cTn>
                              </p:par>
                              <p:par>
                                <p:cTn id="336" presetID="2" presetClass="exit" presetSubtype="1" fill="hold" grpId="3" nodeType="withEffect">
                                  <p:stCondLst>
                                    <p:cond delay="0"/>
                                  </p:stCondLst>
                                  <p:childTnLst>
                                    <p:anim calcmode="lin" valueType="num">
                                      <p:cBhvr additive="base">
                                        <p:cTn id="337" dur="2000"/>
                                        <p:tgtEl>
                                          <p:spTgt spid="14"/>
                                        </p:tgtEl>
                                        <p:attrNameLst>
                                          <p:attrName>ppt_x</p:attrName>
                                        </p:attrNameLst>
                                      </p:cBhvr>
                                      <p:tavLst>
                                        <p:tav tm="0">
                                          <p:val>
                                            <p:strVal val="ppt_x"/>
                                          </p:val>
                                        </p:tav>
                                        <p:tav tm="100000">
                                          <p:val>
                                            <p:strVal val="ppt_x"/>
                                          </p:val>
                                        </p:tav>
                                      </p:tavLst>
                                    </p:anim>
                                    <p:anim calcmode="lin" valueType="num">
                                      <p:cBhvr additive="base">
                                        <p:cTn id="338" dur="2000"/>
                                        <p:tgtEl>
                                          <p:spTgt spid="14"/>
                                        </p:tgtEl>
                                        <p:attrNameLst>
                                          <p:attrName>ppt_y</p:attrName>
                                        </p:attrNameLst>
                                      </p:cBhvr>
                                      <p:tavLst>
                                        <p:tav tm="0">
                                          <p:val>
                                            <p:strVal val="ppt_y"/>
                                          </p:val>
                                        </p:tav>
                                        <p:tav tm="100000">
                                          <p:val>
                                            <p:strVal val="0-ppt_h/2"/>
                                          </p:val>
                                        </p:tav>
                                      </p:tavLst>
                                    </p:anim>
                                    <p:set>
                                      <p:cBhvr>
                                        <p:cTn id="339" dur="1" fill="hold">
                                          <p:stCondLst>
                                            <p:cond delay="1999"/>
                                          </p:stCondLst>
                                        </p:cTn>
                                        <p:tgtEl>
                                          <p:spTgt spid="14"/>
                                        </p:tgtEl>
                                        <p:attrNameLst>
                                          <p:attrName>style.visibility</p:attrName>
                                        </p:attrNameLst>
                                      </p:cBhvr>
                                      <p:to>
                                        <p:strVal val="hidden"/>
                                      </p:to>
                                    </p:set>
                                  </p:childTnLst>
                                </p:cTn>
                              </p:par>
                              <p:par>
                                <p:cTn id="340" presetID="2" presetClass="exit" presetSubtype="1" fill="hold" grpId="3" nodeType="withEffect">
                                  <p:stCondLst>
                                    <p:cond delay="0"/>
                                  </p:stCondLst>
                                  <p:childTnLst>
                                    <p:anim calcmode="lin" valueType="num">
                                      <p:cBhvr additive="base">
                                        <p:cTn id="341" dur="2000"/>
                                        <p:tgtEl>
                                          <p:spTgt spid="16"/>
                                        </p:tgtEl>
                                        <p:attrNameLst>
                                          <p:attrName>ppt_x</p:attrName>
                                        </p:attrNameLst>
                                      </p:cBhvr>
                                      <p:tavLst>
                                        <p:tav tm="0">
                                          <p:val>
                                            <p:strVal val="ppt_x"/>
                                          </p:val>
                                        </p:tav>
                                        <p:tav tm="100000">
                                          <p:val>
                                            <p:strVal val="ppt_x"/>
                                          </p:val>
                                        </p:tav>
                                      </p:tavLst>
                                    </p:anim>
                                    <p:anim calcmode="lin" valueType="num">
                                      <p:cBhvr additive="base">
                                        <p:cTn id="342" dur="2000"/>
                                        <p:tgtEl>
                                          <p:spTgt spid="16"/>
                                        </p:tgtEl>
                                        <p:attrNameLst>
                                          <p:attrName>ppt_y</p:attrName>
                                        </p:attrNameLst>
                                      </p:cBhvr>
                                      <p:tavLst>
                                        <p:tav tm="0">
                                          <p:val>
                                            <p:strVal val="ppt_y"/>
                                          </p:val>
                                        </p:tav>
                                        <p:tav tm="100000">
                                          <p:val>
                                            <p:strVal val="0-ppt_h/2"/>
                                          </p:val>
                                        </p:tav>
                                      </p:tavLst>
                                    </p:anim>
                                    <p:set>
                                      <p:cBhvr>
                                        <p:cTn id="343" dur="1" fill="hold">
                                          <p:stCondLst>
                                            <p:cond delay="1999"/>
                                          </p:stCondLst>
                                        </p:cTn>
                                        <p:tgtEl>
                                          <p:spTgt spid="16"/>
                                        </p:tgtEl>
                                        <p:attrNameLst>
                                          <p:attrName>style.visibility</p:attrName>
                                        </p:attrNameLst>
                                      </p:cBhvr>
                                      <p:to>
                                        <p:strVal val="hidden"/>
                                      </p:to>
                                    </p:set>
                                  </p:childTnLst>
                                </p:cTn>
                              </p:par>
                              <p:par>
                                <p:cTn id="344" presetID="2" presetClass="exit" presetSubtype="1" fill="hold" grpId="3" nodeType="withEffect">
                                  <p:stCondLst>
                                    <p:cond delay="0"/>
                                  </p:stCondLst>
                                  <p:childTnLst>
                                    <p:anim calcmode="lin" valueType="num">
                                      <p:cBhvr additive="base">
                                        <p:cTn id="345" dur="2000"/>
                                        <p:tgtEl>
                                          <p:spTgt spid="18"/>
                                        </p:tgtEl>
                                        <p:attrNameLst>
                                          <p:attrName>ppt_x</p:attrName>
                                        </p:attrNameLst>
                                      </p:cBhvr>
                                      <p:tavLst>
                                        <p:tav tm="0">
                                          <p:val>
                                            <p:strVal val="ppt_x"/>
                                          </p:val>
                                        </p:tav>
                                        <p:tav tm="100000">
                                          <p:val>
                                            <p:strVal val="ppt_x"/>
                                          </p:val>
                                        </p:tav>
                                      </p:tavLst>
                                    </p:anim>
                                    <p:anim calcmode="lin" valueType="num">
                                      <p:cBhvr additive="base">
                                        <p:cTn id="346" dur="2000"/>
                                        <p:tgtEl>
                                          <p:spTgt spid="18"/>
                                        </p:tgtEl>
                                        <p:attrNameLst>
                                          <p:attrName>ppt_y</p:attrName>
                                        </p:attrNameLst>
                                      </p:cBhvr>
                                      <p:tavLst>
                                        <p:tav tm="0">
                                          <p:val>
                                            <p:strVal val="ppt_y"/>
                                          </p:val>
                                        </p:tav>
                                        <p:tav tm="100000">
                                          <p:val>
                                            <p:strVal val="0-ppt_h/2"/>
                                          </p:val>
                                        </p:tav>
                                      </p:tavLst>
                                    </p:anim>
                                    <p:set>
                                      <p:cBhvr>
                                        <p:cTn id="347" dur="1" fill="hold">
                                          <p:stCondLst>
                                            <p:cond delay="1999"/>
                                          </p:stCondLst>
                                        </p:cTn>
                                        <p:tgtEl>
                                          <p:spTgt spid="18"/>
                                        </p:tgtEl>
                                        <p:attrNameLst>
                                          <p:attrName>style.visibility</p:attrName>
                                        </p:attrNameLst>
                                      </p:cBhvr>
                                      <p:to>
                                        <p:strVal val="hidden"/>
                                      </p:to>
                                    </p:set>
                                  </p:childTnLst>
                                </p:cTn>
                              </p:par>
                              <p:par>
                                <p:cTn id="348" presetID="2" presetClass="exit" presetSubtype="1" fill="hold" grpId="3" nodeType="withEffect">
                                  <p:stCondLst>
                                    <p:cond delay="0"/>
                                  </p:stCondLst>
                                  <p:childTnLst>
                                    <p:anim calcmode="lin" valueType="num">
                                      <p:cBhvr additive="base">
                                        <p:cTn id="349" dur="2000"/>
                                        <p:tgtEl>
                                          <p:spTgt spid="20"/>
                                        </p:tgtEl>
                                        <p:attrNameLst>
                                          <p:attrName>ppt_x</p:attrName>
                                        </p:attrNameLst>
                                      </p:cBhvr>
                                      <p:tavLst>
                                        <p:tav tm="0">
                                          <p:val>
                                            <p:strVal val="ppt_x"/>
                                          </p:val>
                                        </p:tav>
                                        <p:tav tm="100000">
                                          <p:val>
                                            <p:strVal val="ppt_x"/>
                                          </p:val>
                                        </p:tav>
                                      </p:tavLst>
                                    </p:anim>
                                    <p:anim calcmode="lin" valueType="num">
                                      <p:cBhvr additive="base">
                                        <p:cTn id="350" dur="2000"/>
                                        <p:tgtEl>
                                          <p:spTgt spid="20"/>
                                        </p:tgtEl>
                                        <p:attrNameLst>
                                          <p:attrName>ppt_y</p:attrName>
                                        </p:attrNameLst>
                                      </p:cBhvr>
                                      <p:tavLst>
                                        <p:tav tm="0">
                                          <p:val>
                                            <p:strVal val="ppt_y"/>
                                          </p:val>
                                        </p:tav>
                                        <p:tav tm="100000">
                                          <p:val>
                                            <p:strVal val="0-ppt_h/2"/>
                                          </p:val>
                                        </p:tav>
                                      </p:tavLst>
                                    </p:anim>
                                    <p:set>
                                      <p:cBhvr>
                                        <p:cTn id="351" dur="1" fill="hold">
                                          <p:stCondLst>
                                            <p:cond delay="1999"/>
                                          </p:stCondLst>
                                        </p:cTn>
                                        <p:tgtEl>
                                          <p:spTgt spid="20"/>
                                        </p:tgtEl>
                                        <p:attrNameLst>
                                          <p:attrName>style.visibility</p:attrName>
                                        </p:attrNameLst>
                                      </p:cBhvr>
                                      <p:to>
                                        <p:strVal val="hidden"/>
                                      </p:to>
                                    </p:set>
                                  </p:childTnLst>
                                </p:cTn>
                              </p:par>
                              <p:par>
                                <p:cTn id="352" presetID="2" presetClass="exit" presetSubtype="1" fill="hold" grpId="3" nodeType="withEffect">
                                  <p:stCondLst>
                                    <p:cond delay="0"/>
                                  </p:stCondLst>
                                  <p:childTnLst>
                                    <p:anim calcmode="lin" valueType="num">
                                      <p:cBhvr additive="base">
                                        <p:cTn id="353" dur="2000"/>
                                        <p:tgtEl>
                                          <p:spTgt spid="22"/>
                                        </p:tgtEl>
                                        <p:attrNameLst>
                                          <p:attrName>ppt_x</p:attrName>
                                        </p:attrNameLst>
                                      </p:cBhvr>
                                      <p:tavLst>
                                        <p:tav tm="0">
                                          <p:val>
                                            <p:strVal val="ppt_x"/>
                                          </p:val>
                                        </p:tav>
                                        <p:tav tm="100000">
                                          <p:val>
                                            <p:strVal val="ppt_x"/>
                                          </p:val>
                                        </p:tav>
                                      </p:tavLst>
                                    </p:anim>
                                    <p:anim calcmode="lin" valueType="num">
                                      <p:cBhvr additive="base">
                                        <p:cTn id="354" dur="2000"/>
                                        <p:tgtEl>
                                          <p:spTgt spid="22"/>
                                        </p:tgtEl>
                                        <p:attrNameLst>
                                          <p:attrName>ppt_y</p:attrName>
                                        </p:attrNameLst>
                                      </p:cBhvr>
                                      <p:tavLst>
                                        <p:tav tm="0">
                                          <p:val>
                                            <p:strVal val="ppt_y"/>
                                          </p:val>
                                        </p:tav>
                                        <p:tav tm="100000">
                                          <p:val>
                                            <p:strVal val="0-ppt_h/2"/>
                                          </p:val>
                                        </p:tav>
                                      </p:tavLst>
                                    </p:anim>
                                    <p:set>
                                      <p:cBhvr>
                                        <p:cTn id="355" dur="1" fill="hold">
                                          <p:stCondLst>
                                            <p:cond delay="1999"/>
                                          </p:stCondLst>
                                        </p:cTn>
                                        <p:tgtEl>
                                          <p:spTgt spid="22"/>
                                        </p:tgtEl>
                                        <p:attrNameLst>
                                          <p:attrName>style.visibility</p:attrName>
                                        </p:attrNameLst>
                                      </p:cBhvr>
                                      <p:to>
                                        <p:strVal val="hidden"/>
                                      </p:to>
                                    </p:set>
                                  </p:childTnLst>
                                </p:cTn>
                              </p:par>
                              <p:par>
                                <p:cTn id="356" presetID="2" presetClass="exit" presetSubtype="1" fill="hold" grpId="3" nodeType="withEffect">
                                  <p:stCondLst>
                                    <p:cond delay="0"/>
                                  </p:stCondLst>
                                  <p:childTnLst>
                                    <p:anim calcmode="lin" valueType="num">
                                      <p:cBhvr additive="base">
                                        <p:cTn id="357" dur="2000"/>
                                        <p:tgtEl>
                                          <p:spTgt spid="24"/>
                                        </p:tgtEl>
                                        <p:attrNameLst>
                                          <p:attrName>ppt_x</p:attrName>
                                        </p:attrNameLst>
                                      </p:cBhvr>
                                      <p:tavLst>
                                        <p:tav tm="0">
                                          <p:val>
                                            <p:strVal val="ppt_x"/>
                                          </p:val>
                                        </p:tav>
                                        <p:tav tm="100000">
                                          <p:val>
                                            <p:strVal val="ppt_x"/>
                                          </p:val>
                                        </p:tav>
                                      </p:tavLst>
                                    </p:anim>
                                    <p:anim calcmode="lin" valueType="num">
                                      <p:cBhvr additive="base">
                                        <p:cTn id="358" dur="2000"/>
                                        <p:tgtEl>
                                          <p:spTgt spid="24"/>
                                        </p:tgtEl>
                                        <p:attrNameLst>
                                          <p:attrName>ppt_y</p:attrName>
                                        </p:attrNameLst>
                                      </p:cBhvr>
                                      <p:tavLst>
                                        <p:tav tm="0">
                                          <p:val>
                                            <p:strVal val="ppt_y"/>
                                          </p:val>
                                        </p:tav>
                                        <p:tav tm="100000">
                                          <p:val>
                                            <p:strVal val="0-ppt_h/2"/>
                                          </p:val>
                                        </p:tav>
                                      </p:tavLst>
                                    </p:anim>
                                    <p:set>
                                      <p:cBhvr>
                                        <p:cTn id="359" dur="1" fill="hold">
                                          <p:stCondLst>
                                            <p:cond delay="1999"/>
                                          </p:stCondLst>
                                        </p:cTn>
                                        <p:tgtEl>
                                          <p:spTgt spid="24"/>
                                        </p:tgtEl>
                                        <p:attrNameLst>
                                          <p:attrName>style.visibility</p:attrName>
                                        </p:attrNameLst>
                                      </p:cBhvr>
                                      <p:to>
                                        <p:strVal val="hidden"/>
                                      </p:to>
                                    </p:set>
                                  </p:childTnLst>
                                </p:cTn>
                              </p:par>
                              <p:par>
                                <p:cTn id="360" presetID="2" presetClass="exit" presetSubtype="1" fill="hold" grpId="3" nodeType="withEffect">
                                  <p:stCondLst>
                                    <p:cond delay="0"/>
                                  </p:stCondLst>
                                  <p:childTnLst>
                                    <p:anim calcmode="lin" valueType="num">
                                      <p:cBhvr additive="base">
                                        <p:cTn id="361" dur="2000"/>
                                        <p:tgtEl>
                                          <p:spTgt spid="26"/>
                                        </p:tgtEl>
                                        <p:attrNameLst>
                                          <p:attrName>ppt_x</p:attrName>
                                        </p:attrNameLst>
                                      </p:cBhvr>
                                      <p:tavLst>
                                        <p:tav tm="0">
                                          <p:val>
                                            <p:strVal val="ppt_x"/>
                                          </p:val>
                                        </p:tav>
                                        <p:tav tm="100000">
                                          <p:val>
                                            <p:strVal val="ppt_x"/>
                                          </p:val>
                                        </p:tav>
                                      </p:tavLst>
                                    </p:anim>
                                    <p:anim calcmode="lin" valueType="num">
                                      <p:cBhvr additive="base">
                                        <p:cTn id="362" dur="2000"/>
                                        <p:tgtEl>
                                          <p:spTgt spid="26"/>
                                        </p:tgtEl>
                                        <p:attrNameLst>
                                          <p:attrName>ppt_y</p:attrName>
                                        </p:attrNameLst>
                                      </p:cBhvr>
                                      <p:tavLst>
                                        <p:tav tm="0">
                                          <p:val>
                                            <p:strVal val="ppt_y"/>
                                          </p:val>
                                        </p:tav>
                                        <p:tav tm="100000">
                                          <p:val>
                                            <p:strVal val="0-ppt_h/2"/>
                                          </p:val>
                                        </p:tav>
                                      </p:tavLst>
                                    </p:anim>
                                    <p:set>
                                      <p:cBhvr>
                                        <p:cTn id="363" dur="1" fill="hold">
                                          <p:stCondLst>
                                            <p:cond delay="1999"/>
                                          </p:stCondLst>
                                        </p:cTn>
                                        <p:tgtEl>
                                          <p:spTgt spid="26"/>
                                        </p:tgtEl>
                                        <p:attrNameLst>
                                          <p:attrName>style.visibility</p:attrName>
                                        </p:attrNameLst>
                                      </p:cBhvr>
                                      <p:to>
                                        <p:strVal val="hidden"/>
                                      </p:to>
                                    </p:set>
                                  </p:childTnLst>
                                </p:cTn>
                              </p:par>
                              <p:par>
                                <p:cTn id="364" presetID="2" presetClass="exit" presetSubtype="1" fill="hold" grpId="3" nodeType="withEffect">
                                  <p:stCondLst>
                                    <p:cond delay="0"/>
                                  </p:stCondLst>
                                  <p:childTnLst>
                                    <p:anim calcmode="lin" valueType="num">
                                      <p:cBhvr additive="base">
                                        <p:cTn id="365" dur="2000"/>
                                        <p:tgtEl>
                                          <p:spTgt spid="28"/>
                                        </p:tgtEl>
                                        <p:attrNameLst>
                                          <p:attrName>ppt_x</p:attrName>
                                        </p:attrNameLst>
                                      </p:cBhvr>
                                      <p:tavLst>
                                        <p:tav tm="0">
                                          <p:val>
                                            <p:strVal val="ppt_x"/>
                                          </p:val>
                                        </p:tav>
                                        <p:tav tm="100000">
                                          <p:val>
                                            <p:strVal val="ppt_x"/>
                                          </p:val>
                                        </p:tav>
                                      </p:tavLst>
                                    </p:anim>
                                    <p:anim calcmode="lin" valueType="num">
                                      <p:cBhvr additive="base">
                                        <p:cTn id="366" dur="2000"/>
                                        <p:tgtEl>
                                          <p:spTgt spid="28"/>
                                        </p:tgtEl>
                                        <p:attrNameLst>
                                          <p:attrName>ppt_y</p:attrName>
                                        </p:attrNameLst>
                                      </p:cBhvr>
                                      <p:tavLst>
                                        <p:tav tm="0">
                                          <p:val>
                                            <p:strVal val="ppt_y"/>
                                          </p:val>
                                        </p:tav>
                                        <p:tav tm="100000">
                                          <p:val>
                                            <p:strVal val="0-ppt_h/2"/>
                                          </p:val>
                                        </p:tav>
                                      </p:tavLst>
                                    </p:anim>
                                    <p:set>
                                      <p:cBhvr>
                                        <p:cTn id="367" dur="1" fill="hold">
                                          <p:stCondLst>
                                            <p:cond delay="1999"/>
                                          </p:stCondLst>
                                        </p:cTn>
                                        <p:tgtEl>
                                          <p:spTgt spid="28"/>
                                        </p:tgtEl>
                                        <p:attrNameLst>
                                          <p:attrName>style.visibility</p:attrName>
                                        </p:attrNameLst>
                                      </p:cBhvr>
                                      <p:to>
                                        <p:strVal val="hidden"/>
                                      </p:to>
                                    </p:set>
                                  </p:childTnLst>
                                </p:cTn>
                              </p:par>
                              <p:par>
                                <p:cTn id="368" presetID="2" presetClass="exit" presetSubtype="1" fill="hold" grpId="3" nodeType="withEffect">
                                  <p:stCondLst>
                                    <p:cond delay="0"/>
                                  </p:stCondLst>
                                  <p:childTnLst>
                                    <p:anim calcmode="lin" valueType="num">
                                      <p:cBhvr additive="base">
                                        <p:cTn id="369" dur="2000"/>
                                        <p:tgtEl>
                                          <p:spTgt spid="30"/>
                                        </p:tgtEl>
                                        <p:attrNameLst>
                                          <p:attrName>ppt_x</p:attrName>
                                        </p:attrNameLst>
                                      </p:cBhvr>
                                      <p:tavLst>
                                        <p:tav tm="0">
                                          <p:val>
                                            <p:strVal val="ppt_x"/>
                                          </p:val>
                                        </p:tav>
                                        <p:tav tm="100000">
                                          <p:val>
                                            <p:strVal val="ppt_x"/>
                                          </p:val>
                                        </p:tav>
                                      </p:tavLst>
                                    </p:anim>
                                    <p:anim calcmode="lin" valueType="num">
                                      <p:cBhvr additive="base">
                                        <p:cTn id="370" dur="2000"/>
                                        <p:tgtEl>
                                          <p:spTgt spid="30"/>
                                        </p:tgtEl>
                                        <p:attrNameLst>
                                          <p:attrName>ppt_y</p:attrName>
                                        </p:attrNameLst>
                                      </p:cBhvr>
                                      <p:tavLst>
                                        <p:tav tm="0">
                                          <p:val>
                                            <p:strVal val="ppt_y"/>
                                          </p:val>
                                        </p:tav>
                                        <p:tav tm="100000">
                                          <p:val>
                                            <p:strVal val="0-ppt_h/2"/>
                                          </p:val>
                                        </p:tav>
                                      </p:tavLst>
                                    </p:anim>
                                    <p:set>
                                      <p:cBhvr>
                                        <p:cTn id="371" dur="1" fill="hold">
                                          <p:stCondLst>
                                            <p:cond delay="1999"/>
                                          </p:stCondLst>
                                        </p:cTn>
                                        <p:tgtEl>
                                          <p:spTgt spid="30"/>
                                        </p:tgtEl>
                                        <p:attrNameLst>
                                          <p:attrName>style.visibility</p:attrName>
                                        </p:attrNameLst>
                                      </p:cBhvr>
                                      <p:to>
                                        <p:strVal val="hidden"/>
                                      </p:to>
                                    </p:set>
                                  </p:childTnLst>
                                </p:cTn>
                              </p:par>
                              <p:par>
                                <p:cTn id="372" presetID="8" presetClass="emph" presetSubtype="0" fill="hold" grpId="4" nodeType="withEffect">
                                  <p:stCondLst>
                                    <p:cond delay="0"/>
                                  </p:stCondLst>
                                  <p:childTnLst>
                                    <p:animRot by="21600000">
                                      <p:cBhvr>
                                        <p:cTn id="373" dur="2000" fill="hold"/>
                                        <p:tgtEl>
                                          <p:spTgt spid="5"/>
                                        </p:tgtEl>
                                        <p:attrNameLst>
                                          <p:attrName>r</p:attrName>
                                        </p:attrNameLst>
                                      </p:cBhvr>
                                    </p:animRot>
                                  </p:childTnLst>
                                </p:cTn>
                              </p:par>
                              <p:par>
                                <p:cTn id="374" presetID="8" presetClass="emph" presetSubtype="0" fill="hold" grpId="4" nodeType="withEffect">
                                  <p:stCondLst>
                                    <p:cond delay="0"/>
                                  </p:stCondLst>
                                  <p:childTnLst>
                                    <p:animRot by="21600000">
                                      <p:cBhvr>
                                        <p:cTn id="375" dur="2000" fill="hold"/>
                                        <p:tgtEl>
                                          <p:spTgt spid="9"/>
                                        </p:tgtEl>
                                        <p:attrNameLst>
                                          <p:attrName>r</p:attrName>
                                        </p:attrNameLst>
                                      </p:cBhvr>
                                    </p:animRot>
                                  </p:childTnLst>
                                </p:cTn>
                              </p:par>
                              <p:par>
                                <p:cTn id="376" presetID="8" presetClass="emph" presetSubtype="0" fill="hold" grpId="4" nodeType="withEffect">
                                  <p:stCondLst>
                                    <p:cond delay="0"/>
                                  </p:stCondLst>
                                  <p:childTnLst>
                                    <p:animRot by="21600000">
                                      <p:cBhvr>
                                        <p:cTn id="377" dur="2000" fill="hold"/>
                                        <p:tgtEl>
                                          <p:spTgt spid="13"/>
                                        </p:tgtEl>
                                        <p:attrNameLst>
                                          <p:attrName>r</p:attrName>
                                        </p:attrNameLst>
                                      </p:cBhvr>
                                    </p:animRot>
                                  </p:childTnLst>
                                </p:cTn>
                              </p:par>
                              <p:par>
                                <p:cTn id="378" presetID="8" presetClass="emph" presetSubtype="0" fill="hold" grpId="4" nodeType="withEffect">
                                  <p:stCondLst>
                                    <p:cond delay="0"/>
                                  </p:stCondLst>
                                  <p:childTnLst>
                                    <p:animRot by="21600000">
                                      <p:cBhvr>
                                        <p:cTn id="379" dur="2000" fill="hold"/>
                                        <p:tgtEl>
                                          <p:spTgt spid="17"/>
                                        </p:tgtEl>
                                        <p:attrNameLst>
                                          <p:attrName>r</p:attrName>
                                        </p:attrNameLst>
                                      </p:cBhvr>
                                    </p:animRot>
                                  </p:childTnLst>
                                </p:cTn>
                              </p:par>
                              <p:par>
                                <p:cTn id="380" presetID="8" presetClass="emph" presetSubtype="0" fill="hold" grpId="4" nodeType="withEffect">
                                  <p:stCondLst>
                                    <p:cond delay="0"/>
                                  </p:stCondLst>
                                  <p:childTnLst>
                                    <p:animRot by="21600000">
                                      <p:cBhvr>
                                        <p:cTn id="381" dur="2000" fill="hold"/>
                                        <p:tgtEl>
                                          <p:spTgt spid="21"/>
                                        </p:tgtEl>
                                        <p:attrNameLst>
                                          <p:attrName>r</p:attrName>
                                        </p:attrNameLst>
                                      </p:cBhvr>
                                    </p:animRot>
                                  </p:childTnLst>
                                </p:cTn>
                              </p:par>
                              <p:par>
                                <p:cTn id="382" presetID="8" presetClass="emph" presetSubtype="0" fill="hold" grpId="4" nodeType="withEffect">
                                  <p:stCondLst>
                                    <p:cond delay="0"/>
                                  </p:stCondLst>
                                  <p:childTnLst>
                                    <p:animRot by="21600000">
                                      <p:cBhvr>
                                        <p:cTn id="383" dur="2000" fill="hold"/>
                                        <p:tgtEl>
                                          <p:spTgt spid="25"/>
                                        </p:tgtEl>
                                        <p:attrNameLst>
                                          <p:attrName>r</p:attrName>
                                        </p:attrNameLst>
                                      </p:cBhvr>
                                    </p:animRot>
                                  </p:childTnLst>
                                </p:cTn>
                              </p:par>
                              <p:par>
                                <p:cTn id="384" presetID="8" presetClass="emph" presetSubtype="0" fill="hold" grpId="4" nodeType="withEffect">
                                  <p:stCondLst>
                                    <p:cond delay="0"/>
                                  </p:stCondLst>
                                  <p:childTnLst>
                                    <p:animRot by="21600000">
                                      <p:cBhvr>
                                        <p:cTn id="385" dur="2000" fill="hold"/>
                                        <p:tgtEl>
                                          <p:spTgt spid="29"/>
                                        </p:tgtEl>
                                        <p:attrNameLst>
                                          <p:attrName>r</p:attrName>
                                        </p:attrNameLst>
                                      </p:cBhvr>
                                    </p:animRot>
                                  </p:childTnLst>
                                </p:cTn>
                              </p:par>
                              <p:par>
                                <p:cTn id="386" presetID="8" presetClass="emph" presetSubtype="0" fill="hold" grpId="4" nodeType="withEffect">
                                  <p:stCondLst>
                                    <p:cond delay="0"/>
                                  </p:stCondLst>
                                  <p:childTnLst>
                                    <p:animRot by="-21600000">
                                      <p:cBhvr>
                                        <p:cTn id="387" dur="2000" fill="hold"/>
                                        <p:tgtEl>
                                          <p:spTgt spid="3"/>
                                        </p:tgtEl>
                                        <p:attrNameLst>
                                          <p:attrName>r</p:attrName>
                                        </p:attrNameLst>
                                      </p:cBhvr>
                                    </p:animRot>
                                  </p:childTnLst>
                                </p:cTn>
                              </p:par>
                              <p:par>
                                <p:cTn id="388" presetID="8" presetClass="emph" presetSubtype="0" fill="hold" grpId="4" nodeType="withEffect">
                                  <p:stCondLst>
                                    <p:cond delay="0"/>
                                  </p:stCondLst>
                                  <p:childTnLst>
                                    <p:animRot by="-21600000">
                                      <p:cBhvr>
                                        <p:cTn id="389" dur="2000" fill="hold"/>
                                        <p:tgtEl>
                                          <p:spTgt spid="7"/>
                                        </p:tgtEl>
                                        <p:attrNameLst>
                                          <p:attrName>r</p:attrName>
                                        </p:attrNameLst>
                                      </p:cBhvr>
                                    </p:animRot>
                                  </p:childTnLst>
                                </p:cTn>
                              </p:par>
                              <p:par>
                                <p:cTn id="390" presetID="8" presetClass="emph" presetSubtype="0" fill="hold" grpId="4" nodeType="withEffect">
                                  <p:stCondLst>
                                    <p:cond delay="0"/>
                                  </p:stCondLst>
                                  <p:childTnLst>
                                    <p:animRot by="-21600000">
                                      <p:cBhvr>
                                        <p:cTn id="391" dur="2000" fill="hold"/>
                                        <p:tgtEl>
                                          <p:spTgt spid="11"/>
                                        </p:tgtEl>
                                        <p:attrNameLst>
                                          <p:attrName>r</p:attrName>
                                        </p:attrNameLst>
                                      </p:cBhvr>
                                    </p:animRot>
                                  </p:childTnLst>
                                </p:cTn>
                              </p:par>
                              <p:par>
                                <p:cTn id="392" presetID="8" presetClass="emph" presetSubtype="0" fill="hold" grpId="4" nodeType="withEffect">
                                  <p:stCondLst>
                                    <p:cond delay="0"/>
                                  </p:stCondLst>
                                  <p:childTnLst>
                                    <p:animRot by="-21600000">
                                      <p:cBhvr>
                                        <p:cTn id="393" dur="2000" fill="hold"/>
                                        <p:tgtEl>
                                          <p:spTgt spid="15"/>
                                        </p:tgtEl>
                                        <p:attrNameLst>
                                          <p:attrName>r</p:attrName>
                                        </p:attrNameLst>
                                      </p:cBhvr>
                                    </p:animRot>
                                  </p:childTnLst>
                                </p:cTn>
                              </p:par>
                              <p:par>
                                <p:cTn id="394" presetID="8" presetClass="emph" presetSubtype="0" fill="hold" grpId="4" nodeType="withEffect">
                                  <p:stCondLst>
                                    <p:cond delay="0"/>
                                  </p:stCondLst>
                                  <p:childTnLst>
                                    <p:animRot by="-21600000">
                                      <p:cBhvr>
                                        <p:cTn id="395" dur="2000" fill="hold"/>
                                        <p:tgtEl>
                                          <p:spTgt spid="19"/>
                                        </p:tgtEl>
                                        <p:attrNameLst>
                                          <p:attrName>r</p:attrName>
                                        </p:attrNameLst>
                                      </p:cBhvr>
                                    </p:animRot>
                                  </p:childTnLst>
                                </p:cTn>
                              </p:par>
                              <p:par>
                                <p:cTn id="396" presetID="8" presetClass="emph" presetSubtype="0" fill="hold" grpId="4" nodeType="withEffect">
                                  <p:stCondLst>
                                    <p:cond delay="0"/>
                                  </p:stCondLst>
                                  <p:childTnLst>
                                    <p:animRot by="-21600000">
                                      <p:cBhvr>
                                        <p:cTn id="397" dur="2000" fill="hold"/>
                                        <p:tgtEl>
                                          <p:spTgt spid="23"/>
                                        </p:tgtEl>
                                        <p:attrNameLst>
                                          <p:attrName>r</p:attrName>
                                        </p:attrNameLst>
                                      </p:cBhvr>
                                    </p:animRot>
                                  </p:childTnLst>
                                </p:cTn>
                              </p:par>
                              <p:par>
                                <p:cTn id="398" presetID="8" presetClass="emph" presetSubtype="0" fill="hold" grpId="4" nodeType="withEffect">
                                  <p:stCondLst>
                                    <p:cond delay="0"/>
                                  </p:stCondLst>
                                  <p:childTnLst>
                                    <p:animRot by="-21600000">
                                      <p:cBhvr>
                                        <p:cTn id="399" dur="2000" fill="hold"/>
                                        <p:tgtEl>
                                          <p:spTgt spid="27"/>
                                        </p:tgtEl>
                                        <p:attrNameLst>
                                          <p:attrName>r</p:attrName>
                                        </p:attrNameLst>
                                      </p:cBhvr>
                                    </p:animRot>
                                  </p:childTnLst>
                                </p:cTn>
                              </p:par>
                              <p:par>
                                <p:cTn id="400" presetID="8" presetClass="emph" presetSubtype="0" fill="hold" grpId="4" nodeType="withEffect">
                                  <p:stCondLst>
                                    <p:cond delay="0"/>
                                  </p:stCondLst>
                                  <p:childTnLst>
                                    <p:animRot by="21600000">
                                      <p:cBhvr>
                                        <p:cTn id="401" dur="2000" fill="hold"/>
                                        <p:tgtEl>
                                          <p:spTgt spid="4"/>
                                        </p:tgtEl>
                                        <p:attrNameLst>
                                          <p:attrName>r</p:attrName>
                                        </p:attrNameLst>
                                      </p:cBhvr>
                                    </p:animRot>
                                  </p:childTnLst>
                                </p:cTn>
                              </p:par>
                              <p:par>
                                <p:cTn id="402" presetID="8" presetClass="emph" presetSubtype="0" fill="hold" grpId="4" nodeType="withEffect">
                                  <p:stCondLst>
                                    <p:cond delay="0"/>
                                  </p:stCondLst>
                                  <p:childTnLst>
                                    <p:animRot by="21600000">
                                      <p:cBhvr>
                                        <p:cTn id="403" dur="2000" fill="hold"/>
                                        <p:tgtEl>
                                          <p:spTgt spid="8"/>
                                        </p:tgtEl>
                                        <p:attrNameLst>
                                          <p:attrName>r</p:attrName>
                                        </p:attrNameLst>
                                      </p:cBhvr>
                                    </p:animRot>
                                  </p:childTnLst>
                                </p:cTn>
                              </p:par>
                              <p:par>
                                <p:cTn id="404" presetID="8" presetClass="emph" presetSubtype="0" fill="hold" grpId="4" nodeType="withEffect">
                                  <p:stCondLst>
                                    <p:cond delay="0"/>
                                  </p:stCondLst>
                                  <p:childTnLst>
                                    <p:animRot by="21600000">
                                      <p:cBhvr>
                                        <p:cTn id="405" dur="2000" fill="hold"/>
                                        <p:tgtEl>
                                          <p:spTgt spid="12"/>
                                        </p:tgtEl>
                                        <p:attrNameLst>
                                          <p:attrName>r</p:attrName>
                                        </p:attrNameLst>
                                      </p:cBhvr>
                                    </p:animRot>
                                  </p:childTnLst>
                                </p:cTn>
                              </p:par>
                              <p:par>
                                <p:cTn id="406" presetID="8" presetClass="emph" presetSubtype="0" fill="hold" grpId="4" nodeType="withEffect">
                                  <p:stCondLst>
                                    <p:cond delay="0"/>
                                  </p:stCondLst>
                                  <p:childTnLst>
                                    <p:animRot by="21600000">
                                      <p:cBhvr>
                                        <p:cTn id="407" dur="2000" fill="hold"/>
                                        <p:tgtEl>
                                          <p:spTgt spid="16"/>
                                        </p:tgtEl>
                                        <p:attrNameLst>
                                          <p:attrName>r</p:attrName>
                                        </p:attrNameLst>
                                      </p:cBhvr>
                                    </p:animRot>
                                  </p:childTnLst>
                                </p:cTn>
                              </p:par>
                              <p:par>
                                <p:cTn id="408" presetID="8" presetClass="emph" presetSubtype="0" fill="hold" grpId="4" nodeType="withEffect">
                                  <p:stCondLst>
                                    <p:cond delay="0"/>
                                  </p:stCondLst>
                                  <p:childTnLst>
                                    <p:animRot by="21600000">
                                      <p:cBhvr>
                                        <p:cTn id="409" dur="2000" fill="hold"/>
                                        <p:tgtEl>
                                          <p:spTgt spid="20"/>
                                        </p:tgtEl>
                                        <p:attrNameLst>
                                          <p:attrName>r</p:attrName>
                                        </p:attrNameLst>
                                      </p:cBhvr>
                                    </p:animRot>
                                  </p:childTnLst>
                                </p:cTn>
                              </p:par>
                              <p:par>
                                <p:cTn id="410" presetID="8" presetClass="emph" presetSubtype="0" fill="hold" grpId="4" nodeType="withEffect">
                                  <p:stCondLst>
                                    <p:cond delay="0"/>
                                  </p:stCondLst>
                                  <p:childTnLst>
                                    <p:animRot by="21600000">
                                      <p:cBhvr>
                                        <p:cTn id="411" dur="2000" fill="hold"/>
                                        <p:tgtEl>
                                          <p:spTgt spid="24"/>
                                        </p:tgtEl>
                                        <p:attrNameLst>
                                          <p:attrName>r</p:attrName>
                                        </p:attrNameLst>
                                      </p:cBhvr>
                                    </p:animRot>
                                  </p:childTnLst>
                                </p:cTn>
                              </p:par>
                              <p:par>
                                <p:cTn id="412" presetID="8" presetClass="emph" presetSubtype="0" fill="hold" grpId="4" nodeType="withEffect">
                                  <p:stCondLst>
                                    <p:cond delay="0"/>
                                  </p:stCondLst>
                                  <p:childTnLst>
                                    <p:animRot by="21600000">
                                      <p:cBhvr>
                                        <p:cTn id="413" dur="2000" fill="hold"/>
                                        <p:tgtEl>
                                          <p:spTgt spid="28"/>
                                        </p:tgtEl>
                                        <p:attrNameLst>
                                          <p:attrName>r</p:attrName>
                                        </p:attrNameLst>
                                      </p:cBhvr>
                                    </p:animRot>
                                  </p:childTnLst>
                                </p:cTn>
                              </p:par>
                              <p:par>
                                <p:cTn id="414" presetID="8" presetClass="emph" presetSubtype="0" fill="hold" grpId="4" nodeType="withEffect">
                                  <p:stCondLst>
                                    <p:cond delay="0"/>
                                  </p:stCondLst>
                                  <p:childTnLst>
                                    <p:animRot by="-21600000">
                                      <p:cBhvr>
                                        <p:cTn id="415" dur="2000" fill="hold"/>
                                        <p:tgtEl>
                                          <p:spTgt spid="6"/>
                                        </p:tgtEl>
                                        <p:attrNameLst>
                                          <p:attrName>r</p:attrName>
                                        </p:attrNameLst>
                                      </p:cBhvr>
                                    </p:animRot>
                                  </p:childTnLst>
                                </p:cTn>
                              </p:par>
                              <p:par>
                                <p:cTn id="416" presetID="8" presetClass="emph" presetSubtype="0" fill="hold" grpId="4" nodeType="withEffect">
                                  <p:stCondLst>
                                    <p:cond delay="0"/>
                                  </p:stCondLst>
                                  <p:childTnLst>
                                    <p:animRot by="-21600000">
                                      <p:cBhvr>
                                        <p:cTn id="417" dur="2000" fill="hold"/>
                                        <p:tgtEl>
                                          <p:spTgt spid="10"/>
                                        </p:tgtEl>
                                        <p:attrNameLst>
                                          <p:attrName>r</p:attrName>
                                        </p:attrNameLst>
                                      </p:cBhvr>
                                    </p:animRot>
                                  </p:childTnLst>
                                </p:cTn>
                              </p:par>
                              <p:par>
                                <p:cTn id="418" presetID="8" presetClass="emph" presetSubtype="0" fill="hold" grpId="4" nodeType="withEffect">
                                  <p:stCondLst>
                                    <p:cond delay="0"/>
                                  </p:stCondLst>
                                  <p:childTnLst>
                                    <p:animRot by="-21600000">
                                      <p:cBhvr>
                                        <p:cTn id="419" dur="2000" fill="hold"/>
                                        <p:tgtEl>
                                          <p:spTgt spid="14"/>
                                        </p:tgtEl>
                                        <p:attrNameLst>
                                          <p:attrName>r</p:attrName>
                                        </p:attrNameLst>
                                      </p:cBhvr>
                                    </p:animRot>
                                  </p:childTnLst>
                                </p:cTn>
                              </p:par>
                              <p:par>
                                <p:cTn id="420" presetID="8" presetClass="emph" presetSubtype="0" fill="hold" grpId="4" nodeType="withEffect">
                                  <p:stCondLst>
                                    <p:cond delay="0"/>
                                  </p:stCondLst>
                                  <p:childTnLst>
                                    <p:animRot by="-21600000">
                                      <p:cBhvr>
                                        <p:cTn id="421" dur="2000" fill="hold"/>
                                        <p:tgtEl>
                                          <p:spTgt spid="18"/>
                                        </p:tgtEl>
                                        <p:attrNameLst>
                                          <p:attrName>r</p:attrName>
                                        </p:attrNameLst>
                                      </p:cBhvr>
                                    </p:animRot>
                                  </p:childTnLst>
                                </p:cTn>
                              </p:par>
                              <p:par>
                                <p:cTn id="422" presetID="8" presetClass="emph" presetSubtype="0" fill="hold" grpId="4" nodeType="withEffect">
                                  <p:stCondLst>
                                    <p:cond delay="0"/>
                                  </p:stCondLst>
                                  <p:childTnLst>
                                    <p:animRot by="-21600000">
                                      <p:cBhvr>
                                        <p:cTn id="423" dur="2000" fill="hold"/>
                                        <p:tgtEl>
                                          <p:spTgt spid="22"/>
                                        </p:tgtEl>
                                        <p:attrNameLst>
                                          <p:attrName>r</p:attrName>
                                        </p:attrNameLst>
                                      </p:cBhvr>
                                    </p:animRot>
                                  </p:childTnLst>
                                </p:cTn>
                              </p:par>
                              <p:par>
                                <p:cTn id="424" presetID="8" presetClass="emph" presetSubtype="0" fill="hold" grpId="4" nodeType="withEffect">
                                  <p:stCondLst>
                                    <p:cond delay="0"/>
                                  </p:stCondLst>
                                  <p:childTnLst>
                                    <p:animRot by="-21600000">
                                      <p:cBhvr>
                                        <p:cTn id="425" dur="2000" fill="hold"/>
                                        <p:tgtEl>
                                          <p:spTgt spid="26"/>
                                        </p:tgtEl>
                                        <p:attrNameLst>
                                          <p:attrName>r</p:attrName>
                                        </p:attrNameLst>
                                      </p:cBhvr>
                                    </p:animRot>
                                  </p:childTnLst>
                                </p:cTn>
                              </p:par>
                              <p:par>
                                <p:cTn id="426" presetID="8" presetClass="emph" presetSubtype="0" fill="hold" grpId="4" nodeType="withEffect">
                                  <p:stCondLst>
                                    <p:cond delay="0"/>
                                  </p:stCondLst>
                                  <p:childTnLst>
                                    <p:animRot by="-21600000">
                                      <p:cBhvr>
                                        <p:cTn id="427" dur="2000" fill="hold"/>
                                        <p:tgtEl>
                                          <p:spTgt spid="30"/>
                                        </p:tgtEl>
                                        <p:attrNameLst>
                                          <p:attrName>r</p:attrName>
                                        </p:attrNameLst>
                                      </p:cBhvr>
                                    </p:animRot>
                                  </p:childTnLst>
                                </p:cTn>
                              </p:par>
                              <p:par>
                                <p:cTn id="428" presetID="23" presetClass="entr" presetSubtype="288" fill="hold" nodeType="withEffect">
                                  <p:stCondLst>
                                    <p:cond delay="0"/>
                                  </p:stCondLst>
                                  <p:childTnLst>
                                    <p:set>
                                      <p:cBhvr>
                                        <p:cTn id="429" dur="1" fill="hold">
                                          <p:stCondLst>
                                            <p:cond delay="0"/>
                                          </p:stCondLst>
                                        </p:cTn>
                                        <p:tgtEl>
                                          <p:spTgt spid="2"/>
                                        </p:tgtEl>
                                        <p:attrNameLst>
                                          <p:attrName>style.visibility</p:attrName>
                                        </p:attrNameLst>
                                      </p:cBhvr>
                                      <p:to>
                                        <p:strVal val="visible"/>
                                      </p:to>
                                    </p:set>
                                    <p:anim calcmode="lin" valueType="num">
                                      <p:cBhvr>
                                        <p:cTn id="430" dur="2000" fill="hold"/>
                                        <p:tgtEl>
                                          <p:spTgt spid="2"/>
                                        </p:tgtEl>
                                        <p:attrNameLst>
                                          <p:attrName>ppt_w</p:attrName>
                                        </p:attrNameLst>
                                      </p:cBhvr>
                                      <p:tavLst>
                                        <p:tav tm="0">
                                          <p:val>
                                            <p:strVal val="4/3*#ppt_w"/>
                                          </p:val>
                                        </p:tav>
                                        <p:tav tm="100000">
                                          <p:val>
                                            <p:strVal val="#ppt_w"/>
                                          </p:val>
                                        </p:tav>
                                      </p:tavLst>
                                    </p:anim>
                                    <p:anim calcmode="lin" valueType="num">
                                      <p:cBhvr>
                                        <p:cTn id="431" dur="2000" fill="hold"/>
                                        <p:tgtEl>
                                          <p:spTgt spid="2"/>
                                        </p:tgtEl>
                                        <p:attrNameLst>
                                          <p:attrName>ppt_h</p:attrName>
                                        </p:attrNameLst>
                                      </p:cBhvr>
                                      <p:tavLst>
                                        <p:tav tm="0">
                                          <p:val>
                                            <p:strVal val="4/3*#ppt_h"/>
                                          </p:val>
                                        </p:tav>
                                        <p:tav tm="100000">
                                          <p:val>
                                            <p:strVal val="#ppt_h"/>
                                          </p:val>
                                        </p:tav>
                                      </p:tavLst>
                                    </p:anim>
                                  </p:childTnLst>
                                </p:cTn>
                              </p:par>
                              <p:par>
                                <p:cTn id="432" presetID="16" presetClass="entr" presetSubtype="42" fill="hold" nodeType="withEffect">
                                  <p:stCondLst>
                                    <p:cond delay="0"/>
                                  </p:stCondLst>
                                  <p:childTnLst>
                                    <p:set>
                                      <p:cBhvr>
                                        <p:cTn id="433" dur="1" fill="hold">
                                          <p:stCondLst>
                                            <p:cond delay="0"/>
                                          </p:stCondLst>
                                        </p:cTn>
                                        <p:tgtEl>
                                          <p:spTgt spid="2"/>
                                        </p:tgtEl>
                                        <p:attrNameLst>
                                          <p:attrName>style.visibility</p:attrName>
                                        </p:attrNameLst>
                                      </p:cBhvr>
                                      <p:to>
                                        <p:strVal val="visible"/>
                                      </p:to>
                                    </p:set>
                                    <p:animEffect transition="in" filter="barn(outHorizontal)">
                                      <p:cBhvr>
                                        <p:cTn id="434"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3" grpId="4" animBg="1"/>
      <p:bldP spid="4" grpId="0" animBg="1"/>
      <p:bldP spid="4" grpId="1" animBg="1"/>
      <p:bldP spid="4" grpId="2" animBg="1"/>
      <p:bldP spid="4" grpId="3" animBg="1"/>
      <p:bldP spid="4" grpId="4" animBg="1"/>
      <p:bldP spid="5" grpId="0" animBg="1"/>
      <p:bldP spid="5" grpId="1" animBg="1"/>
      <p:bldP spid="5" grpId="2" animBg="1"/>
      <p:bldP spid="5" grpId="3" animBg="1"/>
      <p:bldP spid="5" grpId="4" animBg="1"/>
      <p:bldP spid="6" grpId="0" animBg="1"/>
      <p:bldP spid="6" grpId="1" animBg="1"/>
      <p:bldP spid="6" grpId="2" animBg="1"/>
      <p:bldP spid="6" grpId="3" animBg="1"/>
      <p:bldP spid="6" grpId="4" animBg="1"/>
      <p:bldP spid="7" grpId="0" animBg="1"/>
      <p:bldP spid="7" grpId="1" animBg="1"/>
      <p:bldP spid="7" grpId="2" animBg="1"/>
      <p:bldP spid="7" grpId="3" animBg="1"/>
      <p:bldP spid="7" grpId="4" animBg="1"/>
      <p:bldP spid="8" grpId="0" animBg="1"/>
      <p:bldP spid="8" grpId="1" animBg="1"/>
      <p:bldP spid="8" grpId="2" animBg="1"/>
      <p:bldP spid="8" grpId="3" animBg="1"/>
      <p:bldP spid="8" grpId="4" animBg="1"/>
      <p:bldP spid="9" grpId="0" animBg="1"/>
      <p:bldP spid="9" grpId="1" animBg="1"/>
      <p:bldP spid="9" grpId="2" animBg="1"/>
      <p:bldP spid="9" grpId="3" animBg="1"/>
      <p:bldP spid="9" grpId="4" animBg="1"/>
      <p:bldP spid="10" grpId="0" animBg="1"/>
      <p:bldP spid="10" grpId="1" animBg="1"/>
      <p:bldP spid="10" grpId="2" animBg="1"/>
      <p:bldP spid="10" grpId="3" animBg="1"/>
      <p:bldP spid="10" grpId="4" animBg="1"/>
      <p:bldP spid="11" grpId="0" animBg="1"/>
      <p:bldP spid="11" grpId="1" animBg="1"/>
      <p:bldP spid="11" grpId="2" animBg="1"/>
      <p:bldP spid="11" grpId="3" animBg="1"/>
      <p:bldP spid="11" grpId="4" animBg="1"/>
      <p:bldP spid="12" grpId="0" animBg="1"/>
      <p:bldP spid="12" grpId="1" animBg="1"/>
      <p:bldP spid="12" grpId="2" animBg="1"/>
      <p:bldP spid="12" grpId="3" animBg="1"/>
      <p:bldP spid="12" grpId="4" animBg="1"/>
      <p:bldP spid="13" grpId="0" animBg="1"/>
      <p:bldP spid="13" grpId="1" animBg="1"/>
      <p:bldP spid="13" grpId="2" animBg="1"/>
      <p:bldP spid="13" grpId="3" animBg="1"/>
      <p:bldP spid="13" grpId="4" animBg="1"/>
      <p:bldP spid="14" grpId="0" animBg="1"/>
      <p:bldP spid="14" grpId="1" animBg="1"/>
      <p:bldP spid="14" grpId="2" animBg="1"/>
      <p:bldP spid="14" grpId="3" animBg="1"/>
      <p:bldP spid="14" grpId="4" animBg="1"/>
      <p:bldP spid="15" grpId="0" animBg="1"/>
      <p:bldP spid="15" grpId="1" animBg="1"/>
      <p:bldP spid="15" grpId="2" animBg="1"/>
      <p:bldP spid="15" grpId="3" animBg="1"/>
      <p:bldP spid="15" grpId="4" animBg="1"/>
      <p:bldP spid="16" grpId="0" animBg="1"/>
      <p:bldP spid="16" grpId="1" animBg="1"/>
      <p:bldP spid="16" grpId="2" animBg="1"/>
      <p:bldP spid="16" grpId="3" animBg="1"/>
      <p:bldP spid="16" grpId="4" animBg="1"/>
      <p:bldP spid="17" grpId="0" animBg="1"/>
      <p:bldP spid="17" grpId="1" animBg="1"/>
      <p:bldP spid="17" grpId="2" animBg="1"/>
      <p:bldP spid="17" grpId="3" animBg="1"/>
      <p:bldP spid="17" grpId="4" animBg="1"/>
      <p:bldP spid="18" grpId="0" animBg="1"/>
      <p:bldP spid="18" grpId="1" animBg="1"/>
      <p:bldP spid="18" grpId="2" animBg="1"/>
      <p:bldP spid="18" grpId="3" animBg="1"/>
      <p:bldP spid="18" grpId="4" animBg="1"/>
      <p:bldP spid="19" grpId="0" animBg="1"/>
      <p:bldP spid="19" grpId="1" animBg="1"/>
      <p:bldP spid="19" grpId="2" animBg="1"/>
      <p:bldP spid="19" grpId="3" animBg="1"/>
      <p:bldP spid="19" grpId="4" animBg="1"/>
      <p:bldP spid="20" grpId="0" animBg="1"/>
      <p:bldP spid="20" grpId="1" animBg="1"/>
      <p:bldP spid="20" grpId="2" animBg="1"/>
      <p:bldP spid="20" grpId="3" animBg="1"/>
      <p:bldP spid="20" grpId="4" animBg="1"/>
      <p:bldP spid="21" grpId="0" animBg="1"/>
      <p:bldP spid="21" grpId="1" animBg="1"/>
      <p:bldP spid="21" grpId="2" animBg="1"/>
      <p:bldP spid="21" grpId="3" animBg="1"/>
      <p:bldP spid="21" grpId="4" animBg="1"/>
      <p:bldP spid="22" grpId="0" animBg="1"/>
      <p:bldP spid="22" grpId="1" animBg="1"/>
      <p:bldP spid="22" grpId="2" animBg="1"/>
      <p:bldP spid="22" grpId="3" animBg="1"/>
      <p:bldP spid="22" grpId="4" animBg="1"/>
      <p:bldP spid="23" grpId="0" animBg="1"/>
      <p:bldP spid="23" grpId="1" animBg="1"/>
      <p:bldP spid="23" grpId="2" animBg="1"/>
      <p:bldP spid="23" grpId="3" animBg="1"/>
      <p:bldP spid="23" grpId="4" animBg="1"/>
      <p:bldP spid="24" grpId="0" animBg="1"/>
      <p:bldP spid="24" grpId="1" animBg="1"/>
      <p:bldP spid="24" grpId="2" animBg="1"/>
      <p:bldP spid="24" grpId="3" animBg="1"/>
      <p:bldP spid="24" grpId="4" animBg="1"/>
      <p:bldP spid="25" grpId="0" animBg="1"/>
      <p:bldP spid="25" grpId="1" animBg="1"/>
      <p:bldP spid="25" grpId="2" animBg="1"/>
      <p:bldP spid="25" grpId="3" animBg="1"/>
      <p:bldP spid="25" grpId="4" animBg="1"/>
      <p:bldP spid="26" grpId="0" animBg="1"/>
      <p:bldP spid="26" grpId="1" animBg="1"/>
      <p:bldP spid="26" grpId="2" animBg="1"/>
      <p:bldP spid="26" grpId="3" animBg="1"/>
      <p:bldP spid="26" grpId="4" animBg="1"/>
      <p:bldP spid="27" grpId="0" animBg="1"/>
      <p:bldP spid="27" grpId="1" animBg="1"/>
      <p:bldP spid="27" grpId="2" animBg="1"/>
      <p:bldP spid="27" grpId="3" animBg="1"/>
      <p:bldP spid="27" grpId="4" animBg="1"/>
      <p:bldP spid="28" grpId="0" animBg="1"/>
      <p:bldP spid="28" grpId="1" animBg="1"/>
      <p:bldP spid="28" grpId="2" animBg="1"/>
      <p:bldP spid="28" grpId="3" animBg="1"/>
      <p:bldP spid="28" grpId="4" animBg="1"/>
      <p:bldP spid="29" grpId="0" animBg="1"/>
      <p:bldP spid="29" grpId="1" animBg="1"/>
      <p:bldP spid="29" grpId="2" animBg="1"/>
      <p:bldP spid="29" grpId="3" animBg="1"/>
      <p:bldP spid="29" grpId="4" animBg="1"/>
      <p:bldP spid="30" grpId="0" animBg="1"/>
      <p:bldP spid="30" grpId="1" animBg="1"/>
      <p:bldP spid="30" grpId="2" animBg="1"/>
      <p:bldP spid="30" grpId="3" animBg="1"/>
      <p:bldP spid="30" grpId="4" animBg="1"/>
      <p:bldP spid="31" grpId="0" animBg="1"/>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paisajes naturales muy hermosos - lagos, ríos, playas, amaneceres, nieve, montañas, árboles, rocas, belleza natural (11).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Marco"/>
          <p:cNvSpPr/>
          <p:nvPr/>
        </p:nvSpPr>
        <p:spPr>
          <a:xfrm>
            <a:off x="3500430" y="1928808"/>
            <a:ext cx="2143140" cy="642942"/>
          </a:xfrm>
          <a:prstGeom prst="frame">
            <a:avLst>
              <a:gd name="adj1" fmla="val 30278"/>
            </a:avLst>
          </a:prstGeom>
          <a:blipFill dpi="0" rotWithShape="1">
            <a:blip r:embed="rId3" cstate="print">
              <a:duotone>
                <a:prstClr val="black"/>
                <a:srgbClr val="FFFF00">
                  <a:tint val="45000"/>
                  <a:satMod val="400000"/>
                </a:srgbClr>
              </a:duotone>
              <a:lum bright="40000" contras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 name="3 Marco"/>
          <p:cNvSpPr/>
          <p:nvPr/>
        </p:nvSpPr>
        <p:spPr>
          <a:xfrm>
            <a:off x="3500430" y="2571750"/>
            <a:ext cx="2143140" cy="642942"/>
          </a:xfrm>
          <a:prstGeom prst="frame">
            <a:avLst>
              <a:gd name="adj1" fmla="val 30278"/>
            </a:avLst>
          </a:prstGeom>
          <a:blipFill dpi="0" rotWithShape="1">
            <a:blip r:embed="rId3" cstate="print">
              <a:duotone>
                <a:prstClr val="black"/>
                <a:srgbClr val="FFFF00">
                  <a:tint val="45000"/>
                  <a:satMod val="400000"/>
                </a:srgbClr>
              </a:duotone>
              <a:lum bright="40000" contras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 name="4 Marco"/>
          <p:cNvSpPr/>
          <p:nvPr/>
        </p:nvSpPr>
        <p:spPr>
          <a:xfrm rot="5400000">
            <a:off x="2536016" y="2250281"/>
            <a:ext cx="1285885" cy="642942"/>
          </a:xfrm>
          <a:prstGeom prst="frame">
            <a:avLst>
              <a:gd name="adj1" fmla="val 30278"/>
            </a:avLst>
          </a:prstGeom>
          <a:blipFill dpi="0" rotWithShape="1">
            <a:blip r:embed="rId4" cstate="print">
              <a:duotone>
                <a:prstClr val="black"/>
                <a:srgbClr val="FFFF00">
                  <a:tint val="45000"/>
                  <a:satMod val="400000"/>
                </a:srgbClr>
              </a:duotone>
              <a:lum bright="40000" contras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Marco"/>
          <p:cNvSpPr/>
          <p:nvPr/>
        </p:nvSpPr>
        <p:spPr>
          <a:xfrm rot="5400000">
            <a:off x="5322099" y="2250280"/>
            <a:ext cx="1285885" cy="642942"/>
          </a:xfrm>
          <a:prstGeom prst="frame">
            <a:avLst>
              <a:gd name="adj1" fmla="val 30278"/>
            </a:avLst>
          </a:prstGeom>
          <a:blipFill dpi="0" rotWithShape="1">
            <a:blip r:embed="rId4" cstate="print">
              <a:duotone>
                <a:prstClr val="black"/>
                <a:srgbClr val="FFFF00">
                  <a:tint val="45000"/>
                  <a:satMod val="400000"/>
                </a:srgbClr>
              </a:duotone>
              <a:lum bright="40000" contras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Marco"/>
          <p:cNvSpPr/>
          <p:nvPr/>
        </p:nvSpPr>
        <p:spPr>
          <a:xfrm>
            <a:off x="3786182" y="1285866"/>
            <a:ext cx="1643074" cy="642942"/>
          </a:xfrm>
          <a:prstGeom prst="frame">
            <a:avLst>
              <a:gd name="adj1" fmla="val 30278"/>
            </a:avLst>
          </a:prstGeom>
          <a:blipFill dpi="0" rotWithShape="1">
            <a:blip r:embed="rId5" cstate="print">
              <a:duotone>
                <a:prstClr val="black"/>
                <a:srgbClr val="FFFF00">
                  <a:tint val="45000"/>
                  <a:satMod val="400000"/>
                </a:srgbClr>
              </a:duotone>
              <a:lum bright="40000" contras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Marco"/>
          <p:cNvSpPr/>
          <p:nvPr/>
        </p:nvSpPr>
        <p:spPr>
          <a:xfrm>
            <a:off x="3786182" y="3214692"/>
            <a:ext cx="1643074" cy="642942"/>
          </a:xfrm>
          <a:prstGeom prst="frame">
            <a:avLst>
              <a:gd name="adj1" fmla="val 30278"/>
            </a:avLst>
          </a:prstGeom>
          <a:blipFill dpi="0" rotWithShape="1">
            <a:blip r:embed="rId5" cstate="print">
              <a:duotone>
                <a:prstClr val="black"/>
                <a:srgbClr val="FFFF00">
                  <a:tint val="45000"/>
                  <a:satMod val="400000"/>
                </a:srgbClr>
              </a:duotone>
              <a:lum bright="40000" contras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Marco"/>
          <p:cNvSpPr/>
          <p:nvPr/>
        </p:nvSpPr>
        <p:spPr>
          <a:xfrm rot="5400000">
            <a:off x="2071671" y="2285997"/>
            <a:ext cx="928692" cy="642942"/>
          </a:xfrm>
          <a:prstGeom prst="frame">
            <a:avLst>
              <a:gd name="adj1" fmla="val 30278"/>
            </a:avLst>
          </a:prstGeom>
          <a:blipFill dpi="0" rotWithShape="1">
            <a:blip r:embed="rId6" cstate="print">
              <a:duotone>
                <a:prstClr val="black"/>
                <a:srgbClr val="FFFF00">
                  <a:tint val="45000"/>
                  <a:satMod val="400000"/>
                </a:srgbClr>
              </a:duotone>
              <a:lum bright="40000" contras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Marco"/>
          <p:cNvSpPr/>
          <p:nvPr/>
        </p:nvSpPr>
        <p:spPr>
          <a:xfrm rot="5400000">
            <a:off x="6143637" y="2285997"/>
            <a:ext cx="928692" cy="642942"/>
          </a:xfrm>
          <a:prstGeom prst="frame">
            <a:avLst>
              <a:gd name="adj1" fmla="val 30278"/>
            </a:avLst>
          </a:prstGeom>
          <a:blipFill dpi="0" rotWithShape="1">
            <a:blip r:embed="rId6" cstate="print">
              <a:duotone>
                <a:prstClr val="black"/>
                <a:srgbClr val="FFFF00">
                  <a:tint val="45000"/>
                  <a:satMod val="400000"/>
                </a:srgbClr>
              </a:duotone>
              <a:lum bright="40000" contras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Marco"/>
          <p:cNvSpPr/>
          <p:nvPr/>
        </p:nvSpPr>
        <p:spPr>
          <a:xfrm>
            <a:off x="4000496" y="642924"/>
            <a:ext cx="1285884" cy="642942"/>
          </a:xfrm>
          <a:prstGeom prst="frame">
            <a:avLst>
              <a:gd name="adj1" fmla="val 30278"/>
            </a:avLst>
          </a:prstGeom>
          <a:blipFill dpi="0" rotWithShape="1">
            <a:blip r:embed="rId4" cstate="print">
              <a:duotone>
                <a:prstClr val="black"/>
                <a:srgbClr val="FFFF00">
                  <a:tint val="45000"/>
                  <a:satMod val="400000"/>
                </a:srgbClr>
              </a:duotone>
              <a:lum bright="40000" contras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Marco"/>
          <p:cNvSpPr/>
          <p:nvPr/>
        </p:nvSpPr>
        <p:spPr>
          <a:xfrm>
            <a:off x="4000496" y="3857634"/>
            <a:ext cx="1285884" cy="642942"/>
          </a:xfrm>
          <a:prstGeom prst="frame">
            <a:avLst>
              <a:gd name="adj1" fmla="val 30278"/>
            </a:avLst>
          </a:prstGeom>
          <a:blipFill dpi="0" rotWithShape="1">
            <a:blip r:embed="rId4" cstate="print">
              <a:duotone>
                <a:prstClr val="black"/>
                <a:srgbClr val="FFFF00">
                  <a:tint val="45000"/>
                  <a:satMod val="400000"/>
                </a:srgbClr>
              </a:duotone>
              <a:lum bright="40000" contras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Marco"/>
          <p:cNvSpPr/>
          <p:nvPr/>
        </p:nvSpPr>
        <p:spPr>
          <a:xfrm rot="5400000">
            <a:off x="1714480" y="2428874"/>
            <a:ext cx="571504" cy="428628"/>
          </a:xfrm>
          <a:prstGeom prst="frame">
            <a:avLst>
              <a:gd name="adj1" fmla="val 30278"/>
            </a:avLst>
          </a:prstGeom>
          <a:blipFill dpi="0" rotWithShape="1">
            <a:blip r:embed="rId7" cstate="print">
              <a:duotone>
                <a:prstClr val="black"/>
                <a:srgbClr val="FFFF00">
                  <a:tint val="45000"/>
                  <a:satMod val="400000"/>
                </a:srgbClr>
              </a:duotone>
              <a:lum bright="40000" contras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Marco"/>
          <p:cNvSpPr/>
          <p:nvPr/>
        </p:nvSpPr>
        <p:spPr>
          <a:xfrm rot="5400000">
            <a:off x="6858016" y="2357436"/>
            <a:ext cx="642942" cy="500066"/>
          </a:xfrm>
          <a:prstGeom prst="frame">
            <a:avLst>
              <a:gd name="adj1" fmla="val 30278"/>
            </a:avLst>
          </a:prstGeom>
          <a:blipFill dpi="0" rotWithShape="1">
            <a:blip r:embed="rId8" cstate="print">
              <a:duotone>
                <a:prstClr val="black"/>
                <a:srgbClr val="FFFF00">
                  <a:tint val="45000"/>
                  <a:satMod val="400000"/>
                </a:srgbClr>
              </a:duotone>
              <a:lum bright="40000" contras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Marco"/>
          <p:cNvSpPr/>
          <p:nvPr/>
        </p:nvSpPr>
        <p:spPr>
          <a:xfrm>
            <a:off x="4143372" y="214296"/>
            <a:ext cx="1000132" cy="428646"/>
          </a:xfrm>
          <a:prstGeom prst="frame">
            <a:avLst>
              <a:gd name="adj1" fmla="val 30278"/>
            </a:avLst>
          </a:prstGeom>
          <a:blipFill dpi="0" rotWithShape="1">
            <a:blip r:embed="rId9" cstate="print">
              <a:duotone>
                <a:prstClr val="black"/>
                <a:srgbClr val="FFFF00">
                  <a:tint val="45000"/>
                  <a:satMod val="400000"/>
                </a:srgbClr>
              </a:duotone>
              <a:lum bright="40000" contras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15 Marco"/>
          <p:cNvSpPr/>
          <p:nvPr/>
        </p:nvSpPr>
        <p:spPr>
          <a:xfrm>
            <a:off x="4143372" y="4500576"/>
            <a:ext cx="1000132" cy="428646"/>
          </a:xfrm>
          <a:prstGeom prst="frame">
            <a:avLst>
              <a:gd name="adj1" fmla="val 30278"/>
            </a:avLst>
          </a:prstGeom>
          <a:blipFill dpi="0" rotWithShape="1">
            <a:blip r:embed="rId9" cstate="print">
              <a:duotone>
                <a:prstClr val="black"/>
                <a:srgbClr val="FFFF00">
                  <a:tint val="45000"/>
                  <a:satMod val="400000"/>
                </a:srgbClr>
              </a:duotone>
              <a:lum bright="40000" contras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7" name="16 Marco"/>
          <p:cNvSpPr/>
          <p:nvPr/>
        </p:nvSpPr>
        <p:spPr>
          <a:xfrm rot="5400000">
            <a:off x="1393009" y="2464593"/>
            <a:ext cx="428628" cy="357190"/>
          </a:xfrm>
          <a:prstGeom prst="frame">
            <a:avLst>
              <a:gd name="adj1" fmla="val 30278"/>
            </a:avLst>
          </a:prstGeom>
          <a:blipFill dpi="0" rotWithShape="1">
            <a:blip r:embed="rId10" cstate="print">
              <a:duotone>
                <a:prstClr val="black"/>
                <a:srgbClr val="FFFF00">
                  <a:tint val="45000"/>
                  <a:satMod val="400000"/>
                </a:srgbClr>
              </a:duotone>
              <a:lum bright="40000" contras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8" name="17 Marco"/>
          <p:cNvSpPr/>
          <p:nvPr/>
        </p:nvSpPr>
        <p:spPr>
          <a:xfrm rot="5400000">
            <a:off x="7393801" y="2464593"/>
            <a:ext cx="428628" cy="357190"/>
          </a:xfrm>
          <a:prstGeom prst="frame">
            <a:avLst>
              <a:gd name="adj1" fmla="val 30278"/>
            </a:avLst>
          </a:prstGeom>
          <a:blipFill dpi="0" rotWithShape="1">
            <a:blip r:embed="rId10" cstate="print">
              <a:duotone>
                <a:prstClr val="black"/>
                <a:srgbClr val="FFFF00">
                  <a:tint val="45000"/>
                  <a:satMod val="400000"/>
                </a:srgbClr>
              </a:duotone>
              <a:lum bright="40000" contras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9" name="18 Rectángulo"/>
          <p:cNvSpPr/>
          <p:nvPr/>
        </p:nvSpPr>
        <p:spPr>
          <a:xfrm>
            <a:off x="-285784" y="-214332"/>
            <a:ext cx="9787006" cy="5715040"/>
          </a:xfrm>
          <a:prstGeom prst="rect">
            <a:avLst/>
          </a:prstGeom>
          <a:gradFill>
            <a:gsLst>
              <a:gs pos="0">
                <a:srgbClr val="DDEBCF"/>
              </a:gs>
              <a:gs pos="50000">
                <a:srgbClr val="9CB86E"/>
              </a:gs>
              <a:gs pos="100000">
                <a:srgbClr val="156B13"/>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9"/>
                                        </p:tgtEl>
                                        <p:attrNameLst>
                                          <p:attrName>style.visibility</p:attrName>
                                        </p:attrNameLst>
                                      </p:cBhvr>
                                      <p:to>
                                        <p:strVal val="hidden"/>
                                      </p:to>
                                    </p:set>
                                  </p:childTnLst>
                                </p:cTn>
                              </p:par>
                              <p:par>
                                <p:cTn id="7" presetID="2" presetClass="entr" presetSubtype="4" fill="hold" grpId="0"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additive="base">
                                        <p:cTn id="9" dur="2000" fill="hold"/>
                                        <p:tgtEl>
                                          <p:spTgt spid="3"/>
                                        </p:tgtEl>
                                        <p:attrNameLst>
                                          <p:attrName>ppt_x</p:attrName>
                                        </p:attrNameLst>
                                      </p:cBhvr>
                                      <p:tavLst>
                                        <p:tav tm="0">
                                          <p:val>
                                            <p:strVal val="#ppt_x"/>
                                          </p:val>
                                        </p:tav>
                                        <p:tav tm="100000">
                                          <p:val>
                                            <p:strVal val="#ppt_x"/>
                                          </p:val>
                                        </p:tav>
                                      </p:tavLst>
                                    </p:anim>
                                    <p:anim calcmode="lin" valueType="num">
                                      <p:cBhvr additive="base">
                                        <p:cTn id="10" dur="2000" fill="hold"/>
                                        <p:tgtEl>
                                          <p:spTgt spid="3"/>
                                        </p:tgtEl>
                                        <p:attrNameLst>
                                          <p:attrName>ppt_y</p:attrName>
                                        </p:attrNameLst>
                                      </p:cBhvr>
                                      <p:tavLst>
                                        <p:tav tm="0">
                                          <p:val>
                                            <p:strVal val="1+#ppt_h/2"/>
                                          </p:val>
                                        </p:tav>
                                        <p:tav tm="100000">
                                          <p:val>
                                            <p:strVal val="#ppt_y"/>
                                          </p:val>
                                        </p:tav>
                                      </p:tavLst>
                                    </p:anim>
                                  </p:childTnLst>
                                </p:cTn>
                              </p:par>
                              <p:par>
                                <p:cTn id="11" presetID="2" presetClass="entr" presetSubtype="4" fill="hold" grpId="0" nodeType="with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additive="base">
                                        <p:cTn id="13" dur="2000" fill="hold"/>
                                        <p:tgtEl>
                                          <p:spTgt spid="7"/>
                                        </p:tgtEl>
                                        <p:attrNameLst>
                                          <p:attrName>ppt_x</p:attrName>
                                        </p:attrNameLst>
                                      </p:cBhvr>
                                      <p:tavLst>
                                        <p:tav tm="0">
                                          <p:val>
                                            <p:strVal val="#ppt_x"/>
                                          </p:val>
                                        </p:tav>
                                        <p:tav tm="100000">
                                          <p:val>
                                            <p:strVal val="#ppt_x"/>
                                          </p:val>
                                        </p:tav>
                                      </p:tavLst>
                                    </p:anim>
                                    <p:anim calcmode="lin" valueType="num">
                                      <p:cBhvr additive="base">
                                        <p:cTn id="14" dur="2000" fill="hold"/>
                                        <p:tgtEl>
                                          <p:spTgt spid="7"/>
                                        </p:tgtEl>
                                        <p:attrNameLst>
                                          <p:attrName>ppt_y</p:attrName>
                                        </p:attrNameLst>
                                      </p:cBhvr>
                                      <p:tavLst>
                                        <p:tav tm="0">
                                          <p:val>
                                            <p:strVal val="1+#ppt_h/2"/>
                                          </p:val>
                                        </p:tav>
                                        <p:tav tm="100000">
                                          <p:val>
                                            <p:strVal val="#ppt_y"/>
                                          </p:val>
                                        </p:tav>
                                      </p:tavLst>
                                    </p:anim>
                                  </p:childTnLst>
                                </p:cTn>
                              </p:par>
                              <p:par>
                                <p:cTn id="15" presetID="2" presetClass="entr" presetSubtype="4" fill="hold" grpId="0" nodeType="withEffect">
                                  <p:stCondLst>
                                    <p:cond delay="0"/>
                                  </p:stCondLst>
                                  <p:childTnLst>
                                    <p:set>
                                      <p:cBhvr>
                                        <p:cTn id="16" dur="1" fill="hold">
                                          <p:stCondLst>
                                            <p:cond delay="0"/>
                                          </p:stCondLst>
                                        </p:cTn>
                                        <p:tgtEl>
                                          <p:spTgt spid="11"/>
                                        </p:tgtEl>
                                        <p:attrNameLst>
                                          <p:attrName>style.visibility</p:attrName>
                                        </p:attrNameLst>
                                      </p:cBhvr>
                                      <p:to>
                                        <p:strVal val="visible"/>
                                      </p:to>
                                    </p:set>
                                    <p:anim calcmode="lin" valueType="num">
                                      <p:cBhvr additive="base">
                                        <p:cTn id="17" dur="2000" fill="hold"/>
                                        <p:tgtEl>
                                          <p:spTgt spid="11"/>
                                        </p:tgtEl>
                                        <p:attrNameLst>
                                          <p:attrName>ppt_x</p:attrName>
                                        </p:attrNameLst>
                                      </p:cBhvr>
                                      <p:tavLst>
                                        <p:tav tm="0">
                                          <p:val>
                                            <p:strVal val="#ppt_x"/>
                                          </p:val>
                                        </p:tav>
                                        <p:tav tm="100000">
                                          <p:val>
                                            <p:strVal val="#ppt_x"/>
                                          </p:val>
                                        </p:tav>
                                      </p:tavLst>
                                    </p:anim>
                                    <p:anim calcmode="lin" valueType="num">
                                      <p:cBhvr additive="base">
                                        <p:cTn id="18" dur="2000" fill="hold"/>
                                        <p:tgtEl>
                                          <p:spTgt spid="11"/>
                                        </p:tgtEl>
                                        <p:attrNameLst>
                                          <p:attrName>ppt_y</p:attrName>
                                        </p:attrNameLst>
                                      </p:cBhvr>
                                      <p:tavLst>
                                        <p:tav tm="0">
                                          <p:val>
                                            <p:strVal val="1+#ppt_h/2"/>
                                          </p:val>
                                        </p:tav>
                                        <p:tav tm="100000">
                                          <p:val>
                                            <p:strVal val="#ppt_y"/>
                                          </p:val>
                                        </p:tav>
                                      </p:tavLst>
                                    </p:anim>
                                  </p:childTnLst>
                                </p:cTn>
                              </p:par>
                              <p:par>
                                <p:cTn id="19" presetID="2" presetClass="entr" presetSubtype="4" fill="hold" grpId="0" nodeType="withEffect">
                                  <p:stCondLst>
                                    <p:cond delay="0"/>
                                  </p:stCondLst>
                                  <p:childTnLst>
                                    <p:set>
                                      <p:cBhvr>
                                        <p:cTn id="20" dur="1" fill="hold">
                                          <p:stCondLst>
                                            <p:cond delay="0"/>
                                          </p:stCondLst>
                                        </p:cTn>
                                        <p:tgtEl>
                                          <p:spTgt spid="15"/>
                                        </p:tgtEl>
                                        <p:attrNameLst>
                                          <p:attrName>style.visibility</p:attrName>
                                        </p:attrNameLst>
                                      </p:cBhvr>
                                      <p:to>
                                        <p:strVal val="visible"/>
                                      </p:to>
                                    </p:set>
                                    <p:anim calcmode="lin" valueType="num">
                                      <p:cBhvr additive="base">
                                        <p:cTn id="21" dur="2000" fill="hold"/>
                                        <p:tgtEl>
                                          <p:spTgt spid="15"/>
                                        </p:tgtEl>
                                        <p:attrNameLst>
                                          <p:attrName>ppt_x</p:attrName>
                                        </p:attrNameLst>
                                      </p:cBhvr>
                                      <p:tavLst>
                                        <p:tav tm="0">
                                          <p:val>
                                            <p:strVal val="#ppt_x"/>
                                          </p:val>
                                        </p:tav>
                                        <p:tav tm="100000">
                                          <p:val>
                                            <p:strVal val="#ppt_x"/>
                                          </p:val>
                                        </p:tav>
                                      </p:tavLst>
                                    </p:anim>
                                    <p:anim calcmode="lin" valueType="num">
                                      <p:cBhvr additive="base">
                                        <p:cTn id="22" dur="2000" fill="hold"/>
                                        <p:tgtEl>
                                          <p:spTgt spid="15"/>
                                        </p:tgtEl>
                                        <p:attrNameLst>
                                          <p:attrName>ppt_y</p:attrName>
                                        </p:attrNameLst>
                                      </p:cBhvr>
                                      <p:tavLst>
                                        <p:tav tm="0">
                                          <p:val>
                                            <p:strVal val="1+#ppt_h/2"/>
                                          </p:val>
                                        </p:tav>
                                        <p:tav tm="100000">
                                          <p:val>
                                            <p:strVal val="#ppt_y"/>
                                          </p:val>
                                        </p:tav>
                                      </p:tavLst>
                                    </p:anim>
                                  </p:childTnLst>
                                </p:cTn>
                              </p:par>
                              <p:par>
                                <p:cTn id="23" presetID="2" presetClass="entr" presetSubtype="1" fill="hold" grpId="0" nodeType="withEffect">
                                  <p:stCondLst>
                                    <p:cond delay="0"/>
                                  </p:stCondLst>
                                  <p:childTnLst>
                                    <p:set>
                                      <p:cBhvr>
                                        <p:cTn id="24" dur="1" fill="hold">
                                          <p:stCondLst>
                                            <p:cond delay="0"/>
                                          </p:stCondLst>
                                        </p:cTn>
                                        <p:tgtEl>
                                          <p:spTgt spid="4"/>
                                        </p:tgtEl>
                                        <p:attrNameLst>
                                          <p:attrName>style.visibility</p:attrName>
                                        </p:attrNameLst>
                                      </p:cBhvr>
                                      <p:to>
                                        <p:strVal val="visible"/>
                                      </p:to>
                                    </p:set>
                                    <p:anim calcmode="lin" valueType="num">
                                      <p:cBhvr additive="base">
                                        <p:cTn id="25" dur="2000" fill="hold"/>
                                        <p:tgtEl>
                                          <p:spTgt spid="4"/>
                                        </p:tgtEl>
                                        <p:attrNameLst>
                                          <p:attrName>ppt_x</p:attrName>
                                        </p:attrNameLst>
                                      </p:cBhvr>
                                      <p:tavLst>
                                        <p:tav tm="0">
                                          <p:val>
                                            <p:strVal val="#ppt_x"/>
                                          </p:val>
                                        </p:tav>
                                        <p:tav tm="100000">
                                          <p:val>
                                            <p:strVal val="#ppt_x"/>
                                          </p:val>
                                        </p:tav>
                                      </p:tavLst>
                                    </p:anim>
                                    <p:anim calcmode="lin" valueType="num">
                                      <p:cBhvr additive="base">
                                        <p:cTn id="26" dur="2000" fill="hold"/>
                                        <p:tgtEl>
                                          <p:spTgt spid="4"/>
                                        </p:tgtEl>
                                        <p:attrNameLst>
                                          <p:attrName>ppt_y</p:attrName>
                                        </p:attrNameLst>
                                      </p:cBhvr>
                                      <p:tavLst>
                                        <p:tav tm="0">
                                          <p:val>
                                            <p:strVal val="0-#ppt_h/2"/>
                                          </p:val>
                                        </p:tav>
                                        <p:tav tm="100000">
                                          <p:val>
                                            <p:strVal val="#ppt_y"/>
                                          </p:val>
                                        </p:tav>
                                      </p:tavLst>
                                    </p:anim>
                                  </p:childTnLst>
                                </p:cTn>
                              </p:par>
                              <p:par>
                                <p:cTn id="27" presetID="2" presetClass="entr" presetSubtype="1" fill="hold" grpId="0" nodeType="withEffect">
                                  <p:stCondLst>
                                    <p:cond delay="0"/>
                                  </p:stCondLst>
                                  <p:childTnLst>
                                    <p:set>
                                      <p:cBhvr>
                                        <p:cTn id="28" dur="1" fill="hold">
                                          <p:stCondLst>
                                            <p:cond delay="0"/>
                                          </p:stCondLst>
                                        </p:cTn>
                                        <p:tgtEl>
                                          <p:spTgt spid="8"/>
                                        </p:tgtEl>
                                        <p:attrNameLst>
                                          <p:attrName>style.visibility</p:attrName>
                                        </p:attrNameLst>
                                      </p:cBhvr>
                                      <p:to>
                                        <p:strVal val="visible"/>
                                      </p:to>
                                    </p:set>
                                    <p:anim calcmode="lin" valueType="num">
                                      <p:cBhvr additive="base">
                                        <p:cTn id="29" dur="2000" fill="hold"/>
                                        <p:tgtEl>
                                          <p:spTgt spid="8"/>
                                        </p:tgtEl>
                                        <p:attrNameLst>
                                          <p:attrName>ppt_x</p:attrName>
                                        </p:attrNameLst>
                                      </p:cBhvr>
                                      <p:tavLst>
                                        <p:tav tm="0">
                                          <p:val>
                                            <p:strVal val="#ppt_x"/>
                                          </p:val>
                                        </p:tav>
                                        <p:tav tm="100000">
                                          <p:val>
                                            <p:strVal val="#ppt_x"/>
                                          </p:val>
                                        </p:tav>
                                      </p:tavLst>
                                    </p:anim>
                                    <p:anim calcmode="lin" valueType="num">
                                      <p:cBhvr additive="base">
                                        <p:cTn id="30" dur="2000" fill="hold"/>
                                        <p:tgtEl>
                                          <p:spTgt spid="8"/>
                                        </p:tgtEl>
                                        <p:attrNameLst>
                                          <p:attrName>ppt_y</p:attrName>
                                        </p:attrNameLst>
                                      </p:cBhvr>
                                      <p:tavLst>
                                        <p:tav tm="0">
                                          <p:val>
                                            <p:strVal val="0-#ppt_h/2"/>
                                          </p:val>
                                        </p:tav>
                                        <p:tav tm="100000">
                                          <p:val>
                                            <p:strVal val="#ppt_y"/>
                                          </p:val>
                                        </p:tav>
                                      </p:tavLst>
                                    </p:anim>
                                  </p:childTnLst>
                                </p:cTn>
                              </p:par>
                              <p:par>
                                <p:cTn id="31" presetID="2" presetClass="entr" presetSubtype="1" fill="hold" grpId="0" nodeType="withEffect">
                                  <p:stCondLst>
                                    <p:cond delay="0"/>
                                  </p:stCondLst>
                                  <p:childTnLst>
                                    <p:set>
                                      <p:cBhvr>
                                        <p:cTn id="32" dur="1" fill="hold">
                                          <p:stCondLst>
                                            <p:cond delay="0"/>
                                          </p:stCondLst>
                                        </p:cTn>
                                        <p:tgtEl>
                                          <p:spTgt spid="12"/>
                                        </p:tgtEl>
                                        <p:attrNameLst>
                                          <p:attrName>style.visibility</p:attrName>
                                        </p:attrNameLst>
                                      </p:cBhvr>
                                      <p:to>
                                        <p:strVal val="visible"/>
                                      </p:to>
                                    </p:set>
                                    <p:anim calcmode="lin" valueType="num">
                                      <p:cBhvr additive="base">
                                        <p:cTn id="33" dur="2000" fill="hold"/>
                                        <p:tgtEl>
                                          <p:spTgt spid="12"/>
                                        </p:tgtEl>
                                        <p:attrNameLst>
                                          <p:attrName>ppt_x</p:attrName>
                                        </p:attrNameLst>
                                      </p:cBhvr>
                                      <p:tavLst>
                                        <p:tav tm="0">
                                          <p:val>
                                            <p:strVal val="#ppt_x"/>
                                          </p:val>
                                        </p:tav>
                                        <p:tav tm="100000">
                                          <p:val>
                                            <p:strVal val="#ppt_x"/>
                                          </p:val>
                                        </p:tav>
                                      </p:tavLst>
                                    </p:anim>
                                    <p:anim calcmode="lin" valueType="num">
                                      <p:cBhvr additive="base">
                                        <p:cTn id="34" dur="2000" fill="hold"/>
                                        <p:tgtEl>
                                          <p:spTgt spid="12"/>
                                        </p:tgtEl>
                                        <p:attrNameLst>
                                          <p:attrName>ppt_y</p:attrName>
                                        </p:attrNameLst>
                                      </p:cBhvr>
                                      <p:tavLst>
                                        <p:tav tm="0">
                                          <p:val>
                                            <p:strVal val="0-#ppt_h/2"/>
                                          </p:val>
                                        </p:tav>
                                        <p:tav tm="100000">
                                          <p:val>
                                            <p:strVal val="#ppt_y"/>
                                          </p:val>
                                        </p:tav>
                                      </p:tavLst>
                                    </p:anim>
                                  </p:childTnLst>
                                </p:cTn>
                              </p:par>
                              <p:par>
                                <p:cTn id="35" presetID="2" presetClass="entr" presetSubtype="1" fill="hold" grpId="0" nodeType="withEffect">
                                  <p:stCondLst>
                                    <p:cond delay="0"/>
                                  </p:stCondLst>
                                  <p:childTnLst>
                                    <p:set>
                                      <p:cBhvr>
                                        <p:cTn id="36" dur="1" fill="hold">
                                          <p:stCondLst>
                                            <p:cond delay="0"/>
                                          </p:stCondLst>
                                        </p:cTn>
                                        <p:tgtEl>
                                          <p:spTgt spid="16"/>
                                        </p:tgtEl>
                                        <p:attrNameLst>
                                          <p:attrName>style.visibility</p:attrName>
                                        </p:attrNameLst>
                                      </p:cBhvr>
                                      <p:to>
                                        <p:strVal val="visible"/>
                                      </p:to>
                                    </p:set>
                                    <p:anim calcmode="lin" valueType="num">
                                      <p:cBhvr additive="base">
                                        <p:cTn id="37" dur="2000" fill="hold"/>
                                        <p:tgtEl>
                                          <p:spTgt spid="16"/>
                                        </p:tgtEl>
                                        <p:attrNameLst>
                                          <p:attrName>ppt_x</p:attrName>
                                        </p:attrNameLst>
                                      </p:cBhvr>
                                      <p:tavLst>
                                        <p:tav tm="0">
                                          <p:val>
                                            <p:strVal val="#ppt_x"/>
                                          </p:val>
                                        </p:tav>
                                        <p:tav tm="100000">
                                          <p:val>
                                            <p:strVal val="#ppt_x"/>
                                          </p:val>
                                        </p:tav>
                                      </p:tavLst>
                                    </p:anim>
                                    <p:anim calcmode="lin" valueType="num">
                                      <p:cBhvr additive="base">
                                        <p:cTn id="38" dur="2000" fill="hold"/>
                                        <p:tgtEl>
                                          <p:spTgt spid="16"/>
                                        </p:tgtEl>
                                        <p:attrNameLst>
                                          <p:attrName>ppt_y</p:attrName>
                                        </p:attrNameLst>
                                      </p:cBhvr>
                                      <p:tavLst>
                                        <p:tav tm="0">
                                          <p:val>
                                            <p:strVal val="0-#ppt_h/2"/>
                                          </p:val>
                                        </p:tav>
                                        <p:tav tm="100000">
                                          <p:val>
                                            <p:strVal val="#ppt_y"/>
                                          </p:val>
                                        </p:tav>
                                      </p:tavLst>
                                    </p:anim>
                                  </p:childTnLst>
                                </p:cTn>
                              </p:par>
                              <p:par>
                                <p:cTn id="39" presetID="2" presetClass="entr" presetSubtype="2" fill="hold" grpId="0" nodeType="withEffect">
                                  <p:stCondLst>
                                    <p:cond delay="0"/>
                                  </p:stCondLst>
                                  <p:childTnLst>
                                    <p:set>
                                      <p:cBhvr>
                                        <p:cTn id="40" dur="1" fill="hold">
                                          <p:stCondLst>
                                            <p:cond delay="0"/>
                                          </p:stCondLst>
                                        </p:cTn>
                                        <p:tgtEl>
                                          <p:spTgt spid="5"/>
                                        </p:tgtEl>
                                        <p:attrNameLst>
                                          <p:attrName>style.visibility</p:attrName>
                                        </p:attrNameLst>
                                      </p:cBhvr>
                                      <p:to>
                                        <p:strVal val="visible"/>
                                      </p:to>
                                    </p:set>
                                    <p:anim calcmode="lin" valueType="num">
                                      <p:cBhvr additive="base">
                                        <p:cTn id="41" dur="2000" fill="hold"/>
                                        <p:tgtEl>
                                          <p:spTgt spid="5"/>
                                        </p:tgtEl>
                                        <p:attrNameLst>
                                          <p:attrName>ppt_x</p:attrName>
                                        </p:attrNameLst>
                                      </p:cBhvr>
                                      <p:tavLst>
                                        <p:tav tm="0">
                                          <p:val>
                                            <p:strVal val="1+#ppt_w/2"/>
                                          </p:val>
                                        </p:tav>
                                        <p:tav tm="100000">
                                          <p:val>
                                            <p:strVal val="#ppt_x"/>
                                          </p:val>
                                        </p:tav>
                                      </p:tavLst>
                                    </p:anim>
                                    <p:anim calcmode="lin" valueType="num">
                                      <p:cBhvr additive="base">
                                        <p:cTn id="42" dur="2000" fill="hold"/>
                                        <p:tgtEl>
                                          <p:spTgt spid="5"/>
                                        </p:tgtEl>
                                        <p:attrNameLst>
                                          <p:attrName>ppt_y</p:attrName>
                                        </p:attrNameLst>
                                      </p:cBhvr>
                                      <p:tavLst>
                                        <p:tav tm="0">
                                          <p:val>
                                            <p:strVal val="#ppt_y"/>
                                          </p:val>
                                        </p:tav>
                                        <p:tav tm="100000">
                                          <p:val>
                                            <p:strVal val="#ppt_y"/>
                                          </p:val>
                                        </p:tav>
                                      </p:tavLst>
                                    </p:anim>
                                  </p:childTnLst>
                                </p:cTn>
                              </p:par>
                              <p:par>
                                <p:cTn id="43" presetID="2" presetClass="entr" presetSubtype="2" fill="hold" grpId="0" nodeType="withEffect">
                                  <p:stCondLst>
                                    <p:cond delay="0"/>
                                  </p:stCondLst>
                                  <p:childTnLst>
                                    <p:set>
                                      <p:cBhvr>
                                        <p:cTn id="44" dur="1" fill="hold">
                                          <p:stCondLst>
                                            <p:cond delay="0"/>
                                          </p:stCondLst>
                                        </p:cTn>
                                        <p:tgtEl>
                                          <p:spTgt spid="9"/>
                                        </p:tgtEl>
                                        <p:attrNameLst>
                                          <p:attrName>style.visibility</p:attrName>
                                        </p:attrNameLst>
                                      </p:cBhvr>
                                      <p:to>
                                        <p:strVal val="visible"/>
                                      </p:to>
                                    </p:set>
                                    <p:anim calcmode="lin" valueType="num">
                                      <p:cBhvr additive="base">
                                        <p:cTn id="45" dur="2000" fill="hold"/>
                                        <p:tgtEl>
                                          <p:spTgt spid="9"/>
                                        </p:tgtEl>
                                        <p:attrNameLst>
                                          <p:attrName>ppt_x</p:attrName>
                                        </p:attrNameLst>
                                      </p:cBhvr>
                                      <p:tavLst>
                                        <p:tav tm="0">
                                          <p:val>
                                            <p:strVal val="1+#ppt_w/2"/>
                                          </p:val>
                                        </p:tav>
                                        <p:tav tm="100000">
                                          <p:val>
                                            <p:strVal val="#ppt_x"/>
                                          </p:val>
                                        </p:tav>
                                      </p:tavLst>
                                    </p:anim>
                                    <p:anim calcmode="lin" valueType="num">
                                      <p:cBhvr additive="base">
                                        <p:cTn id="46" dur="2000" fill="hold"/>
                                        <p:tgtEl>
                                          <p:spTgt spid="9"/>
                                        </p:tgtEl>
                                        <p:attrNameLst>
                                          <p:attrName>ppt_y</p:attrName>
                                        </p:attrNameLst>
                                      </p:cBhvr>
                                      <p:tavLst>
                                        <p:tav tm="0">
                                          <p:val>
                                            <p:strVal val="#ppt_y"/>
                                          </p:val>
                                        </p:tav>
                                        <p:tav tm="100000">
                                          <p:val>
                                            <p:strVal val="#ppt_y"/>
                                          </p:val>
                                        </p:tav>
                                      </p:tavLst>
                                    </p:anim>
                                  </p:childTnLst>
                                </p:cTn>
                              </p:par>
                              <p:par>
                                <p:cTn id="47" presetID="2" presetClass="entr" presetSubtype="2" fill="hold" grpId="0" nodeType="withEffect">
                                  <p:stCondLst>
                                    <p:cond delay="0"/>
                                  </p:stCondLst>
                                  <p:childTnLst>
                                    <p:set>
                                      <p:cBhvr>
                                        <p:cTn id="48" dur="1" fill="hold">
                                          <p:stCondLst>
                                            <p:cond delay="0"/>
                                          </p:stCondLst>
                                        </p:cTn>
                                        <p:tgtEl>
                                          <p:spTgt spid="13"/>
                                        </p:tgtEl>
                                        <p:attrNameLst>
                                          <p:attrName>style.visibility</p:attrName>
                                        </p:attrNameLst>
                                      </p:cBhvr>
                                      <p:to>
                                        <p:strVal val="visible"/>
                                      </p:to>
                                    </p:set>
                                    <p:anim calcmode="lin" valueType="num">
                                      <p:cBhvr additive="base">
                                        <p:cTn id="49" dur="2000" fill="hold"/>
                                        <p:tgtEl>
                                          <p:spTgt spid="13"/>
                                        </p:tgtEl>
                                        <p:attrNameLst>
                                          <p:attrName>ppt_x</p:attrName>
                                        </p:attrNameLst>
                                      </p:cBhvr>
                                      <p:tavLst>
                                        <p:tav tm="0">
                                          <p:val>
                                            <p:strVal val="1+#ppt_w/2"/>
                                          </p:val>
                                        </p:tav>
                                        <p:tav tm="100000">
                                          <p:val>
                                            <p:strVal val="#ppt_x"/>
                                          </p:val>
                                        </p:tav>
                                      </p:tavLst>
                                    </p:anim>
                                    <p:anim calcmode="lin" valueType="num">
                                      <p:cBhvr additive="base">
                                        <p:cTn id="50" dur="2000" fill="hold"/>
                                        <p:tgtEl>
                                          <p:spTgt spid="13"/>
                                        </p:tgtEl>
                                        <p:attrNameLst>
                                          <p:attrName>ppt_y</p:attrName>
                                        </p:attrNameLst>
                                      </p:cBhvr>
                                      <p:tavLst>
                                        <p:tav tm="0">
                                          <p:val>
                                            <p:strVal val="#ppt_y"/>
                                          </p:val>
                                        </p:tav>
                                        <p:tav tm="100000">
                                          <p:val>
                                            <p:strVal val="#ppt_y"/>
                                          </p:val>
                                        </p:tav>
                                      </p:tavLst>
                                    </p:anim>
                                  </p:childTnLst>
                                </p:cTn>
                              </p:par>
                              <p:par>
                                <p:cTn id="51" presetID="2" presetClass="entr" presetSubtype="2" fill="hold" grpId="0" nodeType="withEffect">
                                  <p:stCondLst>
                                    <p:cond delay="0"/>
                                  </p:stCondLst>
                                  <p:childTnLst>
                                    <p:set>
                                      <p:cBhvr>
                                        <p:cTn id="52" dur="1" fill="hold">
                                          <p:stCondLst>
                                            <p:cond delay="0"/>
                                          </p:stCondLst>
                                        </p:cTn>
                                        <p:tgtEl>
                                          <p:spTgt spid="17"/>
                                        </p:tgtEl>
                                        <p:attrNameLst>
                                          <p:attrName>style.visibility</p:attrName>
                                        </p:attrNameLst>
                                      </p:cBhvr>
                                      <p:to>
                                        <p:strVal val="visible"/>
                                      </p:to>
                                    </p:set>
                                    <p:anim calcmode="lin" valueType="num">
                                      <p:cBhvr additive="base">
                                        <p:cTn id="53" dur="2000" fill="hold"/>
                                        <p:tgtEl>
                                          <p:spTgt spid="17"/>
                                        </p:tgtEl>
                                        <p:attrNameLst>
                                          <p:attrName>ppt_x</p:attrName>
                                        </p:attrNameLst>
                                      </p:cBhvr>
                                      <p:tavLst>
                                        <p:tav tm="0">
                                          <p:val>
                                            <p:strVal val="1+#ppt_w/2"/>
                                          </p:val>
                                        </p:tav>
                                        <p:tav tm="100000">
                                          <p:val>
                                            <p:strVal val="#ppt_x"/>
                                          </p:val>
                                        </p:tav>
                                      </p:tavLst>
                                    </p:anim>
                                    <p:anim calcmode="lin" valueType="num">
                                      <p:cBhvr additive="base">
                                        <p:cTn id="54" dur="2000" fill="hold"/>
                                        <p:tgtEl>
                                          <p:spTgt spid="17"/>
                                        </p:tgtEl>
                                        <p:attrNameLst>
                                          <p:attrName>ppt_y</p:attrName>
                                        </p:attrNameLst>
                                      </p:cBhvr>
                                      <p:tavLst>
                                        <p:tav tm="0">
                                          <p:val>
                                            <p:strVal val="#ppt_y"/>
                                          </p:val>
                                        </p:tav>
                                        <p:tav tm="100000">
                                          <p:val>
                                            <p:strVal val="#ppt_y"/>
                                          </p:val>
                                        </p:tav>
                                      </p:tavLst>
                                    </p:anim>
                                  </p:childTnLst>
                                </p:cTn>
                              </p:par>
                              <p:par>
                                <p:cTn id="55" presetID="2" presetClass="entr" presetSubtype="8" fill="hold" grpId="0" nodeType="withEffect">
                                  <p:stCondLst>
                                    <p:cond delay="0"/>
                                  </p:stCondLst>
                                  <p:childTnLst>
                                    <p:set>
                                      <p:cBhvr>
                                        <p:cTn id="56" dur="1" fill="hold">
                                          <p:stCondLst>
                                            <p:cond delay="0"/>
                                          </p:stCondLst>
                                        </p:cTn>
                                        <p:tgtEl>
                                          <p:spTgt spid="6"/>
                                        </p:tgtEl>
                                        <p:attrNameLst>
                                          <p:attrName>style.visibility</p:attrName>
                                        </p:attrNameLst>
                                      </p:cBhvr>
                                      <p:to>
                                        <p:strVal val="visible"/>
                                      </p:to>
                                    </p:set>
                                    <p:anim calcmode="lin" valueType="num">
                                      <p:cBhvr additive="base">
                                        <p:cTn id="57" dur="2000" fill="hold"/>
                                        <p:tgtEl>
                                          <p:spTgt spid="6"/>
                                        </p:tgtEl>
                                        <p:attrNameLst>
                                          <p:attrName>ppt_x</p:attrName>
                                        </p:attrNameLst>
                                      </p:cBhvr>
                                      <p:tavLst>
                                        <p:tav tm="0">
                                          <p:val>
                                            <p:strVal val="0-#ppt_w/2"/>
                                          </p:val>
                                        </p:tav>
                                        <p:tav tm="100000">
                                          <p:val>
                                            <p:strVal val="#ppt_x"/>
                                          </p:val>
                                        </p:tav>
                                      </p:tavLst>
                                    </p:anim>
                                    <p:anim calcmode="lin" valueType="num">
                                      <p:cBhvr additive="base">
                                        <p:cTn id="58" dur="2000" fill="hold"/>
                                        <p:tgtEl>
                                          <p:spTgt spid="6"/>
                                        </p:tgtEl>
                                        <p:attrNameLst>
                                          <p:attrName>ppt_y</p:attrName>
                                        </p:attrNameLst>
                                      </p:cBhvr>
                                      <p:tavLst>
                                        <p:tav tm="0">
                                          <p:val>
                                            <p:strVal val="#ppt_y"/>
                                          </p:val>
                                        </p:tav>
                                        <p:tav tm="100000">
                                          <p:val>
                                            <p:strVal val="#ppt_y"/>
                                          </p:val>
                                        </p:tav>
                                      </p:tavLst>
                                    </p:anim>
                                  </p:childTnLst>
                                </p:cTn>
                              </p:par>
                              <p:par>
                                <p:cTn id="59" presetID="2" presetClass="entr" presetSubtype="8" fill="hold" grpId="0" nodeType="withEffect">
                                  <p:stCondLst>
                                    <p:cond delay="0"/>
                                  </p:stCondLst>
                                  <p:childTnLst>
                                    <p:set>
                                      <p:cBhvr>
                                        <p:cTn id="60" dur="1" fill="hold">
                                          <p:stCondLst>
                                            <p:cond delay="0"/>
                                          </p:stCondLst>
                                        </p:cTn>
                                        <p:tgtEl>
                                          <p:spTgt spid="10"/>
                                        </p:tgtEl>
                                        <p:attrNameLst>
                                          <p:attrName>style.visibility</p:attrName>
                                        </p:attrNameLst>
                                      </p:cBhvr>
                                      <p:to>
                                        <p:strVal val="visible"/>
                                      </p:to>
                                    </p:set>
                                    <p:anim calcmode="lin" valueType="num">
                                      <p:cBhvr additive="base">
                                        <p:cTn id="61" dur="2000" fill="hold"/>
                                        <p:tgtEl>
                                          <p:spTgt spid="10"/>
                                        </p:tgtEl>
                                        <p:attrNameLst>
                                          <p:attrName>ppt_x</p:attrName>
                                        </p:attrNameLst>
                                      </p:cBhvr>
                                      <p:tavLst>
                                        <p:tav tm="0">
                                          <p:val>
                                            <p:strVal val="0-#ppt_w/2"/>
                                          </p:val>
                                        </p:tav>
                                        <p:tav tm="100000">
                                          <p:val>
                                            <p:strVal val="#ppt_x"/>
                                          </p:val>
                                        </p:tav>
                                      </p:tavLst>
                                    </p:anim>
                                    <p:anim calcmode="lin" valueType="num">
                                      <p:cBhvr additive="base">
                                        <p:cTn id="62" dur="2000" fill="hold"/>
                                        <p:tgtEl>
                                          <p:spTgt spid="10"/>
                                        </p:tgtEl>
                                        <p:attrNameLst>
                                          <p:attrName>ppt_y</p:attrName>
                                        </p:attrNameLst>
                                      </p:cBhvr>
                                      <p:tavLst>
                                        <p:tav tm="0">
                                          <p:val>
                                            <p:strVal val="#ppt_y"/>
                                          </p:val>
                                        </p:tav>
                                        <p:tav tm="100000">
                                          <p:val>
                                            <p:strVal val="#ppt_y"/>
                                          </p:val>
                                        </p:tav>
                                      </p:tavLst>
                                    </p:anim>
                                  </p:childTnLst>
                                </p:cTn>
                              </p:par>
                              <p:par>
                                <p:cTn id="63" presetID="2" presetClass="entr" presetSubtype="8" fill="hold" grpId="0" nodeType="withEffect">
                                  <p:stCondLst>
                                    <p:cond delay="0"/>
                                  </p:stCondLst>
                                  <p:childTnLst>
                                    <p:set>
                                      <p:cBhvr>
                                        <p:cTn id="64" dur="1" fill="hold">
                                          <p:stCondLst>
                                            <p:cond delay="0"/>
                                          </p:stCondLst>
                                        </p:cTn>
                                        <p:tgtEl>
                                          <p:spTgt spid="14"/>
                                        </p:tgtEl>
                                        <p:attrNameLst>
                                          <p:attrName>style.visibility</p:attrName>
                                        </p:attrNameLst>
                                      </p:cBhvr>
                                      <p:to>
                                        <p:strVal val="visible"/>
                                      </p:to>
                                    </p:set>
                                    <p:anim calcmode="lin" valueType="num">
                                      <p:cBhvr additive="base">
                                        <p:cTn id="65" dur="2000" fill="hold"/>
                                        <p:tgtEl>
                                          <p:spTgt spid="14"/>
                                        </p:tgtEl>
                                        <p:attrNameLst>
                                          <p:attrName>ppt_x</p:attrName>
                                        </p:attrNameLst>
                                      </p:cBhvr>
                                      <p:tavLst>
                                        <p:tav tm="0">
                                          <p:val>
                                            <p:strVal val="0-#ppt_w/2"/>
                                          </p:val>
                                        </p:tav>
                                        <p:tav tm="100000">
                                          <p:val>
                                            <p:strVal val="#ppt_x"/>
                                          </p:val>
                                        </p:tav>
                                      </p:tavLst>
                                    </p:anim>
                                    <p:anim calcmode="lin" valueType="num">
                                      <p:cBhvr additive="base">
                                        <p:cTn id="66" dur="2000" fill="hold"/>
                                        <p:tgtEl>
                                          <p:spTgt spid="14"/>
                                        </p:tgtEl>
                                        <p:attrNameLst>
                                          <p:attrName>ppt_y</p:attrName>
                                        </p:attrNameLst>
                                      </p:cBhvr>
                                      <p:tavLst>
                                        <p:tav tm="0">
                                          <p:val>
                                            <p:strVal val="#ppt_y"/>
                                          </p:val>
                                        </p:tav>
                                        <p:tav tm="100000">
                                          <p:val>
                                            <p:strVal val="#ppt_y"/>
                                          </p:val>
                                        </p:tav>
                                      </p:tavLst>
                                    </p:anim>
                                  </p:childTnLst>
                                </p:cTn>
                              </p:par>
                              <p:par>
                                <p:cTn id="67" presetID="2" presetClass="entr" presetSubtype="8" fill="hold" grpId="0" nodeType="withEffect">
                                  <p:stCondLst>
                                    <p:cond delay="0"/>
                                  </p:stCondLst>
                                  <p:childTnLst>
                                    <p:set>
                                      <p:cBhvr>
                                        <p:cTn id="68" dur="1" fill="hold">
                                          <p:stCondLst>
                                            <p:cond delay="0"/>
                                          </p:stCondLst>
                                        </p:cTn>
                                        <p:tgtEl>
                                          <p:spTgt spid="18"/>
                                        </p:tgtEl>
                                        <p:attrNameLst>
                                          <p:attrName>style.visibility</p:attrName>
                                        </p:attrNameLst>
                                      </p:cBhvr>
                                      <p:to>
                                        <p:strVal val="visible"/>
                                      </p:to>
                                    </p:set>
                                    <p:anim calcmode="lin" valueType="num">
                                      <p:cBhvr additive="base">
                                        <p:cTn id="69" dur="2000" fill="hold"/>
                                        <p:tgtEl>
                                          <p:spTgt spid="18"/>
                                        </p:tgtEl>
                                        <p:attrNameLst>
                                          <p:attrName>ppt_x</p:attrName>
                                        </p:attrNameLst>
                                      </p:cBhvr>
                                      <p:tavLst>
                                        <p:tav tm="0">
                                          <p:val>
                                            <p:strVal val="0-#ppt_w/2"/>
                                          </p:val>
                                        </p:tav>
                                        <p:tav tm="100000">
                                          <p:val>
                                            <p:strVal val="#ppt_x"/>
                                          </p:val>
                                        </p:tav>
                                      </p:tavLst>
                                    </p:anim>
                                    <p:anim calcmode="lin" valueType="num">
                                      <p:cBhvr additive="base">
                                        <p:cTn id="70" dur="2000" fill="hold"/>
                                        <p:tgtEl>
                                          <p:spTgt spid="18"/>
                                        </p:tgtEl>
                                        <p:attrNameLst>
                                          <p:attrName>ppt_y</p:attrName>
                                        </p:attrNameLst>
                                      </p:cBhvr>
                                      <p:tavLst>
                                        <p:tav tm="0">
                                          <p:val>
                                            <p:strVal val="#ppt_y"/>
                                          </p:val>
                                        </p:tav>
                                        <p:tav tm="100000">
                                          <p:val>
                                            <p:strVal val="#ppt_y"/>
                                          </p:val>
                                        </p:tav>
                                      </p:tavLst>
                                    </p:anim>
                                  </p:childTnLst>
                                </p:cTn>
                              </p:par>
                              <p:par>
                                <p:cTn id="71" presetID="19" presetClass="entr" presetSubtype="10" fill="hold" grpId="1" nodeType="withEffect">
                                  <p:stCondLst>
                                    <p:cond delay="0"/>
                                  </p:stCondLst>
                                  <p:childTnLst>
                                    <p:set>
                                      <p:cBhvr>
                                        <p:cTn id="72" dur="1" fill="hold">
                                          <p:stCondLst>
                                            <p:cond delay="0"/>
                                          </p:stCondLst>
                                        </p:cTn>
                                        <p:tgtEl>
                                          <p:spTgt spid="5"/>
                                        </p:tgtEl>
                                        <p:attrNameLst>
                                          <p:attrName>style.visibility</p:attrName>
                                        </p:attrNameLst>
                                      </p:cBhvr>
                                      <p:to>
                                        <p:strVal val="visible"/>
                                      </p:to>
                                    </p:set>
                                    <p:anim calcmode="lin" valueType="num">
                                      <p:cBhvr>
                                        <p:cTn id="73" dur="2000" fill="hold"/>
                                        <p:tgtEl>
                                          <p:spTgt spid="5"/>
                                        </p:tgtEl>
                                        <p:attrNameLst>
                                          <p:attrName>ppt_w</p:attrName>
                                        </p:attrNameLst>
                                      </p:cBhvr>
                                      <p:tavLst>
                                        <p:tav tm="0" fmla="#ppt_w*sin(2.5*pi*$)">
                                          <p:val>
                                            <p:fltVal val="0"/>
                                          </p:val>
                                        </p:tav>
                                        <p:tav tm="100000">
                                          <p:val>
                                            <p:fltVal val="1"/>
                                          </p:val>
                                        </p:tav>
                                      </p:tavLst>
                                    </p:anim>
                                    <p:anim calcmode="lin" valueType="num">
                                      <p:cBhvr>
                                        <p:cTn id="74" dur="2000" fill="hold"/>
                                        <p:tgtEl>
                                          <p:spTgt spid="5"/>
                                        </p:tgtEl>
                                        <p:attrNameLst>
                                          <p:attrName>ppt_h</p:attrName>
                                        </p:attrNameLst>
                                      </p:cBhvr>
                                      <p:tavLst>
                                        <p:tav tm="0">
                                          <p:val>
                                            <p:strVal val="#ppt_h"/>
                                          </p:val>
                                        </p:tav>
                                        <p:tav tm="100000">
                                          <p:val>
                                            <p:strVal val="#ppt_h"/>
                                          </p:val>
                                        </p:tav>
                                      </p:tavLst>
                                    </p:anim>
                                  </p:childTnLst>
                                </p:cTn>
                              </p:par>
                              <p:par>
                                <p:cTn id="75" presetID="19" presetClass="entr" presetSubtype="10" fill="hold" grpId="1" nodeType="withEffect">
                                  <p:stCondLst>
                                    <p:cond delay="0"/>
                                  </p:stCondLst>
                                  <p:childTnLst>
                                    <p:set>
                                      <p:cBhvr>
                                        <p:cTn id="76" dur="1" fill="hold">
                                          <p:stCondLst>
                                            <p:cond delay="0"/>
                                          </p:stCondLst>
                                        </p:cTn>
                                        <p:tgtEl>
                                          <p:spTgt spid="9"/>
                                        </p:tgtEl>
                                        <p:attrNameLst>
                                          <p:attrName>style.visibility</p:attrName>
                                        </p:attrNameLst>
                                      </p:cBhvr>
                                      <p:to>
                                        <p:strVal val="visible"/>
                                      </p:to>
                                    </p:set>
                                    <p:anim calcmode="lin" valueType="num">
                                      <p:cBhvr>
                                        <p:cTn id="77" dur="2000" fill="hold"/>
                                        <p:tgtEl>
                                          <p:spTgt spid="9"/>
                                        </p:tgtEl>
                                        <p:attrNameLst>
                                          <p:attrName>ppt_w</p:attrName>
                                        </p:attrNameLst>
                                      </p:cBhvr>
                                      <p:tavLst>
                                        <p:tav tm="0" fmla="#ppt_w*sin(2.5*pi*$)">
                                          <p:val>
                                            <p:fltVal val="0"/>
                                          </p:val>
                                        </p:tav>
                                        <p:tav tm="100000">
                                          <p:val>
                                            <p:fltVal val="1"/>
                                          </p:val>
                                        </p:tav>
                                      </p:tavLst>
                                    </p:anim>
                                    <p:anim calcmode="lin" valueType="num">
                                      <p:cBhvr>
                                        <p:cTn id="78" dur="2000" fill="hold"/>
                                        <p:tgtEl>
                                          <p:spTgt spid="9"/>
                                        </p:tgtEl>
                                        <p:attrNameLst>
                                          <p:attrName>ppt_h</p:attrName>
                                        </p:attrNameLst>
                                      </p:cBhvr>
                                      <p:tavLst>
                                        <p:tav tm="0">
                                          <p:val>
                                            <p:strVal val="#ppt_h"/>
                                          </p:val>
                                        </p:tav>
                                        <p:tav tm="100000">
                                          <p:val>
                                            <p:strVal val="#ppt_h"/>
                                          </p:val>
                                        </p:tav>
                                      </p:tavLst>
                                    </p:anim>
                                  </p:childTnLst>
                                </p:cTn>
                              </p:par>
                              <p:par>
                                <p:cTn id="79" presetID="19" presetClass="entr" presetSubtype="10" fill="hold" grpId="1" nodeType="withEffect">
                                  <p:stCondLst>
                                    <p:cond delay="0"/>
                                  </p:stCondLst>
                                  <p:childTnLst>
                                    <p:set>
                                      <p:cBhvr>
                                        <p:cTn id="80" dur="1" fill="hold">
                                          <p:stCondLst>
                                            <p:cond delay="0"/>
                                          </p:stCondLst>
                                        </p:cTn>
                                        <p:tgtEl>
                                          <p:spTgt spid="13"/>
                                        </p:tgtEl>
                                        <p:attrNameLst>
                                          <p:attrName>style.visibility</p:attrName>
                                        </p:attrNameLst>
                                      </p:cBhvr>
                                      <p:to>
                                        <p:strVal val="visible"/>
                                      </p:to>
                                    </p:set>
                                    <p:anim calcmode="lin" valueType="num">
                                      <p:cBhvr>
                                        <p:cTn id="81" dur="2000" fill="hold"/>
                                        <p:tgtEl>
                                          <p:spTgt spid="13"/>
                                        </p:tgtEl>
                                        <p:attrNameLst>
                                          <p:attrName>ppt_w</p:attrName>
                                        </p:attrNameLst>
                                      </p:cBhvr>
                                      <p:tavLst>
                                        <p:tav tm="0" fmla="#ppt_w*sin(2.5*pi*$)">
                                          <p:val>
                                            <p:fltVal val="0"/>
                                          </p:val>
                                        </p:tav>
                                        <p:tav tm="100000">
                                          <p:val>
                                            <p:fltVal val="1"/>
                                          </p:val>
                                        </p:tav>
                                      </p:tavLst>
                                    </p:anim>
                                    <p:anim calcmode="lin" valueType="num">
                                      <p:cBhvr>
                                        <p:cTn id="82" dur="2000" fill="hold"/>
                                        <p:tgtEl>
                                          <p:spTgt spid="13"/>
                                        </p:tgtEl>
                                        <p:attrNameLst>
                                          <p:attrName>ppt_h</p:attrName>
                                        </p:attrNameLst>
                                      </p:cBhvr>
                                      <p:tavLst>
                                        <p:tav tm="0">
                                          <p:val>
                                            <p:strVal val="#ppt_h"/>
                                          </p:val>
                                        </p:tav>
                                        <p:tav tm="100000">
                                          <p:val>
                                            <p:strVal val="#ppt_h"/>
                                          </p:val>
                                        </p:tav>
                                      </p:tavLst>
                                    </p:anim>
                                  </p:childTnLst>
                                </p:cTn>
                              </p:par>
                              <p:par>
                                <p:cTn id="83" presetID="19" presetClass="entr" presetSubtype="10" fill="hold" grpId="1" nodeType="withEffect">
                                  <p:stCondLst>
                                    <p:cond delay="0"/>
                                  </p:stCondLst>
                                  <p:childTnLst>
                                    <p:set>
                                      <p:cBhvr>
                                        <p:cTn id="84" dur="1" fill="hold">
                                          <p:stCondLst>
                                            <p:cond delay="0"/>
                                          </p:stCondLst>
                                        </p:cTn>
                                        <p:tgtEl>
                                          <p:spTgt spid="17"/>
                                        </p:tgtEl>
                                        <p:attrNameLst>
                                          <p:attrName>style.visibility</p:attrName>
                                        </p:attrNameLst>
                                      </p:cBhvr>
                                      <p:to>
                                        <p:strVal val="visible"/>
                                      </p:to>
                                    </p:set>
                                    <p:anim calcmode="lin" valueType="num">
                                      <p:cBhvr>
                                        <p:cTn id="85" dur="2000" fill="hold"/>
                                        <p:tgtEl>
                                          <p:spTgt spid="17"/>
                                        </p:tgtEl>
                                        <p:attrNameLst>
                                          <p:attrName>ppt_w</p:attrName>
                                        </p:attrNameLst>
                                      </p:cBhvr>
                                      <p:tavLst>
                                        <p:tav tm="0" fmla="#ppt_w*sin(2.5*pi*$)">
                                          <p:val>
                                            <p:fltVal val="0"/>
                                          </p:val>
                                        </p:tav>
                                        <p:tav tm="100000">
                                          <p:val>
                                            <p:fltVal val="1"/>
                                          </p:val>
                                        </p:tav>
                                      </p:tavLst>
                                    </p:anim>
                                    <p:anim calcmode="lin" valueType="num">
                                      <p:cBhvr>
                                        <p:cTn id="86" dur="2000" fill="hold"/>
                                        <p:tgtEl>
                                          <p:spTgt spid="17"/>
                                        </p:tgtEl>
                                        <p:attrNameLst>
                                          <p:attrName>ppt_h</p:attrName>
                                        </p:attrNameLst>
                                      </p:cBhvr>
                                      <p:tavLst>
                                        <p:tav tm="0">
                                          <p:val>
                                            <p:strVal val="#ppt_h"/>
                                          </p:val>
                                        </p:tav>
                                        <p:tav tm="100000">
                                          <p:val>
                                            <p:strVal val="#ppt_h"/>
                                          </p:val>
                                        </p:tav>
                                      </p:tavLst>
                                    </p:anim>
                                  </p:childTnLst>
                                </p:cTn>
                              </p:par>
                              <p:par>
                                <p:cTn id="87" presetID="19" presetClass="entr" presetSubtype="10" fill="hold" grpId="1" nodeType="withEffect">
                                  <p:stCondLst>
                                    <p:cond delay="0"/>
                                  </p:stCondLst>
                                  <p:childTnLst>
                                    <p:set>
                                      <p:cBhvr>
                                        <p:cTn id="88" dur="1" fill="hold">
                                          <p:stCondLst>
                                            <p:cond delay="0"/>
                                          </p:stCondLst>
                                        </p:cTn>
                                        <p:tgtEl>
                                          <p:spTgt spid="6"/>
                                        </p:tgtEl>
                                        <p:attrNameLst>
                                          <p:attrName>style.visibility</p:attrName>
                                        </p:attrNameLst>
                                      </p:cBhvr>
                                      <p:to>
                                        <p:strVal val="visible"/>
                                      </p:to>
                                    </p:set>
                                    <p:anim calcmode="lin" valueType="num">
                                      <p:cBhvr>
                                        <p:cTn id="89" dur="2000" fill="hold"/>
                                        <p:tgtEl>
                                          <p:spTgt spid="6"/>
                                        </p:tgtEl>
                                        <p:attrNameLst>
                                          <p:attrName>ppt_w</p:attrName>
                                        </p:attrNameLst>
                                      </p:cBhvr>
                                      <p:tavLst>
                                        <p:tav tm="0" fmla="#ppt_w*sin(2.5*pi*$)">
                                          <p:val>
                                            <p:fltVal val="0"/>
                                          </p:val>
                                        </p:tav>
                                        <p:tav tm="100000">
                                          <p:val>
                                            <p:fltVal val="1"/>
                                          </p:val>
                                        </p:tav>
                                      </p:tavLst>
                                    </p:anim>
                                    <p:anim calcmode="lin" valueType="num">
                                      <p:cBhvr>
                                        <p:cTn id="90" dur="2000" fill="hold"/>
                                        <p:tgtEl>
                                          <p:spTgt spid="6"/>
                                        </p:tgtEl>
                                        <p:attrNameLst>
                                          <p:attrName>ppt_h</p:attrName>
                                        </p:attrNameLst>
                                      </p:cBhvr>
                                      <p:tavLst>
                                        <p:tav tm="0">
                                          <p:val>
                                            <p:strVal val="#ppt_h"/>
                                          </p:val>
                                        </p:tav>
                                        <p:tav tm="100000">
                                          <p:val>
                                            <p:strVal val="#ppt_h"/>
                                          </p:val>
                                        </p:tav>
                                      </p:tavLst>
                                    </p:anim>
                                  </p:childTnLst>
                                </p:cTn>
                              </p:par>
                              <p:par>
                                <p:cTn id="91" presetID="19" presetClass="entr" presetSubtype="10" fill="hold" grpId="1" nodeType="withEffect">
                                  <p:stCondLst>
                                    <p:cond delay="0"/>
                                  </p:stCondLst>
                                  <p:childTnLst>
                                    <p:set>
                                      <p:cBhvr>
                                        <p:cTn id="92" dur="1" fill="hold">
                                          <p:stCondLst>
                                            <p:cond delay="0"/>
                                          </p:stCondLst>
                                        </p:cTn>
                                        <p:tgtEl>
                                          <p:spTgt spid="10"/>
                                        </p:tgtEl>
                                        <p:attrNameLst>
                                          <p:attrName>style.visibility</p:attrName>
                                        </p:attrNameLst>
                                      </p:cBhvr>
                                      <p:to>
                                        <p:strVal val="visible"/>
                                      </p:to>
                                    </p:set>
                                    <p:anim calcmode="lin" valueType="num">
                                      <p:cBhvr>
                                        <p:cTn id="93" dur="2000" fill="hold"/>
                                        <p:tgtEl>
                                          <p:spTgt spid="10"/>
                                        </p:tgtEl>
                                        <p:attrNameLst>
                                          <p:attrName>ppt_w</p:attrName>
                                        </p:attrNameLst>
                                      </p:cBhvr>
                                      <p:tavLst>
                                        <p:tav tm="0" fmla="#ppt_w*sin(2.5*pi*$)">
                                          <p:val>
                                            <p:fltVal val="0"/>
                                          </p:val>
                                        </p:tav>
                                        <p:tav tm="100000">
                                          <p:val>
                                            <p:fltVal val="1"/>
                                          </p:val>
                                        </p:tav>
                                      </p:tavLst>
                                    </p:anim>
                                    <p:anim calcmode="lin" valueType="num">
                                      <p:cBhvr>
                                        <p:cTn id="94" dur="2000" fill="hold"/>
                                        <p:tgtEl>
                                          <p:spTgt spid="10"/>
                                        </p:tgtEl>
                                        <p:attrNameLst>
                                          <p:attrName>ppt_h</p:attrName>
                                        </p:attrNameLst>
                                      </p:cBhvr>
                                      <p:tavLst>
                                        <p:tav tm="0">
                                          <p:val>
                                            <p:strVal val="#ppt_h"/>
                                          </p:val>
                                        </p:tav>
                                        <p:tav tm="100000">
                                          <p:val>
                                            <p:strVal val="#ppt_h"/>
                                          </p:val>
                                        </p:tav>
                                      </p:tavLst>
                                    </p:anim>
                                  </p:childTnLst>
                                </p:cTn>
                              </p:par>
                              <p:par>
                                <p:cTn id="95" presetID="19" presetClass="entr" presetSubtype="10" fill="hold" grpId="1" nodeType="withEffect">
                                  <p:stCondLst>
                                    <p:cond delay="0"/>
                                  </p:stCondLst>
                                  <p:childTnLst>
                                    <p:set>
                                      <p:cBhvr>
                                        <p:cTn id="96" dur="1" fill="hold">
                                          <p:stCondLst>
                                            <p:cond delay="0"/>
                                          </p:stCondLst>
                                        </p:cTn>
                                        <p:tgtEl>
                                          <p:spTgt spid="14"/>
                                        </p:tgtEl>
                                        <p:attrNameLst>
                                          <p:attrName>style.visibility</p:attrName>
                                        </p:attrNameLst>
                                      </p:cBhvr>
                                      <p:to>
                                        <p:strVal val="visible"/>
                                      </p:to>
                                    </p:set>
                                    <p:anim calcmode="lin" valueType="num">
                                      <p:cBhvr>
                                        <p:cTn id="97" dur="2000" fill="hold"/>
                                        <p:tgtEl>
                                          <p:spTgt spid="14"/>
                                        </p:tgtEl>
                                        <p:attrNameLst>
                                          <p:attrName>ppt_w</p:attrName>
                                        </p:attrNameLst>
                                      </p:cBhvr>
                                      <p:tavLst>
                                        <p:tav tm="0" fmla="#ppt_w*sin(2.5*pi*$)">
                                          <p:val>
                                            <p:fltVal val="0"/>
                                          </p:val>
                                        </p:tav>
                                        <p:tav tm="100000">
                                          <p:val>
                                            <p:fltVal val="1"/>
                                          </p:val>
                                        </p:tav>
                                      </p:tavLst>
                                    </p:anim>
                                    <p:anim calcmode="lin" valueType="num">
                                      <p:cBhvr>
                                        <p:cTn id="98" dur="2000" fill="hold"/>
                                        <p:tgtEl>
                                          <p:spTgt spid="14"/>
                                        </p:tgtEl>
                                        <p:attrNameLst>
                                          <p:attrName>ppt_h</p:attrName>
                                        </p:attrNameLst>
                                      </p:cBhvr>
                                      <p:tavLst>
                                        <p:tav tm="0">
                                          <p:val>
                                            <p:strVal val="#ppt_h"/>
                                          </p:val>
                                        </p:tav>
                                        <p:tav tm="100000">
                                          <p:val>
                                            <p:strVal val="#ppt_h"/>
                                          </p:val>
                                        </p:tav>
                                      </p:tavLst>
                                    </p:anim>
                                  </p:childTnLst>
                                </p:cTn>
                              </p:par>
                              <p:par>
                                <p:cTn id="99" presetID="19" presetClass="entr" presetSubtype="10" fill="hold" grpId="1" nodeType="withEffect">
                                  <p:stCondLst>
                                    <p:cond delay="0"/>
                                  </p:stCondLst>
                                  <p:childTnLst>
                                    <p:set>
                                      <p:cBhvr>
                                        <p:cTn id="100" dur="1" fill="hold">
                                          <p:stCondLst>
                                            <p:cond delay="0"/>
                                          </p:stCondLst>
                                        </p:cTn>
                                        <p:tgtEl>
                                          <p:spTgt spid="18"/>
                                        </p:tgtEl>
                                        <p:attrNameLst>
                                          <p:attrName>style.visibility</p:attrName>
                                        </p:attrNameLst>
                                      </p:cBhvr>
                                      <p:to>
                                        <p:strVal val="visible"/>
                                      </p:to>
                                    </p:set>
                                    <p:anim calcmode="lin" valueType="num">
                                      <p:cBhvr>
                                        <p:cTn id="101" dur="2000" fill="hold"/>
                                        <p:tgtEl>
                                          <p:spTgt spid="18"/>
                                        </p:tgtEl>
                                        <p:attrNameLst>
                                          <p:attrName>ppt_w</p:attrName>
                                        </p:attrNameLst>
                                      </p:cBhvr>
                                      <p:tavLst>
                                        <p:tav tm="0" fmla="#ppt_w*sin(2.5*pi*$)">
                                          <p:val>
                                            <p:fltVal val="0"/>
                                          </p:val>
                                        </p:tav>
                                        <p:tav tm="100000">
                                          <p:val>
                                            <p:fltVal val="1"/>
                                          </p:val>
                                        </p:tav>
                                      </p:tavLst>
                                    </p:anim>
                                    <p:anim calcmode="lin" valueType="num">
                                      <p:cBhvr>
                                        <p:cTn id="102" dur="2000" fill="hold"/>
                                        <p:tgtEl>
                                          <p:spTgt spid="18"/>
                                        </p:tgtEl>
                                        <p:attrNameLst>
                                          <p:attrName>ppt_h</p:attrName>
                                        </p:attrNameLst>
                                      </p:cBhvr>
                                      <p:tavLst>
                                        <p:tav tm="0">
                                          <p:val>
                                            <p:strVal val="#ppt_h"/>
                                          </p:val>
                                        </p:tav>
                                        <p:tav tm="100000">
                                          <p:val>
                                            <p:strVal val="#ppt_h"/>
                                          </p:val>
                                        </p:tav>
                                      </p:tavLst>
                                    </p:anim>
                                  </p:childTnLst>
                                </p:cTn>
                              </p:par>
                              <p:par>
                                <p:cTn id="103" presetID="19" presetClass="entr" presetSubtype="5" fill="hold" grpId="1" nodeType="withEffect">
                                  <p:stCondLst>
                                    <p:cond delay="0"/>
                                  </p:stCondLst>
                                  <p:childTnLst>
                                    <p:set>
                                      <p:cBhvr>
                                        <p:cTn id="104" dur="1" fill="hold">
                                          <p:stCondLst>
                                            <p:cond delay="0"/>
                                          </p:stCondLst>
                                        </p:cTn>
                                        <p:tgtEl>
                                          <p:spTgt spid="3"/>
                                        </p:tgtEl>
                                        <p:attrNameLst>
                                          <p:attrName>style.visibility</p:attrName>
                                        </p:attrNameLst>
                                      </p:cBhvr>
                                      <p:to>
                                        <p:strVal val="visible"/>
                                      </p:to>
                                    </p:set>
                                    <p:anim calcmode="lin" valueType="num">
                                      <p:cBhvr>
                                        <p:cTn id="105" dur="2000" fill="hold"/>
                                        <p:tgtEl>
                                          <p:spTgt spid="3"/>
                                        </p:tgtEl>
                                        <p:attrNameLst>
                                          <p:attrName>ppt_w</p:attrName>
                                        </p:attrNameLst>
                                      </p:cBhvr>
                                      <p:tavLst>
                                        <p:tav tm="0">
                                          <p:val>
                                            <p:strVal val="#ppt_w"/>
                                          </p:val>
                                        </p:tav>
                                        <p:tav tm="100000">
                                          <p:val>
                                            <p:strVal val="#ppt_w"/>
                                          </p:val>
                                        </p:tav>
                                      </p:tavLst>
                                    </p:anim>
                                    <p:anim calcmode="lin" valueType="num">
                                      <p:cBhvr>
                                        <p:cTn id="106" dur="2000" fill="hold"/>
                                        <p:tgtEl>
                                          <p:spTgt spid="3"/>
                                        </p:tgtEl>
                                        <p:attrNameLst>
                                          <p:attrName>ppt_h</p:attrName>
                                        </p:attrNameLst>
                                      </p:cBhvr>
                                      <p:tavLst>
                                        <p:tav tm="0" fmla="#ppt_h*sin(2.5*pi*$)">
                                          <p:val>
                                            <p:fltVal val="0"/>
                                          </p:val>
                                        </p:tav>
                                        <p:tav tm="100000">
                                          <p:val>
                                            <p:fltVal val="1"/>
                                          </p:val>
                                        </p:tav>
                                      </p:tavLst>
                                    </p:anim>
                                  </p:childTnLst>
                                </p:cTn>
                              </p:par>
                              <p:par>
                                <p:cTn id="107" presetID="19" presetClass="entr" presetSubtype="5" fill="hold" grpId="1" nodeType="withEffect">
                                  <p:stCondLst>
                                    <p:cond delay="0"/>
                                  </p:stCondLst>
                                  <p:childTnLst>
                                    <p:set>
                                      <p:cBhvr>
                                        <p:cTn id="108" dur="1" fill="hold">
                                          <p:stCondLst>
                                            <p:cond delay="0"/>
                                          </p:stCondLst>
                                        </p:cTn>
                                        <p:tgtEl>
                                          <p:spTgt spid="7"/>
                                        </p:tgtEl>
                                        <p:attrNameLst>
                                          <p:attrName>style.visibility</p:attrName>
                                        </p:attrNameLst>
                                      </p:cBhvr>
                                      <p:to>
                                        <p:strVal val="visible"/>
                                      </p:to>
                                    </p:set>
                                    <p:anim calcmode="lin" valueType="num">
                                      <p:cBhvr>
                                        <p:cTn id="109" dur="2000" fill="hold"/>
                                        <p:tgtEl>
                                          <p:spTgt spid="7"/>
                                        </p:tgtEl>
                                        <p:attrNameLst>
                                          <p:attrName>ppt_w</p:attrName>
                                        </p:attrNameLst>
                                      </p:cBhvr>
                                      <p:tavLst>
                                        <p:tav tm="0">
                                          <p:val>
                                            <p:strVal val="#ppt_w"/>
                                          </p:val>
                                        </p:tav>
                                        <p:tav tm="100000">
                                          <p:val>
                                            <p:strVal val="#ppt_w"/>
                                          </p:val>
                                        </p:tav>
                                      </p:tavLst>
                                    </p:anim>
                                    <p:anim calcmode="lin" valueType="num">
                                      <p:cBhvr>
                                        <p:cTn id="110" dur="2000" fill="hold"/>
                                        <p:tgtEl>
                                          <p:spTgt spid="7"/>
                                        </p:tgtEl>
                                        <p:attrNameLst>
                                          <p:attrName>ppt_h</p:attrName>
                                        </p:attrNameLst>
                                      </p:cBhvr>
                                      <p:tavLst>
                                        <p:tav tm="0" fmla="#ppt_h*sin(2.5*pi*$)">
                                          <p:val>
                                            <p:fltVal val="0"/>
                                          </p:val>
                                        </p:tav>
                                        <p:tav tm="100000">
                                          <p:val>
                                            <p:fltVal val="1"/>
                                          </p:val>
                                        </p:tav>
                                      </p:tavLst>
                                    </p:anim>
                                  </p:childTnLst>
                                </p:cTn>
                              </p:par>
                              <p:par>
                                <p:cTn id="111" presetID="19" presetClass="entr" presetSubtype="5" fill="hold" grpId="1" nodeType="withEffect">
                                  <p:stCondLst>
                                    <p:cond delay="0"/>
                                  </p:stCondLst>
                                  <p:childTnLst>
                                    <p:set>
                                      <p:cBhvr>
                                        <p:cTn id="112" dur="1" fill="hold">
                                          <p:stCondLst>
                                            <p:cond delay="0"/>
                                          </p:stCondLst>
                                        </p:cTn>
                                        <p:tgtEl>
                                          <p:spTgt spid="11"/>
                                        </p:tgtEl>
                                        <p:attrNameLst>
                                          <p:attrName>style.visibility</p:attrName>
                                        </p:attrNameLst>
                                      </p:cBhvr>
                                      <p:to>
                                        <p:strVal val="visible"/>
                                      </p:to>
                                    </p:set>
                                    <p:anim calcmode="lin" valueType="num">
                                      <p:cBhvr>
                                        <p:cTn id="113" dur="2000" fill="hold"/>
                                        <p:tgtEl>
                                          <p:spTgt spid="11"/>
                                        </p:tgtEl>
                                        <p:attrNameLst>
                                          <p:attrName>ppt_w</p:attrName>
                                        </p:attrNameLst>
                                      </p:cBhvr>
                                      <p:tavLst>
                                        <p:tav tm="0">
                                          <p:val>
                                            <p:strVal val="#ppt_w"/>
                                          </p:val>
                                        </p:tav>
                                        <p:tav tm="100000">
                                          <p:val>
                                            <p:strVal val="#ppt_w"/>
                                          </p:val>
                                        </p:tav>
                                      </p:tavLst>
                                    </p:anim>
                                    <p:anim calcmode="lin" valueType="num">
                                      <p:cBhvr>
                                        <p:cTn id="114" dur="2000" fill="hold"/>
                                        <p:tgtEl>
                                          <p:spTgt spid="11"/>
                                        </p:tgtEl>
                                        <p:attrNameLst>
                                          <p:attrName>ppt_h</p:attrName>
                                        </p:attrNameLst>
                                      </p:cBhvr>
                                      <p:tavLst>
                                        <p:tav tm="0" fmla="#ppt_h*sin(2.5*pi*$)">
                                          <p:val>
                                            <p:fltVal val="0"/>
                                          </p:val>
                                        </p:tav>
                                        <p:tav tm="100000">
                                          <p:val>
                                            <p:fltVal val="1"/>
                                          </p:val>
                                        </p:tav>
                                      </p:tavLst>
                                    </p:anim>
                                  </p:childTnLst>
                                </p:cTn>
                              </p:par>
                              <p:par>
                                <p:cTn id="115" presetID="19" presetClass="entr" presetSubtype="5" fill="hold" grpId="1" nodeType="withEffect">
                                  <p:stCondLst>
                                    <p:cond delay="0"/>
                                  </p:stCondLst>
                                  <p:childTnLst>
                                    <p:set>
                                      <p:cBhvr>
                                        <p:cTn id="116" dur="1" fill="hold">
                                          <p:stCondLst>
                                            <p:cond delay="0"/>
                                          </p:stCondLst>
                                        </p:cTn>
                                        <p:tgtEl>
                                          <p:spTgt spid="15"/>
                                        </p:tgtEl>
                                        <p:attrNameLst>
                                          <p:attrName>style.visibility</p:attrName>
                                        </p:attrNameLst>
                                      </p:cBhvr>
                                      <p:to>
                                        <p:strVal val="visible"/>
                                      </p:to>
                                    </p:set>
                                    <p:anim calcmode="lin" valueType="num">
                                      <p:cBhvr>
                                        <p:cTn id="117" dur="2000" fill="hold"/>
                                        <p:tgtEl>
                                          <p:spTgt spid="15"/>
                                        </p:tgtEl>
                                        <p:attrNameLst>
                                          <p:attrName>ppt_w</p:attrName>
                                        </p:attrNameLst>
                                      </p:cBhvr>
                                      <p:tavLst>
                                        <p:tav tm="0">
                                          <p:val>
                                            <p:strVal val="#ppt_w"/>
                                          </p:val>
                                        </p:tav>
                                        <p:tav tm="100000">
                                          <p:val>
                                            <p:strVal val="#ppt_w"/>
                                          </p:val>
                                        </p:tav>
                                      </p:tavLst>
                                    </p:anim>
                                    <p:anim calcmode="lin" valueType="num">
                                      <p:cBhvr>
                                        <p:cTn id="118" dur="2000" fill="hold"/>
                                        <p:tgtEl>
                                          <p:spTgt spid="15"/>
                                        </p:tgtEl>
                                        <p:attrNameLst>
                                          <p:attrName>ppt_h</p:attrName>
                                        </p:attrNameLst>
                                      </p:cBhvr>
                                      <p:tavLst>
                                        <p:tav tm="0" fmla="#ppt_h*sin(2.5*pi*$)">
                                          <p:val>
                                            <p:fltVal val="0"/>
                                          </p:val>
                                        </p:tav>
                                        <p:tav tm="100000">
                                          <p:val>
                                            <p:fltVal val="1"/>
                                          </p:val>
                                        </p:tav>
                                      </p:tavLst>
                                    </p:anim>
                                  </p:childTnLst>
                                </p:cTn>
                              </p:par>
                              <p:par>
                                <p:cTn id="119" presetID="19" presetClass="entr" presetSubtype="5" fill="hold" grpId="1" nodeType="withEffect">
                                  <p:stCondLst>
                                    <p:cond delay="0"/>
                                  </p:stCondLst>
                                  <p:childTnLst>
                                    <p:set>
                                      <p:cBhvr>
                                        <p:cTn id="120" dur="1" fill="hold">
                                          <p:stCondLst>
                                            <p:cond delay="0"/>
                                          </p:stCondLst>
                                        </p:cTn>
                                        <p:tgtEl>
                                          <p:spTgt spid="4"/>
                                        </p:tgtEl>
                                        <p:attrNameLst>
                                          <p:attrName>style.visibility</p:attrName>
                                        </p:attrNameLst>
                                      </p:cBhvr>
                                      <p:to>
                                        <p:strVal val="visible"/>
                                      </p:to>
                                    </p:set>
                                    <p:anim calcmode="lin" valueType="num">
                                      <p:cBhvr>
                                        <p:cTn id="121" dur="2000" fill="hold"/>
                                        <p:tgtEl>
                                          <p:spTgt spid="4"/>
                                        </p:tgtEl>
                                        <p:attrNameLst>
                                          <p:attrName>ppt_w</p:attrName>
                                        </p:attrNameLst>
                                      </p:cBhvr>
                                      <p:tavLst>
                                        <p:tav tm="0">
                                          <p:val>
                                            <p:strVal val="#ppt_w"/>
                                          </p:val>
                                        </p:tav>
                                        <p:tav tm="100000">
                                          <p:val>
                                            <p:strVal val="#ppt_w"/>
                                          </p:val>
                                        </p:tav>
                                      </p:tavLst>
                                    </p:anim>
                                    <p:anim calcmode="lin" valueType="num">
                                      <p:cBhvr>
                                        <p:cTn id="122" dur="2000" fill="hold"/>
                                        <p:tgtEl>
                                          <p:spTgt spid="4"/>
                                        </p:tgtEl>
                                        <p:attrNameLst>
                                          <p:attrName>ppt_h</p:attrName>
                                        </p:attrNameLst>
                                      </p:cBhvr>
                                      <p:tavLst>
                                        <p:tav tm="0" fmla="#ppt_h*sin(2.5*pi*$)">
                                          <p:val>
                                            <p:fltVal val="0"/>
                                          </p:val>
                                        </p:tav>
                                        <p:tav tm="100000">
                                          <p:val>
                                            <p:fltVal val="1"/>
                                          </p:val>
                                        </p:tav>
                                      </p:tavLst>
                                    </p:anim>
                                  </p:childTnLst>
                                </p:cTn>
                              </p:par>
                              <p:par>
                                <p:cTn id="123" presetID="19" presetClass="entr" presetSubtype="5" fill="hold" grpId="1" nodeType="withEffect">
                                  <p:stCondLst>
                                    <p:cond delay="0"/>
                                  </p:stCondLst>
                                  <p:childTnLst>
                                    <p:set>
                                      <p:cBhvr>
                                        <p:cTn id="124" dur="1" fill="hold">
                                          <p:stCondLst>
                                            <p:cond delay="0"/>
                                          </p:stCondLst>
                                        </p:cTn>
                                        <p:tgtEl>
                                          <p:spTgt spid="8"/>
                                        </p:tgtEl>
                                        <p:attrNameLst>
                                          <p:attrName>style.visibility</p:attrName>
                                        </p:attrNameLst>
                                      </p:cBhvr>
                                      <p:to>
                                        <p:strVal val="visible"/>
                                      </p:to>
                                    </p:set>
                                    <p:anim calcmode="lin" valueType="num">
                                      <p:cBhvr>
                                        <p:cTn id="125" dur="2000" fill="hold"/>
                                        <p:tgtEl>
                                          <p:spTgt spid="8"/>
                                        </p:tgtEl>
                                        <p:attrNameLst>
                                          <p:attrName>ppt_w</p:attrName>
                                        </p:attrNameLst>
                                      </p:cBhvr>
                                      <p:tavLst>
                                        <p:tav tm="0">
                                          <p:val>
                                            <p:strVal val="#ppt_w"/>
                                          </p:val>
                                        </p:tav>
                                        <p:tav tm="100000">
                                          <p:val>
                                            <p:strVal val="#ppt_w"/>
                                          </p:val>
                                        </p:tav>
                                      </p:tavLst>
                                    </p:anim>
                                    <p:anim calcmode="lin" valueType="num">
                                      <p:cBhvr>
                                        <p:cTn id="126" dur="2000" fill="hold"/>
                                        <p:tgtEl>
                                          <p:spTgt spid="8"/>
                                        </p:tgtEl>
                                        <p:attrNameLst>
                                          <p:attrName>ppt_h</p:attrName>
                                        </p:attrNameLst>
                                      </p:cBhvr>
                                      <p:tavLst>
                                        <p:tav tm="0" fmla="#ppt_h*sin(2.5*pi*$)">
                                          <p:val>
                                            <p:fltVal val="0"/>
                                          </p:val>
                                        </p:tav>
                                        <p:tav tm="100000">
                                          <p:val>
                                            <p:fltVal val="1"/>
                                          </p:val>
                                        </p:tav>
                                      </p:tavLst>
                                    </p:anim>
                                  </p:childTnLst>
                                </p:cTn>
                              </p:par>
                              <p:par>
                                <p:cTn id="127" presetID="19" presetClass="entr" presetSubtype="5" fill="hold" grpId="1" nodeType="withEffect">
                                  <p:stCondLst>
                                    <p:cond delay="0"/>
                                  </p:stCondLst>
                                  <p:childTnLst>
                                    <p:set>
                                      <p:cBhvr>
                                        <p:cTn id="128" dur="1" fill="hold">
                                          <p:stCondLst>
                                            <p:cond delay="0"/>
                                          </p:stCondLst>
                                        </p:cTn>
                                        <p:tgtEl>
                                          <p:spTgt spid="12"/>
                                        </p:tgtEl>
                                        <p:attrNameLst>
                                          <p:attrName>style.visibility</p:attrName>
                                        </p:attrNameLst>
                                      </p:cBhvr>
                                      <p:to>
                                        <p:strVal val="visible"/>
                                      </p:to>
                                    </p:set>
                                    <p:anim calcmode="lin" valueType="num">
                                      <p:cBhvr>
                                        <p:cTn id="129" dur="2000" fill="hold"/>
                                        <p:tgtEl>
                                          <p:spTgt spid="12"/>
                                        </p:tgtEl>
                                        <p:attrNameLst>
                                          <p:attrName>ppt_w</p:attrName>
                                        </p:attrNameLst>
                                      </p:cBhvr>
                                      <p:tavLst>
                                        <p:tav tm="0">
                                          <p:val>
                                            <p:strVal val="#ppt_w"/>
                                          </p:val>
                                        </p:tav>
                                        <p:tav tm="100000">
                                          <p:val>
                                            <p:strVal val="#ppt_w"/>
                                          </p:val>
                                        </p:tav>
                                      </p:tavLst>
                                    </p:anim>
                                    <p:anim calcmode="lin" valueType="num">
                                      <p:cBhvr>
                                        <p:cTn id="130" dur="2000" fill="hold"/>
                                        <p:tgtEl>
                                          <p:spTgt spid="12"/>
                                        </p:tgtEl>
                                        <p:attrNameLst>
                                          <p:attrName>ppt_h</p:attrName>
                                        </p:attrNameLst>
                                      </p:cBhvr>
                                      <p:tavLst>
                                        <p:tav tm="0" fmla="#ppt_h*sin(2.5*pi*$)">
                                          <p:val>
                                            <p:fltVal val="0"/>
                                          </p:val>
                                        </p:tav>
                                        <p:tav tm="100000">
                                          <p:val>
                                            <p:fltVal val="1"/>
                                          </p:val>
                                        </p:tav>
                                      </p:tavLst>
                                    </p:anim>
                                  </p:childTnLst>
                                </p:cTn>
                              </p:par>
                              <p:par>
                                <p:cTn id="131" presetID="19" presetClass="entr" presetSubtype="5" fill="hold" grpId="1" nodeType="withEffect">
                                  <p:stCondLst>
                                    <p:cond delay="0"/>
                                  </p:stCondLst>
                                  <p:childTnLst>
                                    <p:set>
                                      <p:cBhvr>
                                        <p:cTn id="132" dur="1" fill="hold">
                                          <p:stCondLst>
                                            <p:cond delay="0"/>
                                          </p:stCondLst>
                                        </p:cTn>
                                        <p:tgtEl>
                                          <p:spTgt spid="16"/>
                                        </p:tgtEl>
                                        <p:attrNameLst>
                                          <p:attrName>style.visibility</p:attrName>
                                        </p:attrNameLst>
                                      </p:cBhvr>
                                      <p:to>
                                        <p:strVal val="visible"/>
                                      </p:to>
                                    </p:set>
                                    <p:anim calcmode="lin" valueType="num">
                                      <p:cBhvr>
                                        <p:cTn id="133" dur="2000" fill="hold"/>
                                        <p:tgtEl>
                                          <p:spTgt spid="16"/>
                                        </p:tgtEl>
                                        <p:attrNameLst>
                                          <p:attrName>ppt_w</p:attrName>
                                        </p:attrNameLst>
                                      </p:cBhvr>
                                      <p:tavLst>
                                        <p:tav tm="0">
                                          <p:val>
                                            <p:strVal val="#ppt_w"/>
                                          </p:val>
                                        </p:tav>
                                        <p:tav tm="100000">
                                          <p:val>
                                            <p:strVal val="#ppt_w"/>
                                          </p:val>
                                        </p:tav>
                                      </p:tavLst>
                                    </p:anim>
                                    <p:anim calcmode="lin" valueType="num">
                                      <p:cBhvr>
                                        <p:cTn id="134" dur="2000" fill="hold"/>
                                        <p:tgtEl>
                                          <p:spTgt spid="16"/>
                                        </p:tgtEl>
                                        <p:attrNameLst>
                                          <p:attrName>ppt_h</p:attrName>
                                        </p:attrNameLst>
                                      </p:cBhvr>
                                      <p:tavLst>
                                        <p:tav tm="0" fmla="#ppt_h*sin(2.5*pi*$)">
                                          <p:val>
                                            <p:fltVal val="0"/>
                                          </p:val>
                                        </p:tav>
                                        <p:tav tm="100000">
                                          <p:val>
                                            <p:fltVal val="1"/>
                                          </p:val>
                                        </p:tav>
                                      </p:tavLst>
                                    </p:anim>
                                  </p:childTnLst>
                                </p:cTn>
                              </p:par>
                            </p:childTnLst>
                          </p:cTn>
                        </p:par>
                        <p:par>
                          <p:cTn id="135" fill="hold">
                            <p:stCondLst>
                              <p:cond delay="2000"/>
                            </p:stCondLst>
                            <p:childTnLst>
                              <p:par>
                                <p:cTn id="136" presetID="2" presetClass="exit" presetSubtype="2" fill="hold" grpId="2" nodeType="afterEffect">
                                  <p:stCondLst>
                                    <p:cond delay="0"/>
                                  </p:stCondLst>
                                  <p:childTnLst>
                                    <p:anim calcmode="lin" valueType="num">
                                      <p:cBhvr additive="base">
                                        <p:cTn id="137" dur="2000"/>
                                        <p:tgtEl>
                                          <p:spTgt spid="5"/>
                                        </p:tgtEl>
                                        <p:attrNameLst>
                                          <p:attrName>ppt_x</p:attrName>
                                        </p:attrNameLst>
                                      </p:cBhvr>
                                      <p:tavLst>
                                        <p:tav tm="0">
                                          <p:val>
                                            <p:strVal val="ppt_x"/>
                                          </p:val>
                                        </p:tav>
                                        <p:tav tm="100000">
                                          <p:val>
                                            <p:strVal val="1+ppt_w/2"/>
                                          </p:val>
                                        </p:tav>
                                      </p:tavLst>
                                    </p:anim>
                                    <p:anim calcmode="lin" valueType="num">
                                      <p:cBhvr additive="base">
                                        <p:cTn id="138" dur="2000"/>
                                        <p:tgtEl>
                                          <p:spTgt spid="5"/>
                                        </p:tgtEl>
                                        <p:attrNameLst>
                                          <p:attrName>ppt_y</p:attrName>
                                        </p:attrNameLst>
                                      </p:cBhvr>
                                      <p:tavLst>
                                        <p:tav tm="0">
                                          <p:val>
                                            <p:strVal val="ppt_y"/>
                                          </p:val>
                                        </p:tav>
                                        <p:tav tm="100000">
                                          <p:val>
                                            <p:strVal val="ppt_y"/>
                                          </p:val>
                                        </p:tav>
                                      </p:tavLst>
                                    </p:anim>
                                    <p:set>
                                      <p:cBhvr>
                                        <p:cTn id="139" dur="1" fill="hold">
                                          <p:stCondLst>
                                            <p:cond delay="1999"/>
                                          </p:stCondLst>
                                        </p:cTn>
                                        <p:tgtEl>
                                          <p:spTgt spid="5"/>
                                        </p:tgtEl>
                                        <p:attrNameLst>
                                          <p:attrName>style.visibility</p:attrName>
                                        </p:attrNameLst>
                                      </p:cBhvr>
                                      <p:to>
                                        <p:strVal val="hidden"/>
                                      </p:to>
                                    </p:set>
                                  </p:childTnLst>
                                </p:cTn>
                              </p:par>
                              <p:par>
                                <p:cTn id="140" presetID="2" presetClass="exit" presetSubtype="2" fill="hold" grpId="2" nodeType="withEffect">
                                  <p:stCondLst>
                                    <p:cond delay="0"/>
                                  </p:stCondLst>
                                  <p:childTnLst>
                                    <p:anim calcmode="lin" valueType="num">
                                      <p:cBhvr additive="base">
                                        <p:cTn id="141" dur="2000"/>
                                        <p:tgtEl>
                                          <p:spTgt spid="9"/>
                                        </p:tgtEl>
                                        <p:attrNameLst>
                                          <p:attrName>ppt_x</p:attrName>
                                        </p:attrNameLst>
                                      </p:cBhvr>
                                      <p:tavLst>
                                        <p:tav tm="0">
                                          <p:val>
                                            <p:strVal val="ppt_x"/>
                                          </p:val>
                                        </p:tav>
                                        <p:tav tm="100000">
                                          <p:val>
                                            <p:strVal val="1+ppt_w/2"/>
                                          </p:val>
                                        </p:tav>
                                      </p:tavLst>
                                    </p:anim>
                                    <p:anim calcmode="lin" valueType="num">
                                      <p:cBhvr additive="base">
                                        <p:cTn id="142" dur="2000"/>
                                        <p:tgtEl>
                                          <p:spTgt spid="9"/>
                                        </p:tgtEl>
                                        <p:attrNameLst>
                                          <p:attrName>ppt_y</p:attrName>
                                        </p:attrNameLst>
                                      </p:cBhvr>
                                      <p:tavLst>
                                        <p:tav tm="0">
                                          <p:val>
                                            <p:strVal val="ppt_y"/>
                                          </p:val>
                                        </p:tav>
                                        <p:tav tm="100000">
                                          <p:val>
                                            <p:strVal val="ppt_y"/>
                                          </p:val>
                                        </p:tav>
                                      </p:tavLst>
                                    </p:anim>
                                    <p:set>
                                      <p:cBhvr>
                                        <p:cTn id="143" dur="1" fill="hold">
                                          <p:stCondLst>
                                            <p:cond delay="1999"/>
                                          </p:stCondLst>
                                        </p:cTn>
                                        <p:tgtEl>
                                          <p:spTgt spid="9"/>
                                        </p:tgtEl>
                                        <p:attrNameLst>
                                          <p:attrName>style.visibility</p:attrName>
                                        </p:attrNameLst>
                                      </p:cBhvr>
                                      <p:to>
                                        <p:strVal val="hidden"/>
                                      </p:to>
                                    </p:set>
                                  </p:childTnLst>
                                </p:cTn>
                              </p:par>
                              <p:par>
                                <p:cTn id="144" presetID="2" presetClass="exit" presetSubtype="2" fill="hold" grpId="2" nodeType="withEffect">
                                  <p:stCondLst>
                                    <p:cond delay="0"/>
                                  </p:stCondLst>
                                  <p:childTnLst>
                                    <p:anim calcmode="lin" valueType="num">
                                      <p:cBhvr additive="base">
                                        <p:cTn id="145" dur="2000"/>
                                        <p:tgtEl>
                                          <p:spTgt spid="13"/>
                                        </p:tgtEl>
                                        <p:attrNameLst>
                                          <p:attrName>ppt_x</p:attrName>
                                        </p:attrNameLst>
                                      </p:cBhvr>
                                      <p:tavLst>
                                        <p:tav tm="0">
                                          <p:val>
                                            <p:strVal val="ppt_x"/>
                                          </p:val>
                                        </p:tav>
                                        <p:tav tm="100000">
                                          <p:val>
                                            <p:strVal val="1+ppt_w/2"/>
                                          </p:val>
                                        </p:tav>
                                      </p:tavLst>
                                    </p:anim>
                                    <p:anim calcmode="lin" valueType="num">
                                      <p:cBhvr additive="base">
                                        <p:cTn id="146" dur="2000"/>
                                        <p:tgtEl>
                                          <p:spTgt spid="13"/>
                                        </p:tgtEl>
                                        <p:attrNameLst>
                                          <p:attrName>ppt_y</p:attrName>
                                        </p:attrNameLst>
                                      </p:cBhvr>
                                      <p:tavLst>
                                        <p:tav tm="0">
                                          <p:val>
                                            <p:strVal val="ppt_y"/>
                                          </p:val>
                                        </p:tav>
                                        <p:tav tm="100000">
                                          <p:val>
                                            <p:strVal val="ppt_y"/>
                                          </p:val>
                                        </p:tav>
                                      </p:tavLst>
                                    </p:anim>
                                    <p:set>
                                      <p:cBhvr>
                                        <p:cTn id="147" dur="1" fill="hold">
                                          <p:stCondLst>
                                            <p:cond delay="1999"/>
                                          </p:stCondLst>
                                        </p:cTn>
                                        <p:tgtEl>
                                          <p:spTgt spid="13"/>
                                        </p:tgtEl>
                                        <p:attrNameLst>
                                          <p:attrName>style.visibility</p:attrName>
                                        </p:attrNameLst>
                                      </p:cBhvr>
                                      <p:to>
                                        <p:strVal val="hidden"/>
                                      </p:to>
                                    </p:set>
                                  </p:childTnLst>
                                </p:cTn>
                              </p:par>
                              <p:par>
                                <p:cTn id="148" presetID="2" presetClass="exit" presetSubtype="2" fill="hold" grpId="2" nodeType="withEffect">
                                  <p:stCondLst>
                                    <p:cond delay="0"/>
                                  </p:stCondLst>
                                  <p:childTnLst>
                                    <p:anim calcmode="lin" valueType="num">
                                      <p:cBhvr additive="base">
                                        <p:cTn id="149" dur="2000"/>
                                        <p:tgtEl>
                                          <p:spTgt spid="17"/>
                                        </p:tgtEl>
                                        <p:attrNameLst>
                                          <p:attrName>ppt_x</p:attrName>
                                        </p:attrNameLst>
                                      </p:cBhvr>
                                      <p:tavLst>
                                        <p:tav tm="0">
                                          <p:val>
                                            <p:strVal val="ppt_x"/>
                                          </p:val>
                                        </p:tav>
                                        <p:tav tm="100000">
                                          <p:val>
                                            <p:strVal val="1+ppt_w/2"/>
                                          </p:val>
                                        </p:tav>
                                      </p:tavLst>
                                    </p:anim>
                                    <p:anim calcmode="lin" valueType="num">
                                      <p:cBhvr additive="base">
                                        <p:cTn id="150" dur="2000"/>
                                        <p:tgtEl>
                                          <p:spTgt spid="17"/>
                                        </p:tgtEl>
                                        <p:attrNameLst>
                                          <p:attrName>ppt_y</p:attrName>
                                        </p:attrNameLst>
                                      </p:cBhvr>
                                      <p:tavLst>
                                        <p:tav tm="0">
                                          <p:val>
                                            <p:strVal val="ppt_y"/>
                                          </p:val>
                                        </p:tav>
                                        <p:tav tm="100000">
                                          <p:val>
                                            <p:strVal val="ppt_y"/>
                                          </p:val>
                                        </p:tav>
                                      </p:tavLst>
                                    </p:anim>
                                    <p:set>
                                      <p:cBhvr>
                                        <p:cTn id="151" dur="1" fill="hold">
                                          <p:stCondLst>
                                            <p:cond delay="1999"/>
                                          </p:stCondLst>
                                        </p:cTn>
                                        <p:tgtEl>
                                          <p:spTgt spid="17"/>
                                        </p:tgtEl>
                                        <p:attrNameLst>
                                          <p:attrName>style.visibility</p:attrName>
                                        </p:attrNameLst>
                                      </p:cBhvr>
                                      <p:to>
                                        <p:strVal val="hidden"/>
                                      </p:to>
                                    </p:set>
                                  </p:childTnLst>
                                </p:cTn>
                              </p:par>
                              <p:par>
                                <p:cTn id="152" presetID="2" presetClass="exit" presetSubtype="8" fill="hold" grpId="2" nodeType="withEffect">
                                  <p:stCondLst>
                                    <p:cond delay="0"/>
                                  </p:stCondLst>
                                  <p:childTnLst>
                                    <p:anim calcmode="lin" valueType="num">
                                      <p:cBhvr additive="base">
                                        <p:cTn id="153" dur="2000"/>
                                        <p:tgtEl>
                                          <p:spTgt spid="6"/>
                                        </p:tgtEl>
                                        <p:attrNameLst>
                                          <p:attrName>ppt_x</p:attrName>
                                        </p:attrNameLst>
                                      </p:cBhvr>
                                      <p:tavLst>
                                        <p:tav tm="0">
                                          <p:val>
                                            <p:strVal val="ppt_x"/>
                                          </p:val>
                                        </p:tav>
                                        <p:tav tm="100000">
                                          <p:val>
                                            <p:strVal val="0-ppt_w/2"/>
                                          </p:val>
                                        </p:tav>
                                      </p:tavLst>
                                    </p:anim>
                                    <p:anim calcmode="lin" valueType="num">
                                      <p:cBhvr additive="base">
                                        <p:cTn id="154" dur="2000"/>
                                        <p:tgtEl>
                                          <p:spTgt spid="6"/>
                                        </p:tgtEl>
                                        <p:attrNameLst>
                                          <p:attrName>ppt_y</p:attrName>
                                        </p:attrNameLst>
                                      </p:cBhvr>
                                      <p:tavLst>
                                        <p:tav tm="0">
                                          <p:val>
                                            <p:strVal val="ppt_y"/>
                                          </p:val>
                                        </p:tav>
                                        <p:tav tm="100000">
                                          <p:val>
                                            <p:strVal val="ppt_y"/>
                                          </p:val>
                                        </p:tav>
                                      </p:tavLst>
                                    </p:anim>
                                    <p:set>
                                      <p:cBhvr>
                                        <p:cTn id="155" dur="1" fill="hold">
                                          <p:stCondLst>
                                            <p:cond delay="1999"/>
                                          </p:stCondLst>
                                        </p:cTn>
                                        <p:tgtEl>
                                          <p:spTgt spid="6"/>
                                        </p:tgtEl>
                                        <p:attrNameLst>
                                          <p:attrName>style.visibility</p:attrName>
                                        </p:attrNameLst>
                                      </p:cBhvr>
                                      <p:to>
                                        <p:strVal val="hidden"/>
                                      </p:to>
                                    </p:set>
                                  </p:childTnLst>
                                </p:cTn>
                              </p:par>
                              <p:par>
                                <p:cTn id="156" presetID="2" presetClass="exit" presetSubtype="8" fill="hold" grpId="2" nodeType="withEffect">
                                  <p:stCondLst>
                                    <p:cond delay="0"/>
                                  </p:stCondLst>
                                  <p:childTnLst>
                                    <p:anim calcmode="lin" valueType="num">
                                      <p:cBhvr additive="base">
                                        <p:cTn id="157" dur="2000"/>
                                        <p:tgtEl>
                                          <p:spTgt spid="10"/>
                                        </p:tgtEl>
                                        <p:attrNameLst>
                                          <p:attrName>ppt_x</p:attrName>
                                        </p:attrNameLst>
                                      </p:cBhvr>
                                      <p:tavLst>
                                        <p:tav tm="0">
                                          <p:val>
                                            <p:strVal val="ppt_x"/>
                                          </p:val>
                                        </p:tav>
                                        <p:tav tm="100000">
                                          <p:val>
                                            <p:strVal val="0-ppt_w/2"/>
                                          </p:val>
                                        </p:tav>
                                      </p:tavLst>
                                    </p:anim>
                                    <p:anim calcmode="lin" valueType="num">
                                      <p:cBhvr additive="base">
                                        <p:cTn id="158" dur="2000"/>
                                        <p:tgtEl>
                                          <p:spTgt spid="10"/>
                                        </p:tgtEl>
                                        <p:attrNameLst>
                                          <p:attrName>ppt_y</p:attrName>
                                        </p:attrNameLst>
                                      </p:cBhvr>
                                      <p:tavLst>
                                        <p:tav tm="0">
                                          <p:val>
                                            <p:strVal val="ppt_y"/>
                                          </p:val>
                                        </p:tav>
                                        <p:tav tm="100000">
                                          <p:val>
                                            <p:strVal val="ppt_y"/>
                                          </p:val>
                                        </p:tav>
                                      </p:tavLst>
                                    </p:anim>
                                    <p:set>
                                      <p:cBhvr>
                                        <p:cTn id="159" dur="1" fill="hold">
                                          <p:stCondLst>
                                            <p:cond delay="1999"/>
                                          </p:stCondLst>
                                        </p:cTn>
                                        <p:tgtEl>
                                          <p:spTgt spid="10"/>
                                        </p:tgtEl>
                                        <p:attrNameLst>
                                          <p:attrName>style.visibility</p:attrName>
                                        </p:attrNameLst>
                                      </p:cBhvr>
                                      <p:to>
                                        <p:strVal val="hidden"/>
                                      </p:to>
                                    </p:set>
                                  </p:childTnLst>
                                </p:cTn>
                              </p:par>
                              <p:par>
                                <p:cTn id="160" presetID="2" presetClass="exit" presetSubtype="8" fill="hold" grpId="2" nodeType="withEffect">
                                  <p:stCondLst>
                                    <p:cond delay="0"/>
                                  </p:stCondLst>
                                  <p:childTnLst>
                                    <p:anim calcmode="lin" valueType="num">
                                      <p:cBhvr additive="base">
                                        <p:cTn id="161" dur="2000"/>
                                        <p:tgtEl>
                                          <p:spTgt spid="14"/>
                                        </p:tgtEl>
                                        <p:attrNameLst>
                                          <p:attrName>ppt_x</p:attrName>
                                        </p:attrNameLst>
                                      </p:cBhvr>
                                      <p:tavLst>
                                        <p:tav tm="0">
                                          <p:val>
                                            <p:strVal val="ppt_x"/>
                                          </p:val>
                                        </p:tav>
                                        <p:tav tm="100000">
                                          <p:val>
                                            <p:strVal val="0-ppt_w/2"/>
                                          </p:val>
                                        </p:tav>
                                      </p:tavLst>
                                    </p:anim>
                                    <p:anim calcmode="lin" valueType="num">
                                      <p:cBhvr additive="base">
                                        <p:cTn id="162" dur="2000"/>
                                        <p:tgtEl>
                                          <p:spTgt spid="14"/>
                                        </p:tgtEl>
                                        <p:attrNameLst>
                                          <p:attrName>ppt_y</p:attrName>
                                        </p:attrNameLst>
                                      </p:cBhvr>
                                      <p:tavLst>
                                        <p:tav tm="0">
                                          <p:val>
                                            <p:strVal val="ppt_y"/>
                                          </p:val>
                                        </p:tav>
                                        <p:tav tm="100000">
                                          <p:val>
                                            <p:strVal val="ppt_y"/>
                                          </p:val>
                                        </p:tav>
                                      </p:tavLst>
                                    </p:anim>
                                    <p:set>
                                      <p:cBhvr>
                                        <p:cTn id="163" dur="1" fill="hold">
                                          <p:stCondLst>
                                            <p:cond delay="1999"/>
                                          </p:stCondLst>
                                        </p:cTn>
                                        <p:tgtEl>
                                          <p:spTgt spid="14"/>
                                        </p:tgtEl>
                                        <p:attrNameLst>
                                          <p:attrName>style.visibility</p:attrName>
                                        </p:attrNameLst>
                                      </p:cBhvr>
                                      <p:to>
                                        <p:strVal val="hidden"/>
                                      </p:to>
                                    </p:set>
                                  </p:childTnLst>
                                </p:cTn>
                              </p:par>
                              <p:par>
                                <p:cTn id="164" presetID="2" presetClass="exit" presetSubtype="8" fill="hold" grpId="2" nodeType="withEffect">
                                  <p:stCondLst>
                                    <p:cond delay="0"/>
                                  </p:stCondLst>
                                  <p:childTnLst>
                                    <p:anim calcmode="lin" valueType="num">
                                      <p:cBhvr additive="base">
                                        <p:cTn id="165" dur="2000"/>
                                        <p:tgtEl>
                                          <p:spTgt spid="18"/>
                                        </p:tgtEl>
                                        <p:attrNameLst>
                                          <p:attrName>ppt_x</p:attrName>
                                        </p:attrNameLst>
                                      </p:cBhvr>
                                      <p:tavLst>
                                        <p:tav tm="0">
                                          <p:val>
                                            <p:strVal val="ppt_x"/>
                                          </p:val>
                                        </p:tav>
                                        <p:tav tm="100000">
                                          <p:val>
                                            <p:strVal val="0-ppt_w/2"/>
                                          </p:val>
                                        </p:tav>
                                      </p:tavLst>
                                    </p:anim>
                                    <p:anim calcmode="lin" valueType="num">
                                      <p:cBhvr additive="base">
                                        <p:cTn id="166" dur="2000"/>
                                        <p:tgtEl>
                                          <p:spTgt spid="18"/>
                                        </p:tgtEl>
                                        <p:attrNameLst>
                                          <p:attrName>ppt_y</p:attrName>
                                        </p:attrNameLst>
                                      </p:cBhvr>
                                      <p:tavLst>
                                        <p:tav tm="0">
                                          <p:val>
                                            <p:strVal val="ppt_y"/>
                                          </p:val>
                                        </p:tav>
                                        <p:tav tm="100000">
                                          <p:val>
                                            <p:strVal val="ppt_y"/>
                                          </p:val>
                                        </p:tav>
                                      </p:tavLst>
                                    </p:anim>
                                    <p:set>
                                      <p:cBhvr>
                                        <p:cTn id="167" dur="1" fill="hold">
                                          <p:stCondLst>
                                            <p:cond delay="1999"/>
                                          </p:stCondLst>
                                        </p:cTn>
                                        <p:tgtEl>
                                          <p:spTgt spid="18"/>
                                        </p:tgtEl>
                                        <p:attrNameLst>
                                          <p:attrName>style.visibility</p:attrName>
                                        </p:attrNameLst>
                                      </p:cBhvr>
                                      <p:to>
                                        <p:strVal val="hidden"/>
                                      </p:to>
                                    </p:set>
                                  </p:childTnLst>
                                </p:cTn>
                              </p:par>
                              <p:par>
                                <p:cTn id="168" presetID="2" presetClass="exit" presetSubtype="1" fill="hold" grpId="2" nodeType="withEffect">
                                  <p:stCondLst>
                                    <p:cond delay="0"/>
                                  </p:stCondLst>
                                  <p:childTnLst>
                                    <p:anim calcmode="lin" valueType="num">
                                      <p:cBhvr additive="base">
                                        <p:cTn id="169" dur="2000"/>
                                        <p:tgtEl>
                                          <p:spTgt spid="4"/>
                                        </p:tgtEl>
                                        <p:attrNameLst>
                                          <p:attrName>ppt_x</p:attrName>
                                        </p:attrNameLst>
                                      </p:cBhvr>
                                      <p:tavLst>
                                        <p:tav tm="0">
                                          <p:val>
                                            <p:strVal val="ppt_x"/>
                                          </p:val>
                                        </p:tav>
                                        <p:tav tm="100000">
                                          <p:val>
                                            <p:strVal val="ppt_x"/>
                                          </p:val>
                                        </p:tav>
                                      </p:tavLst>
                                    </p:anim>
                                    <p:anim calcmode="lin" valueType="num">
                                      <p:cBhvr additive="base">
                                        <p:cTn id="170" dur="2000"/>
                                        <p:tgtEl>
                                          <p:spTgt spid="4"/>
                                        </p:tgtEl>
                                        <p:attrNameLst>
                                          <p:attrName>ppt_y</p:attrName>
                                        </p:attrNameLst>
                                      </p:cBhvr>
                                      <p:tavLst>
                                        <p:tav tm="0">
                                          <p:val>
                                            <p:strVal val="ppt_y"/>
                                          </p:val>
                                        </p:tav>
                                        <p:tav tm="100000">
                                          <p:val>
                                            <p:strVal val="0-ppt_h/2"/>
                                          </p:val>
                                        </p:tav>
                                      </p:tavLst>
                                    </p:anim>
                                    <p:set>
                                      <p:cBhvr>
                                        <p:cTn id="171" dur="1" fill="hold">
                                          <p:stCondLst>
                                            <p:cond delay="1999"/>
                                          </p:stCondLst>
                                        </p:cTn>
                                        <p:tgtEl>
                                          <p:spTgt spid="4"/>
                                        </p:tgtEl>
                                        <p:attrNameLst>
                                          <p:attrName>style.visibility</p:attrName>
                                        </p:attrNameLst>
                                      </p:cBhvr>
                                      <p:to>
                                        <p:strVal val="hidden"/>
                                      </p:to>
                                    </p:set>
                                  </p:childTnLst>
                                </p:cTn>
                              </p:par>
                              <p:par>
                                <p:cTn id="172" presetID="2" presetClass="exit" presetSubtype="1" fill="hold" grpId="2" nodeType="withEffect">
                                  <p:stCondLst>
                                    <p:cond delay="0"/>
                                  </p:stCondLst>
                                  <p:childTnLst>
                                    <p:anim calcmode="lin" valueType="num">
                                      <p:cBhvr additive="base">
                                        <p:cTn id="173" dur="2000"/>
                                        <p:tgtEl>
                                          <p:spTgt spid="8"/>
                                        </p:tgtEl>
                                        <p:attrNameLst>
                                          <p:attrName>ppt_x</p:attrName>
                                        </p:attrNameLst>
                                      </p:cBhvr>
                                      <p:tavLst>
                                        <p:tav tm="0">
                                          <p:val>
                                            <p:strVal val="ppt_x"/>
                                          </p:val>
                                        </p:tav>
                                        <p:tav tm="100000">
                                          <p:val>
                                            <p:strVal val="ppt_x"/>
                                          </p:val>
                                        </p:tav>
                                      </p:tavLst>
                                    </p:anim>
                                    <p:anim calcmode="lin" valueType="num">
                                      <p:cBhvr additive="base">
                                        <p:cTn id="174" dur="2000"/>
                                        <p:tgtEl>
                                          <p:spTgt spid="8"/>
                                        </p:tgtEl>
                                        <p:attrNameLst>
                                          <p:attrName>ppt_y</p:attrName>
                                        </p:attrNameLst>
                                      </p:cBhvr>
                                      <p:tavLst>
                                        <p:tav tm="0">
                                          <p:val>
                                            <p:strVal val="ppt_y"/>
                                          </p:val>
                                        </p:tav>
                                        <p:tav tm="100000">
                                          <p:val>
                                            <p:strVal val="0-ppt_h/2"/>
                                          </p:val>
                                        </p:tav>
                                      </p:tavLst>
                                    </p:anim>
                                    <p:set>
                                      <p:cBhvr>
                                        <p:cTn id="175" dur="1" fill="hold">
                                          <p:stCondLst>
                                            <p:cond delay="1999"/>
                                          </p:stCondLst>
                                        </p:cTn>
                                        <p:tgtEl>
                                          <p:spTgt spid="8"/>
                                        </p:tgtEl>
                                        <p:attrNameLst>
                                          <p:attrName>style.visibility</p:attrName>
                                        </p:attrNameLst>
                                      </p:cBhvr>
                                      <p:to>
                                        <p:strVal val="hidden"/>
                                      </p:to>
                                    </p:set>
                                  </p:childTnLst>
                                </p:cTn>
                              </p:par>
                              <p:par>
                                <p:cTn id="176" presetID="2" presetClass="exit" presetSubtype="1" fill="hold" grpId="2" nodeType="withEffect">
                                  <p:stCondLst>
                                    <p:cond delay="0"/>
                                  </p:stCondLst>
                                  <p:childTnLst>
                                    <p:anim calcmode="lin" valueType="num">
                                      <p:cBhvr additive="base">
                                        <p:cTn id="177" dur="2000"/>
                                        <p:tgtEl>
                                          <p:spTgt spid="12"/>
                                        </p:tgtEl>
                                        <p:attrNameLst>
                                          <p:attrName>ppt_x</p:attrName>
                                        </p:attrNameLst>
                                      </p:cBhvr>
                                      <p:tavLst>
                                        <p:tav tm="0">
                                          <p:val>
                                            <p:strVal val="ppt_x"/>
                                          </p:val>
                                        </p:tav>
                                        <p:tav tm="100000">
                                          <p:val>
                                            <p:strVal val="ppt_x"/>
                                          </p:val>
                                        </p:tav>
                                      </p:tavLst>
                                    </p:anim>
                                    <p:anim calcmode="lin" valueType="num">
                                      <p:cBhvr additive="base">
                                        <p:cTn id="178" dur="2000"/>
                                        <p:tgtEl>
                                          <p:spTgt spid="12"/>
                                        </p:tgtEl>
                                        <p:attrNameLst>
                                          <p:attrName>ppt_y</p:attrName>
                                        </p:attrNameLst>
                                      </p:cBhvr>
                                      <p:tavLst>
                                        <p:tav tm="0">
                                          <p:val>
                                            <p:strVal val="ppt_y"/>
                                          </p:val>
                                        </p:tav>
                                        <p:tav tm="100000">
                                          <p:val>
                                            <p:strVal val="0-ppt_h/2"/>
                                          </p:val>
                                        </p:tav>
                                      </p:tavLst>
                                    </p:anim>
                                    <p:set>
                                      <p:cBhvr>
                                        <p:cTn id="179" dur="1" fill="hold">
                                          <p:stCondLst>
                                            <p:cond delay="1999"/>
                                          </p:stCondLst>
                                        </p:cTn>
                                        <p:tgtEl>
                                          <p:spTgt spid="12"/>
                                        </p:tgtEl>
                                        <p:attrNameLst>
                                          <p:attrName>style.visibility</p:attrName>
                                        </p:attrNameLst>
                                      </p:cBhvr>
                                      <p:to>
                                        <p:strVal val="hidden"/>
                                      </p:to>
                                    </p:set>
                                  </p:childTnLst>
                                </p:cTn>
                              </p:par>
                              <p:par>
                                <p:cTn id="180" presetID="2" presetClass="exit" presetSubtype="1" fill="hold" grpId="2" nodeType="withEffect">
                                  <p:stCondLst>
                                    <p:cond delay="0"/>
                                  </p:stCondLst>
                                  <p:childTnLst>
                                    <p:anim calcmode="lin" valueType="num">
                                      <p:cBhvr additive="base">
                                        <p:cTn id="181" dur="2000"/>
                                        <p:tgtEl>
                                          <p:spTgt spid="16"/>
                                        </p:tgtEl>
                                        <p:attrNameLst>
                                          <p:attrName>ppt_x</p:attrName>
                                        </p:attrNameLst>
                                      </p:cBhvr>
                                      <p:tavLst>
                                        <p:tav tm="0">
                                          <p:val>
                                            <p:strVal val="ppt_x"/>
                                          </p:val>
                                        </p:tav>
                                        <p:tav tm="100000">
                                          <p:val>
                                            <p:strVal val="ppt_x"/>
                                          </p:val>
                                        </p:tav>
                                      </p:tavLst>
                                    </p:anim>
                                    <p:anim calcmode="lin" valueType="num">
                                      <p:cBhvr additive="base">
                                        <p:cTn id="182" dur="2000"/>
                                        <p:tgtEl>
                                          <p:spTgt spid="16"/>
                                        </p:tgtEl>
                                        <p:attrNameLst>
                                          <p:attrName>ppt_y</p:attrName>
                                        </p:attrNameLst>
                                      </p:cBhvr>
                                      <p:tavLst>
                                        <p:tav tm="0">
                                          <p:val>
                                            <p:strVal val="ppt_y"/>
                                          </p:val>
                                        </p:tav>
                                        <p:tav tm="100000">
                                          <p:val>
                                            <p:strVal val="0-ppt_h/2"/>
                                          </p:val>
                                        </p:tav>
                                      </p:tavLst>
                                    </p:anim>
                                    <p:set>
                                      <p:cBhvr>
                                        <p:cTn id="183" dur="1" fill="hold">
                                          <p:stCondLst>
                                            <p:cond delay="1999"/>
                                          </p:stCondLst>
                                        </p:cTn>
                                        <p:tgtEl>
                                          <p:spTgt spid="16"/>
                                        </p:tgtEl>
                                        <p:attrNameLst>
                                          <p:attrName>style.visibility</p:attrName>
                                        </p:attrNameLst>
                                      </p:cBhvr>
                                      <p:to>
                                        <p:strVal val="hidden"/>
                                      </p:to>
                                    </p:set>
                                  </p:childTnLst>
                                </p:cTn>
                              </p:par>
                              <p:par>
                                <p:cTn id="184" presetID="2" presetClass="exit" presetSubtype="4" fill="hold" grpId="2" nodeType="withEffect">
                                  <p:stCondLst>
                                    <p:cond delay="0"/>
                                  </p:stCondLst>
                                  <p:childTnLst>
                                    <p:anim calcmode="lin" valueType="num">
                                      <p:cBhvr additive="base">
                                        <p:cTn id="185" dur="2000"/>
                                        <p:tgtEl>
                                          <p:spTgt spid="3"/>
                                        </p:tgtEl>
                                        <p:attrNameLst>
                                          <p:attrName>ppt_x</p:attrName>
                                        </p:attrNameLst>
                                      </p:cBhvr>
                                      <p:tavLst>
                                        <p:tav tm="0">
                                          <p:val>
                                            <p:strVal val="ppt_x"/>
                                          </p:val>
                                        </p:tav>
                                        <p:tav tm="100000">
                                          <p:val>
                                            <p:strVal val="ppt_x"/>
                                          </p:val>
                                        </p:tav>
                                      </p:tavLst>
                                    </p:anim>
                                    <p:anim calcmode="lin" valueType="num">
                                      <p:cBhvr additive="base">
                                        <p:cTn id="186" dur="2000"/>
                                        <p:tgtEl>
                                          <p:spTgt spid="3"/>
                                        </p:tgtEl>
                                        <p:attrNameLst>
                                          <p:attrName>ppt_y</p:attrName>
                                        </p:attrNameLst>
                                      </p:cBhvr>
                                      <p:tavLst>
                                        <p:tav tm="0">
                                          <p:val>
                                            <p:strVal val="ppt_y"/>
                                          </p:val>
                                        </p:tav>
                                        <p:tav tm="100000">
                                          <p:val>
                                            <p:strVal val="1+ppt_h/2"/>
                                          </p:val>
                                        </p:tav>
                                      </p:tavLst>
                                    </p:anim>
                                    <p:set>
                                      <p:cBhvr>
                                        <p:cTn id="187" dur="1" fill="hold">
                                          <p:stCondLst>
                                            <p:cond delay="1999"/>
                                          </p:stCondLst>
                                        </p:cTn>
                                        <p:tgtEl>
                                          <p:spTgt spid="3"/>
                                        </p:tgtEl>
                                        <p:attrNameLst>
                                          <p:attrName>style.visibility</p:attrName>
                                        </p:attrNameLst>
                                      </p:cBhvr>
                                      <p:to>
                                        <p:strVal val="hidden"/>
                                      </p:to>
                                    </p:set>
                                  </p:childTnLst>
                                </p:cTn>
                              </p:par>
                              <p:par>
                                <p:cTn id="188" presetID="2" presetClass="exit" presetSubtype="4" fill="hold" grpId="2" nodeType="withEffect">
                                  <p:stCondLst>
                                    <p:cond delay="0"/>
                                  </p:stCondLst>
                                  <p:childTnLst>
                                    <p:anim calcmode="lin" valueType="num">
                                      <p:cBhvr additive="base">
                                        <p:cTn id="189" dur="2000"/>
                                        <p:tgtEl>
                                          <p:spTgt spid="7"/>
                                        </p:tgtEl>
                                        <p:attrNameLst>
                                          <p:attrName>ppt_x</p:attrName>
                                        </p:attrNameLst>
                                      </p:cBhvr>
                                      <p:tavLst>
                                        <p:tav tm="0">
                                          <p:val>
                                            <p:strVal val="ppt_x"/>
                                          </p:val>
                                        </p:tav>
                                        <p:tav tm="100000">
                                          <p:val>
                                            <p:strVal val="ppt_x"/>
                                          </p:val>
                                        </p:tav>
                                      </p:tavLst>
                                    </p:anim>
                                    <p:anim calcmode="lin" valueType="num">
                                      <p:cBhvr additive="base">
                                        <p:cTn id="190" dur="2000"/>
                                        <p:tgtEl>
                                          <p:spTgt spid="7"/>
                                        </p:tgtEl>
                                        <p:attrNameLst>
                                          <p:attrName>ppt_y</p:attrName>
                                        </p:attrNameLst>
                                      </p:cBhvr>
                                      <p:tavLst>
                                        <p:tav tm="0">
                                          <p:val>
                                            <p:strVal val="ppt_y"/>
                                          </p:val>
                                        </p:tav>
                                        <p:tav tm="100000">
                                          <p:val>
                                            <p:strVal val="1+ppt_h/2"/>
                                          </p:val>
                                        </p:tav>
                                      </p:tavLst>
                                    </p:anim>
                                    <p:set>
                                      <p:cBhvr>
                                        <p:cTn id="191" dur="1" fill="hold">
                                          <p:stCondLst>
                                            <p:cond delay="1999"/>
                                          </p:stCondLst>
                                        </p:cTn>
                                        <p:tgtEl>
                                          <p:spTgt spid="7"/>
                                        </p:tgtEl>
                                        <p:attrNameLst>
                                          <p:attrName>style.visibility</p:attrName>
                                        </p:attrNameLst>
                                      </p:cBhvr>
                                      <p:to>
                                        <p:strVal val="hidden"/>
                                      </p:to>
                                    </p:set>
                                  </p:childTnLst>
                                </p:cTn>
                              </p:par>
                              <p:par>
                                <p:cTn id="192" presetID="2" presetClass="exit" presetSubtype="4" fill="hold" grpId="2" nodeType="withEffect">
                                  <p:stCondLst>
                                    <p:cond delay="0"/>
                                  </p:stCondLst>
                                  <p:childTnLst>
                                    <p:anim calcmode="lin" valueType="num">
                                      <p:cBhvr additive="base">
                                        <p:cTn id="193" dur="2000"/>
                                        <p:tgtEl>
                                          <p:spTgt spid="11"/>
                                        </p:tgtEl>
                                        <p:attrNameLst>
                                          <p:attrName>ppt_x</p:attrName>
                                        </p:attrNameLst>
                                      </p:cBhvr>
                                      <p:tavLst>
                                        <p:tav tm="0">
                                          <p:val>
                                            <p:strVal val="ppt_x"/>
                                          </p:val>
                                        </p:tav>
                                        <p:tav tm="100000">
                                          <p:val>
                                            <p:strVal val="ppt_x"/>
                                          </p:val>
                                        </p:tav>
                                      </p:tavLst>
                                    </p:anim>
                                    <p:anim calcmode="lin" valueType="num">
                                      <p:cBhvr additive="base">
                                        <p:cTn id="194" dur="2000"/>
                                        <p:tgtEl>
                                          <p:spTgt spid="11"/>
                                        </p:tgtEl>
                                        <p:attrNameLst>
                                          <p:attrName>ppt_y</p:attrName>
                                        </p:attrNameLst>
                                      </p:cBhvr>
                                      <p:tavLst>
                                        <p:tav tm="0">
                                          <p:val>
                                            <p:strVal val="ppt_y"/>
                                          </p:val>
                                        </p:tav>
                                        <p:tav tm="100000">
                                          <p:val>
                                            <p:strVal val="1+ppt_h/2"/>
                                          </p:val>
                                        </p:tav>
                                      </p:tavLst>
                                    </p:anim>
                                    <p:set>
                                      <p:cBhvr>
                                        <p:cTn id="195" dur="1" fill="hold">
                                          <p:stCondLst>
                                            <p:cond delay="1999"/>
                                          </p:stCondLst>
                                        </p:cTn>
                                        <p:tgtEl>
                                          <p:spTgt spid="11"/>
                                        </p:tgtEl>
                                        <p:attrNameLst>
                                          <p:attrName>style.visibility</p:attrName>
                                        </p:attrNameLst>
                                      </p:cBhvr>
                                      <p:to>
                                        <p:strVal val="hidden"/>
                                      </p:to>
                                    </p:set>
                                  </p:childTnLst>
                                </p:cTn>
                              </p:par>
                              <p:par>
                                <p:cTn id="196" presetID="2" presetClass="exit" presetSubtype="4" fill="hold" grpId="2" nodeType="withEffect">
                                  <p:stCondLst>
                                    <p:cond delay="0"/>
                                  </p:stCondLst>
                                  <p:childTnLst>
                                    <p:anim calcmode="lin" valueType="num">
                                      <p:cBhvr additive="base">
                                        <p:cTn id="197" dur="2000"/>
                                        <p:tgtEl>
                                          <p:spTgt spid="15"/>
                                        </p:tgtEl>
                                        <p:attrNameLst>
                                          <p:attrName>ppt_x</p:attrName>
                                        </p:attrNameLst>
                                      </p:cBhvr>
                                      <p:tavLst>
                                        <p:tav tm="0">
                                          <p:val>
                                            <p:strVal val="ppt_x"/>
                                          </p:val>
                                        </p:tav>
                                        <p:tav tm="100000">
                                          <p:val>
                                            <p:strVal val="ppt_x"/>
                                          </p:val>
                                        </p:tav>
                                      </p:tavLst>
                                    </p:anim>
                                    <p:anim calcmode="lin" valueType="num">
                                      <p:cBhvr additive="base">
                                        <p:cTn id="198" dur="2000"/>
                                        <p:tgtEl>
                                          <p:spTgt spid="15"/>
                                        </p:tgtEl>
                                        <p:attrNameLst>
                                          <p:attrName>ppt_y</p:attrName>
                                        </p:attrNameLst>
                                      </p:cBhvr>
                                      <p:tavLst>
                                        <p:tav tm="0">
                                          <p:val>
                                            <p:strVal val="ppt_y"/>
                                          </p:val>
                                        </p:tav>
                                        <p:tav tm="100000">
                                          <p:val>
                                            <p:strVal val="1+ppt_h/2"/>
                                          </p:val>
                                        </p:tav>
                                      </p:tavLst>
                                    </p:anim>
                                    <p:set>
                                      <p:cBhvr>
                                        <p:cTn id="199" dur="1" fill="hold">
                                          <p:stCondLst>
                                            <p:cond delay="1999"/>
                                          </p:stCondLst>
                                        </p:cTn>
                                        <p:tgtEl>
                                          <p:spTgt spid="15"/>
                                        </p:tgtEl>
                                        <p:attrNameLst>
                                          <p:attrName>style.visibility</p:attrName>
                                        </p:attrNameLst>
                                      </p:cBhvr>
                                      <p:to>
                                        <p:strVal val="hidden"/>
                                      </p:to>
                                    </p:set>
                                  </p:childTnLst>
                                </p:cTn>
                              </p:par>
                              <p:par>
                                <p:cTn id="200" presetID="23" presetClass="entr" presetSubtype="272" fill="hold" nodeType="withEffect">
                                  <p:stCondLst>
                                    <p:cond delay="0"/>
                                  </p:stCondLst>
                                  <p:childTnLst>
                                    <p:set>
                                      <p:cBhvr>
                                        <p:cTn id="201" dur="1" fill="hold">
                                          <p:stCondLst>
                                            <p:cond delay="0"/>
                                          </p:stCondLst>
                                        </p:cTn>
                                        <p:tgtEl>
                                          <p:spTgt spid="2"/>
                                        </p:tgtEl>
                                        <p:attrNameLst>
                                          <p:attrName>style.visibility</p:attrName>
                                        </p:attrNameLst>
                                      </p:cBhvr>
                                      <p:to>
                                        <p:strVal val="visible"/>
                                      </p:to>
                                    </p:set>
                                    <p:anim calcmode="lin" valueType="num">
                                      <p:cBhvr>
                                        <p:cTn id="202" dur="2000" fill="hold"/>
                                        <p:tgtEl>
                                          <p:spTgt spid="2"/>
                                        </p:tgtEl>
                                        <p:attrNameLst>
                                          <p:attrName>ppt_w</p:attrName>
                                        </p:attrNameLst>
                                      </p:cBhvr>
                                      <p:tavLst>
                                        <p:tav tm="0">
                                          <p:val>
                                            <p:strVal val="2/3*#ppt_w"/>
                                          </p:val>
                                        </p:tav>
                                        <p:tav tm="100000">
                                          <p:val>
                                            <p:strVal val="#ppt_w"/>
                                          </p:val>
                                        </p:tav>
                                      </p:tavLst>
                                    </p:anim>
                                    <p:anim calcmode="lin" valueType="num">
                                      <p:cBhvr>
                                        <p:cTn id="203" dur="2000" fill="hold"/>
                                        <p:tgtEl>
                                          <p:spTgt spid="2"/>
                                        </p:tgtEl>
                                        <p:attrNameLst>
                                          <p:attrName>ppt_h</p:attrName>
                                        </p:attrNameLst>
                                      </p:cBhvr>
                                      <p:tavLst>
                                        <p:tav tm="0">
                                          <p:val>
                                            <p:strVal val="2/3*#ppt_h"/>
                                          </p:val>
                                        </p:tav>
                                        <p:tav tm="100000">
                                          <p:val>
                                            <p:strVal val="#ppt_h"/>
                                          </p:val>
                                        </p:tav>
                                      </p:tavLst>
                                    </p:anim>
                                  </p:childTnLst>
                                </p:cTn>
                              </p:par>
                              <p:par>
                                <p:cTn id="204" presetID="4" presetClass="entr" presetSubtype="32" fill="hold" nodeType="withEffect">
                                  <p:stCondLst>
                                    <p:cond delay="0"/>
                                  </p:stCondLst>
                                  <p:childTnLst>
                                    <p:set>
                                      <p:cBhvr>
                                        <p:cTn id="205" dur="1" fill="hold">
                                          <p:stCondLst>
                                            <p:cond delay="0"/>
                                          </p:stCondLst>
                                        </p:cTn>
                                        <p:tgtEl>
                                          <p:spTgt spid="2"/>
                                        </p:tgtEl>
                                        <p:attrNameLst>
                                          <p:attrName>style.visibility</p:attrName>
                                        </p:attrNameLst>
                                      </p:cBhvr>
                                      <p:to>
                                        <p:strVal val="visible"/>
                                      </p:to>
                                    </p:set>
                                    <p:animEffect transition="in" filter="box(out)">
                                      <p:cBhvr>
                                        <p:cTn id="206"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4" grpId="0" animBg="1"/>
      <p:bldP spid="4" grpId="1" animBg="1"/>
      <p:bldP spid="4" grpId="2" animBg="1"/>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P spid="16" grpId="1" animBg="1"/>
      <p:bldP spid="16" grpId="2" animBg="1"/>
      <p:bldP spid="17" grpId="0" animBg="1"/>
      <p:bldP spid="17" grpId="1" animBg="1"/>
      <p:bldP spid="17" grpId="2" animBg="1"/>
      <p:bldP spid="18" grpId="0" animBg="1"/>
      <p:bldP spid="18" grpId="1" animBg="1"/>
      <p:bldP spid="18" grpId="2" animBg="1"/>
      <p:bldP spid="19" grpId="0" animBg="1"/>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1.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Rectángulo"/>
          <p:cNvSpPr/>
          <p:nvPr/>
        </p:nvSpPr>
        <p:spPr>
          <a:xfrm rot="958054">
            <a:off x="-3592" y="2261472"/>
            <a:ext cx="1403744" cy="170766"/>
          </a:xfrm>
          <a:prstGeom prst="rect">
            <a:avLst/>
          </a:prstGeom>
          <a:blipFill dpi="0" rotWithShape="1">
            <a:blip r:embed="rId3">
              <a:duotone>
                <a:prstClr val="black"/>
                <a:schemeClr val="accent3">
                  <a:tint val="45000"/>
                  <a:satMod val="400000"/>
                </a:schemeClr>
              </a:duotone>
              <a:lum bright="20000" contrast="40000"/>
            </a:blip>
            <a:srcRect/>
            <a:stretch>
              <a:fillRect/>
            </a:stretch>
          </a:blip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Rectángulo"/>
          <p:cNvSpPr/>
          <p:nvPr/>
        </p:nvSpPr>
        <p:spPr>
          <a:xfrm rot="20637084">
            <a:off x="-3749" y="2762460"/>
            <a:ext cx="1403744" cy="170766"/>
          </a:xfrm>
          <a:prstGeom prst="rect">
            <a:avLst/>
          </a:prstGeom>
          <a:blipFill dpi="0" rotWithShape="1">
            <a:blip r:embed="rId3">
              <a:duotone>
                <a:prstClr val="black"/>
                <a:schemeClr val="accent3">
                  <a:tint val="45000"/>
                  <a:satMod val="400000"/>
                </a:schemeClr>
              </a:duotone>
              <a:lum bright="20000" contrast="40000"/>
            </a:blip>
            <a:srcRect/>
            <a:stretch>
              <a:fillRect/>
            </a:stretch>
          </a:blip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Rectángulo"/>
          <p:cNvSpPr/>
          <p:nvPr/>
        </p:nvSpPr>
        <p:spPr>
          <a:xfrm rot="958054">
            <a:off x="639318" y="2261472"/>
            <a:ext cx="1403744" cy="170766"/>
          </a:xfrm>
          <a:prstGeom prst="rect">
            <a:avLst/>
          </a:prstGeom>
          <a:blipFill dpi="0" rotWithShape="1">
            <a:blip r:embed="rId3">
              <a:duotone>
                <a:prstClr val="black"/>
                <a:schemeClr val="accent3">
                  <a:tint val="45000"/>
                  <a:satMod val="400000"/>
                </a:schemeClr>
              </a:duotone>
              <a:lum bright="20000" contrast="40000"/>
            </a:blip>
            <a:srcRect/>
            <a:stretch>
              <a:fillRect/>
            </a:stretch>
          </a:blip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rot="20637084">
            <a:off x="639161" y="2762460"/>
            <a:ext cx="1403744" cy="170766"/>
          </a:xfrm>
          <a:prstGeom prst="rect">
            <a:avLst/>
          </a:prstGeom>
          <a:blipFill dpi="0" rotWithShape="1">
            <a:blip r:embed="rId3">
              <a:duotone>
                <a:prstClr val="black"/>
                <a:schemeClr val="accent3">
                  <a:tint val="45000"/>
                  <a:satMod val="400000"/>
                </a:schemeClr>
              </a:duotone>
              <a:lum bright="20000" contrast="40000"/>
            </a:blip>
            <a:srcRect/>
            <a:stretch>
              <a:fillRect/>
            </a:stretch>
          </a:blip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rot="958054">
            <a:off x="1353731" y="2261470"/>
            <a:ext cx="1403744" cy="170766"/>
          </a:xfrm>
          <a:prstGeom prst="rect">
            <a:avLst/>
          </a:prstGeom>
          <a:blipFill dpi="0" rotWithShape="1">
            <a:blip r:embed="rId3">
              <a:duotone>
                <a:prstClr val="black"/>
                <a:schemeClr val="accent3">
                  <a:tint val="45000"/>
                  <a:satMod val="400000"/>
                </a:schemeClr>
              </a:duotone>
              <a:lum bright="20000" contrast="40000"/>
            </a:blip>
            <a:srcRect/>
            <a:stretch>
              <a:fillRect/>
            </a:stretch>
          </a:blip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rot="20637084">
            <a:off x="1353574" y="2762458"/>
            <a:ext cx="1403744" cy="170766"/>
          </a:xfrm>
          <a:prstGeom prst="rect">
            <a:avLst/>
          </a:prstGeom>
          <a:blipFill dpi="0" rotWithShape="1">
            <a:blip r:embed="rId3">
              <a:duotone>
                <a:prstClr val="black"/>
                <a:schemeClr val="accent3">
                  <a:tint val="45000"/>
                  <a:satMod val="400000"/>
                </a:schemeClr>
              </a:duotone>
              <a:lum bright="20000" contrast="40000"/>
            </a:blip>
            <a:srcRect/>
            <a:stretch>
              <a:fillRect/>
            </a:stretch>
          </a:blip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rot="958054">
            <a:off x="1996641" y="2261470"/>
            <a:ext cx="1403744" cy="170766"/>
          </a:xfrm>
          <a:prstGeom prst="rect">
            <a:avLst/>
          </a:prstGeom>
          <a:blipFill dpi="0" rotWithShape="1">
            <a:blip r:embed="rId3">
              <a:duotone>
                <a:prstClr val="black"/>
                <a:schemeClr val="accent3">
                  <a:tint val="45000"/>
                  <a:satMod val="400000"/>
                </a:schemeClr>
              </a:duotone>
              <a:lum bright="20000" contrast="40000"/>
            </a:blip>
            <a:srcRect/>
            <a:stretch>
              <a:fillRect/>
            </a:stretch>
          </a:blip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rot="20637084">
            <a:off x="1996484" y="2762458"/>
            <a:ext cx="1403744" cy="170766"/>
          </a:xfrm>
          <a:prstGeom prst="rect">
            <a:avLst/>
          </a:prstGeom>
          <a:blipFill dpi="0" rotWithShape="1">
            <a:blip r:embed="rId3">
              <a:duotone>
                <a:prstClr val="black"/>
                <a:schemeClr val="accent3">
                  <a:tint val="45000"/>
                  <a:satMod val="400000"/>
                </a:schemeClr>
              </a:duotone>
              <a:lum bright="20000" contrast="40000"/>
            </a:blip>
            <a:srcRect/>
            <a:stretch>
              <a:fillRect/>
            </a:stretch>
          </a:blip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rot="958054">
            <a:off x="2639613" y="2261474"/>
            <a:ext cx="1403744" cy="170766"/>
          </a:xfrm>
          <a:prstGeom prst="rect">
            <a:avLst/>
          </a:prstGeom>
          <a:blipFill dpi="0" rotWithShape="1">
            <a:blip r:embed="rId3">
              <a:duotone>
                <a:prstClr val="black"/>
                <a:schemeClr val="accent3">
                  <a:tint val="45000"/>
                  <a:satMod val="400000"/>
                </a:schemeClr>
              </a:duotone>
              <a:lum bright="20000" contrast="40000"/>
            </a:blip>
            <a:srcRect/>
            <a:stretch>
              <a:fillRect/>
            </a:stretch>
          </a:blip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rot="20637084">
            <a:off x="2639456" y="2762462"/>
            <a:ext cx="1403744" cy="170766"/>
          </a:xfrm>
          <a:prstGeom prst="rect">
            <a:avLst/>
          </a:prstGeom>
          <a:blipFill dpi="0" rotWithShape="1">
            <a:blip r:embed="rId3">
              <a:duotone>
                <a:prstClr val="black"/>
                <a:schemeClr val="accent3">
                  <a:tint val="45000"/>
                  <a:satMod val="400000"/>
                </a:schemeClr>
              </a:duotone>
              <a:lum bright="20000" contrast="40000"/>
            </a:blip>
            <a:srcRect/>
            <a:stretch>
              <a:fillRect/>
            </a:stretch>
          </a:blip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rot="958054">
            <a:off x="3282523" y="2261474"/>
            <a:ext cx="1403744" cy="170766"/>
          </a:xfrm>
          <a:prstGeom prst="rect">
            <a:avLst/>
          </a:prstGeom>
          <a:blipFill dpi="0" rotWithShape="1">
            <a:blip r:embed="rId3">
              <a:duotone>
                <a:prstClr val="black"/>
                <a:schemeClr val="accent3">
                  <a:tint val="45000"/>
                  <a:satMod val="400000"/>
                </a:schemeClr>
              </a:duotone>
              <a:lum bright="20000" contrast="40000"/>
            </a:blip>
            <a:srcRect/>
            <a:stretch>
              <a:fillRect/>
            </a:stretch>
          </a:blip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rot="20637084">
            <a:off x="3282366" y="2762462"/>
            <a:ext cx="1403744" cy="170766"/>
          </a:xfrm>
          <a:prstGeom prst="rect">
            <a:avLst/>
          </a:prstGeom>
          <a:blipFill dpi="0" rotWithShape="1">
            <a:blip r:embed="rId3">
              <a:duotone>
                <a:prstClr val="black"/>
                <a:schemeClr val="accent3">
                  <a:tint val="45000"/>
                  <a:satMod val="400000"/>
                </a:schemeClr>
              </a:duotone>
              <a:lum bright="20000" contrast="40000"/>
            </a:blip>
            <a:srcRect/>
            <a:stretch>
              <a:fillRect/>
            </a:stretch>
          </a:blip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rot="20637084">
            <a:off x="7744004" y="2262390"/>
            <a:ext cx="1403744" cy="170766"/>
          </a:xfrm>
          <a:prstGeom prst="rect">
            <a:avLst/>
          </a:prstGeom>
          <a:blipFill dpi="0" rotWithShape="1">
            <a:blip r:embed="rId3">
              <a:duotone>
                <a:prstClr val="black"/>
                <a:schemeClr val="accent3">
                  <a:tint val="45000"/>
                  <a:satMod val="400000"/>
                </a:schemeClr>
              </a:duotone>
              <a:lum bright="20000" contrast="40000"/>
            </a:blip>
            <a:srcRect/>
            <a:stretch>
              <a:fillRect/>
            </a:stretch>
          </a:blip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rot="958054">
            <a:off x="7743846" y="2761536"/>
            <a:ext cx="1403744" cy="170766"/>
          </a:xfrm>
          <a:prstGeom prst="rect">
            <a:avLst/>
          </a:prstGeom>
          <a:blipFill dpi="0" rotWithShape="1">
            <a:blip r:embed="rId3">
              <a:duotone>
                <a:prstClr val="black"/>
                <a:schemeClr val="accent3">
                  <a:tint val="45000"/>
                  <a:satMod val="400000"/>
                </a:schemeClr>
              </a:duotone>
              <a:lum bright="20000" contrast="40000"/>
            </a:blip>
            <a:srcRect/>
            <a:stretch>
              <a:fillRect/>
            </a:stretch>
          </a:blip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rot="20637084">
            <a:off x="7283212" y="2262390"/>
            <a:ext cx="1403744" cy="170766"/>
          </a:xfrm>
          <a:prstGeom prst="rect">
            <a:avLst/>
          </a:prstGeom>
          <a:blipFill dpi="0" rotWithShape="1">
            <a:blip r:embed="rId3">
              <a:duotone>
                <a:prstClr val="black"/>
                <a:schemeClr val="accent3">
                  <a:tint val="45000"/>
                  <a:satMod val="400000"/>
                </a:schemeClr>
              </a:duotone>
              <a:lum bright="20000" contrast="40000"/>
            </a:blip>
            <a:srcRect/>
            <a:stretch>
              <a:fillRect/>
            </a:stretch>
          </a:blip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rot="958054">
            <a:off x="7283054" y="2761536"/>
            <a:ext cx="1403744" cy="170766"/>
          </a:xfrm>
          <a:prstGeom prst="rect">
            <a:avLst/>
          </a:prstGeom>
          <a:blipFill dpi="0" rotWithShape="1">
            <a:blip r:embed="rId3">
              <a:duotone>
                <a:prstClr val="black"/>
                <a:schemeClr val="accent3">
                  <a:tint val="45000"/>
                  <a:satMod val="400000"/>
                </a:schemeClr>
              </a:duotone>
              <a:lum bright="20000" contrast="40000"/>
            </a:blip>
            <a:srcRect/>
            <a:stretch>
              <a:fillRect/>
            </a:stretch>
          </a:blip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rot="20637084">
            <a:off x="6672435" y="2262390"/>
            <a:ext cx="1403744" cy="170766"/>
          </a:xfrm>
          <a:prstGeom prst="rect">
            <a:avLst/>
          </a:prstGeom>
          <a:blipFill dpi="0" rotWithShape="1">
            <a:blip r:embed="rId3">
              <a:duotone>
                <a:prstClr val="black"/>
                <a:schemeClr val="accent3">
                  <a:tint val="45000"/>
                  <a:satMod val="400000"/>
                </a:schemeClr>
              </a:duotone>
              <a:lum bright="20000" contrast="40000"/>
            </a:blip>
            <a:srcRect/>
            <a:stretch>
              <a:fillRect/>
            </a:stretch>
          </a:blip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ectángulo"/>
          <p:cNvSpPr/>
          <p:nvPr/>
        </p:nvSpPr>
        <p:spPr>
          <a:xfrm rot="958054">
            <a:off x="6672277" y="2761536"/>
            <a:ext cx="1403744" cy="170766"/>
          </a:xfrm>
          <a:prstGeom prst="rect">
            <a:avLst/>
          </a:prstGeom>
          <a:blipFill dpi="0" rotWithShape="1">
            <a:blip r:embed="rId3">
              <a:duotone>
                <a:prstClr val="black"/>
                <a:schemeClr val="accent3">
                  <a:tint val="45000"/>
                  <a:satMod val="400000"/>
                </a:schemeClr>
              </a:duotone>
              <a:lum bright="20000" contrast="40000"/>
            </a:blip>
            <a:srcRect/>
            <a:stretch>
              <a:fillRect/>
            </a:stretch>
          </a:blip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ectángulo"/>
          <p:cNvSpPr/>
          <p:nvPr/>
        </p:nvSpPr>
        <p:spPr>
          <a:xfrm rot="20637084">
            <a:off x="5997326" y="2262390"/>
            <a:ext cx="1403744" cy="170766"/>
          </a:xfrm>
          <a:prstGeom prst="rect">
            <a:avLst/>
          </a:prstGeom>
          <a:blipFill dpi="0" rotWithShape="1">
            <a:blip r:embed="rId3">
              <a:duotone>
                <a:prstClr val="black"/>
                <a:schemeClr val="accent3">
                  <a:tint val="45000"/>
                  <a:satMod val="400000"/>
                </a:schemeClr>
              </a:duotone>
              <a:lum bright="20000" contrast="40000"/>
            </a:blip>
            <a:srcRect/>
            <a:stretch>
              <a:fillRect/>
            </a:stretch>
          </a:blip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Rectángulo"/>
          <p:cNvSpPr/>
          <p:nvPr/>
        </p:nvSpPr>
        <p:spPr>
          <a:xfrm rot="958054">
            <a:off x="5997168" y="2761536"/>
            <a:ext cx="1403744" cy="170766"/>
          </a:xfrm>
          <a:prstGeom prst="rect">
            <a:avLst/>
          </a:prstGeom>
          <a:blipFill dpi="0" rotWithShape="1">
            <a:blip r:embed="rId3">
              <a:duotone>
                <a:prstClr val="black"/>
                <a:schemeClr val="accent3">
                  <a:tint val="45000"/>
                  <a:satMod val="400000"/>
                </a:schemeClr>
              </a:duotone>
              <a:lum bright="20000" contrast="40000"/>
            </a:blip>
            <a:srcRect/>
            <a:stretch>
              <a:fillRect/>
            </a:stretch>
          </a:blip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Rectángulo"/>
          <p:cNvSpPr/>
          <p:nvPr/>
        </p:nvSpPr>
        <p:spPr>
          <a:xfrm rot="20637084">
            <a:off x="5347279" y="2262389"/>
            <a:ext cx="1403744" cy="170766"/>
          </a:xfrm>
          <a:prstGeom prst="rect">
            <a:avLst/>
          </a:prstGeom>
          <a:blipFill dpi="0" rotWithShape="1">
            <a:blip r:embed="rId3">
              <a:duotone>
                <a:prstClr val="black"/>
                <a:schemeClr val="accent3">
                  <a:tint val="45000"/>
                  <a:satMod val="400000"/>
                </a:schemeClr>
              </a:duotone>
              <a:lum bright="20000" contrast="40000"/>
            </a:blip>
            <a:srcRect/>
            <a:stretch>
              <a:fillRect/>
            </a:stretch>
          </a:blip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Rectángulo"/>
          <p:cNvSpPr/>
          <p:nvPr/>
        </p:nvSpPr>
        <p:spPr>
          <a:xfrm rot="958054">
            <a:off x="5347121" y="2761535"/>
            <a:ext cx="1403744" cy="170766"/>
          </a:xfrm>
          <a:prstGeom prst="rect">
            <a:avLst/>
          </a:prstGeom>
          <a:blipFill dpi="0" rotWithShape="1">
            <a:blip r:embed="rId3">
              <a:duotone>
                <a:prstClr val="black"/>
                <a:schemeClr val="accent3">
                  <a:tint val="45000"/>
                  <a:satMod val="400000"/>
                </a:schemeClr>
              </a:duotone>
              <a:lum bright="20000" contrast="40000"/>
            </a:blip>
            <a:srcRect/>
            <a:stretch>
              <a:fillRect/>
            </a:stretch>
          </a:blip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Rectángulo"/>
          <p:cNvSpPr/>
          <p:nvPr/>
        </p:nvSpPr>
        <p:spPr>
          <a:xfrm rot="20637084">
            <a:off x="4672170" y="2262389"/>
            <a:ext cx="1403744" cy="170766"/>
          </a:xfrm>
          <a:prstGeom prst="rect">
            <a:avLst/>
          </a:prstGeom>
          <a:blipFill dpi="0" rotWithShape="1">
            <a:blip r:embed="rId3">
              <a:duotone>
                <a:prstClr val="black"/>
                <a:schemeClr val="accent3">
                  <a:tint val="45000"/>
                  <a:satMod val="400000"/>
                </a:schemeClr>
              </a:duotone>
              <a:lum bright="20000" contrast="40000"/>
            </a:blip>
            <a:srcRect/>
            <a:stretch>
              <a:fillRect/>
            </a:stretch>
          </a:blip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Rectángulo"/>
          <p:cNvSpPr/>
          <p:nvPr/>
        </p:nvSpPr>
        <p:spPr>
          <a:xfrm rot="958054">
            <a:off x="4672012" y="2761535"/>
            <a:ext cx="1403744" cy="170766"/>
          </a:xfrm>
          <a:prstGeom prst="rect">
            <a:avLst/>
          </a:prstGeom>
          <a:blipFill dpi="0" rotWithShape="1">
            <a:blip r:embed="rId3">
              <a:duotone>
                <a:prstClr val="black"/>
                <a:schemeClr val="accent3">
                  <a:tint val="45000"/>
                  <a:satMod val="400000"/>
                </a:schemeClr>
              </a:duotone>
              <a:lum bright="20000" contrast="40000"/>
            </a:blip>
            <a:srcRect/>
            <a:stretch>
              <a:fillRect/>
            </a:stretch>
          </a:blipFill>
          <a:ln>
            <a:noFill/>
          </a:ln>
          <a:effectLst>
            <a:reflection blurRad="6350" stA="50000" endA="300" endPos="55500" dist="508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Rectángulo"/>
          <p:cNvSpPr/>
          <p:nvPr/>
        </p:nvSpPr>
        <p:spPr>
          <a:xfrm>
            <a:off x="-285784" y="-214332"/>
            <a:ext cx="9787006" cy="5715040"/>
          </a:xfrm>
          <a:prstGeom prst="rect">
            <a:avLst/>
          </a:prstGeom>
          <a:gradFill>
            <a:gsLst>
              <a:gs pos="0">
                <a:srgbClr val="DDEBCF"/>
              </a:gs>
              <a:gs pos="50000">
                <a:srgbClr val="9CB86E"/>
              </a:gs>
              <a:gs pos="100000">
                <a:srgbClr val="156B13"/>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27"/>
                                        </p:tgtEl>
                                        <p:attrNameLst>
                                          <p:attrName>style.visibility</p:attrName>
                                        </p:attrNameLst>
                                      </p:cBhvr>
                                      <p:to>
                                        <p:strVal val="hidden"/>
                                      </p:to>
                                    </p:set>
                                  </p:childTnLst>
                                </p:cTn>
                              </p:par>
                              <p:par>
                                <p:cTn id="7" presetID="2" presetClass="entr" presetSubtype="9" fill="hold" grpId="0"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additive="base">
                                        <p:cTn id="9" dur="2000" fill="hold"/>
                                        <p:tgtEl>
                                          <p:spTgt spid="3"/>
                                        </p:tgtEl>
                                        <p:attrNameLst>
                                          <p:attrName>ppt_x</p:attrName>
                                        </p:attrNameLst>
                                      </p:cBhvr>
                                      <p:tavLst>
                                        <p:tav tm="0">
                                          <p:val>
                                            <p:strVal val="0-#ppt_w/2"/>
                                          </p:val>
                                        </p:tav>
                                        <p:tav tm="100000">
                                          <p:val>
                                            <p:strVal val="#ppt_x"/>
                                          </p:val>
                                        </p:tav>
                                      </p:tavLst>
                                    </p:anim>
                                    <p:anim calcmode="lin" valueType="num">
                                      <p:cBhvr additive="base">
                                        <p:cTn id="10" dur="2000" fill="hold"/>
                                        <p:tgtEl>
                                          <p:spTgt spid="3"/>
                                        </p:tgtEl>
                                        <p:attrNameLst>
                                          <p:attrName>ppt_y</p:attrName>
                                        </p:attrNameLst>
                                      </p:cBhvr>
                                      <p:tavLst>
                                        <p:tav tm="0">
                                          <p:val>
                                            <p:strVal val="0-#ppt_h/2"/>
                                          </p:val>
                                        </p:tav>
                                        <p:tav tm="100000">
                                          <p:val>
                                            <p:strVal val="#ppt_y"/>
                                          </p:val>
                                        </p:tav>
                                      </p:tavLst>
                                    </p:anim>
                                  </p:childTnLst>
                                </p:cTn>
                              </p:par>
                              <p:par>
                                <p:cTn id="11" presetID="2" presetClass="entr" presetSubtype="9" fill="hold" grpId="0"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2000" fill="hold"/>
                                        <p:tgtEl>
                                          <p:spTgt spid="5"/>
                                        </p:tgtEl>
                                        <p:attrNameLst>
                                          <p:attrName>ppt_x</p:attrName>
                                        </p:attrNameLst>
                                      </p:cBhvr>
                                      <p:tavLst>
                                        <p:tav tm="0">
                                          <p:val>
                                            <p:strVal val="0-#ppt_w/2"/>
                                          </p:val>
                                        </p:tav>
                                        <p:tav tm="100000">
                                          <p:val>
                                            <p:strVal val="#ppt_x"/>
                                          </p:val>
                                        </p:tav>
                                      </p:tavLst>
                                    </p:anim>
                                    <p:anim calcmode="lin" valueType="num">
                                      <p:cBhvr additive="base">
                                        <p:cTn id="14" dur="2000" fill="hold"/>
                                        <p:tgtEl>
                                          <p:spTgt spid="5"/>
                                        </p:tgtEl>
                                        <p:attrNameLst>
                                          <p:attrName>ppt_y</p:attrName>
                                        </p:attrNameLst>
                                      </p:cBhvr>
                                      <p:tavLst>
                                        <p:tav tm="0">
                                          <p:val>
                                            <p:strVal val="0-#ppt_h/2"/>
                                          </p:val>
                                        </p:tav>
                                        <p:tav tm="100000">
                                          <p:val>
                                            <p:strVal val="#ppt_y"/>
                                          </p:val>
                                        </p:tav>
                                      </p:tavLst>
                                    </p:anim>
                                  </p:childTnLst>
                                </p:cTn>
                              </p:par>
                              <p:par>
                                <p:cTn id="15" presetID="2" presetClass="entr" presetSubtype="9" fill="hold" grpId="0" nodeType="withEffect">
                                  <p:stCondLst>
                                    <p:cond delay="0"/>
                                  </p:stCondLst>
                                  <p:childTnLst>
                                    <p:set>
                                      <p:cBhvr>
                                        <p:cTn id="16" dur="1" fill="hold">
                                          <p:stCondLst>
                                            <p:cond delay="0"/>
                                          </p:stCondLst>
                                        </p:cTn>
                                        <p:tgtEl>
                                          <p:spTgt spid="7"/>
                                        </p:tgtEl>
                                        <p:attrNameLst>
                                          <p:attrName>style.visibility</p:attrName>
                                        </p:attrNameLst>
                                      </p:cBhvr>
                                      <p:to>
                                        <p:strVal val="visible"/>
                                      </p:to>
                                    </p:set>
                                    <p:anim calcmode="lin" valueType="num">
                                      <p:cBhvr additive="base">
                                        <p:cTn id="17" dur="2000" fill="hold"/>
                                        <p:tgtEl>
                                          <p:spTgt spid="7"/>
                                        </p:tgtEl>
                                        <p:attrNameLst>
                                          <p:attrName>ppt_x</p:attrName>
                                        </p:attrNameLst>
                                      </p:cBhvr>
                                      <p:tavLst>
                                        <p:tav tm="0">
                                          <p:val>
                                            <p:strVal val="0-#ppt_w/2"/>
                                          </p:val>
                                        </p:tav>
                                        <p:tav tm="100000">
                                          <p:val>
                                            <p:strVal val="#ppt_x"/>
                                          </p:val>
                                        </p:tav>
                                      </p:tavLst>
                                    </p:anim>
                                    <p:anim calcmode="lin" valueType="num">
                                      <p:cBhvr additive="base">
                                        <p:cTn id="18" dur="2000" fill="hold"/>
                                        <p:tgtEl>
                                          <p:spTgt spid="7"/>
                                        </p:tgtEl>
                                        <p:attrNameLst>
                                          <p:attrName>ppt_y</p:attrName>
                                        </p:attrNameLst>
                                      </p:cBhvr>
                                      <p:tavLst>
                                        <p:tav tm="0">
                                          <p:val>
                                            <p:strVal val="0-#ppt_h/2"/>
                                          </p:val>
                                        </p:tav>
                                        <p:tav tm="100000">
                                          <p:val>
                                            <p:strVal val="#ppt_y"/>
                                          </p:val>
                                        </p:tav>
                                      </p:tavLst>
                                    </p:anim>
                                  </p:childTnLst>
                                </p:cTn>
                              </p:par>
                              <p:par>
                                <p:cTn id="19" presetID="2" presetClass="entr" presetSubtype="9" fill="hold" grpId="0" nodeType="withEffect">
                                  <p:stCondLst>
                                    <p:cond delay="0"/>
                                  </p:stCondLst>
                                  <p:childTnLst>
                                    <p:set>
                                      <p:cBhvr>
                                        <p:cTn id="20" dur="1" fill="hold">
                                          <p:stCondLst>
                                            <p:cond delay="0"/>
                                          </p:stCondLst>
                                        </p:cTn>
                                        <p:tgtEl>
                                          <p:spTgt spid="9"/>
                                        </p:tgtEl>
                                        <p:attrNameLst>
                                          <p:attrName>style.visibility</p:attrName>
                                        </p:attrNameLst>
                                      </p:cBhvr>
                                      <p:to>
                                        <p:strVal val="visible"/>
                                      </p:to>
                                    </p:set>
                                    <p:anim calcmode="lin" valueType="num">
                                      <p:cBhvr additive="base">
                                        <p:cTn id="21" dur="2000" fill="hold"/>
                                        <p:tgtEl>
                                          <p:spTgt spid="9"/>
                                        </p:tgtEl>
                                        <p:attrNameLst>
                                          <p:attrName>ppt_x</p:attrName>
                                        </p:attrNameLst>
                                      </p:cBhvr>
                                      <p:tavLst>
                                        <p:tav tm="0">
                                          <p:val>
                                            <p:strVal val="0-#ppt_w/2"/>
                                          </p:val>
                                        </p:tav>
                                        <p:tav tm="100000">
                                          <p:val>
                                            <p:strVal val="#ppt_x"/>
                                          </p:val>
                                        </p:tav>
                                      </p:tavLst>
                                    </p:anim>
                                    <p:anim calcmode="lin" valueType="num">
                                      <p:cBhvr additive="base">
                                        <p:cTn id="22" dur="2000" fill="hold"/>
                                        <p:tgtEl>
                                          <p:spTgt spid="9"/>
                                        </p:tgtEl>
                                        <p:attrNameLst>
                                          <p:attrName>ppt_y</p:attrName>
                                        </p:attrNameLst>
                                      </p:cBhvr>
                                      <p:tavLst>
                                        <p:tav tm="0">
                                          <p:val>
                                            <p:strVal val="0-#ppt_h/2"/>
                                          </p:val>
                                        </p:tav>
                                        <p:tav tm="100000">
                                          <p:val>
                                            <p:strVal val="#ppt_y"/>
                                          </p:val>
                                        </p:tav>
                                      </p:tavLst>
                                    </p:anim>
                                  </p:childTnLst>
                                </p:cTn>
                              </p:par>
                              <p:par>
                                <p:cTn id="23" presetID="2" presetClass="entr" presetSubtype="9" fill="hold" grpId="0" nodeType="withEffect">
                                  <p:stCondLst>
                                    <p:cond delay="0"/>
                                  </p:stCondLst>
                                  <p:childTnLst>
                                    <p:set>
                                      <p:cBhvr>
                                        <p:cTn id="24" dur="1" fill="hold">
                                          <p:stCondLst>
                                            <p:cond delay="0"/>
                                          </p:stCondLst>
                                        </p:cTn>
                                        <p:tgtEl>
                                          <p:spTgt spid="11"/>
                                        </p:tgtEl>
                                        <p:attrNameLst>
                                          <p:attrName>style.visibility</p:attrName>
                                        </p:attrNameLst>
                                      </p:cBhvr>
                                      <p:to>
                                        <p:strVal val="visible"/>
                                      </p:to>
                                    </p:set>
                                    <p:anim calcmode="lin" valueType="num">
                                      <p:cBhvr additive="base">
                                        <p:cTn id="25" dur="2000" fill="hold"/>
                                        <p:tgtEl>
                                          <p:spTgt spid="11"/>
                                        </p:tgtEl>
                                        <p:attrNameLst>
                                          <p:attrName>ppt_x</p:attrName>
                                        </p:attrNameLst>
                                      </p:cBhvr>
                                      <p:tavLst>
                                        <p:tav tm="0">
                                          <p:val>
                                            <p:strVal val="0-#ppt_w/2"/>
                                          </p:val>
                                        </p:tav>
                                        <p:tav tm="100000">
                                          <p:val>
                                            <p:strVal val="#ppt_x"/>
                                          </p:val>
                                        </p:tav>
                                      </p:tavLst>
                                    </p:anim>
                                    <p:anim calcmode="lin" valueType="num">
                                      <p:cBhvr additive="base">
                                        <p:cTn id="26" dur="2000" fill="hold"/>
                                        <p:tgtEl>
                                          <p:spTgt spid="11"/>
                                        </p:tgtEl>
                                        <p:attrNameLst>
                                          <p:attrName>ppt_y</p:attrName>
                                        </p:attrNameLst>
                                      </p:cBhvr>
                                      <p:tavLst>
                                        <p:tav tm="0">
                                          <p:val>
                                            <p:strVal val="0-#ppt_h/2"/>
                                          </p:val>
                                        </p:tav>
                                        <p:tav tm="100000">
                                          <p:val>
                                            <p:strVal val="#ppt_y"/>
                                          </p:val>
                                        </p:tav>
                                      </p:tavLst>
                                    </p:anim>
                                  </p:childTnLst>
                                </p:cTn>
                              </p:par>
                              <p:par>
                                <p:cTn id="27" presetID="2" presetClass="entr" presetSubtype="9" fill="hold" grpId="0" nodeType="withEffect">
                                  <p:stCondLst>
                                    <p:cond delay="0"/>
                                  </p:stCondLst>
                                  <p:childTnLst>
                                    <p:set>
                                      <p:cBhvr>
                                        <p:cTn id="28" dur="1" fill="hold">
                                          <p:stCondLst>
                                            <p:cond delay="0"/>
                                          </p:stCondLst>
                                        </p:cTn>
                                        <p:tgtEl>
                                          <p:spTgt spid="13"/>
                                        </p:tgtEl>
                                        <p:attrNameLst>
                                          <p:attrName>style.visibility</p:attrName>
                                        </p:attrNameLst>
                                      </p:cBhvr>
                                      <p:to>
                                        <p:strVal val="visible"/>
                                      </p:to>
                                    </p:set>
                                    <p:anim calcmode="lin" valueType="num">
                                      <p:cBhvr additive="base">
                                        <p:cTn id="29" dur="2000" fill="hold"/>
                                        <p:tgtEl>
                                          <p:spTgt spid="13"/>
                                        </p:tgtEl>
                                        <p:attrNameLst>
                                          <p:attrName>ppt_x</p:attrName>
                                        </p:attrNameLst>
                                      </p:cBhvr>
                                      <p:tavLst>
                                        <p:tav tm="0">
                                          <p:val>
                                            <p:strVal val="0-#ppt_w/2"/>
                                          </p:val>
                                        </p:tav>
                                        <p:tav tm="100000">
                                          <p:val>
                                            <p:strVal val="#ppt_x"/>
                                          </p:val>
                                        </p:tav>
                                      </p:tavLst>
                                    </p:anim>
                                    <p:anim calcmode="lin" valueType="num">
                                      <p:cBhvr additive="base">
                                        <p:cTn id="30" dur="2000" fill="hold"/>
                                        <p:tgtEl>
                                          <p:spTgt spid="13"/>
                                        </p:tgtEl>
                                        <p:attrNameLst>
                                          <p:attrName>ppt_y</p:attrName>
                                        </p:attrNameLst>
                                      </p:cBhvr>
                                      <p:tavLst>
                                        <p:tav tm="0">
                                          <p:val>
                                            <p:strVal val="0-#ppt_h/2"/>
                                          </p:val>
                                        </p:tav>
                                        <p:tav tm="100000">
                                          <p:val>
                                            <p:strVal val="#ppt_y"/>
                                          </p:val>
                                        </p:tav>
                                      </p:tavLst>
                                    </p:anim>
                                  </p:childTnLst>
                                </p:cTn>
                              </p:par>
                              <p:par>
                                <p:cTn id="31" presetID="2" presetClass="entr" presetSubtype="12" fill="hold" grpId="0" nodeType="withEffect">
                                  <p:stCondLst>
                                    <p:cond delay="0"/>
                                  </p:stCondLst>
                                  <p:childTnLst>
                                    <p:set>
                                      <p:cBhvr>
                                        <p:cTn id="32" dur="1" fill="hold">
                                          <p:stCondLst>
                                            <p:cond delay="0"/>
                                          </p:stCondLst>
                                        </p:cTn>
                                        <p:tgtEl>
                                          <p:spTgt spid="4"/>
                                        </p:tgtEl>
                                        <p:attrNameLst>
                                          <p:attrName>style.visibility</p:attrName>
                                        </p:attrNameLst>
                                      </p:cBhvr>
                                      <p:to>
                                        <p:strVal val="visible"/>
                                      </p:to>
                                    </p:set>
                                    <p:anim calcmode="lin" valueType="num">
                                      <p:cBhvr additive="base">
                                        <p:cTn id="33" dur="2000" fill="hold"/>
                                        <p:tgtEl>
                                          <p:spTgt spid="4"/>
                                        </p:tgtEl>
                                        <p:attrNameLst>
                                          <p:attrName>ppt_x</p:attrName>
                                        </p:attrNameLst>
                                      </p:cBhvr>
                                      <p:tavLst>
                                        <p:tav tm="0">
                                          <p:val>
                                            <p:strVal val="0-#ppt_w/2"/>
                                          </p:val>
                                        </p:tav>
                                        <p:tav tm="100000">
                                          <p:val>
                                            <p:strVal val="#ppt_x"/>
                                          </p:val>
                                        </p:tav>
                                      </p:tavLst>
                                    </p:anim>
                                    <p:anim calcmode="lin" valueType="num">
                                      <p:cBhvr additive="base">
                                        <p:cTn id="34" dur="2000" fill="hold"/>
                                        <p:tgtEl>
                                          <p:spTgt spid="4"/>
                                        </p:tgtEl>
                                        <p:attrNameLst>
                                          <p:attrName>ppt_y</p:attrName>
                                        </p:attrNameLst>
                                      </p:cBhvr>
                                      <p:tavLst>
                                        <p:tav tm="0">
                                          <p:val>
                                            <p:strVal val="1+#ppt_h/2"/>
                                          </p:val>
                                        </p:tav>
                                        <p:tav tm="100000">
                                          <p:val>
                                            <p:strVal val="#ppt_y"/>
                                          </p:val>
                                        </p:tav>
                                      </p:tavLst>
                                    </p:anim>
                                  </p:childTnLst>
                                </p:cTn>
                              </p:par>
                              <p:par>
                                <p:cTn id="35" presetID="2" presetClass="entr" presetSubtype="12" fill="hold" grpId="0" nodeType="withEffect">
                                  <p:stCondLst>
                                    <p:cond delay="0"/>
                                  </p:stCondLst>
                                  <p:childTnLst>
                                    <p:set>
                                      <p:cBhvr>
                                        <p:cTn id="36" dur="1" fill="hold">
                                          <p:stCondLst>
                                            <p:cond delay="0"/>
                                          </p:stCondLst>
                                        </p:cTn>
                                        <p:tgtEl>
                                          <p:spTgt spid="6"/>
                                        </p:tgtEl>
                                        <p:attrNameLst>
                                          <p:attrName>style.visibility</p:attrName>
                                        </p:attrNameLst>
                                      </p:cBhvr>
                                      <p:to>
                                        <p:strVal val="visible"/>
                                      </p:to>
                                    </p:set>
                                    <p:anim calcmode="lin" valueType="num">
                                      <p:cBhvr additive="base">
                                        <p:cTn id="37" dur="2000" fill="hold"/>
                                        <p:tgtEl>
                                          <p:spTgt spid="6"/>
                                        </p:tgtEl>
                                        <p:attrNameLst>
                                          <p:attrName>ppt_x</p:attrName>
                                        </p:attrNameLst>
                                      </p:cBhvr>
                                      <p:tavLst>
                                        <p:tav tm="0">
                                          <p:val>
                                            <p:strVal val="0-#ppt_w/2"/>
                                          </p:val>
                                        </p:tav>
                                        <p:tav tm="100000">
                                          <p:val>
                                            <p:strVal val="#ppt_x"/>
                                          </p:val>
                                        </p:tav>
                                      </p:tavLst>
                                    </p:anim>
                                    <p:anim calcmode="lin" valueType="num">
                                      <p:cBhvr additive="base">
                                        <p:cTn id="38" dur="2000" fill="hold"/>
                                        <p:tgtEl>
                                          <p:spTgt spid="6"/>
                                        </p:tgtEl>
                                        <p:attrNameLst>
                                          <p:attrName>ppt_y</p:attrName>
                                        </p:attrNameLst>
                                      </p:cBhvr>
                                      <p:tavLst>
                                        <p:tav tm="0">
                                          <p:val>
                                            <p:strVal val="1+#ppt_h/2"/>
                                          </p:val>
                                        </p:tav>
                                        <p:tav tm="100000">
                                          <p:val>
                                            <p:strVal val="#ppt_y"/>
                                          </p:val>
                                        </p:tav>
                                      </p:tavLst>
                                    </p:anim>
                                  </p:childTnLst>
                                </p:cTn>
                              </p:par>
                              <p:par>
                                <p:cTn id="39" presetID="2" presetClass="entr" presetSubtype="12" fill="hold" grpId="0" nodeType="withEffect">
                                  <p:stCondLst>
                                    <p:cond delay="0"/>
                                  </p:stCondLst>
                                  <p:childTnLst>
                                    <p:set>
                                      <p:cBhvr>
                                        <p:cTn id="40" dur="1" fill="hold">
                                          <p:stCondLst>
                                            <p:cond delay="0"/>
                                          </p:stCondLst>
                                        </p:cTn>
                                        <p:tgtEl>
                                          <p:spTgt spid="8"/>
                                        </p:tgtEl>
                                        <p:attrNameLst>
                                          <p:attrName>style.visibility</p:attrName>
                                        </p:attrNameLst>
                                      </p:cBhvr>
                                      <p:to>
                                        <p:strVal val="visible"/>
                                      </p:to>
                                    </p:set>
                                    <p:anim calcmode="lin" valueType="num">
                                      <p:cBhvr additive="base">
                                        <p:cTn id="41" dur="2000" fill="hold"/>
                                        <p:tgtEl>
                                          <p:spTgt spid="8"/>
                                        </p:tgtEl>
                                        <p:attrNameLst>
                                          <p:attrName>ppt_x</p:attrName>
                                        </p:attrNameLst>
                                      </p:cBhvr>
                                      <p:tavLst>
                                        <p:tav tm="0">
                                          <p:val>
                                            <p:strVal val="0-#ppt_w/2"/>
                                          </p:val>
                                        </p:tav>
                                        <p:tav tm="100000">
                                          <p:val>
                                            <p:strVal val="#ppt_x"/>
                                          </p:val>
                                        </p:tav>
                                      </p:tavLst>
                                    </p:anim>
                                    <p:anim calcmode="lin" valueType="num">
                                      <p:cBhvr additive="base">
                                        <p:cTn id="42" dur="2000" fill="hold"/>
                                        <p:tgtEl>
                                          <p:spTgt spid="8"/>
                                        </p:tgtEl>
                                        <p:attrNameLst>
                                          <p:attrName>ppt_y</p:attrName>
                                        </p:attrNameLst>
                                      </p:cBhvr>
                                      <p:tavLst>
                                        <p:tav tm="0">
                                          <p:val>
                                            <p:strVal val="1+#ppt_h/2"/>
                                          </p:val>
                                        </p:tav>
                                        <p:tav tm="100000">
                                          <p:val>
                                            <p:strVal val="#ppt_y"/>
                                          </p:val>
                                        </p:tav>
                                      </p:tavLst>
                                    </p:anim>
                                  </p:childTnLst>
                                </p:cTn>
                              </p:par>
                              <p:par>
                                <p:cTn id="43" presetID="2" presetClass="entr" presetSubtype="12" fill="hold" grpId="0" nodeType="withEffect">
                                  <p:stCondLst>
                                    <p:cond delay="0"/>
                                  </p:stCondLst>
                                  <p:childTnLst>
                                    <p:set>
                                      <p:cBhvr>
                                        <p:cTn id="44" dur="1" fill="hold">
                                          <p:stCondLst>
                                            <p:cond delay="0"/>
                                          </p:stCondLst>
                                        </p:cTn>
                                        <p:tgtEl>
                                          <p:spTgt spid="10"/>
                                        </p:tgtEl>
                                        <p:attrNameLst>
                                          <p:attrName>style.visibility</p:attrName>
                                        </p:attrNameLst>
                                      </p:cBhvr>
                                      <p:to>
                                        <p:strVal val="visible"/>
                                      </p:to>
                                    </p:set>
                                    <p:anim calcmode="lin" valueType="num">
                                      <p:cBhvr additive="base">
                                        <p:cTn id="45" dur="2000" fill="hold"/>
                                        <p:tgtEl>
                                          <p:spTgt spid="10"/>
                                        </p:tgtEl>
                                        <p:attrNameLst>
                                          <p:attrName>ppt_x</p:attrName>
                                        </p:attrNameLst>
                                      </p:cBhvr>
                                      <p:tavLst>
                                        <p:tav tm="0">
                                          <p:val>
                                            <p:strVal val="0-#ppt_w/2"/>
                                          </p:val>
                                        </p:tav>
                                        <p:tav tm="100000">
                                          <p:val>
                                            <p:strVal val="#ppt_x"/>
                                          </p:val>
                                        </p:tav>
                                      </p:tavLst>
                                    </p:anim>
                                    <p:anim calcmode="lin" valueType="num">
                                      <p:cBhvr additive="base">
                                        <p:cTn id="46" dur="2000" fill="hold"/>
                                        <p:tgtEl>
                                          <p:spTgt spid="10"/>
                                        </p:tgtEl>
                                        <p:attrNameLst>
                                          <p:attrName>ppt_y</p:attrName>
                                        </p:attrNameLst>
                                      </p:cBhvr>
                                      <p:tavLst>
                                        <p:tav tm="0">
                                          <p:val>
                                            <p:strVal val="1+#ppt_h/2"/>
                                          </p:val>
                                        </p:tav>
                                        <p:tav tm="100000">
                                          <p:val>
                                            <p:strVal val="#ppt_y"/>
                                          </p:val>
                                        </p:tav>
                                      </p:tavLst>
                                    </p:anim>
                                  </p:childTnLst>
                                </p:cTn>
                              </p:par>
                              <p:par>
                                <p:cTn id="47" presetID="2" presetClass="entr" presetSubtype="12" fill="hold" grpId="0" nodeType="withEffect">
                                  <p:stCondLst>
                                    <p:cond delay="0"/>
                                  </p:stCondLst>
                                  <p:childTnLst>
                                    <p:set>
                                      <p:cBhvr>
                                        <p:cTn id="48" dur="1" fill="hold">
                                          <p:stCondLst>
                                            <p:cond delay="0"/>
                                          </p:stCondLst>
                                        </p:cTn>
                                        <p:tgtEl>
                                          <p:spTgt spid="12"/>
                                        </p:tgtEl>
                                        <p:attrNameLst>
                                          <p:attrName>style.visibility</p:attrName>
                                        </p:attrNameLst>
                                      </p:cBhvr>
                                      <p:to>
                                        <p:strVal val="visible"/>
                                      </p:to>
                                    </p:set>
                                    <p:anim calcmode="lin" valueType="num">
                                      <p:cBhvr additive="base">
                                        <p:cTn id="49" dur="2000" fill="hold"/>
                                        <p:tgtEl>
                                          <p:spTgt spid="12"/>
                                        </p:tgtEl>
                                        <p:attrNameLst>
                                          <p:attrName>ppt_x</p:attrName>
                                        </p:attrNameLst>
                                      </p:cBhvr>
                                      <p:tavLst>
                                        <p:tav tm="0">
                                          <p:val>
                                            <p:strVal val="0-#ppt_w/2"/>
                                          </p:val>
                                        </p:tav>
                                        <p:tav tm="100000">
                                          <p:val>
                                            <p:strVal val="#ppt_x"/>
                                          </p:val>
                                        </p:tav>
                                      </p:tavLst>
                                    </p:anim>
                                    <p:anim calcmode="lin" valueType="num">
                                      <p:cBhvr additive="base">
                                        <p:cTn id="50" dur="2000" fill="hold"/>
                                        <p:tgtEl>
                                          <p:spTgt spid="12"/>
                                        </p:tgtEl>
                                        <p:attrNameLst>
                                          <p:attrName>ppt_y</p:attrName>
                                        </p:attrNameLst>
                                      </p:cBhvr>
                                      <p:tavLst>
                                        <p:tav tm="0">
                                          <p:val>
                                            <p:strVal val="1+#ppt_h/2"/>
                                          </p:val>
                                        </p:tav>
                                        <p:tav tm="100000">
                                          <p:val>
                                            <p:strVal val="#ppt_y"/>
                                          </p:val>
                                        </p:tav>
                                      </p:tavLst>
                                    </p:anim>
                                  </p:childTnLst>
                                </p:cTn>
                              </p:par>
                              <p:par>
                                <p:cTn id="51" presetID="2" presetClass="entr" presetSubtype="12" fill="hold" grpId="0" nodeType="withEffect">
                                  <p:stCondLst>
                                    <p:cond delay="0"/>
                                  </p:stCondLst>
                                  <p:childTnLst>
                                    <p:set>
                                      <p:cBhvr>
                                        <p:cTn id="52" dur="1" fill="hold">
                                          <p:stCondLst>
                                            <p:cond delay="0"/>
                                          </p:stCondLst>
                                        </p:cTn>
                                        <p:tgtEl>
                                          <p:spTgt spid="14"/>
                                        </p:tgtEl>
                                        <p:attrNameLst>
                                          <p:attrName>style.visibility</p:attrName>
                                        </p:attrNameLst>
                                      </p:cBhvr>
                                      <p:to>
                                        <p:strVal val="visible"/>
                                      </p:to>
                                    </p:set>
                                    <p:anim calcmode="lin" valueType="num">
                                      <p:cBhvr additive="base">
                                        <p:cTn id="53" dur="2000" fill="hold"/>
                                        <p:tgtEl>
                                          <p:spTgt spid="14"/>
                                        </p:tgtEl>
                                        <p:attrNameLst>
                                          <p:attrName>ppt_x</p:attrName>
                                        </p:attrNameLst>
                                      </p:cBhvr>
                                      <p:tavLst>
                                        <p:tav tm="0">
                                          <p:val>
                                            <p:strVal val="0-#ppt_w/2"/>
                                          </p:val>
                                        </p:tav>
                                        <p:tav tm="100000">
                                          <p:val>
                                            <p:strVal val="#ppt_x"/>
                                          </p:val>
                                        </p:tav>
                                      </p:tavLst>
                                    </p:anim>
                                    <p:anim calcmode="lin" valueType="num">
                                      <p:cBhvr additive="base">
                                        <p:cTn id="54" dur="2000" fill="hold"/>
                                        <p:tgtEl>
                                          <p:spTgt spid="14"/>
                                        </p:tgtEl>
                                        <p:attrNameLst>
                                          <p:attrName>ppt_y</p:attrName>
                                        </p:attrNameLst>
                                      </p:cBhvr>
                                      <p:tavLst>
                                        <p:tav tm="0">
                                          <p:val>
                                            <p:strVal val="1+#ppt_h/2"/>
                                          </p:val>
                                        </p:tav>
                                        <p:tav tm="100000">
                                          <p:val>
                                            <p:strVal val="#ppt_y"/>
                                          </p:val>
                                        </p:tav>
                                      </p:tavLst>
                                    </p:anim>
                                  </p:childTnLst>
                                </p:cTn>
                              </p:par>
                              <p:par>
                                <p:cTn id="55" presetID="3" presetClass="entr" presetSubtype="5" fill="hold" grpId="1" nodeType="withEffect">
                                  <p:stCondLst>
                                    <p:cond delay="0"/>
                                  </p:stCondLst>
                                  <p:childTnLst>
                                    <p:set>
                                      <p:cBhvr>
                                        <p:cTn id="56" dur="1" fill="hold">
                                          <p:stCondLst>
                                            <p:cond delay="0"/>
                                          </p:stCondLst>
                                        </p:cTn>
                                        <p:tgtEl>
                                          <p:spTgt spid="3"/>
                                        </p:tgtEl>
                                        <p:attrNameLst>
                                          <p:attrName>style.visibility</p:attrName>
                                        </p:attrNameLst>
                                      </p:cBhvr>
                                      <p:to>
                                        <p:strVal val="visible"/>
                                      </p:to>
                                    </p:set>
                                    <p:animEffect transition="in" filter="blinds(vertical)">
                                      <p:cBhvr>
                                        <p:cTn id="57" dur="2000"/>
                                        <p:tgtEl>
                                          <p:spTgt spid="3"/>
                                        </p:tgtEl>
                                      </p:cBhvr>
                                    </p:animEffect>
                                  </p:childTnLst>
                                </p:cTn>
                              </p:par>
                              <p:par>
                                <p:cTn id="58" presetID="3" presetClass="entr" presetSubtype="5" fill="hold" grpId="1" nodeType="withEffect">
                                  <p:stCondLst>
                                    <p:cond delay="0"/>
                                  </p:stCondLst>
                                  <p:childTnLst>
                                    <p:set>
                                      <p:cBhvr>
                                        <p:cTn id="59" dur="1" fill="hold">
                                          <p:stCondLst>
                                            <p:cond delay="0"/>
                                          </p:stCondLst>
                                        </p:cTn>
                                        <p:tgtEl>
                                          <p:spTgt spid="4"/>
                                        </p:tgtEl>
                                        <p:attrNameLst>
                                          <p:attrName>style.visibility</p:attrName>
                                        </p:attrNameLst>
                                      </p:cBhvr>
                                      <p:to>
                                        <p:strVal val="visible"/>
                                      </p:to>
                                    </p:set>
                                    <p:animEffect transition="in" filter="blinds(vertical)">
                                      <p:cBhvr>
                                        <p:cTn id="60" dur="2000"/>
                                        <p:tgtEl>
                                          <p:spTgt spid="4"/>
                                        </p:tgtEl>
                                      </p:cBhvr>
                                    </p:animEffect>
                                  </p:childTnLst>
                                </p:cTn>
                              </p:par>
                              <p:par>
                                <p:cTn id="61" presetID="3" presetClass="entr" presetSubtype="5" fill="hold" grpId="1" nodeType="withEffect">
                                  <p:stCondLst>
                                    <p:cond delay="0"/>
                                  </p:stCondLst>
                                  <p:childTnLst>
                                    <p:set>
                                      <p:cBhvr>
                                        <p:cTn id="62" dur="1" fill="hold">
                                          <p:stCondLst>
                                            <p:cond delay="0"/>
                                          </p:stCondLst>
                                        </p:cTn>
                                        <p:tgtEl>
                                          <p:spTgt spid="5"/>
                                        </p:tgtEl>
                                        <p:attrNameLst>
                                          <p:attrName>style.visibility</p:attrName>
                                        </p:attrNameLst>
                                      </p:cBhvr>
                                      <p:to>
                                        <p:strVal val="visible"/>
                                      </p:to>
                                    </p:set>
                                    <p:animEffect transition="in" filter="blinds(vertical)">
                                      <p:cBhvr>
                                        <p:cTn id="63" dur="2000"/>
                                        <p:tgtEl>
                                          <p:spTgt spid="5"/>
                                        </p:tgtEl>
                                      </p:cBhvr>
                                    </p:animEffect>
                                  </p:childTnLst>
                                </p:cTn>
                              </p:par>
                              <p:par>
                                <p:cTn id="64" presetID="3" presetClass="entr" presetSubtype="5" fill="hold" grpId="1" nodeType="withEffect">
                                  <p:stCondLst>
                                    <p:cond delay="0"/>
                                  </p:stCondLst>
                                  <p:childTnLst>
                                    <p:set>
                                      <p:cBhvr>
                                        <p:cTn id="65" dur="1" fill="hold">
                                          <p:stCondLst>
                                            <p:cond delay="0"/>
                                          </p:stCondLst>
                                        </p:cTn>
                                        <p:tgtEl>
                                          <p:spTgt spid="6"/>
                                        </p:tgtEl>
                                        <p:attrNameLst>
                                          <p:attrName>style.visibility</p:attrName>
                                        </p:attrNameLst>
                                      </p:cBhvr>
                                      <p:to>
                                        <p:strVal val="visible"/>
                                      </p:to>
                                    </p:set>
                                    <p:animEffect transition="in" filter="blinds(vertical)">
                                      <p:cBhvr>
                                        <p:cTn id="66" dur="2000"/>
                                        <p:tgtEl>
                                          <p:spTgt spid="6"/>
                                        </p:tgtEl>
                                      </p:cBhvr>
                                    </p:animEffect>
                                  </p:childTnLst>
                                </p:cTn>
                              </p:par>
                              <p:par>
                                <p:cTn id="67" presetID="3" presetClass="entr" presetSubtype="5" fill="hold" grpId="1" nodeType="withEffect">
                                  <p:stCondLst>
                                    <p:cond delay="0"/>
                                  </p:stCondLst>
                                  <p:childTnLst>
                                    <p:set>
                                      <p:cBhvr>
                                        <p:cTn id="68" dur="1" fill="hold">
                                          <p:stCondLst>
                                            <p:cond delay="0"/>
                                          </p:stCondLst>
                                        </p:cTn>
                                        <p:tgtEl>
                                          <p:spTgt spid="7"/>
                                        </p:tgtEl>
                                        <p:attrNameLst>
                                          <p:attrName>style.visibility</p:attrName>
                                        </p:attrNameLst>
                                      </p:cBhvr>
                                      <p:to>
                                        <p:strVal val="visible"/>
                                      </p:to>
                                    </p:set>
                                    <p:animEffect transition="in" filter="blinds(vertical)">
                                      <p:cBhvr>
                                        <p:cTn id="69" dur="2000"/>
                                        <p:tgtEl>
                                          <p:spTgt spid="7"/>
                                        </p:tgtEl>
                                      </p:cBhvr>
                                    </p:animEffect>
                                  </p:childTnLst>
                                </p:cTn>
                              </p:par>
                              <p:par>
                                <p:cTn id="70" presetID="3" presetClass="entr" presetSubtype="5" fill="hold" grpId="1" nodeType="withEffect">
                                  <p:stCondLst>
                                    <p:cond delay="0"/>
                                  </p:stCondLst>
                                  <p:childTnLst>
                                    <p:set>
                                      <p:cBhvr>
                                        <p:cTn id="71" dur="1" fill="hold">
                                          <p:stCondLst>
                                            <p:cond delay="0"/>
                                          </p:stCondLst>
                                        </p:cTn>
                                        <p:tgtEl>
                                          <p:spTgt spid="8"/>
                                        </p:tgtEl>
                                        <p:attrNameLst>
                                          <p:attrName>style.visibility</p:attrName>
                                        </p:attrNameLst>
                                      </p:cBhvr>
                                      <p:to>
                                        <p:strVal val="visible"/>
                                      </p:to>
                                    </p:set>
                                    <p:animEffect transition="in" filter="blinds(vertical)">
                                      <p:cBhvr>
                                        <p:cTn id="72" dur="2000"/>
                                        <p:tgtEl>
                                          <p:spTgt spid="8"/>
                                        </p:tgtEl>
                                      </p:cBhvr>
                                    </p:animEffect>
                                  </p:childTnLst>
                                </p:cTn>
                              </p:par>
                              <p:par>
                                <p:cTn id="73" presetID="3" presetClass="entr" presetSubtype="5" fill="hold" grpId="1" nodeType="withEffect">
                                  <p:stCondLst>
                                    <p:cond delay="0"/>
                                  </p:stCondLst>
                                  <p:childTnLst>
                                    <p:set>
                                      <p:cBhvr>
                                        <p:cTn id="74" dur="1" fill="hold">
                                          <p:stCondLst>
                                            <p:cond delay="0"/>
                                          </p:stCondLst>
                                        </p:cTn>
                                        <p:tgtEl>
                                          <p:spTgt spid="9"/>
                                        </p:tgtEl>
                                        <p:attrNameLst>
                                          <p:attrName>style.visibility</p:attrName>
                                        </p:attrNameLst>
                                      </p:cBhvr>
                                      <p:to>
                                        <p:strVal val="visible"/>
                                      </p:to>
                                    </p:set>
                                    <p:animEffect transition="in" filter="blinds(vertical)">
                                      <p:cBhvr>
                                        <p:cTn id="75" dur="2000"/>
                                        <p:tgtEl>
                                          <p:spTgt spid="9"/>
                                        </p:tgtEl>
                                      </p:cBhvr>
                                    </p:animEffect>
                                  </p:childTnLst>
                                </p:cTn>
                              </p:par>
                              <p:par>
                                <p:cTn id="76" presetID="3" presetClass="entr" presetSubtype="5" fill="hold" grpId="1" nodeType="withEffect">
                                  <p:stCondLst>
                                    <p:cond delay="0"/>
                                  </p:stCondLst>
                                  <p:childTnLst>
                                    <p:set>
                                      <p:cBhvr>
                                        <p:cTn id="77" dur="1" fill="hold">
                                          <p:stCondLst>
                                            <p:cond delay="0"/>
                                          </p:stCondLst>
                                        </p:cTn>
                                        <p:tgtEl>
                                          <p:spTgt spid="10"/>
                                        </p:tgtEl>
                                        <p:attrNameLst>
                                          <p:attrName>style.visibility</p:attrName>
                                        </p:attrNameLst>
                                      </p:cBhvr>
                                      <p:to>
                                        <p:strVal val="visible"/>
                                      </p:to>
                                    </p:set>
                                    <p:animEffect transition="in" filter="blinds(vertical)">
                                      <p:cBhvr>
                                        <p:cTn id="78" dur="2000"/>
                                        <p:tgtEl>
                                          <p:spTgt spid="10"/>
                                        </p:tgtEl>
                                      </p:cBhvr>
                                    </p:animEffect>
                                  </p:childTnLst>
                                </p:cTn>
                              </p:par>
                              <p:par>
                                <p:cTn id="79" presetID="3" presetClass="entr" presetSubtype="5" fill="hold" grpId="1" nodeType="withEffect">
                                  <p:stCondLst>
                                    <p:cond delay="0"/>
                                  </p:stCondLst>
                                  <p:childTnLst>
                                    <p:set>
                                      <p:cBhvr>
                                        <p:cTn id="80" dur="1" fill="hold">
                                          <p:stCondLst>
                                            <p:cond delay="0"/>
                                          </p:stCondLst>
                                        </p:cTn>
                                        <p:tgtEl>
                                          <p:spTgt spid="11"/>
                                        </p:tgtEl>
                                        <p:attrNameLst>
                                          <p:attrName>style.visibility</p:attrName>
                                        </p:attrNameLst>
                                      </p:cBhvr>
                                      <p:to>
                                        <p:strVal val="visible"/>
                                      </p:to>
                                    </p:set>
                                    <p:animEffect transition="in" filter="blinds(vertical)">
                                      <p:cBhvr>
                                        <p:cTn id="81" dur="2000"/>
                                        <p:tgtEl>
                                          <p:spTgt spid="11"/>
                                        </p:tgtEl>
                                      </p:cBhvr>
                                    </p:animEffect>
                                  </p:childTnLst>
                                </p:cTn>
                              </p:par>
                              <p:par>
                                <p:cTn id="82" presetID="3" presetClass="entr" presetSubtype="5" fill="hold" grpId="1" nodeType="withEffect">
                                  <p:stCondLst>
                                    <p:cond delay="0"/>
                                  </p:stCondLst>
                                  <p:childTnLst>
                                    <p:set>
                                      <p:cBhvr>
                                        <p:cTn id="83" dur="1" fill="hold">
                                          <p:stCondLst>
                                            <p:cond delay="0"/>
                                          </p:stCondLst>
                                        </p:cTn>
                                        <p:tgtEl>
                                          <p:spTgt spid="12"/>
                                        </p:tgtEl>
                                        <p:attrNameLst>
                                          <p:attrName>style.visibility</p:attrName>
                                        </p:attrNameLst>
                                      </p:cBhvr>
                                      <p:to>
                                        <p:strVal val="visible"/>
                                      </p:to>
                                    </p:set>
                                    <p:animEffect transition="in" filter="blinds(vertical)">
                                      <p:cBhvr>
                                        <p:cTn id="84" dur="2000"/>
                                        <p:tgtEl>
                                          <p:spTgt spid="12"/>
                                        </p:tgtEl>
                                      </p:cBhvr>
                                    </p:animEffect>
                                  </p:childTnLst>
                                </p:cTn>
                              </p:par>
                              <p:par>
                                <p:cTn id="85" presetID="3" presetClass="entr" presetSubtype="5" fill="hold" grpId="1" nodeType="withEffect">
                                  <p:stCondLst>
                                    <p:cond delay="0"/>
                                  </p:stCondLst>
                                  <p:childTnLst>
                                    <p:set>
                                      <p:cBhvr>
                                        <p:cTn id="86" dur="1" fill="hold">
                                          <p:stCondLst>
                                            <p:cond delay="0"/>
                                          </p:stCondLst>
                                        </p:cTn>
                                        <p:tgtEl>
                                          <p:spTgt spid="13"/>
                                        </p:tgtEl>
                                        <p:attrNameLst>
                                          <p:attrName>style.visibility</p:attrName>
                                        </p:attrNameLst>
                                      </p:cBhvr>
                                      <p:to>
                                        <p:strVal val="visible"/>
                                      </p:to>
                                    </p:set>
                                    <p:animEffect transition="in" filter="blinds(vertical)">
                                      <p:cBhvr>
                                        <p:cTn id="87" dur="2000"/>
                                        <p:tgtEl>
                                          <p:spTgt spid="13"/>
                                        </p:tgtEl>
                                      </p:cBhvr>
                                    </p:animEffect>
                                  </p:childTnLst>
                                </p:cTn>
                              </p:par>
                              <p:par>
                                <p:cTn id="88" presetID="3" presetClass="entr" presetSubtype="5" fill="hold" grpId="1" nodeType="withEffect">
                                  <p:stCondLst>
                                    <p:cond delay="0"/>
                                  </p:stCondLst>
                                  <p:childTnLst>
                                    <p:set>
                                      <p:cBhvr>
                                        <p:cTn id="89" dur="1" fill="hold">
                                          <p:stCondLst>
                                            <p:cond delay="0"/>
                                          </p:stCondLst>
                                        </p:cTn>
                                        <p:tgtEl>
                                          <p:spTgt spid="14"/>
                                        </p:tgtEl>
                                        <p:attrNameLst>
                                          <p:attrName>style.visibility</p:attrName>
                                        </p:attrNameLst>
                                      </p:cBhvr>
                                      <p:to>
                                        <p:strVal val="visible"/>
                                      </p:to>
                                    </p:set>
                                    <p:animEffect transition="in" filter="blinds(vertical)">
                                      <p:cBhvr>
                                        <p:cTn id="90" dur="2000"/>
                                        <p:tgtEl>
                                          <p:spTgt spid="14"/>
                                        </p:tgtEl>
                                      </p:cBhvr>
                                    </p:animEffect>
                                  </p:childTnLst>
                                </p:cTn>
                              </p:par>
                              <p:par>
                                <p:cTn id="91" presetID="2" presetClass="entr" presetSubtype="3" fill="hold" grpId="0" nodeType="withEffect">
                                  <p:stCondLst>
                                    <p:cond delay="0"/>
                                  </p:stCondLst>
                                  <p:childTnLst>
                                    <p:set>
                                      <p:cBhvr>
                                        <p:cTn id="92" dur="1" fill="hold">
                                          <p:stCondLst>
                                            <p:cond delay="0"/>
                                          </p:stCondLst>
                                        </p:cTn>
                                        <p:tgtEl>
                                          <p:spTgt spid="15"/>
                                        </p:tgtEl>
                                        <p:attrNameLst>
                                          <p:attrName>style.visibility</p:attrName>
                                        </p:attrNameLst>
                                      </p:cBhvr>
                                      <p:to>
                                        <p:strVal val="visible"/>
                                      </p:to>
                                    </p:set>
                                    <p:anim calcmode="lin" valueType="num">
                                      <p:cBhvr additive="base">
                                        <p:cTn id="93" dur="2000" fill="hold"/>
                                        <p:tgtEl>
                                          <p:spTgt spid="15"/>
                                        </p:tgtEl>
                                        <p:attrNameLst>
                                          <p:attrName>ppt_x</p:attrName>
                                        </p:attrNameLst>
                                      </p:cBhvr>
                                      <p:tavLst>
                                        <p:tav tm="0">
                                          <p:val>
                                            <p:strVal val="1+#ppt_w/2"/>
                                          </p:val>
                                        </p:tav>
                                        <p:tav tm="100000">
                                          <p:val>
                                            <p:strVal val="#ppt_x"/>
                                          </p:val>
                                        </p:tav>
                                      </p:tavLst>
                                    </p:anim>
                                    <p:anim calcmode="lin" valueType="num">
                                      <p:cBhvr additive="base">
                                        <p:cTn id="94" dur="2000" fill="hold"/>
                                        <p:tgtEl>
                                          <p:spTgt spid="15"/>
                                        </p:tgtEl>
                                        <p:attrNameLst>
                                          <p:attrName>ppt_y</p:attrName>
                                        </p:attrNameLst>
                                      </p:cBhvr>
                                      <p:tavLst>
                                        <p:tav tm="0">
                                          <p:val>
                                            <p:strVal val="0-#ppt_h/2"/>
                                          </p:val>
                                        </p:tav>
                                        <p:tav tm="100000">
                                          <p:val>
                                            <p:strVal val="#ppt_y"/>
                                          </p:val>
                                        </p:tav>
                                      </p:tavLst>
                                    </p:anim>
                                  </p:childTnLst>
                                </p:cTn>
                              </p:par>
                              <p:par>
                                <p:cTn id="95" presetID="2" presetClass="entr" presetSubtype="6" fill="hold" grpId="0" nodeType="withEffect">
                                  <p:stCondLst>
                                    <p:cond delay="0"/>
                                  </p:stCondLst>
                                  <p:childTnLst>
                                    <p:set>
                                      <p:cBhvr>
                                        <p:cTn id="96" dur="1" fill="hold">
                                          <p:stCondLst>
                                            <p:cond delay="0"/>
                                          </p:stCondLst>
                                        </p:cTn>
                                        <p:tgtEl>
                                          <p:spTgt spid="16"/>
                                        </p:tgtEl>
                                        <p:attrNameLst>
                                          <p:attrName>style.visibility</p:attrName>
                                        </p:attrNameLst>
                                      </p:cBhvr>
                                      <p:to>
                                        <p:strVal val="visible"/>
                                      </p:to>
                                    </p:set>
                                    <p:anim calcmode="lin" valueType="num">
                                      <p:cBhvr additive="base">
                                        <p:cTn id="97" dur="2000" fill="hold"/>
                                        <p:tgtEl>
                                          <p:spTgt spid="16"/>
                                        </p:tgtEl>
                                        <p:attrNameLst>
                                          <p:attrName>ppt_x</p:attrName>
                                        </p:attrNameLst>
                                      </p:cBhvr>
                                      <p:tavLst>
                                        <p:tav tm="0">
                                          <p:val>
                                            <p:strVal val="1+#ppt_w/2"/>
                                          </p:val>
                                        </p:tav>
                                        <p:tav tm="100000">
                                          <p:val>
                                            <p:strVal val="#ppt_x"/>
                                          </p:val>
                                        </p:tav>
                                      </p:tavLst>
                                    </p:anim>
                                    <p:anim calcmode="lin" valueType="num">
                                      <p:cBhvr additive="base">
                                        <p:cTn id="98" dur="2000" fill="hold"/>
                                        <p:tgtEl>
                                          <p:spTgt spid="16"/>
                                        </p:tgtEl>
                                        <p:attrNameLst>
                                          <p:attrName>ppt_y</p:attrName>
                                        </p:attrNameLst>
                                      </p:cBhvr>
                                      <p:tavLst>
                                        <p:tav tm="0">
                                          <p:val>
                                            <p:strVal val="1+#ppt_h/2"/>
                                          </p:val>
                                        </p:tav>
                                        <p:tav tm="100000">
                                          <p:val>
                                            <p:strVal val="#ppt_y"/>
                                          </p:val>
                                        </p:tav>
                                      </p:tavLst>
                                    </p:anim>
                                  </p:childTnLst>
                                </p:cTn>
                              </p:par>
                              <p:par>
                                <p:cTn id="99" presetID="2" presetClass="entr" presetSubtype="3" fill="hold" grpId="0" nodeType="withEffect">
                                  <p:stCondLst>
                                    <p:cond delay="0"/>
                                  </p:stCondLst>
                                  <p:childTnLst>
                                    <p:set>
                                      <p:cBhvr>
                                        <p:cTn id="100" dur="1" fill="hold">
                                          <p:stCondLst>
                                            <p:cond delay="0"/>
                                          </p:stCondLst>
                                        </p:cTn>
                                        <p:tgtEl>
                                          <p:spTgt spid="17"/>
                                        </p:tgtEl>
                                        <p:attrNameLst>
                                          <p:attrName>style.visibility</p:attrName>
                                        </p:attrNameLst>
                                      </p:cBhvr>
                                      <p:to>
                                        <p:strVal val="visible"/>
                                      </p:to>
                                    </p:set>
                                    <p:anim calcmode="lin" valueType="num">
                                      <p:cBhvr additive="base">
                                        <p:cTn id="101" dur="2000" fill="hold"/>
                                        <p:tgtEl>
                                          <p:spTgt spid="17"/>
                                        </p:tgtEl>
                                        <p:attrNameLst>
                                          <p:attrName>ppt_x</p:attrName>
                                        </p:attrNameLst>
                                      </p:cBhvr>
                                      <p:tavLst>
                                        <p:tav tm="0">
                                          <p:val>
                                            <p:strVal val="1+#ppt_w/2"/>
                                          </p:val>
                                        </p:tav>
                                        <p:tav tm="100000">
                                          <p:val>
                                            <p:strVal val="#ppt_x"/>
                                          </p:val>
                                        </p:tav>
                                      </p:tavLst>
                                    </p:anim>
                                    <p:anim calcmode="lin" valueType="num">
                                      <p:cBhvr additive="base">
                                        <p:cTn id="102" dur="2000" fill="hold"/>
                                        <p:tgtEl>
                                          <p:spTgt spid="17"/>
                                        </p:tgtEl>
                                        <p:attrNameLst>
                                          <p:attrName>ppt_y</p:attrName>
                                        </p:attrNameLst>
                                      </p:cBhvr>
                                      <p:tavLst>
                                        <p:tav tm="0">
                                          <p:val>
                                            <p:strVal val="0-#ppt_h/2"/>
                                          </p:val>
                                        </p:tav>
                                        <p:tav tm="100000">
                                          <p:val>
                                            <p:strVal val="#ppt_y"/>
                                          </p:val>
                                        </p:tav>
                                      </p:tavLst>
                                    </p:anim>
                                  </p:childTnLst>
                                </p:cTn>
                              </p:par>
                              <p:par>
                                <p:cTn id="103" presetID="2" presetClass="entr" presetSubtype="6" fill="hold" grpId="0" nodeType="withEffect">
                                  <p:stCondLst>
                                    <p:cond delay="0"/>
                                  </p:stCondLst>
                                  <p:childTnLst>
                                    <p:set>
                                      <p:cBhvr>
                                        <p:cTn id="104" dur="1" fill="hold">
                                          <p:stCondLst>
                                            <p:cond delay="0"/>
                                          </p:stCondLst>
                                        </p:cTn>
                                        <p:tgtEl>
                                          <p:spTgt spid="18"/>
                                        </p:tgtEl>
                                        <p:attrNameLst>
                                          <p:attrName>style.visibility</p:attrName>
                                        </p:attrNameLst>
                                      </p:cBhvr>
                                      <p:to>
                                        <p:strVal val="visible"/>
                                      </p:to>
                                    </p:set>
                                    <p:anim calcmode="lin" valueType="num">
                                      <p:cBhvr additive="base">
                                        <p:cTn id="105" dur="2000" fill="hold"/>
                                        <p:tgtEl>
                                          <p:spTgt spid="18"/>
                                        </p:tgtEl>
                                        <p:attrNameLst>
                                          <p:attrName>ppt_x</p:attrName>
                                        </p:attrNameLst>
                                      </p:cBhvr>
                                      <p:tavLst>
                                        <p:tav tm="0">
                                          <p:val>
                                            <p:strVal val="1+#ppt_w/2"/>
                                          </p:val>
                                        </p:tav>
                                        <p:tav tm="100000">
                                          <p:val>
                                            <p:strVal val="#ppt_x"/>
                                          </p:val>
                                        </p:tav>
                                      </p:tavLst>
                                    </p:anim>
                                    <p:anim calcmode="lin" valueType="num">
                                      <p:cBhvr additive="base">
                                        <p:cTn id="106" dur="2000" fill="hold"/>
                                        <p:tgtEl>
                                          <p:spTgt spid="18"/>
                                        </p:tgtEl>
                                        <p:attrNameLst>
                                          <p:attrName>ppt_y</p:attrName>
                                        </p:attrNameLst>
                                      </p:cBhvr>
                                      <p:tavLst>
                                        <p:tav tm="0">
                                          <p:val>
                                            <p:strVal val="1+#ppt_h/2"/>
                                          </p:val>
                                        </p:tav>
                                        <p:tav tm="100000">
                                          <p:val>
                                            <p:strVal val="#ppt_y"/>
                                          </p:val>
                                        </p:tav>
                                      </p:tavLst>
                                    </p:anim>
                                  </p:childTnLst>
                                </p:cTn>
                              </p:par>
                              <p:par>
                                <p:cTn id="107" presetID="2" presetClass="entr" presetSubtype="3" fill="hold" grpId="0" nodeType="withEffect">
                                  <p:stCondLst>
                                    <p:cond delay="0"/>
                                  </p:stCondLst>
                                  <p:childTnLst>
                                    <p:set>
                                      <p:cBhvr>
                                        <p:cTn id="108" dur="1" fill="hold">
                                          <p:stCondLst>
                                            <p:cond delay="0"/>
                                          </p:stCondLst>
                                        </p:cTn>
                                        <p:tgtEl>
                                          <p:spTgt spid="19"/>
                                        </p:tgtEl>
                                        <p:attrNameLst>
                                          <p:attrName>style.visibility</p:attrName>
                                        </p:attrNameLst>
                                      </p:cBhvr>
                                      <p:to>
                                        <p:strVal val="visible"/>
                                      </p:to>
                                    </p:set>
                                    <p:anim calcmode="lin" valueType="num">
                                      <p:cBhvr additive="base">
                                        <p:cTn id="109" dur="2000" fill="hold"/>
                                        <p:tgtEl>
                                          <p:spTgt spid="19"/>
                                        </p:tgtEl>
                                        <p:attrNameLst>
                                          <p:attrName>ppt_x</p:attrName>
                                        </p:attrNameLst>
                                      </p:cBhvr>
                                      <p:tavLst>
                                        <p:tav tm="0">
                                          <p:val>
                                            <p:strVal val="1+#ppt_w/2"/>
                                          </p:val>
                                        </p:tav>
                                        <p:tav tm="100000">
                                          <p:val>
                                            <p:strVal val="#ppt_x"/>
                                          </p:val>
                                        </p:tav>
                                      </p:tavLst>
                                    </p:anim>
                                    <p:anim calcmode="lin" valueType="num">
                                      <p:cBhvr additive="base">
                                        <p:cTn id="110" dur="2000" fill="hold"/>
                                        <p:tgtEl>
                                          <p:spTgt spid="19"/>
                                        </p:tgtEl>
                                        <p:attrNameLst>
                                          <p:attrName>ppt_y</p:attrName>
                                        </p:attrNameLst>
                                      </p:cBhvr>
                                      <p:tavLst>
                                        <p:tav tm="0">
                                          <p:val>
                                            <p:strVal val="0-#ppt_h/2"/>
                                          </p:val>
                                        </p:tav>
                                        <p:tav tm="100000">
                                          <p:val>
                                            <p:strVal val="#ppt_y"/>
                                          </p:val>
                                        </p:tav>
                                      </p:tavLst>
                                    </p:anim>
                                  </p:childTnLst>
                                </p:cTn>
                              </p:par>
                              <p:par>
                                <p:cTn id="111" presetID="2" presetClass="entr" presetSubtype="6" fill="hold" grpId="0" nodeType="withEffect">
                                  <p:stCondLst>
                                    <p:cond delay="0"/>
                                  </p:stCondLst>
                                  <p:childTnLst>
                                    <p:set>
                                      <p:cBhvr>
                                        <p:cTn id="112" dur="1" fill="hold">
                                          <p:stCondLst>
                                            <p:cond delay="0"/>
                                          </p:stCondLst>
                                        </p:cTn>
                                        <p:tgtEl>
                                          <p:spTgt spid="20"/>
                                        </p:tgtEl>
                                        <p:attrNameLst>
                                          <p:attrName>style.visibility</p:attrName>
                                        </p:attrNameLst>
                                      </p:cBhvr>
                                      <p:to>
                                        <p:strVal val="visible"/>
                                      </p:to>
                                    </p:set>
                                    <p:anim calcmode="lin" valueType="num">
                                      <p:cBhvr additive="base">
                                        <p:cTn id="113" dur="2000" fill="hold"/>
                                        <p:tgtEl>
                                          <p:spTgt spid="20"/>
                                        </p:tgtEl>
                                        <p:attrNameLst>
                                          <p:attrName>ppt_x</p:attrName>
                                        </p:attrNameLst>
                                      </p:cBhvr>
                                      <p:tavLst>
                                        <p:tav tm="0">
                                          <p:val>
                                            <p:strVal val="1+#ppt_w/2"/>
                                          </p:val>
                                        </p:tav>
                                        <p:tav tm="100000">
                                          <p:val>
                                            <p:strVal val="#ppt_x"/>
                                          </p:val>
                                        </p:tav>
                                      </p:tavLst>
                                    </p:anim>
                                    <p:anim calcmode="lin" valueType="num">
                                      <p:cBhvr additive="base">
                                        <p:cTn id="114" dur="2000" fill="hold"/>
                                        <p:tgtEl>
                                          <p:spTgt spid="20"/>
                                        </p:tgtEl>
                                        <p:attrNameLst>
                                          <p:attrName>ppt_y</p:attrName>
                                        </p:attrNameLst>
                                      </p:cBhvr>
                                      <p:tavLst>
                                        <p:tav tm="0">
                                          <p:val>
                                            <p:strVal val="1+#ppt_h/2"/>
                                          </p:val>
                                        </p:tav>
                                        <p:tav tm="100000">
                                          <p:val>
                                            <p:strVal val="#ppt_y"/>
                                          </p:val>
                                        </p:tav>
                                      </p:tavLst>
                                    </p:anim>
                                  </p:childTnLst>
                                </p:cTn>
                              </p:par>
                              <p:par>
                                <p:cTn id="115" presetID="2" presetClass="entr" presetSubtype="3" fill="hold" grpId="0" nodeType="withEffect">
                                  <p:stCondLst>
                                    <p:cond delay="0"/>
                                  </p:stCondLst>
                                  <p:childTnLst>
                                    <p:set>
                                      <p:cBhvr>
                                        <p:cTn id="116" dur="1" fill="hold">
                                          <p:stCondLst>
                                            <p:cond delay="0"/>
                                          </p:stCondLst>
                                        </p:cTn>
                                        <p:tgtEl>
                                          <p:spTgt spid="21"/>
                                        </p:tgtEl>
                                        <p:attrNameLst>
                                          <p:attrName>style.visibility</p:attrName>
                                        </p:attrNameLst>
                                      </p:cBhvr>
                                      <p:to>
                                        <p:strVal val="visible"/>
                                      </p:to>
                                    </p:set>
                                    <p:anim calcmode="lin" valueType="num">
                                      <p:cBhvr additive="base">
                                        <p:cTn id="117" dur="2000" fill="hold"/>
                                        <p:tgtEl>
                                          <p:spTgt spid="21"/>
                                        </p:tgtEl>
                                        <p:attrNameLst>
                                          <p:attrName>ppt_x</p:attrName>
                                        </p:attrNameLst>
                                      </p:cBhvr>
                                      <p:tavLst>
                                        <p:tav tm="0">
                                          <p:val>
                                            <p:strVal val="1+#ppt_w/2"/>
                                          </p:val>
                                        </p:tav>
                                        <p:tav tm="100000">
                                          <p:val>
                                            <p:strVal val="#ppt_x"/>
                                          </p:val>
                                        </p:tav>
                                      </p:tavLst>
                                    </p:anim>
                                    <p:anim calcmode="lin" valueType="num">
                                      <p:cBhvr additive="base">
                                        <p:cTn id="118" dur="2000" fill="hold"/>
                                        <p:tgtEl>
                                          <p:spTgt spid="21"/>
                                        </p:tgtEl>
                                        <p:attrNameLst>
                                          <p:attrName>ppt_y</p:attrName>
                                        </p:attrNameLst>
                                      </p:cBhvr>
                                      <p:tavLst>
                                        <p:tav tm="0">
                                          <p:val>
                                            <p:strVal val="0-#ppt_h/2"/>
                                          </p:val>
                                        </p:tav>
                                        <p:tav tm="100000">
                                          <p:val>
                                            <p:strVal val="#ppt_y"/>
                                          </p:val>
                                        </p:tav>
                                      </p:tavLst>
                                    </p:anim>
                                  </p:childTnLst>
                                </p:cTn>
                              </p:par>
                              <p:par>
                                <p:cTn id="119" presetID="2" presetClass="entr" presetSubtype="6" fill="hold" grpId="0" nodeType="withEffect">
                                  <p:stCondLst>
                                    <p:cond delay="0"/>
                                  </p:stCondLst>
                                  <p:childTnLst>
                                    <p:set>
                                      <p:cBhvr>
                                        <p:cTn id="120" dur="1" fill="hold">
                                          <p:stCondLst>
                                            <p:cond delay="0"/>
                                          </p:stCondLst>
                                        </p:cTn>
                                        <p:tgtEl>
                                          <p:spTgt spid="22"/>
                                        </p:tgtEl>
                                        <p:attrNameLst>
                                          <p:attrName>style.visibility</p:attrName>
                                        </p:attrNameLst>
                                      </p:cBhvr>
                                      <p:to>
                                        <p:strVal val="visible"/>
                                      </p:to>
                                    </p:set>
                                    <p:anim calcmode="lin" valueType="num">
                                      <p:cBhvr additive="base">
                                        <p:cTn id="121" dur="2000" fill="hold"/>
                                        <p:tgtEl>
                                          <p:spTgt spid="22"/>
                                        </p:tgtEl>
                                        <p:attrNameLst>
                                          <p:attrName>ppt_x</p:attrName>
                                        </p:attrNameLst>
                                      </p:cBhvr>
                                      <p:tavLst>
                                        <p:tav tm="0">
                                          <p:val>
                                            <p:strVal val="1+#ppt_w/2"/>
                                          </p:val>
                                        </p:tav>
                                        <p:tav tm="100000">
                                          <p:val>
                                            <p:strVal val="#ppt_x"/>
                                          </p:val>
                                        </p:tav>
                                      </p:tavLst>
                                    </p:anim>
                                    <p:anim calcmode="lin" valueType="num">
                                      <p:cBhvr additive="base">
                                        <p:cTn id="122" dur="2000" fill="hold"/>
                                        <p:tgtEl>
                                          <p:spTgt spid="22"/>
                                        </p:tgtEl>
                                        <p:attrNameLst>
                                          <p:attrName>ppt_y</p:attrName>
                                        </p:attrNameLst>
                                      </p:cBhvr>
                                      <p:tavLst>
                                        <p:tav tm="0">
                                          <p:val>
                                            <p:strVal val="1+#ppt_h/2"/>
                                          </p:val>
                                        </p:tav>
                                        <p:tav tm="100000">
                                          <p:val>
                                            <p:strVal val="#ppt_y"/>
                                          </p:val>
                                        </p:tav>
                                      </p:tavLst>
                                    </p:anim>
                                  </p:childTnLst>
                                </p:cTn>
                              </p:par>
                              <p:par>
                                <p:cTn id="123" presetID="2" presetClass="entr" presetSubtype="3" fill="hold" grpId="0" nodeType="withEffect">
                                  <p:stCondLst>
                                    <p:cond delay="0"/>
                                  </p:stCondLst>
                                  <p:childTnLst>
                                    <p:set>
                                      <p:cBhvr>
                                        <p:cTn id="124" dur="1" fill="hold">
                                          <p:stCondLst>
                                            <p:cond delay="0"/>
                                          </p:stCondLst>
                                        </p:cTn>
                                        <p:tgtEl>
                                          <p:spTgt spid="23"/>
                                        </p:tgtEl>
                                        <p:attrNameLst>
                                          <p:attrName>style.visibility</p:attrName>
                                        </p:attrNameLst>
                                      </p:cBhvr>
                                      <p:to>
                                        <p:strVal val="visible"/>
                                      </p:to>
                                    </p:set>
                                    <p:anim calcmode="lin" valueType="num">
                                      <p:cBhvr additive="base">
                                        <p:cTn id="125" dur="2000" fill="hold"/>
                                        <p:tgtEl>
                                          <p:spTgt spid="23"/>
                                        </p:tgtEl>
                                        <p:attrNameLst>
                                          <p:attrName>ppt_x</p:attrName>
                                        </p:attrNameLst>
                                      </p:cBhvr>
                                      <p:tavLst>
                                        <p:tav tm="0">
                                          <p:val>
                                            <p:strVal val="1+#ppt_w/2"/>
                                          </p:val>
                                        </p:tav>
                                        <p:tav tm="100000">
                                          <p:val>
                                            <p:strVal val="#ppt_x"/>
                                          </p:val>
                                        </p:tav>
                                      </p:tavLst>
                                    </p:anim>
                                    <p:anim calcmode="lin" valueType="num">
                                      <p:cBhvr additive="base">
                                        <p:cTn id="126" dur="2000" fill="hold"/>
                                        <p:tgtEl>
                                          <p:spTgt spid="23"/>
                                        </p:tgtEl>
                                        <p:attrNameLst>
                                          <p:attrName>ppt_y</p:attrName>
                                        </p:attrNameLst>
                                      </p:cBhvr>
                                      <p:tavLst>
                                        <p:tav tm="0">
                                          <p:val>
                                            <p:strVal val="0-#ppt_h/2"/>
                                          </p:val>
                                        </p:tav>
                                        <p:tav tm="100000">
                                          <p:val>
                                            <p:strVal val="#ppt_y"/>
                                          </p:val>
                                        </p:tav>
                                      </p:tavLst>
                                    </p:anim>
                                  </p:childTnLst>
                                </p:cTn>
                              </p:par>
                              <p:par>
                                <p:cTn id="127" presetID="2" presetClass="entr" presetSubtype="6" fill="hold" grpId="0" nodeType="withEffect">
                                  <p:stCondLst>
                                    <p:cond delay="0"/>
                                  </p:stCondLst>
                                  <p:childTnLst>
                                    <p:set>
                                      <p:cBhvr>
                                        <p:cTn id="128" dur="1" fill="hold">
                                          <p:stCondLst>
                                            <p:cond delay="0"/>
                                          </p:stCondLst>
                                        </p:cTn>
                                        <p:tgtEl>
                                          <p:spTgt spid="24"/>
                                        </p:tgtEl>
                                        <p:attrNameLst>
                                          <p:attrName>style.visibility</p:attrName>
                                        </p:attrNameLst>
                                      </p:cBhvr>
                                      <p:to>
                                        <p:strVal val="visible"/>
                                      </p:to>
                                    </p:set>
                                    <p:anim calcmode="lin" valueType="num">
                                      <p:cBhvr additive="base">
                                        <p:cTn id="129" dur="2000" fill="hold"/>
                                        <p:tgtEl>
                                          <p:spTgt spid="24"/>
                                        </p:tgtEl>
                                        <p:attrNameLst>
                                          <p:attrName>ppt_x</p:attrName>
                                        </p:attrNameLst>
                                      </p:cBhvr>
                                      <p:tavLst>
                                        <p:tav tm="0">
                                          <p:val>
                                            <p:strVal val="1+#ppt_w/2"/>
                                          </p:val>
                                        </p:tav>
                                        <p:tav tm="100000">
                                          <p:val>
                                            <p:strVal val="#ppt_x"/>
                                          </p:val>
                                        </p:tav>
                                      </p:tavLst>
                                    </p:anim>
                                    <p:anim calcmode="lin" valueType="num">
                                      <p:cBhvr additive="base">
                                        <p:cTn id="130" dur="2000" fill="hold"/>
                                        <p:tgtEl>
                                          <p:spTgt spid="24"/>
                                        </p:tgtEl>
                                        <p:attrNameLst>
                                          <p:attrName>ppt_y</p:attrName>
                                        </p:attrNameLst>
                                      </p:cBhvr>
                                      <p:tavLst>
                                        <p:tav tm="0">
                                          <p:val>
                                            <p:strVal val="1+#ppt_h/2"/>
                                          </p:val>
                                        </p:tav>
                                        <p:tav tm="100000">
                                          <p:val>
                                            <p:strVal val="#ppt_y"/>
                                          </p:val>
                                        </p:tav>
                                      </p:tavLst>
                                    </p:anim>
                                  </p:childTnLst>
                                </p:cTn>
                              </p:par>
                              <p:par>
                                <p:cTn id="131" presetID="2" presetClass="entr" presetSubtype="3" fill="hold" grpId="0" nodeType="withEffect">
                                  <p:stCondLst>
                                    <p:cond delay="0"/>
                                  </p:stCondLst>
                                  <p:childTnLst>
                                    <p:set>
                                      <p:cBhvr>
                                        <p:cTn id="132" dur="1" fill="hold">
                                          <p:stCondLst>
                                            <p:cond delay="0"/>
                                          </p:stCondLst>
                                        </p:cTn>
                                        <p:tgtEl>
                                          <p:spTgt spid="25"/>
                                        </p:tgtEl>
                                        <p:attrNameLst>
                                          <p:attrName>style.visibility</p:attrName>
                                        </p:attrNameLst>
                                      </p:cBhvr>
                                      <p:to>
                                        <p:strVal val="visible"/>
                                      </p:to>
                                    </p:set>
                                    <p:anim calcmode="lin" valueType="num">
                                      <p:cBhvr additive="base">
                                        <p:cTn id="133" dur="2000" fill="hold"/>
                                        <p:tgtEl>
                                          <p:spTgt spid="25"/>
                                        </p:tgtEl>
                                        <p:attrNameLst>
                                          <p:attrName>ppt_x</p:attrName>
                                        </p:attrNameLst>
                                      </p:cBhvr>
                                      <p:tavLst>
                                        <p:tav tm="0">
                                          <p:val>
                                            <p:strVal val="1+#ppt_w/2"/>
                                          </p:val>
                                        </p:tav>
                                        <p:tav tm="100000">
                                          <p:val>
                                            <p:strVal val="#ppt_x"/>
                                          </p:val>
                                        </p:tav>
                                      </p:tavLst>
                                    </p:anim>
                                    <p:anim calcmode="lin" valueType="num">
                                      <p:cBhvr additive="base">
                                        <p:cTn id="134" dur="2000" fill="hold"/>
                                        <p:tgtEl>
                                          <p:spTgt spid="25"/>
                                        </p:tgtEl>
                                        <p:attrNameLst>
                                          <p:attrName>ppt_y</p:attrName>
                                        </p:attrNameLst>
                                      </p:cBhvr>
                                      <p:tavLst>
                                        <p:tav tm="0">
                                          <p:val>
                                            <p:strVal val="0-#ppt_h/2"/>
                                          </p:val>
                                        </p:tav>
                                        <p:tav tm="100000">
                                          <p:val>
                                            <p:strVal val="#ppt_y"/>
                                          </p:val>
                                        </p:tav>
                                      </p:tavLst>
                                    </p:anim>
                                  </p:childTnLst>
                                </p:cTn>
                              </p:par>
                              <p:par>
                                <p:cTn id="135" presetID="2" presetClass="entr" presetSubtype="6" fill="hold" grpId="0" nodeType="withEffect">
                                  <p:stCondLst>
                                    <p:cond delay="0"/>
                                  </p:stCondLst>
                                  <p:childTnLst>
                                    <p:set>
                                      <p:cBhvr>
                                        <p:cTn id="136" dur="1" fill="hold">
                                          <p:stCondLst>
                                            <p:cond delay="0"/>
                                          </p:stCondLst>
                                        </p:cTn>
                                        <p:tgtEl>
                                          <p:spTgt spid="26"/>
                                        </p:tgtEl>
                                        <p:attrNameLst>
                                          <p:attrName>style.visibility</p:attrName>
                                        </p:attrNameLst>
                                      </p:cBhvr>
                                      <p:to>
                                        <p:strVal val="visible"/>
                                      </p:to>
                                    </p:set>
                                    <p:anim calcmode="lin" valueType="num">
                                      <p:cBhvr additive="base">
                                        <p:cTn id="137" dur="2000" fill="hold"/>
                                        <p:tgtEl>
                                          <p:spTgt spid="26"/>
                                        </p:tgtEl>
                                        <p:attrNameLst>
                                          <p:attrName>ppt_x</p:attrName>
                                        </p:attrNameLst>
                                      </p:cBhvr>
                                      <p:tavLst>
                                        <p:tav tm="0">
                                          <p:val>
                                            <p:strVal val="1+#ppt_w/2"/>
                                          </p:val>
                                        </p:tav>
                                        <p:tav tm="100000">
                                          <p:val>
                                            <p:strVal val="#ppt_x"/>
                                          </p:val>
                                        </p:tav>
                                      </p:tavLst>
                                    </p:anim>
                                    <p:anim calcmode="lin" valueType="num">
                                      <p:cBhvr additive="base">
                                        <p:cTn id="138" dur="2000" fill="hold"/>
                                        <p:tgtEl>
                                          <p:spTgt spid="26"/>
                                        </p:tgtEl>
                                        <p:attrNameLst>
                                          <p:attrName>ppt_y</p:attrName>
                                        </p:attrNameLst>
                                      </p:cBhvr>
                                      <p:tavLst>
                                        <p:tav tm="0">
                                          <p:val>
                                            <p:strVal val="1+#ppt_h/2"/>
                                          </p:val>
                                        </p:tav>
                                        <p:tav tm="100000">
                                          <p:val>
                                            <p:strVal val="#ppt_y"/>
                                          </p:val>
                                        </p:tav>
                                      </p:tavLst>
                                    </p:anim>
                                  </p:childTnLst>
                                </p:cTn>
                              </p:par>
                              <p:par>
                                <p:cTn id="139" presetID="3" presetClass="entr" presetSubtype="5" fill="hold" grpId="1" nodeType="withEffect">
                                  <p:stCondLst>
                                    <p:cond delay="0"/>
                                  </p:stCondLst>
                                  <p:childTnLst>
                                    <p:set>
                                      <p:cBhvr>
                                        <p:cTn id="140" dur="1" fill="hold">
                                          <p:stCondLst>
                                            <p:cond delay="0"/>
                                          </p:stCondLst>
                                        </p:cTn>
                                        <p:tgtEl>
                                          <p:spTgt spid="15"/>
                                        </p:tgtEl>
                                        <p:attrNameLst>
                                          <p:attrName>style.visibility</p:attrName>
                                        </p:attrNameLst>
                                      </p:cBhvr>
                                      <p:to>
                                        <p:strVal val="visible"/>
                                      </p:to>
                                    </p:set>
                                    <p:animEffect transition="in" filter="blinds(vertical)">
                                      <p:cBhvr>
                                        <p:cTn id="141" dur="2000"/>
                                        <p:tgtEl>
                                          <p:spTgt spid="15"/>
                                        </p:tgtEl>
                                      </p:cBhvr>
                                    </p:animEffect>
                                  </p:childTnLst>
                                </p:cTn>
                              </p:par>
                              <p:par>
                                <p:cTn id="142" presetID="3" presetClass="entr" presetSubtype="5" fill="hold" grpId="1" nodeType="withEffect">
                                  <p:stCondLst>
                                    <p:cond delay="0"/>
                                  </p:stCondLst>
                                  <p:childTnLst>
                                    <p:set>
                                      <p:cBhvr>
                                        <p:cTn id="143" dur="1" fill="hold">
                                          <p:stCondLst>
                                            <p:cond delay="0"/>
                                          </p:stCondLst>
                                        </p:cTn>
                                        <p:tgtEl>
                                          <p:spTgt spid="16"/>
                                        </p:tgtEl>
                                        <p:attrNameLst>
                                          <p:attrName>style.visibility</p:attrName>
                                        </p:attrNameLst>
                                      </p:cBhvr>
                                      <p:to>
                                        <p:strVal val="visible"/>
                                      </p:to>
                                    </p:set>
                                    <p:animEffect transition="in" filter="blinds(vertical)">
                                      <p:cBhvr>
                                        <p:cTn id="144" dur="2000"/>
                                        <p:tgtEl>
                                          <p:spTgt spid="16"/>
                                        </p:tgtEl>
                                      </p:cBhvr>
                                    </p:animEffect>
                                  </p:childTnLst>
                                </p:cTn>
                              </p:par>
                              <p:par>
                                <p:cTn id="145" presetID="3" presetClass="entr" presetSubtype="5" fill="hold" grpId="1" nodeType="withEffect">
                                  <p:stCondLst>
                                    <p:cond delay="0"/>
                                  </p:stCondLst>
                                  <p:childTnLst>
                                    <p:set>
                                      <p:cBhvr>
                                        <p:cTn id="146" dur="1" fill="hold">
                                          <p:stCondLst>
                                            <p:cond delay="0"/>
                                          </p:stCondLst>
                                        </p:cTn>
                                        <p:tgtEl>
                                          <p:spTgt spid="17"/>
                                        </p:tgtEl>
                                        <p:attrNameLst>
                                          <p:attrName>style.visibility</p:attrName>
                                        </p:attrNameLst>
                                      </p:cBhvr>
                                      <p:to>
                                        <p:strVal val="visible"/>
                                      </p:to>
                                    </p:set>
                                    <p:animEffect transition="in" filter="blinds(vertical)">
                                      <p:cBhvr>
                                        <p:cTn id="147" dur="2000"/>
                                        <p:tgtEl>
                                          <p:spTgt spid="17"/>
                                        </p:tgtEl>
                                      </p:cBhvr>
                                    </p:animEffect>
                                  </p:childTnLst>
                                </p:cTn>
                              </p:par>
                              <p:par>
                                <p:cTn id="148" presetID="3" presetClass="entr" presetSubtype="5" fill="hold" grpId="1" nodeType="withEffect">
                                  <p:stCondLst>
                                    <p:cond delay="0"/>
                                  </p:stCondLst>
                                  <p:childTnLst>
                                    <p:set>
                                      <p:cBhvr>
                                        <p:cTn id="149" dur="1" fill="hold">
                                          <p:stCondLst>
                                            <p:cond delay="0"/>
                                          </p:stCondLst>
                                        </p:cTn>
                                        <p:tgtEl>
                                          <p:spTgt spid="18"/>
                                        </p:tgtEl>
                                        <p:attrNameLst>
                                          <p:attrName>style.visibility</p:attrName>
                                        </p:attrNameLst>
                                      </p:cBhvr>
                                      <p:to>
                                        <p:strVal val="visible"/>
                                      </p:to>
                                    </p:set>
                                    <p:animEffect transition="in" filter="blinds(vertical)">
                                      <p:cBhvr>
                                        <p:cTn id="150" dur="2000"/>
                                        <p:tgtEl>
                                          <p:spTgt spid="18"/>
                                        </p:tgtEl>
                                      </p:cBhvr>
                                    </p:animEffect>
                                  </p:childTnLst>
                                </p:cTn>
                              </p:par>
                              <p:par>
                                <p:cTn id="151" presetID="3" presetClass="entr" presetSubtype="5" fill="hold" grpId="1" nodeType="withEffect">
                                  <p:stCondLst>
                                    <p:cond delay="0"/>
                                  </p:stCondLst>
                                  <p:childTnLst>
                                    <p:set>
                                      <p:cBhvr>
                                        <p:cTn id="152" dur="1" fill="hold">
                                          <p:stCondLst>
                                            <p:cond delay="0"/>
                                          </p:stCondLst>
                                        </p:cTn>
                                        <p:tgtEl>
                                          <p:spTgt spid="19"/>
                                        </p:tgtEl>
                                        <p:attrNameLst>
                                          <p:attrName>style.visibility</p:attrName>
                                        </p:attrNameLst>
                                      </p:cBhvr>
                                      <p:to>
                                        <p:strVal val="visible"/>
                                      </p:to>
                                    </p:set>
                                    <p:animEffect transition="in" filter="blinds(vertical)">
                                      <p:cBhvr>
                                        <p:cTn id="153" dur="2000"/>
                                        <p:tgtEl>
                                          <p:spTgt spid="19"/>
                                        </p:tgtEl>
                                      </p:cBhvr>
                                    </p:animEffect>
                                  </p:childTnLst>
                                </p:cTn>
                              </p:par>
                              <p:par>
                                <p:cTn id="154" presetID="3" presetClass="entr" presetSubtype="5" fill="hold" grpId="1" nodeType="withEffect">
                                  <p:stCondLst>
                                    <p:cond delay="0"/>
                                  </p:stCondLst>
                                  <p:childTnLst>
                                    <p:set>
                                      <p:cBhvr>
                                        <p:cTn id="155" dur="1" fill="hold">
                                          <p:stCondLst>
                                            <p:cond delay="0"/>
                                          </p:stCondLst>
                                        </p:cTn>
                                        <p:tgtEl>
                                          <p:spTgt spid="20"/>
                                        </p:tgtEl>
                                        <p:attrNameLst>
                                          <p:attrName>style.visibility</p:attrName>
                                        </p:attrNameLst>
                                      </p:cBhvr>
                                      <p:to>
                                        <p:strVal val="visible"/>
                                      </p:to>
                                    </p:set>
                                    <p:animEffect transition="in" filter="blinds(vertical)">
                                      <p:cBhvr>
                                        <p:cTn id="156" dur="2000"/>
                                        <p:tgtEl>
                                          <p:spTgt spid="20"/>
                                        </p:tgtEl>
                                      </p:cBhvr>
                                    </p:animEffect>
                                  </p:childTnLst>
                                </p:cTn>
                              </p:par>
                              <p:par>
                                <p:cTn id="157" presetID="3" presetClass="entr" presetSubtype="5" fill="hold" grpId="1" nodeType="withEffect">
                                  <p:stCondLst>
                                    <p:cond delay="0"/>
                                  </p:stCondLst>
                                  <p:childTnLst>
                                    <p:set>
                                      <p:cBhvr>
                                        <p:cTn id="158" dur="1" fill="hold">
                                          <p:stCondLst>
                                            <p:cond delay="0"/>
                                          </p:stCondLst>
                                        </p:cTn>
                                        <p:tgtEl>
                                          <p:spTgt spid="21"/>
                                        </p:tgtEl>
                                        <p:attrNameLst>
                                          <p:attrName>style.visibility</p:attrName>
                                        </p:attrNameLst>
                                      </p:cBhvr>
                                      <p:to>
                                        <p:strVal val="visible"/>
                                      </p:to>
                                    </p:set>
                                    <p:animEffect transition="in" filter="blinds(vertical)">
                                      <p:cBhvr>
                                        <p:cTn id="159" dur="2000"/>
                                        <p:tgtEl>
                                          <p:spTgt spid="21"/>
                                        </p:tgtEl>
                                      </p:cBhvr>
                                    </p:animEffect>
                                  </p:childTnLst>
                                </p:cTn>
                              </p:par>
                              <p:par>
                                <p:cTn id="160" presetID="3" presetClass="entr" presetSubtype="5" fill="hold" grpId="1" nodeType="withEffect">
                                  <p:stCondLst>
                                    <p:cond delay="0"/>
                                  </p:stCondLst>
                                  <p:childTnLst>
                                    <p:set>
                                      <p:cBhvr>
                                        <p:cTn id="161" dur="1" fill="hold">
                                          <p:stCondLst>
                                            <p:cond delay="0"/>
                                          </p:stCondLst>
                                        </p:cTn>
                                        <p:tgtEl>
                                          <p:spTgt spid="22"/>
                                        </p:tgtEl>
                                        <p:attrNameLst>
                                          <p:attrName>style.visibility</p:attrName>
                                        </p:attrNameLst>
                                      </p:cBhvr>
                                      <p:to>
                                        <p:strVal val="visible"/>
                                      </p:to>
                                    </p:set>
                                    <p:animEffect transition="in" filter="blinds(vertical)">
                                      <p:cBhvr>
                                        <p:cTn id="162" dur="2000"/>
                                        <p:tgtEl>
                                          <p:spTgt spid="22"/>
                                        </p:tgtEl>
                                      </p:cBhvr>
                                    </p:animEffect>
                                  </p:childTnLst>
                                </p:cTn>
                              </p:par>
                              <p:par>
                                <p:cTn id="163" presetID="3" presetClass="entr" presetSubtype="5" fill="hold" grpId="1" nodeType="withEffect">
                                  <p:stCondLst>
                                    <p:cond delay="0"/>
                                  </p:stCondLst>
                                  <p:childTnLst>
                                    <p:set>
                                      <p:cBhvr>
                                        <p:cTn id="164" dur="1" fill="hold">
                                          <p:stCondLst>
                                            <p:cond delay="0"/>
                                          </p:stCondLst>
                                        </p:cTn>
                                        <p:tgtEl>
                                          <p:spTgt spid="23"/>
                                        </p:tgtEl>
                                        <p:attrNameLst>
                                          <p:attrName>style.visibility</p:attrName>
                                        </p:attrNameLst>
                                      </p:cBhvr>
                                      <p:to>
                                        <p:strVal val="visible"/>
                                      </p:to>
                                    </p:set>
                                    <p:animEffect transition="in" filter="blinds(vertical)">
                                      <p:cBhvr>
                                        <p:cTn id="165" dur="2000"/>
                                        <p:tgtEl>
                                          <p:spTgt spid="23"/>
                                        </p:tgtEl>
                                      </p:cBhvr>
                                    </p:animEffect>
                                  </p:childTnLst>
                                </p:cTn>
                              </p:par>
                              <p:par>
                                <p:cTn id="166" presetID="3" presetClass="entr" presetSubtype="5" fill="hold" grpId="1" nodeType="withEffect">
                                  <p:stCondLst>
                                    <p:cond delay="0"/>
                                  </p:stCondLst>
                                  <p:childTnLst>
                                    <p:set>
                                      <p:cBhvr>
                                        <p:cTn id="167" dur="1" fill="hold">
                                          <p:stCondLst>
                                            <p:cond delay="0"/>
                                          </p:stCondLst>
                                        </p:cTn>
                                        <p:tgtEl>
                                          <p:spTgt spid="24"/>
                                        </p:tgtEl>
                                        <p:attrNameLst>
                                          <p:attrName>style.visibility</p:attrName>
                                        </p:attrNameLst>
                                      </p:cBhvr>
                                      <p:to>
                                        <p:strVal val="visible"/>
                                      </p:to>
                                    </p:set>
                                    <p:animEffect transition="in" filter="blinds(vertical)">
                                      <p:cBhvr>
                                        <p:cTn id="168" dur="2000"/>
                                        <p:tgtEl>
                                          <p:spTgt spid="24"/>
                                        </p:tgtEl>
                                      </p:cBhvr>
                                    </p:animEffect>
                                  </p:childTnLst>
                                </p:cTn>
                              </p:par>
                              <p:par>
                                <p:cTn id="169" presetID="3" presetClass="entr" presetSubtype="5" fill="hold" grpId="1" nodeType="withEffect">
                                  <p:stCondLst>
                                    <p:cond delay="0"/>
                                  </p:stCondLst>
                                  <p:childTnLst>
                                    <p:set>
                                      <p:cBhvr>
                                        <p:cTn id="170" dur="1" fill="hold">
                                          <p:stCondLst>
                                            <p:cond delay="0"/>
                                          </p:stCondLst>
                                        </p:cTn>
                                        <p:tgtEl>
                                          <p:spTgt spid="25"/>
                                        </p:tgtEl>
                                        <p:attrNameLst>
                                          <p:attrName>style.visibility</p:attrName>
                                        </p:attrNameLst>
                                      </p:cBhvr>
                                      <p:to>
                                        <p:strVal val="visible"/>
                                      </p:to>
                                    </p:set>
                                    <p:animEffect transition="in" filter="blinds(vertical)">
                                      <p:cBhvr>
                                        <p:cTn id="171" dur="2000"/>
                                        <p:tgtEl>
                                          <p:spTgt spid="25"/>
                                        </p:tgtEl>
                                      </p:cBhvr>
                                    </p:animEffect>
                                  </p:childTnLst>
                                </p:cTn>
                              </p:par>
                              <p:par>
                                <p:cTn id="172" presetID="3" presetClass="entr" presetSubtype="5" fill="hold" grpId="1" nodeType="withEffect">
                                  <p:stCondLst>
                                    <p:cond delay="0"/>
                                  </p:stCondLst>
                                  <p:childTnLst>
                                    <p:set>
                                      <p:cBhvr>
                                        <p:cTn id="173" dur="1" fill="hold">
                                          <p:stCondLst>
                                            <p:cond delay="0"/>
                                          </p:stCondLst>
                                        </p:cTn>
                                        <p:tgtEl>
                                          <p:spTgt spid="26"/>
                                        </p:tgtEl>
                                        <p:attrNameLst>
                                          <p:attrName>style.visibility</p:attrName>
                                        </p:attrNameLst>
                                      </p:cBhvr>
                                      <p:to>
                                        <p:strVal val="visible"/>
                                      </p:to>
                                    </p:set>
                                    <p:animEffect transition="in" filter="blinds(vertical)">
                                      <p:cBhvr>
                                        <p:cTn id="174" dur="2000"/>
                                        <p:tgtEl>
                                          <p:spTgt spid="26"/>
                                        </p:tgtEl>
                                      </p:cBhvr>
                                    </p:animEffect>
                                  </p:childTnLst>
                                </p:cTn>
                              </p:par>
                            </p:childTnLst>
                          </p:cTn>
                        </p:par>
                        <p:par>
                          <p:cTn id="175" fill="hold">
                            <p:stCondLst>
                              <p:cond delay="2000"/>
                            </p:stCondLst>
                            <p:childTnLst>
                              <p:par>
                                <p:cTn id="176" presetID="2" presetClass="exit" presetSubtype="6" fill="hold" grpId="2" nodeType="afterEffect">
                                  <p:stCondLst>
                                    <p:cond delay="0"/>
                                  </p:stCondLst>
                                  <p:childTnLst>
                                    <p:anim calcmode="lin" valueType="num">
                                      <p:cBhvr additive="base">
                                        <p:cTn id="177" dur="2000"/>
                                        <p:tgtEl>
                                          <p:spTgt spid="3"/>
                                        </p:tgtEl>
                                        <p:attrNameLst>
                                          <p:attrName>ppt_x</p:attrName>
                                        </p:attrNameLst>
                                      </p:cBhvr>
                                      <p:tavLst>
                                        <p:tav tm="0">
                                          <p:val>
                                            <p:strVal val="ppt_x"/>
                                          </p:val>
                                        </p:tav>
                                        <p:tav tm="100000">
                                          <p:val>
                                            <p:strVal val="1+ppt_w/2"/>
                                          </p:val>
                                        </p:tav>
                                      </p:tavLst>
                                    </p:anim>
                                    <p:anim calcmode="lin" valueType="num">
                                      <p:cBhvr additive="base">
                                        <p:cTn id="178" dur="2000"/>
                                        <p:tgtEl>
                                          <p:spTgt spid="3"/>
                                        </p:tgtEl>
                                        <p:attrNameLst>
                                          <p:attrName>ppt_y</p:attrName>
                                        </p:attrNameLst>
                                      </p:cBhvr>
                                      <p:tavLst>
                                        <p:tav tm="0">
                                          <p:val>
                                            <p:strVal val="ppt_y"/>
                                          </p:val>
                                        </p:tav>
                                        <p:tav tm="100000">
                                          <p:val>
                                            <p:strVal val="1+ppt_h/2"/>
                                          </p:val>
                                        </p:tav>
                                      </p:tavLst>
                                    </p:anim>
                                    <p:set>
                                      <p:cBhvr>
                                        <p:cTn id="179" dur="1" fill="hold">
                                          <p:stCondLst>
                                            <p:cond delay="1999"/>
                                          </p:stCondLst>
                                        </p:cTn>
                                        <p:tgtEl>
                                          <p:spTgt spid="3"/>
                                        </p:tgtEl>
                                        <p:attrNameLst>
                                          <p:attrName>style.visibility</p:attrName>
                                        </p:attrNameLst>
                                      </p:cBhvr>
                                      <p:to>
                                        <p:strVal val="hidden"/>
                                      </p:to>
                                    </p:set>
                                  </p:childTnLst>
                                </p:cTn>
                              </p:par>
                              <p:par>
                                <p:cTn id="180" presetID="2" presetClass="exit" presetSubtype="6" fill="hold" grpId="2" nodeType="withEffect">
                                  <p:stCondLst>
                                    <p:cond delay="0"/>
                                  </p:stCondLst>
                                  <p:childTnLst>
                                    <p:anim calcmode="lin" valueType="num">
                                      <p:cBhvr additive="base">
                                        <p:cTn id="181" dur="2000"/>
                                        <p:tgtEl>
                                          <p:spTgt spid="5"/>
                                        </p:tgtEl>
                                        <p:attrNameLst>
                                          <p:attrName>ppt_x</p:attrName>
                                        </p:attrNameLst>
                                      </p:cBhvr>
                                      <p:tavLst>
                                        <p:tav tm="0">
                                          <p:val>
                                            <p:strVal val="ppt_x"/>
                                          </p:val>
                                        </p:tav>
                                        <p:tav tm="100000">
                                          <p:val>
                                            <p:strVal val="1+ppt_w/2"/>
                                          </p:val>
                                        </p:tav>
                                      </p:tavLst>
                                    </p:anim>
                                    <p:anim calcmode="lin" valueType="num">
                                      <p:cBhvr additive="base">
                                        <p:cTn id="182" dur="2000"/>
                                        <p:tgtEl>
                                          <p:spTgt spid="5"/>
                                        </p:tgtEl>
                                        <p:attrNameLst>
                                          <p:attrName>ppt_y</p:attrName>
                                        </p:attrNameLst>
                                      </p:cBhvr>
                                      <p:tavLst>
                                        <p:tav tm="0">
                                          <p:val>
                                            <p:strVal val="ppt_y"/>
                                          </p:val>
                                        </p:tav>
                                        <p:tav tm="100000">
                                          <p:val>
                                            <p:strVal val="1+ppt_h/2"/>
                                          </p:val>
                                        </p:tav>
                                      </p:tavLst>
                                    </p:anim>
                                    <p:set>
                                      <p:cBhvr>
                                        <p:cTn id="183" dur="1" fill="hold">
                                          <p:stCondLst>
                                            <p:cond delay="1999"/>
                                          </p:stCondLst>
                                        </p:cTn>
                                        <p:tgtEl>
                                          <p:spTgt spid="5"/>
                                        </p:tgtEl>
                                        <p:attrNameLst>
                                          <p:attrName>style.visibility</p:attrName>
                                        </p:attrNameLst>
                                      </p:cBhvr>
                                      <p:to>
                                        <p:strVal val="hidden"/>
                                      </p:to>
                                    </p:set>
                                  </p:childTnLst>
                                </p:cTn>
                              </p:par>
                              <p:par>
                                <p:cTn id="184" presetID="2" presetClass="exit" presetSubtype="6" fill="hold" grpId="2" nodeType="withEffect">
                                  <p:stCondLst>
                                    <p:cond delay="0"/>
                                  </p:stCondLst>
                                  <p:childTnLst>
                                    <p:anim calcmode="lin" valueType="num">
                                      <p:cBhvr additive="base">
                                        <p:cTn id="185" dur="2000"/>
                                        <p:tgtEl>
                                          <p:spTgt spid="7"/>
                                        </p:tgtEl>
                                        <p:attrNameLst>
                                          <p:attrName>ppt_x</p:attrName>
                                        </p:attrNameLst>
                                      </p:cBhvr>
                                      <p:tavLst>
                                        <p:tav tm="0">
                                          <p:val>
                                            <p:strVal val="ppt_x"/>
                                          </p:val>
                                        </p:tav>
                                        <p:tav tm="100000">
                                          <p:val>
                                            <p:strVal val="1+ppt_w/2"/>
                                          </p:val>
                                        </p:tav>
                                      </p:tavLst>
                                    </p:anim>
                                    <p:anim calcmode="lin" valueType="num">
                                      <p:cBhvr additive="base">
                                        <p:cTn id="186" dur="2000"/>
                                        <p:tgtEl>
                                          <p:spTgt spid="7"/>
                                        </p:tgtEl>
                                        <p:attrNameLst>
                                          <p:attrName>ppt_y</p:attrName>
                                        </p:attrNameLst>
                                      </p:cBhvr>
                                      <p:tavLst>
                                        <p:tav tm="0">
                                          <p:val>
                                            <p:strVal val="ppt_y"/>
                                          </p:val>
                                        </p:tav>
                                        <p:tav tm="100000">
                                          <p:val>
                                            <p:strVal val="1+ppt_h/2"/>
                                          </p:val>
                                        </p:tav>
                                      </p:tavLst>
                                    </p:anim>
                                    <p:set>
                                      <p:cBhvr>
                                        <p:cTn id="187" dur="1" fill="hold">
                                          <p:stCondLst>
                                            <p:cond delay="1999"/>
                                          </p:stCondLst>
                                        </p:cTn>
                                        <p:tgtEl>
                                          <p:spTgt spid="7"/>
                                        </p:tgtEl>
                                        <p:attrNameLst>
                                          <p:attrName>style.visibility</p:attrName>
                                        </p:attrNameLst>
                                      </p:cBhvr>
                                      <p:to>
                                        <p:strVal val="hidden"/>
                                      </p:to>
                                    </p:set>
                                  </p:childTnLst>
                                </p:cTn>
                              </p:par>
                              <p:par>
                                <p:cTn id="188" presetID="2" presetClass="exit" presetSubtype="6" fill="hold" grpId="2" nodeType="withEffect">
                                  <p:stCondLst>
                                    <p:cond delay="0"/>
                                  </p:stCondLst>
                                  <p:childTnLst>
                                    <p:anim calcmode="lin" valueType="num">
                                      <p:cBhvr additive="base">
                                        <p:cTn id="189" dur="2000"/>
                                        <p:tgtEl>
                                          <p:spTgt spid="9"/>
                                        </p:tgtEl>
                                        <p:attrNameLst>
                                          <p:attrName>ppt_x</p:attrName>
                                        </p:attrNameLst>
                                      </p:cBhvr>
                                      <p:tavLst>
                                        <p:tav tm="0">
                                          <p:val>
                                            <p:strVal val="ppt_x"/>
                                          </p:val>
                                        </p:tav>
                                        <p:tav tm="100000">
                                          <p:val>
                                            <p:strVal val="1+ppt_w/2"/>
                                          </p:val>
                                        </p:tav>
                                      </p:tavLst>
                                    </p:anim>
                                    <p:anim calcmode="lin" valueType="num">
                                      <p:cBhvr additive="base">
                                        <p:cTn id="190" dur="2000"/>
                                        <p:tgtEl>
                                          <p:spTgt spid="9"/>
                                        </p:tgtEl>
                                        <p:attrNameLst>
                                          <p:attrName>ppt_y</p:attrName>
                                        </p:attrNameLst>
                                      </p:cBhvr>
                                      <p:tavLst>
                                        <p:tav tm="0">
                                          <p:val>
                                            <p:strVal val="ppt_y"/>
                                          </p:val>
                                        </p:tav>
                                        <p:tav tm="100000">
                                          <p:val>
                                            <p:strVal val="1+ppt_h/2"/>
                                          </p:val>
                                        </p:tav>
                                      </p:tavLst>
                                    </p:anim>
                                    <p:set>
                                      <p:cBhvr>
                                        <p:cTn id="191" dur="1" fill="hold">
                                          <p:stCondLst>
                                            <p:cond delay="1999"/>
                                          </p:stCondLst>
                                        </p:cTn>
                                        <p:tgtEl>
                                          <p:spTgt spid="9"/>
                                        </p:tgtEl>
                                        <p:attrNameLst>
                                          <p:attrName>style.visibility</p:attrName>
                                        </p:attrNameLst>
                                      </p:cBhvr>
                                      <p:to>
                                        <p:strVal val="hidden"/>
                                      </p:to>
                                    </p:set>
                                  </p:childTnLst>
                                </p:cTn>
                              </p:par>
                              <p:par>
                                <p:cTn id="192" presetID="2" presetClass="exit" presetSubtype="6" fill="hold" grpId="2" nodeType="withEffect">
                                  <p:stCondLst>
                                    <p:cond delay="0"/>
                                  </p:stCondLst>
                                  <p:childTnLst>
                                    <p:anim calcmode="lin" valueType="num">
                                      <p:cBhvr additive="base">
                                        <p:cTn id="193" dur="2000"/>
                                        <p:tgtEl>
                                          <p:spTgt spid="11"/>
                                        </p:tgtEl>
                                        <p:attrNameLst>
                                          <p:attrName>ppt_x</p:attrName>
                                        </p:attrNameLst>
                                      </p:cBhvr>
                                      <p:tavLst>
                                        <p:tav tm="0">
                                          <p:val>
                                            <p:strVal val="ppt_x"/>
                                          </p:val>
                                        </p:tav>
                                        <p:tav tm="100000">
                                          <p:val>
                                            <p:strVal val="1+ppt_w/2"/>
                                          </p:val>
                                        </p:tav>
                                      </p:tavLst>
                                    </p:anim>
                                    <p:anim calcmode="lin" valueType="num">
                                      <p:cBhvr additive="base">
                                        <p:cTn id="194" dur="2000"/>
                                        <p:tgtEl>
                                          <p:spTgt spid="11"/>
                                        </p:tgtEl>
                                        <p:attrNameLst>
                                          <p:attrName>ppt_y</p:attrName>
                                        </p:attrNameLst>
                                      </p:cBhvr>
                                      <p:tavLst>
                                        <p:tav tm="0">
                                          <p:val>
                                            <p:strVal val="ppt_y"/>
                                          </p:val>
                                        </p:tav>
                                        <p:tav tm="100000">
                                          <p:val>
                                            <p:strVal val="1+ppt_h/2"/>
                                          </p:val>
                                        </p:tav>
                                      </p:tavLst>
                                    </p:anim>
                                    <p:set>
                                      <p:cBhvr>
                                        <p:cTn id="195" dur="1" fill="hold">
                                          <p:stCondLst>
                                            <p:cond delay="1999"/>
                                          </p:stCondLst>
                                        </p:cTn>
                                        <p:tgtEl>
                                          <p:spTgt spid="11"/>
                                        </p:tgtEl>
                                        <p:attrNameLst>
                                          <p:attrName>style.visibility</p:attrName>
                                        </p:attrNameLst>
                                      </p:cBhvr>
                                      <p:to>
                                        <p:strVal val="hidden"/>
                                      </p:to>
                                    </p:set>
                                  </p:childTnLst>
                                </p:cTn>
                              </p:par>
                              <p:par>
                                <p:cTn id="196" presetID="2" presetClass="exit" presetSubtype="6" fill="hold" grpId="2" nodeType="withEffect">
                                  <p:stCondLst>
                                    <p:cond delay="0"/>
                                  </p:stCondLst>
                                  <p:childTnLst>
                                    <p:anim calcmode="lin" valueType="num">
                                      <p:cBhvr additive="base">
                                        <p:cTn id="197" dur="2000"/>
                                        <p:tgtEl>
                                          <p:spTgt spid="13"/>
                                        </p:tgtEl>
                                        <p:attrNameLst>
                                          <p:attrName>ppt_x</p:attrName>
                                        </p:attrNameLst>
                                      </p:cBhvr>
                                      <p:tavLst>
                                        <p:tav tm="0">
                                          <p:val>
                                            <p:strVal val="ppt_x"/>
                                          </p:val>
                                        </p:tav>
                                        <p:tav tm="100000">
                                          <p:val>
                                            <p:strVal val="1+ppt_w/2"/>
                                          </p:val>
                                        </p:tav>
                                      </p:tavLst>
                                    </p:anim>
                                    <p:anim calcmode="lin" valueType="num">
                                      <p:cBhvr additive="base">
                                        <p:cTn id="198" dur="2000"/>
                                        <p:tgtEl>
                                          <p:spTgt spid="13"/>
                                        </p:tgtEl>
                                        <p:attrNameLst>
                                          <p:attrName>ppt_y</p:attrName>
                                        </p:attrNameLst>
                                      </p:cBhvr>
                                      <p:tavLst>
                                        <p:tav tm="0">
                                          <p:val>
                                            <p:strVal val="ppt_y"/>
                                          </p:val>
                                        </p:tav>
                                        <p:tav tm="100000">
                                          <p:val>
                                            <p:strVal val="1+ppt_h/2"/>
                                          </p:val>
                                        </p:tav>
                                      </p:tavLst>
                                    </p:anim>
                                    <p:set>
                                      <p:cBhvr>
                                        <p:cTn id="199" dur="1" fill="hold">
                                          <p:stCondLst>
                                            <p:cond delay="1999"/>
                                          </p:stCondLst>
                                        </p:cTn>
                                        <p:tgtEl>
                                          <p:spTgt spid="13"/>
                                        </p:tgtEl>
                                        <p:attrNameLst>
                                          <p:attrName>style.visibility</p:attrName>
                                        </p:attrNameLst>
                                      </p:cBhvr>
                                      <p:to>
                                        <p:strVal val="hidden"/>
                                      </p:to>
                                    </p:set>
                                  </p:childTnLst>
                                </p:cTn>
                              </p:par>
                              <p:par>
                                <p:cTn id="200" presetID="2" presetClass="exit" presetSubtype="12" fill="hold" grpId="2" nodeType="withEffect">
                                  <p:stCondLst>
                                    <p:cond delay="0"/>
                                  </p:stCondLst>
                                  <p:childTnLst>
                                    <p:anim calcmode="lin" valueType="num">
                                      <p:cBhvr additive="base">
                                        <p:cTn id="201" dur="2000"/>
                                        <p:tgtEl>
                                          <p:spTgt spid="15"/>
                                        </p:tgtEl>
                                        <p:attrNameLst>
                                          <p:attrName>ppt_x</p:attrName>
                                        </p:attrNameLst>
                                      </p:cBhvr>
                                      <p:tavLst>
                                        <p:tav tm="0">
                                          <p:val>
                                            <p:strVal val="ppt_x"/>
                                          </p:val>
                                        </p:tav>
                                        <p:tav tm="100000">
                                          <p:val>
                                            <p:strVal val="0-ppt_w/2"/>
                                          </p:val>
                                        </p:tav>
                                      </p:tavLst>
                                    </p:anim>
                                    <p:anim calcmode="lin" valueType="num">
                                      <p:cBhvr additive="base">
                                        <p:cTn id="202" dur="2000"/>
                                        <p:tgtEl>
                                          <p:spTgt spid="15"/>
                                        </p:tgtEl>
                                        <p:attrNameLst>
                                          <p:attrName>ppt_y</p:attrName>
                                        </p:attrNameLst>
                                      </p:cBhvr>
                                      <p:tavLst>
                                        <p:tav tm="0">
                                          <p:val>
                                            <p:strVal val="ppt_y"/>
                                          </p:val>
                                        </p:tav>
                                        <p:tav tm="100000">
                                          <p:val>
                                            <p:strVal val="1+ppt_h/2"/>
                                          </p:val>
                                        </p:tav>
                                      </p:tavLst>
                                    </p:anim>
                                    <p:set>
                                      <p:cBhvr>
                                        <p:cTn id="203" dur="1" fill="hold">
                                          <p:stCondLst>
                                            <p:cond delay="1999"/>
                                          </p:stCondLst>
                                        </p:cTn>
                                        <p:tgtEl>
                                          <p:spTgt spid="15"/>
                                        </p:tgtEl>
                                        <p:attrNameLst>
                                          <p:attrName>style.visibility</p:attrName>
                                        </p:attrNameLst>
                                      </p:cBhvr>
                                      <p:to>
                                        <p:strVal val="hidden"/>
                                      </p:to>
                                    </p:set>
                                  </p:childTnLst>
                                </p:cTn>
                              </p:par>
                              <p:par>
                                <p:cTn id="204" presetID="2" presetClass="exit" presetSubtype="12" fill="hold" grpId="2" nodeType="withEffect">
                                  <p:stCondLst>
                                    <p:cond delay="0"/>
                                  </p:stCondLst>
                                  <p:childTnLst>
                                    <p:anim calcmode="lin" valueType="num">
                                      <p:cBhvr additive="base">
                                        <p:cTn id="205" dur="2000"/>
                                        <p:tgtEl>
                                          <p:spTgt spid="17"/>
                                        </p:tgtEl>
                                        <p:attrNameLst>
                                          <p:attrName>ppt_x</p:attrName>
                                        </p:attrNameLst>
                                      </p:cBhvr>
                                      <p:tavLst>
                                        <p:tav tm="0">
                                          <p:val>
                                            <p:strVal val="ppt_x"/>
                                          </p:val>
                                        </p:tav>
                                        <p:tav tm="100000">
                                          <p:val>
                                            <p:strVal val="0-ppt_w/2"/>
                                          </p:val>
                                        </p:tav>
                                      </p:tavLst>
                                    </p:anim>
                                    <p:anim calcmode="lin" valueType="num">
                                      <p:cBhvr additive="base">
                                        <p:cTn id="206" dur="2000"/>
                                        <p:tgtEl>
                                          <p:spTgt spid="17"/>
                                        </p:tgtEl>
                                        <p:attrNameLst>
                                          <p:attrName>ppt_y</p:attrName>
                                        </p:attrNameLst>
                                      </p:cBhvr>
                                      <p:tavLst>
                                        <p:tav tm="0">
                                          <p:val>
                                            <p:strVal val="ppt_y"/>
                                          </p:val>
                                        </p:tav>
                                        <p:tav tm="100000">
                                          <p:val>
                                            <p:strVal val="1+ppt_h/2"/>
                                          </p:val>
                                        </p:tav>
                                      </p:tavLst>
                                    </p:anim>
                                    <p:set>
                                      <p:cBhvr>
                                        <p:cTn id="207" dur="1" fill="hold">
                                          <p:stCondLst>
                                            <p:cond delay="1999"/>
                                          </p:stCondLst>
                                        </p:cTn>
                                        <p:tgtEl>
                                          <p:spTgt spid="17"/>
                                        </p:tgtEl>
                                        <p:attrNameLst>
                                          <p:attrName>style.visibility</p:attrName>
                                        </p:attrNameLst>
                                      </p:cBhvr>
                                      <p:to>
                                        <p:strVal val="hidden"/>
                                      </p:to>
                                    </p:set>
                                  </p:childTnLst>
                                </p:cTn>
                              </p:par>
                              <p:par>
                                <p:cTn id="208" presetID="2" presetClass="exit" presetSubtype="12" fill="hold" grpId="2" nodeType="withEffect">
                                  <p:stCondLst>
                                    <p:cond delay="0"/>
                                  </p:stCondLst>
                                  <p:childTnLst>
                                    <p:anim calcmode="lin" valueType="num">
                                      <p:cBhvr additive="base">
                                        <p:cTn id="209" dur="2000"/>
                                        <p:tgtEl>
                                          <p:spTgt spid="19"/>
                                        </p:tgtEl>
                                        <p:attrNameLst>
                                          <p:attrName>ppt_x</p:attrName>
                                        </p:attrNameLst>
                                      </p:cBhvr>
                                      <p:tavLst>
                                        <p:tav tm="0">
                                          <p:val>
                                            <p:strVal val="ppt_x"/>
                                          </p:val>
                                        </p:tav>
                                        <p:tav tm="100000">
                                          <p:val>
                                            <p:strVal val="0-ppt_w/2"/>
                                          </p:val>
                                        </p:tav>
                                      </p:tavLst>
                                    </p:anim>
                                    <p:anim calcmode="lin" valueType="num">
                                      <p:cBhvr additive="base">
                                        <p:cTn id="210" dur="2000"/>
                                        <p:tgtEl>
                                          <p:spTgt spid="19"/>
                                        </p:tgtEl>
                                        <p:attrNameLst>
                                          <p:attrName>ppt_y</p:attrName>
                                        </p:attrNameLst>
                                      </p:cBhvr>
                                      <p:tavLst>
                                        <p:tav tm="0">
                                          <p:val>
                                            <p:strVal val="ppt_y"/>
                                          </p:val>
                                        </p:tav>
                                        <p:tav tm="100000">
                                          <p:val>
                                            <p:strVal val="1+ppt_h/2"/>
                                          </p:val>
                                        </p:tav>
                                      </p:tavLst>
                                    </p:anim>
                                    <p:set>
                                      <p:cBhvr>
                                        <p:cTn id="211" dur="1" fill="hold">
                                          <p:stCondLst>
                                            <p:cond delay="1999"/>
                                          </p:stCondLst>
                                        </p:cTn>
                                        <p:tgtEl>
                                          <p:spTgt spid="19"/>
                                        </p:tgtEl>
                                        <p:attrNameLst>
                                          <p:attrName>style.visibility</p:attrName>
                                        </p:attrNameLst>
                                      </p:cBhvr>
                                      <p:to>
                                        <p:strVal val="hidden"/>
                                      </p:to>
                                    </p:set>
                                  </p:childTnLst>
                                </p:cTn>
                              </p:par>
                              <p:par>
                                <p:cTn id="212" presetID="2" presetClass="exit" presetSubtype="12" fill="hold" grpId="2" nodeType="withEffect">
                                  <p:stCondLst>
                                    <p:cond delay="0"/>
                                  </p:stCondLst>
                                  <p:childTnLst>
                                    <p:anim calcmode="lin" valueType="num">
                                      <p:cBhvr additive="base">
                                        <p:cTn id="213" dur="2000"/>
                                        <p:tgtEl>
                                          <p:spTgt spid="21"/>
                                        </p:tgtEl>
                                        <p:attrNameLst>
                                          <p:attrName>ppt_x</p:attrName>
                                        </p:attrNameLst>
                                      </p:cBhvr>
                                      <p:tavLst>
                                        <p:tav tm="0">
                                          <p:val>
                                            <p:strVal val="ppt_x"/>
                                          </p:val>
                                        </p:tav>
                                        <p:tav tm="100000">
                                          <p:val>
                                            <p:strVal val="0-ppt_w/2"/>
                                          </p:val>
                                        </p:tav>
                                      </p:tavLst>
                                    </p:anim>
                                    <p:anim calcmode="lin" valueType="num">
                                      <p:cBhvr additive="base">
                                        <p:cTn id="214" dur="2000"/>
                                        <p:tgtEl>
                                          <p:spTgt spid="21"/>
                                        </p:tgtEl>
                                        <p:attrNameLst>
                                          <p:attrName>ppt_y</p:attrName>
                                        </p:attrNameLst>
                                      </p:cBhvr>
                                      <p:tavLst>
                                        <p:tav tm="0">
                                          <p:val>
                                            <p:strVal val="ppt_y"/>
                                          </p:val>
                                        </p:tav>
                                        <p:tav tm="100000">
                                          <p:val>
                                            <p:strVal val="1+ppt_h/2"/>
                                          </p:val>
                                        </p:tav>
                                      </p:tavLst>
                                    </p:anim>
                                    <p:set>
                                      <p:cBhvr>
                                        <p:cTn id="215" dur="1" fill="hold">
                                          <p:stCondLst>
                                            <p:cond delay="1999"/>
                                          </p:stCondLst>
                                        </p:cTn>
                                        <p:tgtEl>
                                          <p:spTgt spid="21"/>
                                        </p:tgtEl>
                                        <p:attrNameLst>
                                          <p:attrName>style.visibility</p:attrName>
                                        </p:attrNameLst>
                                      </p:cBhvr>
                                      <p:to>
                                        <p:strVal val="hidden"/>
                                      </p:to>
                                    </p:set>
                                  </p:childTnLst>
                                </p:cTn>
                              </p:par>
                              <p:par>
                                <p:cTn id="216" presetID="2" presetClass="exit" presetSubtype="12" fill="hold" grpId="2" nodeType="withEffect">
                                  <p:stCondLst>
                                    <p:cond delay="0"/>
                                  </p:stCondLst>
                                  <p:childTnLst>
                                    <p:anim calcmode="lin" valueType="num">
                                      <p:cBhvr additive="base">
                                        <p:cTn id="217" dur="2000"/>
                                        <p:tgtEl>
                                          <p:spTgt spid="23"/>
                                        </p:tgtEl>
                                        <p:attrNameLst>
                                          <p:attrName>ppt_x</p:attrName>
                                        </p:attrNameLst>
                                      </p:cBhvr>
                                      <p:tavLst>
                                        <p:tav tm="0">
                                          <p:val>
                                            <p:strVal val="ppt_x"/>
                                          </p:val>
                                        </p:tav>
                                        <p:tav tm="100000">
                                          <p:val>
                                            <p:strVal val="0-ppt_w/2"/>
                                          </p:val>
                                        </p:tav>
                                      </p:tavLst>
                                    </p:anim>
                                    <p:anim calcmode="lin" valueType="num">
                                      <p:cBhvr additive="base">
                                        <p:cTn id="218" dur="2000"/>
                                        <p:tgtEl>
                                          <p:spTgt spid="23"/>
                                        </p:tgtEl>
                                        <p:attrNameLst>
                                          <p:attrName>ppt_y</p:attrName>
                                        </p:attrNameLst>
                                      </p:cBhvr>
                                      <p:tavLst>
                                        <p:tav tm="0">
                                          <p:val>
                                            <p:strVal val="ppt_y"/>
                                          </p:val>
                                        </p:tav>
                                        <p:tav tm="100000">
                                          <p:val>
                                            <p:strVal val="1+ppt_h/2"/>
                                          </p:val>
                                        </p:tav>
                                      </p:tavLst>
                                    </p:anim>
                                    <p:set>
                                      <p:cBhvr>
                                        <p:cTn id="219" dur="1" fill="hold">
                                          <p:stCondLst>
                                            <p:cond delay="1999"/>
                                          </p:stCondLst>
                                        </p:cTn>
                                        <p:tgtEl>
                                          <p:spTgt spid="23"/>
                                        </p:tgtEl>
                                        <p:attrNameLst>
                                          <p:attrName>style.visibility</p:attrName>
                                        </p:attrNameLst>
                                      </p:cBhvr>
                                      <p:to>
                                        <p:strVal val="hidden"/>
                                      </p:to>
                                    </p:set>
                                  </p:childTnLst>
                                </p:cTn>
                              </p:par>
                              <p:par>
                                <p:cTn id="220" presetID="2" presetClass="exit" presetSubtype="12" fill="hold" grpId="2" nodeType="withEffect">
                                  <p:stCondLst>
                                    <p:cond delay="0"/>
                                  </p:stCondLst>
                                  <p:childTnLst>
                                    <p:anim calcmode="lin" valueType="num">
                                      <p:cBhvr additive="base">
                                        <p:cTn id="221" dur="2000"/>
                                        <p:tgtEl>
                                          <p:spTgt spid="25"/>
                                        </p:tgtEl>
                                        <p:attrNameLst>
                                          <p:attrName>ppt_x</p:attrName>
                                        </p:attrNameLst>
                                      </p:cBhvr>
                                      <p:tavLst>
                                        <p:tav tm="0">
                                          <p:val>
                                            <p:strVal val="ppt_x"/>
                                          </p:val>
                                        </p:tav>
                                        <p:tav tm="100000">
                                          <p:val>
                                            <p:strVal val="0-ppt_w/2"/>
                                          </p:val>
                                        </p:tav>
                                      </p:tavLst>
                                    </p:anim>
                                    <p:anim calcmode="lin" valueType="num">
                                      <p:cBhvr additive="base">
                                        <p:cTn id="222" dur="2000"/>
                                        <p:tgtEl>
                                          <p:spTgt spid="25"/>
                                        </p:tgtEl>
                                        <p:attrNameLst>
                                          <p:attrName>ppt_y</p:attrName>
                                        </p:attrNameLst>
                                      </p:cBhvr>
                                      <p:tavLst>
                                        <p:tav tm="0">
                                          <p:val>
                                            <p:strVal val="ppt_y"/>
                                          </p:val>
                                        </p:tav>
                                        <p:tav tm="100000">
                                          <p:val>
                                            <p:strVal val="1+ppt_h/2"/>
                                          </p:val>
                                        </p:tav>
                                      </p:tavLst>
                                    </p:anim>
                                    <p:set>
                                      <p:cBhvr>
                                        <p:cTn id="223" dur="1" fill="hold">
                                          <p:stCondLst>
                                            <p:cond delay="1999"/>
                                          </p:stCondLst>
                                        </p:cTn>
                                        <p:tgtEl>
                                          <p:spTgt spid="25"/>
                                        </p:tgtEl>
                                        <p:attrNameLst>
                                          <p:attrName>style.visibility</p:attrName>
                                        </p:attrNameLst>
                                      </p:cBhvr>
                                      <p:to>
                                        <p:strVal val="hidden"/>
                                      </p:to>
                                    </p:set>
                                  </p:childTnLst>
                                </p:cTn>
                              </p:par>
                              <p:par>
                                <p:cTn id="224" presetID="2" presetClass="exit" presetSubtype="9" fill="hold" grpId="2" nodeType="withEffect">
                                  <p:stCondLst>
                                    <p:cond delay="0"/>
                                  </p:stCondLst>
                                  <p:childTnLst>
                                    <p:anim calcmode="lin" valueType="num">
                                      <p:cBhvr additive="base">
                                        <p:cTn id="225" dur="2000"/>
                                        <p:tgtEl>
                                          <p:spTgt spid="16"/>
                                        </p:tgtEl>
                                        <p:attrNameLst>
                                          <p:attrName>ppt_x</p:attrName>
                                        </p:attrNameLst>
                                      </p:cBhvr>
                                      <p:tavLst>
                                        <p:tav tm="0">
                                          <p:val>
                                            <p:strVal val="ppt_x"/>
                                          </p:val>
                                        </p:tav>
                                        <p:tav tm="100000">
                                          <p:val>
                                            <p:strVal val="0-ppt_w/2"/>
                                          </p:val>
                                        </p:tav>
                                      </p:tavLst>
                                    </p:anim>
                                    <p:anim calcmode="lin" valueType="num">
                                      <p:cBhvr additive="base">
                                        <p:cTn id="226" dur="2000"/>
                                        <p:tgtEl>
                                          <p:spTgt spid="16"/>
                                        </p:tgtEl>
                                        <p:attrNameLst>
                                          <p:attrName>ppt_y</p:attrName>
                                        </p:attrNameLst>
                                      </p:cBhvr>
                                      <p:tavLst>
                                        <p:tav tm="0">
                                          <p:val>
                                            <p:strVal val="ppt_y"/>
                                          </p:val>
                                        </p:tav>
                                        <p:tav tm="100000">
                                          <p:val>
                                            <p:strVal val="0-ppt_h/2"/>
                                          </p:val>
                                        </p:tav>
                                      </p:tavLst>
                                    </p:anim>
                                    <p:set>
                                      <p:cBhvr>
                                        <p:cTn id="227" dur="1" fill="hold">
                                          <p:stCondLst>
                                            <p:cond delay="1999"/>
                                          </p:stCondLst>
                                        </p:cTn>
                                        <p:tgtEl>
                                          <p:spTgt spid="16"/>
                                        </p:tgtEl>
                                        <p:attrNameLst>
                                          <p:attrName>style.visibility</p:attrName>
                                        </p:attrNameLst>
                                      </p:cBhvr>
                                      <p:to>
                                        <p:strVal val="hidden"/>
                                      </p:to>
                                    </p:set>
                                  </p:childTnLst>
                                </p:cTn>
                              </p:par>
                              <p:par>
                                <p:cTn id="228" presetID="2" presetClass="exit" presetSubtype="9" fill="hold" grpId="2" nodeType="withEffect">
                                  <p:stCondLst>
                                    <p:cond delay="0"/>
                                  </p:stCondLst>
                                  <p:childTnLst>
                                    <p:anim calcmode="lin" valueType="num">
                                      <p:cBhvr additive="base">
                                        <p:cTn id="229" dur="2000"/>
                                        <p:tgtEl>
                                          <p:spTgt spid="18"/>
                                        </p:tgtEl>
                                        <p:attrNameLst>
                                          <p:attrName>ppt_x</p:attrName>
                                        </p:attrNameLst>
                                      </p:cBhvr>
                                      <p:tavLst>
                                        <p:tav tm="0">
                                          <p:val>
                                            <p:strVal val="ppt_x"/>
                                          </p:val>
                                        </p:tav>
                                        <p:tav tm="100000">
                                          <p:val>
                                            <p:strVal val="0-ppt_w/2"/>
                                          </p:val>
                                        </p:tav>
                                      </p:tavLst>
                                    </p:anim>
                                    <p:anim calcmode="lin" valueType="num">
                                      <p:cBhvr additive="base">
                                        <p:cTn id="230" dur="2000"/>
                                        <p:tgtEl>
                                          <p:spTgt spid="18"/>
                                        </p:tgtEl>
                                        <p:attrNameLst>
                                          <p:attrName>ppt_y</p:attrName>
                                        </p:attrNameLst>
                                      </p:cBhvr>
                                      <p:tavLst>
                                        <p:tav tm="0">
                                          <p:val>
                                            <p:strVal val="ppt_y"/>
                                          </p:val>
                                        </p:tav>
                                        <p:tav tm="100000">
                                          <p:val>
                                            <p:strVal val="0-ppt_h/2"/>
                                          </p:val>
                                        </p:tav>
                                      </p:tavLst>
                                    </p:anim>
                                    <p:set>
                                      <p:cBhvr>
                                        <p:cTn id="231" dur="1" fill="hold">
                                          <p:stCondLst>
                                            <p:cond delay="1999"/>
                                          </p:stCondLst>
                                        </p:cTn>
                                        <p:tgtEl>
                                          <p:spTgt spid="18"/>
                                        </p:tgtEl>
                                        <p:attrNameLst>
                                          <p:attrName>style.visibility</p:attrName>
                                        </p:attrNameLst>
                                      </p:cBhvr>
                                      <p:to>
                                        <p:strVal val="hidden"/>
                                      </p:to>
                                    </p:set>
                                  </p:childTnLst>
                                </p:cTn>
                              </p:par>
                              <p:par>
                                <p:cTn id="232" presetID="2" presetClass="exit" presetSubtype="9" fill="hold" grpId="2" nodeType="withEffect">
                                  <p:stCondLst>
                                    <p:cond delay="0"/>
                                  </p:stCondLst>
                                  <p:childTnLst>
                                    <p:anim calcmode="lin" valueType="num">
                                      <p:cBhvr additive="base">
                                        <p:cTn id="233" dur="2000"/>
                                        <p:tgtEl>
                                          <p:spTgt spid="20"/>
                                        </p:tgtEl>
                                        <p:attrNameLst>
                                          <p:attrName>ppt_x</p:attrName>
                                        </p:attrNameLst>
                                      </p:cBhvr>
                                      <p:tavLst>
                                        <p:tav tm="0">
                                          <p:val>
                                            <p:strVal val="ppt_x"/>
                                          </p:val>
                                        </p:tav>
                                        <p:tav tm="100000">
                                          <p:val>
                                            <p:strVal val="0-ppt_w/2"/>
                                          </p:val>
                                        </p:tav>
                                      </p:tavLst>
                                    </p:anim>
                                    <p:anim calcmode="lin" valueType="num">
                                      <p:cBhvr additive="base">
                                        <p:cTn id="234" dur="2000"/>
                                        <p:tgtEl>
                                          <p:spTgt spid="20"/>
                                        </p:tgtEl>
                                        <p:attrNameLst>
                                          <p:attrName>ppt_y</p:attrName>
                                        </p:attrNameLst>
                                      </p:cBhvr>
                                      <p:tavLst>
                                        <p:tav tm="0">
                                          <p:val>
                                            <p:strVal val="ppt_y"/>
                                          </p:val>
                                        </p:tav>
                                        <p:tav tm="100000">
                                          <p:val>
                                            <p:strVal val="0-ppt_h/2"/>
                                          </p:val>
                                        </p:tav>
                                      </p:tavLst>
                                    </p:anim>
                                    <p:set>
                                      <p:cBhvr>
                                        <p:cTn id="235" dur="1" fill="hold">
                                          <p:stCondLst>
                                            <p:cond delay="1999"/>
                                          </p:stCondLst>
                                        </p:cTn>
                                        <p:tgtEl>
                                          <p:spTgt spid="20"/>
                                        </p:tgtEl>
                                        <p:attrNameLst>
                                          <p:attrName>style.visibility</p:attrName>
                                        </p:attrNameLst>
                                      </p:cBhvr>
                                      <p:to>
                                        <p:strVal val="hidden"/>
                                      </p:to>
                                    </p:set>
                                  </p:childTnLst>
                                </p:cTn>
                              </p:par>
                              <p:par>
                                <p:cTn id="236" presetID="2" presetClass="exit" presetSubtype="9" fill="hold" grpId="2" nodeType="withEffect">
                                  <p:stCondLst>
                                    <p:cond delay="0"/>
                                  </p:stCondLst>
                                  <p:childTnLst>
                                    <p:anim calcmode="lin" valueType="num">
                                      <p:cBhvr additive="base">
                                        <p:cTn id="237" dur="2000"/>
                                        <p:tgtEl>
                                          <p:spTgt spid="22"/>
                                        </p:tgtEl>
                                        <p:attrNameLst>
                                          <p:attrName>ppt_x</p:attrName>
                                        </p:attrNameLst>
                                      </p:cBhvr>
                                      <p:tavLst>
                                        <p:tav tm="0">
                                          <p:val>
                                            <p:strVal val="ppt_x"/>
                                          </p:val>
                                        </p:tav>
                                        <p:tav tm="100000">
                                          <p:val>
                                            <p:strVal val="0-ppt_w/2"/>
                                          </p:val>
                                        </p:tav>
                                      </p:tavLst>
                                    </p:anim>
                                    <p:anim calcmode="lin" valueType="num">
                                      <p:cBhvr additive="base">
                                        <p:cTn id="238" dur="2000"/>
                                        <p:tgtEl>
                                          <p:spTgt spid="22"/>
                                        </p:tgtEl>
                                        <p:attrNameLst>
                                          <p:attrName>ppt_y</p:attrName>
                                        </p:attrNameLst>
                                      </p:cBhvr>
                                      <p:tavLst>
                                        <p:tav tm="0">
                                          <p:val>
                                            <p:strVal val="ppt_y"/>
                                          </p:val>
                                        </p:tav>
                                        <p:tav tm="100000">
                                          <p:val>
                                            <p:strVal val="0-ppt_h/2"/>
                                          </p:val>
                                        </p:tav>
                                      </p:tavLst>
                                    </p:anim>
                                    <p:set>
                                      <p:cBhvr>
                                        <p:cTn id="239" dur="1" fill="hold">
                                          <p:stCondLst>
                                            <p:cond delay="1999"/>
                                          </p:stCondLst>
                                        </p:cTn>
                                        <p:tgtEl>
                                          <p:spTgt spid="22"/>
                                        </p:tgtEl>
                                        <p:attrNameLst>
                                          <p:attrName>style.visibility</p:attrName>
                                        </p:attrNameLst>
                                      </p:cBhvr>
                                      <p:to>
                                        <p:strVal val="hidden"/>
                                      </p:to>
                                    </p:set>
                                  </p:childTnLst>
                                </p:cTn>
                              </p:par>
                              <p:par>
                                <p:cTn id="240" presetID="2" presetClass="exit" presetSubtype="9" fill="hold" grpId="2" nodeType="withEffect">
                                  <p:stCondLst>
                                    <p:cond delay="0"/>
                                  </p:stCondLst>
                                  <p:childTnLst>
                                    <p:anim calcmode="lin" valueType="num">
                                      <p:cBhvr additive="base">
                                        <p:cTn id="241" dur="2000"/>
                                        <p:tgtEl>
                                          <p:spTgt spid="24"/>
                                        </p:tgtEl>
                                        <p:attrNameLst>
                                          <p:attrName>ppt_x</p:attrName>
                                        </p:attrNameLst>
                                      </p:cBhvr>
                                      <p:tavLst>
                                        <p:tav tm="0">
                                          <p:val>
                                            <p:strVal val="ppt_x"/>
                                          </p:val>
                                        </p:tav>
                                        <p:tav tm="100000">
                                          <p:val>
                                            <p:strVal val="0-ppt_w/2"/>
                                          </p:val>
                                        </p:tav>
                                      </p:tavLst>
                                    </p:anim>
                                    <p:anim calcmode="lin" valueType="num">
                                      <p:cBhvr additive="base">
                                        <p:cTn id="242" dur="2000"/>
                                        <p:tgtEl>
                                          <p:spTgt spid="24"/>
                                        </p:tgtEl>
                                        <p:attrNameLst>
                                          <p:attrName>ppt_y</p:attrName>
                                        </p:attrNameLst>
                                      </p:cBhvr>
                                      <p:tavLst>
                                        <p:tav tm="0">
                                          <p:val>
                                            <p:strVal val="ppt_y"/>
                                          </p:val>
                                        </p:tav>
                                        <p:tav tm="100000">
                                          <p:val>
                                            <p:strVal val="0-ppt_h/2"/>
                                          </p:val>
                                        </p:tav>
                                      </p:tavLst>
                                    </p:anim>
                                    <p:set>
                                      <p:cBhvr>
                                        <p:cTn id="243" dur="1" fill="hold">
                                          <p:stCondLst>
                                            <p:cond delay="1999"/>
                                          </p:stCondLst>
                                        </p:cTn>
                                        <p:tgtEl>
                                          <p:spTgt spid="24"/>
                                        </p:tgtEl>
                                        <p:attrNameLst>
                                          <p:attrName>style.visibility</p:attrName>
                                        </p:attrNameLst>
                                      </p:cBhvr>
                                      <p:to>
                                        <p:strVal val="hidden"/>
                                      </p:to>
                                    </p:set>
                                  </p:childTnLst>
                                </p:cTn>
                              </p:par>
                              <p:par>
                                <p:cTn id="244" presetID="2" presetClass="exit" presetSubtype="9" fill="hold" grpId="2" nodeType="withEffect">
                                  <p:stCondLst>
                                    <p:cond delay="0"/>
                                  </p:stCondLst>
                                  <p:childTnLst>
                                    <p:anim calcmode="lin" valueType="num">
                                      <p:cBhvr additive="base">
                                        <p:cTn id="245" dur="2000"/>
                                        <p:tgtEl>
                                          <p:spTgt spid="26"/>
                                        </p:tgtEl>
                                        <p:attrNameLst>
                                          <p:attrName>ppt_x</p:attrName>
                                        </p:attrNameLst>
                                      </p:cBhvr>
                                      <p:tavLst>
                                        <p:tav tm="0">
                                          <p:val>
                                            <p:strVal val="ppt_x"/>
                                          </p:val>
                                        </p:tav>
                                        <p:tav tm="100000">
                                          <p:val>
                                            <p:strVal val="0-ppt_w/2"/>
                                          </p:val>
                                        </p:tav>
                                      </p:tavLst>
                                    </p:anim>
                                    <p:anim calcmode="lin" valueType="num">
                                      <p:cBhvr additive="base">
                                        <p:cTn id="246" dur="2000"/>
                                        <p:tgtEl>
                                          <p:spTgt spid="26"/>
                                        </p:tgtEl>
                                        <p:attrNameLst>
                                          <p:attrName>ppt_y</p:attrName>
                                        </p:attrNameLst>
                                      </p:cBhvr>
                                      <p:tavLst>
                                        <p:tav tm="0">
                                          <p:val>
                                            <p:strVal val="ppt_y"/>
                                          </p:val>
                                        </p:tav>
                                        <p:tav tm="100000">
                                          <p:val>
                                            <p:strVal val="0-ppt_h/2"/>
                                          </p:val>
                                        </p:tav>
                                      </p:tavLst>
                                    </p:anim>
                                    <p:set>
                                      <p:cBhvr>
                                        <p:cTn id="247" dur="1" fill="hold">
                                          <p:stCondLst>
                                            <p:cond delay="1999"/>
                                          </p:stCondLst>
                                        </p:cTn>
                                        <p:tgtEl>
                                          <p:spTgt spid="26"/>
                                        </p:tgtEl>
                                        <p:attrNameLst>
                                          <p:attrName>style.visibility</p:attrName>
                                        </p:attrNameLst>
                                      </p:cBhvr>
                                      <p:to>
                                        <p:strVal val="hidden"/>
                                      </p:to>
                                    </p:set>
                                  </p:childTnLst>
                                </p:cTn>
                              </p:par>
                              <p:par>
                                <p:cTn id="248" presetID="2" presetClass="exit" presetSubtype="3" fill="hold" grpId="2" nodeType="withEffect">
                                  <p:stCondLst>
                                    <p:cond delay="0"/>
                                  </p:stCondLst>
                                  <p:childTnLst>
                                    <p:anim calcmode="lin" valueType="num">
                                      <p:cBhvr additive="base">
                                        <p:cTn id="249" dur="2000"/>
                                        <p:tgtEl>
                                          <p:spTgt spid="4"/>
                                        </p:tgtEl>
                                        <p:attrNameLst>
                                          <p:attrName>ppt_x</p:attrName>
                                        </p:attrNameLst>
                                      </p:cBhvr>
                                      <p:tavLst>
                                        <p:tav tm="0">
                                          <p:val>
                                            <p:strVal val="ppt_x"/>
                                          </p:val>
                                        </p:tav>
                                        <p:tav tm="100000">
                                          <p:val>
                                            <p:strVal val="1+ppt_w/2"/>
                                          </p:val>
                                        </p:tav>
                                      </p:tavLst>
                                    </p:anim>
                                    <p:anim calcmode="lin" valueType="num">
                                      <p:cBhvr additive="base">
                                        <p:cTn id="250" dur="2000"/>
                                        <p:tgtEl>
                                          <p:spTgt spid="4"/>
                                        </p:tgtEl>
                                        <p:attrNameLst>
                                          <p:attrName>ppt_y</p:attrName>
                                        </p:attrNameLst>
                                      </p:cBhvr>
                                      <p:tavLst>
                                        <p:tav tm="0">
                                          <p:val>
                                            <p:strVal val="ppt_y"/>
                                          </p:val>
                                        </p:tav>
                                        <p:tav tm="100000">
                                          <p:val>
                                            <p:strVal val="0-ppt_h/2"/>
                                          </p:val>
                                        </p:tav>
                                      </p:tavLst>
                                    </p:anim>
                                    <p:set>
                                      <p:cBhvr>
                                        <p:cTn id="251" dur="1" fill="hold">
                                          <p:stCondLst>
                                            <p:cond delay="1999"/>
                                          </p:stCondLst>
                                        </p:cTn>
                                        <p:tgtEl>
                                          <p:spTgt spid="4"/>
                                        </p:tgtEl>
                                        <p:attrNameLst>
                                          <p:attrName>style.visibility</p:attrName>
                                        </p:attrNameLst>
                                      </p:cBhvr>
                                      <p:to>
                                        <p:strVal val="hidden"/>
                                      </p:to>
                                    </p:set>
                                  </p:childTnLst>
                                </p:cTn>
                              </p:par>
                              <p:par>
                                <p:cTn id="252" presetID="2" presetClass="exit" presetSubtype="3" fill="hold" grpId="2" nodeType="withEffect">
                                  <p:stCondLst>
                                    <p:cond delay="0"/>
                                  </p:stCondLst>
                                  <p:childTnLst>
                                    <p:anim calcmode="lin" valueType="num">
                                      <p:cBhvr additive="base">
                                        <p:cTn id="253" dur="2000"/>
                                        <p:tgtEl>
                                          <p:spTgt spid="6"/>
                                        </p:tgtEl>
                                        <p:attrNameLst>
                                          <p:attrName>ppt_x</p:attrName>
                                        </p:attrNameLst>
                                      </p:cBhvr>
                                      <p:tavLst>
                                        <p:tav tm="0">
                                          <p:val>
                                            <p:strVal val="ppt_x"/>
                                          </p:val>
                                        </p:tav>
                                        <p:tav tm="100000">
                                          <p:val>
                                            <p:strVal val="1+ppt_w/2"/>
                                          </p:val>
                                        </p:tav>
                                      </p:tavLst>
                                    </p:anim>
                                    <p:anim calcmode="lin" valueType="num">
                                      <p:cBhvr additive="base">
                                        <p:cTn id="254" dur="2000"/>
                                        <p:tgtEl>
                                          <p:spTgt spid="6"/>
                                        </p:tgtEl>
                                        <p:attrNameLst>
                                          <p:attrName>ppt_y</p:attrName>
                                        </p:attrNameLst>
                                      </p:cBhvr>
                                      <p:tavLst>
                                        <p:tav tm="0">
                                          <p:val>
                                            <p:strVal val="ppt_y"/>
                                          </p:val>
                                        </p:tav>
                                        <p:tav tm="100000">
                                          <p:val>
                                            <p:strVal val="0-ppt_h/2"/>
                                          </p:val>
                                        </p:tav>
                                      </p:tavLst>
                                    </p:anim>
                                    <p:set>
                                      <p:cBhvr>
                                        <p:cTn id="255" dur="1" fill="hold">
                                          <p:stCondLst>
                                            <p:cond delay="1999"/>
                                          </p:stCondLst>
                                        </p:cTn>
                                        <p:tgtEl>
                                          <p:spTgt spid="6"/>
                                        </p:tgtEl>
                                        <p:attrNameLst>
                                          <p:attrName>style.visibility</p:attrName>
                                        </p:attrNameLst>
                                      </p:cBhvr>
                                      <p:to>
                                        <p:strVal val="hidden"/>
                                      </p:to>
                                    </p:set>
                                  </p:childTnLst>
                                </p:cTn>
                              </p:par>
                              <p:par>
                                <p:cTn id="256" presetID="2" presetClass="exit" presetSubtype="3" fill="hold" grpId="2" nodeType="withEffect">
                                  <p:stCondLst>
                                    <p:cond delay="0"/>
                                  </p:stCondLst>
                                  <p:childTnLst>
                                    <p:anim calcmode="lin" valueType="num">
                                      <p:cBhvr additive="base">
                                        <p:cTn id="257" dur="2000"/>
                                        <p:tgtEl>
                                          <p:spTgt spid="8"/>
                                        </p:tgtEl>
                                        <p:attrNameLst>
                                          <p:attrName>ppt_x</p:attrName>
                                        </p:attrNameLst>
                                      </p:cBhvr>
                                      <p:tavLst>
                                        <p:tav tm="0">
                                          <p:val>
                                            <p:strVal val="ppt_x"/>
                                          </p:val>
                                        </p:tav>
                                        <p:tav tm="100000">
                                          <p:val>
                                            <p:strVal val="1+ppt_w/2"/>
                                          </p:val>
                                        </p:tav>
                                      </p:tavLst>
                                    </p:anim>
                                    <p:anim calcmode="lin" valueType="num">
                                      <p:cBhvr additive="base">
                                        <p:cTn id="258" dur="2000"/>
                                        <p:tgtEl>
                                          <p:spTgt spid="8"/>
                                        </p:tgtEl>
                                        <p:attrNameLst>
                                          <p:attrName>ppt_y</p:attrName>
                                        </p:attrNameLst>
                                      </p:cBhvr>
                                      <p:tavLst>
                                        <p:tav tm="0">
                                          <p:val>
                                            <p:strVal val="ppt_y"/>
                                          </p:val>
                                        </p:tav>
                                        <p:tav tm="100000">
                                          <p:val>
                                            <p:strVal val="0-ppt_h/2"/>
                                          </p:val>
                                        </p:tav>
                                      </p:tavLst>
                                    </p:anim>
                                    <p:set>
                                      <p:cBhvr>
                                        <p:cTn id="259" dur="1" fill="hold">
                                          <p:stCondLst>
                                            <p:cond delay="1999"/>
                                          </p:stCondLst>
                                        </p:cTn>
                                        <p:tgtEl>
                                          <p:spTgt spid="8"/>
                                        </p:tgtEl>
                                        <p:attrNameLst>
                                          <p:attrName>style.visibility</p:attrName>
                                        </p:attrNameLst>
                                      </p:cBhvr>
                                      <p:to>
                                        <p:strVal val="hidden"/>
                                      </p:to>
                                    </p:set>
                                  </p:childTnLst>
                                </p:cTn>
                              </p:par>
                              <p:par>
                                <p:cTn id="260" presetID="2" presetClass="exit" presetSubtype="3" fill="hold" grpId="2" nodeType="withEffect">
                                  <p:stCondLst>
                                    <p:cond delay="0"/>
                                  </p:stCondLst>
                                  <p:childTnLst>
                                    <p:anim calcmode="lin" valueType="num">
                                      <p:cBhvr additive="base">
                                        <p:cTn id="261" dur="2000"/>
                                        <p:tgtEl>
                                          <p:spTgt spid="10"/>
                                        </p:tgtEl>
                                        <p:attrNameLst>
                                          <p:attrName>ppt_x</p:attrName>
                                        </p:attrNameLst>
                                      </p:cBhvr>
                                      <p:tavLst>
                                        <p:tav tm="0">
                                          <p:val>
                                            <p:strVal val="ppt_x"/>
                                          </p:val>
                                        </p:tav>
                                        <p:tav tm="100000">
                                          <p:val>
                                            <p:strVal val="1+ppt_w/2"/>
                                          </p:val>
                                        </p:tav>
                                      </p:tavLst>
                                    </p:anim>
                                    <p:anim calcmode="lin" valueType="num">
                                      <p:cBhvr additive="base">
                                        <p:cTn id="262" dur="2000"/>
                                        <p:tgtEl>
                                          <p:spTgt spid="10"/>
                                        </p:tgtEl>
                                        <p:attrNameLst>
                                          <p:attrName>ppt_y</p:attrName>
                                        </p:attrNameLst>
                                      </p:cBhvr>
                                      <p:tavLst>
                                        <p:tav tm="0">
                                          <p:val>
                                            <p:strVal val="ppt_y"/>
                                          </p:val>
                                        </p:tav>
                                        <p:tav tm="100000">
                                          <p:val>
                                            <p:strVal val="0-ppt_h/2"/>
                                          </p:val>
                                        </p:tav>
                                      </p:tavLst>
                                    </p:anim>
                                    <p:set>
                                      <p:cBhvr>
                                        <p:cTn id="263" dur="1" fill="hold">
                                          <p:stCondLst>
                                            <p:cond delay="1999"/>
                                          </p:stCondLst>
                                        </p:cTn>
                                        <p:tgtEl>
                                          <p:spTgt spid="10"/>
                                        </p:tgtEl>
                                        <p:attrNameLst>
                                          <p:attrName>style.visibility</p:attrName>
                                        </p:attrNameLst>
                                      </p:cBhvr>
                                      <p:to>
                                        <p:strVal val="hidden"/>
                                      </p:to>
                                    </p:set>
                                  </p:childTnLst>
                                </p:cTn>
                              </p:par>
                              <p:par>
                                <p:cTn id="264" presetID="2" presetClass="exit" presetSubtype="3" fill="hold" grpId="2" nodeType="withEffect">
                                  <p:stCondLst>
                                    <p:cond delay="0"/>
                                  </p:stCondLst>
                                  <p:childTnLst>
                                    <p:anim calcmode="lin" valueType="num">
                                      <p:cBhvr additive="base">
                                        <p:cTn id="265" dur="2000"/>
                                        <p:tgtEl>
                                          <p:spTgt spid="12"/>
                                        </p:tgtEl>
                                        <p:attrNameLst>
                                          <p:attrName>ppt_x</p:attrName>
                                        </p:attrNameLst>
                                      </p:cBhvr>
                                      <p:tavLst>
                                        <p:tav tm="0">
                                          <p:val>
                                            <p:strVal val="ppt_x"/>
                                          </p:val>
                                        </p:tav>
                                        <p:tav tm="100000">
                                          <p:val>
                                            <p:strVal val="1+ppt_w/2"/>
                                          </p:val>
                                        </p:tav>
                                      </p:tavLst>
                                    </p:anim>
                                    <p:anim calcmode="lin" valueType="num">
                                      <p:cBhvr additive="base">
                                        <p:cTn id="266" dur="2000"/>
                                        <p:tgtEl>
                                          <p:spTgt spid="12"/>
                                        </p:tgtEl>
                                        <p:attrNameLst>
                                          <p:attrName>ppt_y</p:attrName>
                                        </p:attrNameLst>
                                      </p:cBhvr>
                                      <p:tavLst>
                                        <p:tav tm="0">
                                          <p:val>
                                            <p:strVal val="ppt_y"/>
                                          </p:val>
                                        </p:tav>
                                        <p:tav tm="100000">
                                          <p:val>
                                            <p:strVal val="0-ppt_h/2"/>
                                          </p:val>
                                        </p:tav>
                                      </p:tavLst>
                                    </p:anim>
                                    <p:set>
                                      <p:cBhvr>
                                        <p:cTn id="267" dur="1" fill="hold">
                                          <p:stCondLst>
                                            <p:cond delay="1999"/>
                                          </p:stCondLst>
                                        </p:cTn>
                                        <p:tgtEl>
                                          <p:spTgt spid="12"/>
                                        </p:tgtEl>
                                        <p:attrNameLst>
                                          <p:attrName>style.visibility</p:attrName>
                                        </p:attrNameLst>
                                      </p:cBhvr>
                                      <p:to>
                                        <p:strVal val="hidden"/>
                                      </p:to>
                                    </p:set>
                                  </p:childTnLst>
                                </p:cTn>
                              </p:par>
                              <p:par>
                                <p:cTn id="268" presetID="2" presetClass="exit" presetSubtype="3" fill="hold" grpId="2" nodeType="withEffect">
                                  <p:stCondLst>
                                    <p:cond delay="0"/>
                                  </p:stCondLst>
                                  <p:childTnLst>
                                    <p:anim calcmode="lin" valueType="num">
                                      <p:cBhvr additive="base">
                                        <p:cTn id="269" dur="2000"/>
                                        <p:tgtEl>
                                          <p:spTgt spid="14"/>
                                        </p:tgtEl>
                                        <p:attrNameLst>
                                          <p:attrName>ppt_x</p:attrName>
                                        </p:attrNameLst>
                                      </p:cBhvr>
                                      <p:tavLst>
                                        <p:tav tm="0">
                                          <p:val>
                                            <p:strVal val="ppt_x"/>
                                          </p:val>
                                        </p:tav>
                                        <p:tav tm="100000">
                                          <p:val>
                                            <p:strVal val="1+ppt_w/2"/>
                                          </p:val>
                                        </p:tav>
                                      </p:tavLst>
                                    </p:anim>
                                    <p:anim calcmode="lin" valueType="num">
                                      <p:cBhvr additive="base">
                                        <p:cTn id="270" dur="2000"/>
                                        <p:tgtEl>
                                          <p:spTgt spid="14"/>
                                        </p:tgtEl>
                                        <p:attrNameLst>
                                          <p:attrName>ppt_y</p:attrName>
                                        </p:attrNameLst>
                                      </p:cBhvr>
                                      <p:tavLst>
                                        <p:tav tm="0">
                                          <p:val>
                                            <p:strVal val="ppt_y"/>
                                          </p:val>
                                        </p:tav>
                                        <p:tav tm="100000">
                                          <p:val>
                                            <p:strVal val="0-ppt_h/2"/>
                                          </p:val>
                                        </p:tav>
                                      </p:tavLst>
                                    </p:anim>
                                    <p:set>
                                      <p:cBhvr>
                                        <p:cTn id="271" dur="1" fill="hold">
                                          <p:stCondLst>
                                            <p:cond delay="1999"/>
                                          </p:stCondLst>
                                        </p:cTn>
                                        <p:tgtEl>
                                          <p:spTgt spid="14"/>
                                        </p:tgtEl>
                                        <p:attrNameLst>
                                          <p:attrName>style.visibility</p:attrName>
                                        </p:attrNameLst>
                                      </p:cBhvr>
                                      <p:to>
                                        <p:strVal val="hidden"/>
                                      </p:to>
                                    </p:set>
                                  </p:childTnLst>
                                </p:cTn>
                              </p:par>
                              <p:par>
                                <p:cTn id="272" presetID="17" presetClass="entr" presetSubtype="10" fill="hold" nodeType="withEffect">
                                  <p:stCondLst>
                                    <p:cond delay="0"/>
                                  </p:stCondLst>
                                  <p:childTnLst>
                                    <p:set>
                                      <p:cBhvr>
                                        <p:cTn id="273" dur="1" fill="hold">
                                          <p:stCondLst>
                                            <p:cond delay="0"/>
                                          </p:stCondLst>
                                        </p:cTn>
                                        <p:tgtEl>
                                          <p:spTgt spid="2"/>
                                        </p:tgtEl>
                                        <p:attrNameLst>
                                          <p:attrName>style.visibility</p:attrName>
                                        </p:attrNameLst>
                                      </p:cBhvr>
                                      <p:to>
                                        <p:strVal val="visible"/>
                                      </p:to>
                                    </p:set>
                                    <p:anim calcmode="lin" valueType="num">
                                      <p:cBhvr>
                                        <p:cTn id="274" dur="2000" fill="hold"/>
                                        <p:tgtEl>
                                          <p:spTgt spid="2"/>
                                        </p:tgtEl>
                                        <p:attrNameLst>
                                          <p:attrName>ppt_w</p:attrName>
                                        </p:attrNameLst>
                                      </p:cBhvr>
                                      <p:tavLst>
                                        <p:tav tm="0">
                                          <p:val>
                                            <p:fltVal val="0"/>
                                          </p:val>
                                        </p:tav>
                                        <p:tav tm="100000">
                                          <p:val>
                                            <p:strVal val="#ppt_w"/>
                                          </p:val>
                                        </p:tav>
                                      </p:tavLst>
                                    </p:anim>
                                    <p:anim calcmode="lin" valueType="num">
                                      <p:cBhvr>
                                        <p:cTn id="275"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4" grpId="0" animBg="1"/>
      <p:bldP spid="4" grpId="1" animBg="1"/>
      <p:bldP spid="4" grpId="2" animBg="1"/>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P spid="16" grpId="1" animBg="1"/>
      <p:bldP spid="16" grpId="2" animBg="1"/>
      <p:bldP spid="17" grpId="0" animBg="1"/>
      <p:bldP spid="17" grpId="1" animBg="1"/>
      <p:bldP spid="17" grpId="2" animBg="1"/>
      <p:bldP spid="18" grpId="0" animBg="1"/>
      <p:bldP spid="18" grpId="1" animBg="1"/>
      <p:bldP spid="18" grpId="2" animBg="1"/>
      <p:bldP spid="19" grpId="0" animBg="1"/>
      <p:bldP spid="19" grpId="1" animBg="1"/>
      <p:bldP spid="19" grpId="2" animBg="1"/>
      <p:bldP spid="20" grpId="0" animBg="1"/>
      <p:bldP spid="20" grpId="1" animBg="1"/>
      <p:bldP spid="20" grpId="2" animBg="1"/>
      <p:bldP spid="21" grpId="0" animBg="1"/>
      <p:bldP spid="21" grpId="1" animBg="1"/>
      <p:bldP spid="21" grpId="2" animBg="1"/>
      <p:bldP spid="22" grpId="0" animBg="1"/>
      <p:bldP spid="22" grpId="1" animBg="1"/>
      <p:bldP spid="22" grpId="2" animBg="1"/>
      <p:bldP spid="23" grpId="0" animBg="1"/>
      <p:bldP spid="23" grpId="1" animBg="1"/>
      <p:bldP spid="23" grpId="2" animBg="1"/>
      <p:bldP spid="24" grpId="0" animBg="1"/>
      <p:bldP spid="24" grpId="1" animBg="1"/>
      <p:bldP spid="24" grpId="2" animBg="1"/>
      <p:bldP spid="25" grpId="0" animBg="1"/>
      <p:bldP spid="25" grpId="1" animBg="1"/>
      <p:bldP spid="25" grpId="2" animBg="1"/>
      <p:bldP spid="26" grpId="0" animBg="1"/>
      <p:bldP spid="26" grpId="1" animBg="1"/>
      <p:bldP spid="26" grpId="2" animBg="1"/>
      <p:bldP spid="27" grpId="0" animBg="1"/>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paisajes naturales - naturaleza - natural free landscapes - fotos de paisajes (4).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Rombo"/>
          <p:cNvSpPr/>
          <p:nvPr/>
        </p:nvSpPr>
        <p:spPr>
          <a:xfrm rot="16200000">
            <a:off x="4107635" y="-321471"/>
            <a:ext cx="928694" cy="5143500"/>
          </a:xfrm>
          <a:prstGeom prst="diamond">
            <a:avLst/>
          </a:prstGeom>
          <a:blipFill dpi="0" rotWithShape="1">
            <a:blip r:embed="rId3">
              <a:duotone>
                <a:prstClr val="black"/>
                <a:srgbClr val="00B050">
                  <a:tint val="45000"/>
                  <a:satMod val="400000"/>
                </a:srgbClr>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Rombo"/>
          <p:cNvSpPr/>
          <p:nvPr/>
        </p:nvSpPr>
        <p:spPr>
          <a:xfrm rot="16200000">
            <a:off x="4107635" y="-607223"/>
            <a:ext cx="928694" cy="5143500"/>
          </a:xfrm>
          <a:prstGeom prst="diamond">
            <a:avLst/>
          </a:prstGeom>
          <a:blipFill dpi="0" rotWithShape="1">
            <a:blip r:embed="rId3">
              <a:duotone>
                <a:prstClr val="black"/>
                <a:srgbClr val="00B050">
                  <a:tint val="45000"/>
                  <a:satMod val="400000"/>
                </a:srgbClr>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Rombo"/>
          <p:cNvSpPr/>
          <p:nvPr/>
        </p:nvSpPr>
        <p:spPr>
          <a:xfrm rot="16200000">
            <a:off x="4107635" y="-964413"/>
            <a:ext cx="928694" cy="5143500"/>
          </a:xfrm>
          <a:prstGeom prst="diamond">
            <a:avLst/>
          </a:prstGeom>
          <a:blipFill dpi="0" rotWithShape="1">
            <a:blip r:embed="rId3">
              <a:duotone>
                <a:prstClr val="black"/>
                <a:srgbClr val="00B050">
                  <a:tint val="45000"/>
                  <a:satMod val="400000"/>
                </a:srgbClr>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ombo"/>
          <p:cNvSpPr/>
          <p:nvPr/>
        </p:nvSpPr>
        <p:spPr>
          <a:xfrm rot="16200000">
            <a:off x="4107635" y="-1250165"/>
            <a:ext cx="928694" cy="5143500"/>
          </a:xfrm>
          <a:prstGeom prst="diamond">
            <a:avLst/>
          </a:prstGeom>
          <a:blipFill dpi="0" rotWithShape="1">
            <a:blip r:embed="rId3">
              <a:duotone>
                <a:prstClr val="black"/>
                <a:srgbClr val="00B050">
                  <a:tint val="45000"/>
                  <a:satMod val="400000"/>
                </a:srgbClr>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ombo"/>
          <p:cNvSpPr/>
          <p:nvPr/>
        </p:nvSpPr>
        <p:spPr>
          <a:xfrm rot="16200000">
            <a:off x="4107635" y="-1607355"/>
            <a:ext cx="928694" cy="5143500"/>
          </a:xfrm>
          <a:prstGeom prst="diamond">
            <a:avLst/>
          </a:prstGeom>
          <a:blipFill dpi="0" rotWithShape="1">
            <a:blip r:embed="rId3">
              <a:duotone>
                <a:prstClr val="black"/>
                <a:srgbClr val="00B050">
                  <a:tint val="45000"/>
                  <a:satMod val="400000"/>
                </a:srgbClr>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ombo"/>
          <p:cNvSpPr/>
          <p:nvPr/>
        </p:nvSpPr>
        <p:spPr>
          <a:xfrm rot="16200000">
            <a:off x="4036206" y="-2035974"/>
            <a:ext cx="1071552" cy="5143500"/>
          </a:xfrm>
          <a:prstGeom prst="diamond">
            <a:avLst/>
          </a:prstGeom>
          <a:blipFill dpi="0" rotWithShape="1">
            <a:blip r:embed="rId3">
              <a:duotone>
                <a:prstClr val="black"/>
                <a:srgbClr val="00B050">
                  <a:tint val="45000"/>
                  <a:satMod val="400000"/>
                </a:srgbClr>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ombo"/>
          <p:cNvSpPr/>
          <p:nvPr/>
        </p:nvSpPr>
        <p:spPr>
          <a:xfrm rot="16200000">
            <a:off x="4107635" y="678661"/>
            <a:ext cx="928694" cy="5143500"/>
          </a:xfrm>
          <a:prstGeom prst="diamond">
            <a:avLst/>
          </a:prstGeom>
          <a:blipFill dpi="0" rotWithShape="1">
            <a:blip r:embed="rId3">
              <a:duotone>
                <a:prstClr val="black"/>
                <a:srgbClr val="00B050">
                  <a:tint val="45000"/>
                  <a:satMod val="400000"/>
                </a:srgbClr>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ombo"/>
          <p:cNvSpPr/>
          <p:nvPr/>
        </p:nvSpPr>
        <p:spPr>
          <a:xfrm rot="16200000">
            <a:off x="4107635" y="964413"/>
            <a:ext cx="928694" cy="5143500"/>
          </a:xfrm>
          <a:prstGeom prst="diamond">
            <a:avLst/>
          </a:prstGeom>
          <a:blipFill dpi="0" rotWithShape="1">
            <a:blip r:embed="rId3">
              <a:duotone>
                <a:prstClr val="black"/>
                <a:srgbClr val="00B050">
                  <a:tint val="45000"/>
                  <a:satMod val="400000"/>
                </a:srgbClr>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ombo"/>
          <p:cNvSpPr/>
          <p:nvPr/>
        </p:nvSpPr>
        <p:spPr>
          <a:xfrm rot="16200000">
            <a:off x="4107635" y="1250165"/>
            <a:ext cx="928694" cy="5143500"/>
          </a:xfrm>
          <a:prstGeom prst="diamond">
            <a:avLst/>
          </a:prstGeom>
          <a:blipFill dpi="0" rotWithShape="1">
            <a:blip r:embed="rId3">
              <a:duotone>
                <a:prstClr val="black"/>
                <a:srgbClr val="00B050">
                  <a:tint val="45000"/>
                  <a:satMod val="400000"/>
                </a:srgbClr>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ombo"/>
          <p:cNvSpPr/>
          <p:nvPr/>
        </p:nvSpPr>
        <p:spPr>
          <a:xfrm rot="16200000">
            <a:off x="4107635" y="1535917"/>
            <a:ext cx="928694" cy="5143500"/>
          </a:xfrm>
          <a:prstGeom prst="diamond">
            <a:avLst/>
          </a:prstGeom>
          <a:blipFill dpi="0" rotWithShape="1">
            <a:blip r:embed="rId3">
              <a:duotone>
                <a:prstClr val="black"/>
                <a:srgbClr val="00B050">
                  <a:tint val="45000"/>
                  <a:satMod val="400000"/>
                </a:srgbClr>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ombo"/>
          <p:cNvSpPr/>
          <p:nvPr/>
        </p:nvSpPr>
        <p:spPr>
          <a:xfrm rot="16200000">
            <a:off x="4107635" y="1821669"/>
            <a:ext cx="928694" cy="5143500"/>
          </a:xfrm>
          <a:prstGeom prst="diamond">
            <a:avLst/>
          </a:prstGeom>
          <a:blipFill dpi="0" rotWithShape="1">
            <a:blip r:embed="rId3">
              <a:duotone>
                <a:prstClr val="black"/>
                <a:srgbClr val="00B050">
                  <a:tint val="45000"/>
                  <a:satMod val="400000"/>
                </a:srgbClr>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ombo"/>
          <p:cNvSpPr/>
          <p:nvPr/>
        </p:nvSpPr>
        <p:spPr>
          <a:xfrm rot="16200000">
            <a:off x="4107635" y="2107403"/>
            <a:ext cx="928694" cy="5143500"/>
          </a:xfrm>
          <a:prstGeom prst="diamond">
            <a:avLst/>
          </a:prstGeom>
          <a:blipFill dpi="0" rotWithShape="1">
            <a:blip r:embed="rId3">
              <a:duotone>
                <a:prstClr val="black"/>
                <a:srgbClr val="00B050">
                  <a:tint val="45000"/>
                  <a:satMod val="400000"/>
                </a:srgbClr>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a:off x="-285784" y="-214332"/>
            <a:ext cx="9787006" cy="5715040"/>
          </a:xfrm>
          <a:prstGeom prst="rect">
            <a:avLst/>
          </a:prstGeom>
          <a:gradFill>
            <a:gsLst>
              <a:gs pos="0">
                <a:srgbClr val="DDEBCF"/>
              </a:gs>
              <a:gs pos="50000">
                <a:srgbClr val="9CB86E"/>
              </a:gs>
              <a:gs pos="100000">
                <a:srgbClr val="156B13"/>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5"/>
                                        </p:tgtEl>
                                        <p:attrNameLst>
                                          <p:attrName>style.visibility</p:attrName>
                                        </p:attrNameLst>
                                      </p:cBhvr>
                                      <p:to>
                                        <p:strVal val="hidden"/>
                                      </p:to>
                                    </p:set>
                                  </p:childTnLst>
                                </p:cTn>
                              </p:par>
                              <p:par>
                                <p:cTn id="7" presetID="2" presetClass="entr" presetSubtype="4" fill="hold" grpId="0"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additive="base">
                                        <p:cTn id="9" dur="2000" fill="hold"/>
                                        <p:tgtEl>
                                          <p:spTgt spid="3"/>
                                        </p:tgtEl>
                                        <p:attrNameLst>
                                          <p:attrName>ppt_x</p:attrName>
                                        </p:attrNameLst>
                                      </p:cBhvr>
                                      <p:tavLst>
                                        <p:tav tm="0">
                                          <p:val>
                                            <p:strVal val="#ppt_x"/>
                                          </p:val>
                                        </p:tav>
                                        <p:tav tm="100000">
                                          <p:val>
                                            <p:strVal val="#ppt_x"/>
                                          </p:val>
                                        </p:tav>
                                      </p:tavLst>
                                    </p:anim>
                                    <p:anim calcmode="lin" valueType="num">
                                      <p:cBhvr additive="base">
                                        <p:cTn id="10" dur="2000" fill="hold"/>
                                        <p:tgtEl>
                                          <p:spTgt spid="3"/>
                                        </p:tgtEl>
                                        <p:attrNameLst>
                                          <p:attrName>ppt_y</p:attrName>
                                        </p:attrNameLst>
                                      </p:cBhvr>
                                      <p:tavLst>
                                        <p:tav tm="0">
                                          <p:val>
                                            <p:strVal val="1+#ppt_h/2"/>
                                          </p:val>
                                        </p:tav>
                                        <p:tav tm="100000">
                                          <p:val>
                                            <p:strVal val="#ppt_y"/>
                                          </p:val>
                                        </p:tav>
                                      </p:tavLst>
                                    </p:anim>
                                  </p:childTnLst>
                                </p:cTn>
                              </p:par>
                              <p:par>
                                <p:cTn id="11" presetID="2" presetClass="entr" presetSubtype="4" fill="hold" grpId="0"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2000" fill="hold"/>
                                        <p:tgtEl>
                                          <p:spTgt spid="4"/>
                                        </p:tgtEl>
                                        <p:attrNameLst>
                                          <p:attrName>ppt_x</p:attrName>
                                        </p:attrNameLst>
                                      </p:cBhvr>
                                      <p:tavLst>
                                        <p:tav tm="0">
                                          <p:val>
                                            <p:strVal val="#ppt_x"/>
                                          </p:val>
                                        </p:tav>
                                        <p:tav tm="100000">
                                          <p:val>
                                            <p:strVal val="#ppt_x"/>
                                          </p:val>
                                        </p:tav>
                                      </p:tavLst>
                                    </p:anim>
                                    <p:anim calcmode="lin" valueType="num">
                                      <p:cBhvr additive="base">
                                        <p:cTn id="14" dur="2000" fill="hold"/>
                                        <p:tgtEl>
                                          <p:spTgt spid="4"/>
                                        </p:tgtEl>
                                        <p:attrNameLst>
                                          <p:attrName>ppt_y</p:attrName>
                                        </p:attrNameLst>
                                      </p:cBhvr>
                                      <p:tavLst>
                                        <p:tav tm="0">
                                          <p:val>
                                            <p:strVal val="1+#ppt_h/2"/>
                                          </p:val>
                                        </p:tav>
                                        <p:tav tm="100000">
                                          <p:val>
                                            <p:strVal val="#ppt_y"/>
                                          </p:val>
                                        </p:tav>
                                      </p:tavLst>
                                    </p:anim>
                                  </p:childTnLst>
                                </p:cTn>
                              </p:par>
                              <p:par>
                                <p:cTn id="15" presetID="2" presetClass="entr" presetSubtype="4" fill="hold" grpId="0"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additive="base">
                                        <p:cTn id="17" dur="2000" fill="hold"/>
                                        <p:tgtEl>
                                          <p:spTgt spid="5"/>
                                        </p:tgtEl>
                                        <p:attrNameLst>
                                          <p:attrName>ppt_x</p:attrName>
                                        </p:attrNameLst>
                                      </p:cBhvr>
                                      <p:tavLst>
                                        <p:tav tm="0">
                                          <p:val>
                                            <p:strVal val="#ppt_x"/>
                                          </p:val>
                                        </p:tav>
                                        <p:tav tm="100000">
                                          <p:val>
                                            <p:strVal val="#ppt_x"/>
                                          </p:val>
                                        </p:tav>
                                      </p:tavLst>
                                    </p:anim>
                                    <p:anim calcmode="lin" valueType="num">
                                      <p:cBhvr additive="base">
                                        <p:cTn id="18" dur="2000" fill="hold"/>
                                        <p:tgtEl>
                                          <p:spTgt spid="5"/>
                                        </p:tgtEl>
                                        <p:attrNameLst>
                                          <p:attrName>ppt_y</p:attrName>
                                        </p:attrNameLst>
                                      </p:cBhvr>
                                      <p:tavLst>
                                        <p:tav tm="0">
                                          <p:val>
                                            <p:strVal val="1+#ppt_h/2"/>
                                          </p:val>
                                        </p:tav>
                                        <p:tav tm="100000">
                                          <p:val>
                                            <p:strVal val="#ppt_y"/>
                                          </p:val>
                                        </p:tav>
                                      </p:tavLst>
                                    </p:anim>
                                  </p:childTnLst>
                                </p:cTn>
                              </p:par>
                              <p:par>
                                <p:cTn id="19" presetID="2" presetClass="entr" presetSubtype="4" fill="hold" grpId="0" nodeType="with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additive="base">
                                        <p:cTn id="21" dur="2000" fill="hold"/>
                                        <p:tgtEl>
                                          <p:spTgt spid="6"/>
                                        </p:tgtEl>
                                        <p:attrNameLst>
                                          <p:attrName>ppt_x</p:attrName>
                                        </p:attrNameLst>
                                      </p:cBhvr>
                                      <p:tavLst>
                                        <p:tav tm="0">
                                          <p:val>
                                            <p:strVal val="#ppt_x"/>
                                          </p:val>
                                        </p:tav>
                                        <p:tav tm="100000">
                                          <p:val>
                                            <p:strVal val="#ppt_x"/>
                                          </p:val>
                                        </p:tav>
                                      </p:tavLst>
                                    </p:anim>
                                    <p:anim calcmode="lin" valueType="num">
                                      <p:cBhvr additive="base">
                                        <p:cTn id="22" dur="2000" fill="hold"/>
                                        <p:tgtEl>
                                          <p:spTgt spid="6"/>
                                        </p:tgtEl>
                                        <p:attrNameLst>
                                          <p:attrName>ppt_y</p:attrName>
                                        </p:attrNameLst>
                                      </p:cBhvr>
                                      <p:tavLst>
                                        <p:tav tm="0">
                                          <p:val>
                                            <p:strVal val="1+#ppt_h/2"/>
                                          </p:val>
                                        </p:tav>
                                        <p:tav tm="100000">
                                          <p:val>
                                            <p:strVal val="#ppt_y"/>
                                          </p:val>
                                        </p:tav>
                                      </p:tavLst>
                                    </p:anim>
                                  </p:childTnLst>
                                </p:cTn>
                              </p:par>
                              <p:par>
                                <p:cTn id="23" presetID="2" presetClass="entr" presetSubtype="4" fill="hold" grpId="0" nodeType="withEffect">
                                  <p:stCondLst>
                                    <p:cond delay="0"/>
                                  </p:stCondLst>
                                  <p:childTnLst>
                                    <p:set>
                                      <p:cBhvr>
                                        <p:cTn id="24" dur="1" fill="hold">
                                          <p:stCondLst>
                                            <p:cond delay="0"/>
                                          </p:stCondLst>
                                        </p:cTn>
                                        <p:tgtEl>
                                          <p:spTgt spid="7"/>
                                        </p:tgtEl>
                                        <p:attrNameLst>
                                          <p:attrName>style.visibility</p:attrName>
                                        </p:attrNameLst>
                                      </p:cBhvr>
                                      <p:to>
                                        <p:strVal val="visible"/>
                                      </p:to>
                                    </p:set>
                                    <p:anim calcmode="lin" valueType="num">
                                      <p:cBhvr additive="base">
                                        <p:cTn id="25" dur="2000" fill="hold"/>
                                        <p:tgtEl>
                                          <p:spTgt spid="7"/>
                                        </p:tgtEl>
                                        <p:attrNameLst>
                                          <p:attrName>ppt_x</p:attrName>
                                        </p:attrNameLst>
                                      </p:cBhvr>
                                      <p:tavLst>
                                        <p:tav tm="0">
                                          <p:val>
                                            <p:strVal val="#ppt_x"/>
                                          </p:val>
                                        </p:tav>
                                        <p:tav tm="100000">
                                          <p:val>
                                            <p:strVal val="#ppt_x"/>
                                          </p:val>
                                        </p:tav>
                                      </p:tavLst>
                                    </p:anim>
                                    <p:anim calcmode="lin" valueType="num">
                                      <p:cBhvr additive="base">
                                        <p:cTn id="26" dur="2000" fill="hold"/>
                                        <p:tgtEl>
                                          <p:spTgt spid="7"/>
                                        </p:tgtEl>
                                        <p:attrNameLst>
                                          <p:attrName>ppt_y</p:attrName>
                                        </p:attrNameLst>
                                      </p:cBhvr>
                                      <p:tavLst>
                                        <p:tav tm="0">
                                          <p:val>
                                            <p:strVal val="1+#ppt_h/2"/>
                                          </p:val>
                                        </p:tav>
                                        <p:tav tm="100000">
                                          <p:val>
                                            <p:strVal val="#ppt_y"/>
                                          </p:val>
                                        </p:tav>
                                      </p:tavLst>
                                    </p:anim>
                                  </p:childTnLst>
                                </p:cTn>
                              </p:par>
                              <p:par>
                                <p:cTn id="27" presetID="2" presetClass="entr" presetSubtype="4" fill="hold" grpId="0" nodeType="withEffect">
                                  <p:stCondLst>
                                    <p:cond delay="0"/>
                                  </p:stCondLst>
                                  <p:childTnLst>
                                    <p:set>
                                      <p:cBhvr>
                                        <p:cTn id="28" dur="1" fill="hold">
                                          <p:stCondLst>
                                            <p:cond delay="0"/>
                                          </p:stCondLst>
                                        </p:cTn>
                                        <p:tgtEl>
                                          <p:spTgt spid="8"/>
                                        </p:tgtEl>
                                        <p:attrNameLst>
                                          <p:attrName>style.visibility</p:attrName>
                                        </p:attrNameLst>
                                      </p:cBhvr>
                                      <p:to>
                                        <p:strVal val="visible"/>
                                      </p:to>
                                    </p:set>
                                    <p:anim calcmode="lin" valueType="num">
                                      <p:cBhvr additive="base">
                                        <p:cTn id="29" dur="2000" fill="hold"/>
                                        <p:tgtEl>
                                          <p:spTgt spid="8"/>
                                        </p:tgtEl>
                                        <p:attrNameLst>
                                          <p:attrName>ppt_x</p:attrName>
                                        </p:attrNameLst>
                                      </p:cBhvr>
                                      <p:tavLst>
                                        <p:tav tm="0">
                                          <p:val>
                                            <p:strVal val="#ppt_x"/>
                                          </p:val>
                                        </p:tav>
                                        <p:tav tm="100000">
                                          <p:val>
                                            <p:strVal val="#ppt_x"/>
                                          </p:val>
                                        </p:tav>
                                      </p:tavLst>
                                    </p:anim>
                                    <p:anim calcmode="lin" valueType="num">
                                      <p:cBhvr additive="base">
                                        <p:cTn id="30" dur="2000" fill="hold"/>
                                        <p:tgtEl>
                                          <p:spTgt spid="8"/>
                                        </p:tgtEl>
                                        <p:attrNameLst>
                                          <p:attrName>ppt_y</p:attrName>
                                        </p:attrNameLst>
                                      </p:cBhvr>
                                      <p:tavLst>
                                        <p:tav tm="0">
                                          <p:val>
                                            <p:strVal val="1+#ppt_h/2"/>
                                          </p:val>
                                        </p:tav>
                                        <p:tav tm="100000">
                                          <p:val>
                                            <p:strVal val="#ppt_y"/>
                                          </p:val>
                                        </p:tav>
                                      </p:tavLst>
                                    </p:anim>
                                  </p:childTnLst>
                                </p:cTn>
                              </p:par>
                              <p:par>
                                <p:cTn id="31" presetID="2" presetClass="entr" presetSubtype="1" fill="hold" grpId="0" nodeType="withEffect">
                                  <p:stCondLst>
                                    <p:cond delay="0"/>
                                  </p:stCondLst>
                                  <p:childTnLst>
                                    <p:set>
                                      <p:cBhvr>
                                        <p:cTn id="32" dur="1" fill="hold">
                                          <p:stCondLst>
                                            <p:cond delay="0"/>
                                          </p:stCondLst>
                                        </p:cTn>
                                        <p:tgtEl>
                                          <p:spTgt spid="9"/>
                                        </p:tgtEl>
                                        <p:attrNameLst>
                                          <p:attrName>style.visibility</p:attrName>
                                        </p:attrNameLst>
                                      </p:cBhvr>
                                      <p:to>
                                        <p:strVal val="visible"/>
                                      </p:to>
                                    </p:set>
                                    <p:anim calcmode="lin" valueType="num">
                                      <p:cBhvr additive="base">
                                        <p:cTn id="33" dur="2000" fill="hold"/>
                                        <p:tgtEl>
                                          <p:spTgt spid="9"/>
                                        </p:tgtEl>
                                        <p:attrNameLst>
                                          <p:attrName>ppt_x</p:attrName>
                                        </p:attrNameLst>
                                      </p:cBhvr>
                                      <p:tavLst>
                                        <p:tav tm="0">
                                          <p:val>
                                            <p:strVal val="#ppt_x"/>
                                          </p:val>
                                        </p:tav>
                                        <p:tav tm="100000">
                                          <p:val>
                                            <p:strVal val="#ppt_x"/>
                                          </p:val>
                                        </p:tav>
                                      </p:tavLst>
                                    </p:anim>
                                    <p:anim calcmode="lin" valueType="num">
                                      <p:cBhvr additive="base">
                                        <p:cTn id="34" dur="2000" fill="hold"/>
                                        <p:tgtEl>
                                          <p:spTgt spid="9"/>
                                        </p:tgtEl>
                                        <p:attrNameLst>
                                          <p:attrName>ppt_y</p:attrName>
                                        </p:attrNameLst>
                                      </p:cBhvr>
                                      <p:tavLst>
                                        <p:tav tm="0">
                                          <p:val>
                                            <p:strVal val="0-#ppt_h/2"/>
                                          </p:val>
                                        </p:tav>
                                        <p:tav tm="100000">
                                          <p:val>
                                            <p:strVal val="#ppt_y"/>
                                          </p:val>
                                        </p:tav>
                                      </p:tavLst>
                                    </p:anim>
                                  </p:childTnLst>
                                </p:cTn>
                              </p:par>
                              <p:par>
                                <p:cTn id="35" presetID="2" presetClass="entr" presetSubtype="1" fill="hold" grpId="0" nodeType="withEffect">
                                  <p:stCondLst>
                                    <p:cond delay="0"/>
                                  </p:stCondLst>
                                  <p:childTnLst>
                                    <p:set>
                                      <p:cBhvr>
                                        <p:cTn id="36" dur="1" fill="hold">
                                          <p:stCondLst>
                                            <p:cond delay="0"/>
                                          </p:stCondLst>
                                        </p:cTn>
                                        <p:tgtEl>
                                          <p:spTgt spid="10"/>
                                        </p:tgtEl>
                                        <p:attrNameLst>
                                          <p:attrName>style.visibility</p:attrName>
                                        </p:attrNameLst>
                                      </p:cBhvr>
                                      <p:to>
                                        <p:strVal val="visible"/>
                                      </p:to>
                                    </p:set>
                                    <p:anim calcmode="lin" valueType="num">
                                      <p:cBhvr additive="base">
                                        <p:cTn id="37" dur="2000" fill="hold"/>
                                        <p:tgtEl>
                                          <p:spTgt spid="10"/>
                                        </p:tgtEl>
                                        <p:attrNameLst>
                                          <p:attrName>ppt_x</p:attrName>
                                        </p:attrNameLst>
                                      </p:cBhvr>
                                      <p:tavLst>
                                        <p:tav tm="0">
                                          <p:val>
                                            <p:strVal val="#ppt_x"/>
                                          </p:val>
                                        </p:tav>
                                        <p:tav tm="100000">
                                          <p:val>
                                            <p:strVal val="#ppt_x"/>
                                          </p:val>
                                        </p:tav>
                                      </p:tavLst>
                                    </p:anim>
                                    <p:anim calcmode="lin" valueType="num">
                                      <p:cBhvr additive="base">
                                        <p:cTn id="38" dur="2000" fill="hold"/>
                                        <p:tgtEl>
                                          <p:spTgt spid="10"/>
                                        </p:tgtEl>
                                        <p:attrNameLst>
                                          <p:attrName>ppt_y</p:attrName>
                                        </p:attrNameLst>
                                      </p:cBhvr>
                                      <p:tavLst>
                                        <p:tav tm="0">
                                          <p:val>
                                            <p:strVal val="0-#ppt_h/2"/>
                                          </p:val>
                                        </p:tav>
                                        <p:tav tm="100000">
                                          <p:val>
                                            <p:strVal val="#ppt_y"/>
                                          </p:val>
                                        </p:tav>
                                      </p:tavLst>
                                    </p:anim>
                                  </p:childTnLst>
                                </p:cTn>
                              </p:par>
                              <p:par>
                                <p:cTn id="39" presetID="2" presetClass="entr" presetSubtype="1" fill="hold" grpId="0" nodeType="withEffect">
                                  <p:stCondLst>
                                    <p:cond delay="0"/>
                                  </p:stCondLst>
                                  <p:childTnLst>
                                    <p:set>
                                      <p:cBhvr>
                                        <p:cTn id="40" dur="1" fill="hold">
                                          <p:stCondLst>
                                            <p:cond delay="0"/>
                                          </p:stCondLst>
                                        </p:cTn>
                                        <p:tgtEl>
                                          <p:spTgt spid="11"/>
                                        </p:tgtEl>
                                        <p:attrNameLst>
                                          <p:attrName>style.visibility</p:attrName>
                                        </p:attrNameLst>
                                      </p:cBhvr>
                                      <p:to>
                                        <p:strVal val="visible"/>
                                      </p:to>
                                    </p:set>
                                    <p:anim calcmode="lin" valueType="num">
                                      <p:cBhvr additive="base">
                                        <p:cTn id="41" dur="2000" fill="hold"/>
                                        <p:tgtEl>
                                          <p:spTgt spid="11"/>
                                        </p:tgtEl>
                                        <p:attrNameLst>
                                          <p:attrName>ppt_x</p:attrName>
                                        </p:attrNameLst>
                                      </p:cBhvr>
                                      <p:tavLst>
                                        <p:tav tm="0">
                                          <p:val>
                                            <p:strVal val="#ppt_x"/>
                                          </p:val>
                                        </p:tav>
                                        <p:tav tm="100000">
                                          <p:val>
                                            <p:strVal val="#ppt_x"/>
                                          </p:val>
                                        </p:tav>
                                      </p:tavLst>
                                    </p:anim>
                                    <p:anim calcmode="lin" valueType="num">
                                      <p:cBhvr additive="base">
                                        <p:cTn id="42" dur="2000" fill="hold"/>
                                        <p:tgtEl>
                                          <p:spTgt spid="11"/>
                                        </p:tgtEl>
                                        <p:attrNameLst>
                                          <p:attrName>ppt_y</p:attrName>
                                        </p:attrNameLst>
                                      </p:cBhvr>
                                      <p:tavLst>
                                        <p:tav tm="0">
                                          <p:val>
                                            <p:strVal val="0-#ppt_h/2"/>
                                          </p:val>
                                        </p:tav>
                                        <p:tav tm="100000">
                                          <p:val>
                                            <p:strVal val="#ppt_y"/>
                                          </p:val>
                                        </p:tav>
                                      </p:tavLst>
                                    </p:anim>
                                  </p:childTnLst>
                                </p:cTn>
                              </p:par>
                              <p:par>
                                <p:cTn id="43" presetID="2" presetClass="entr" presetSubtype="1" fill="hold" grpId="0" nodeType="withEffect">
                                  <p:stCondLst>
                                    <p:cond delay="0"/>
                                  </p:stCondLst>
                                  <p:childTnLst>
                                    <p:set>
                                      <p:cBhvr>
                                        <p:cTn id="44" dur="1" fill="hold">
                                          <p:stCondLst>
                                            <p:cond delay="0"/>
                                          </p:stCondLst>
                                        </p:cTn>
                                        <p:tgtEl>
                                          <p:spTgt spid="12"/>
                                        </p:tgtEl>
                                        <p:attrNameLst>
                                          <p:attrName>style.visibility</p:attrName>
                                        </p:attrNameLst>
                                      </p:cBhvr>
                                      <p:to>
                                        <p:strVal val="visible"/>
                                      </p:to>
                                    </p:set>
                                    <p:anim calcmode="lin" valueType="num">
                                      <p:cBhvr additive="base">
                                        <p:cTn id="45" dur="2000" fill="hold"/>
                                        <p:tgtEl>
                                          <p:spTgt spid="12"/>
                                        </p:tgtEl>
                                        <p:attrNameLst>
                                          <p:attrName>ppt_x</p:attrName>
                                        </p:attrNameLst>
                                      </p:cBhvr>
                                      <p:tavLst>
                                        <p:tav tm="0">
                                          <p:val>
                                            <p:strVal val="#ppt_x"/>
                                          </p:val>
                                        </p:tav>
                                        <p:tav tm="100000">
                                          <p:val>
                                            <p:strVal val="#ppt_x"/>
                                          </p:val>
                                        </p:tav>
                                      </p:tavLst>
                                    </p:anim>
                                    <p:anim calcmode="lin" valueType="num">
                                      <p:cBhvr additive="base">
                                        <p:cTn id="46" dur="2000" fill="hold"/>
                                        <p:tgtEl>
                                          <p:spTgt spid="12"/>
                                        </p:tgtEl>
                                        <p:attrNameLst>
                                          <p:attrName>ppt_y</p:attrName>
                                        </p:attrNameLst>
                                      </p:cBhvr>
                                      <p:tavLst>
                                        <p:tav tm="0">
                                          <p:val>
                                            <p:strVal val="0-#ppt_h/2"/>
                                          </p:val>
                                        </p:tav>
                                        <p:tav tm="100000">
                                          <p:val>
                                            <p:strVal val="#ppt_y"/>
                                          </p:val>
                                        </p:tav>
                                      </p:tavLst>
                                    </p:anim>
                                  </p:childTnLst>
                                </p:cTn>
                              </p:par>
                              <p:par>
                                <p:cTn id="47" presetID="2" presetClass="entr" presetSubtype="1" fill="hold" grpId="0" nodeType="withEffect">
                                  <p:stCondLst>
                                    <p:cond delay="0"/>
                                  </p:stCondLst>
                                  <p:childTnLst>
                                    <p:set>
                                      <p:cBhvr>
                                        <p:cTn id="48" dur="1" fill="hold">
                                          <p:stCondLst>
                                            <p:cond delay="0"/>
                                          </p:stCondLst>
                                        </p:cTn>
                                        <p:tgtEl>
                                          <p:spTgt spid="13"/>
                                        </p:tgtEl>
                                        <p:attrNameLst>
                                          <p:attrName>style.visibility</p:attrName>
                                        </p:attrNameLst>
                                      </p:cBhvr>
                                      <p:to>
                                        <p:strVal val="visible"/>
                                      </p:to>
                                    </p:set>
                                    <p:anim calcmode="lin" valueType="num">
                                      <p:cBhvr additive="base">
                                        <p:cTn id="49" dur="2000" fill="hold"/>
                                        <p:tgtEl>
                                          <p:spTgt spid="13"/>
                                        </p:tgtEl>
                                        <p:attrNameLst>
                                          <p:attrName>ppt_x</p:attrName>
                                        </p:attrNameLst>
                                      </p:cBhvr>
                                      <p:tavLst>
                                        <p:tav tm="0">
                                          <p:val>
                                            <p:strVal val="#ppt_x"/>
                                          </p:val>
                                        </p:tav>
                                        <p:tav tm="100000">
                                          <p:val>
                                            <p:strVal val="#ppt_x"/>
                                          </p:val>
                                        </p:tav>
                                      </p:tavLst>
                                    </p:anim>
                                    <p:anim calcmode="lin" valueType="num">
                                      <p:cBhvr additive="base">
                                        <p:cTn id="50" dur="2000" fill="hold"/>
                                        <p:tgtEl>
                                          <p:spTgt spid="13"/>
                                        </p:tgtEl>
                                        <p:attrNameLst>
                                          <p:attrName>ppt_y</p:attrName>
                                        </p:attrNameLst>
                                      </p:cBhvr>
                                      <p:tavLst>
                                        <p:tav tm="0">
                                          <p:val>
                                            <p:strVal val="0-#ppt_h/2"/>
                                          </p:val>
                                        </p:tav>
                                        <p:tav tm="100000">
                                          <p:val>
                                            <p:strVal val="#ppt_y"/>
                                          </p:val>
                                        </p:tav>
                                      </p:tavLst>
                                    </p:anim>
                                  </p:childTnLst>
                                </p:cTn>
                              </p:par>
                              <p:par>
                                <p:cTn id="51" presetID="2" presetClass="entr" presetSubtype="1" fill="hold" grpId="0" nodeType="withEffect">
                                  <p:stCondLst>
                                    <p:cond delay="0"/>
                                  </p:stCondLst>
                                  <p:childTnLst>
                                    <p:set>
                                      <p:cBhvr>
                                        <p:cTn id="52" dur="1" fill="hold">
                                          <p:stCondLst>
                                            <p:cond delay="0"/>
                                          </p:stCondLst>
                                        </p:cTn>
                                        <p:tgtEl>
                                          <p:spTgt spid="14"/>
                                        </p:tgtEl>
                                        <p:attrNameLst>
                                          <p:attrName>style.visibility</p:attrName>
                                        </p:attrNameLst>
                                      </p:cBhvr>
                                      <p:to>
                                        <p:strVal val="visible"/>
                                      </p:to>
                                    </p:set>
                                    <p:anim calcmode="lin" valueType="num">
                                      <p:cBhvr additive="base">
                                        <p:cTn id="53" dur="2000" fill="hold"/>
                                        <p:tgtEl>
                                          <p:spTgt spid="14"/>
                                        </p:tgtEl>
                                        <p:attrNameLst>
                                          <p:attrName>ppt_x</p:attrName>
                                        </p:attrNameLst>
                                      </p:cBhvr>
                                      <p:tavLst>
                                        <p:tav tm="0">
                                          <p:val>
                                            <p:strVal val="#ppt_x"/>
                                          </p:val>
                                        </p:tav>
                                        <p:tav tm="100000">
                                          <p:val>
                                            <p:strVal val="#ppt_x"/>
                                          </p:val>
                                        </p:tav>
                                      </p:tavLst>
                                    </p:anim>
                                    <p:anim calcmode="lin" valueType="num">
                                      <p:cBhvr additive="base">
                                        <p:cTn id="54" dur="2000" fill="hold"/>
                                        <p:tgtEl>
                                          <p:spTgt spid="14"/>
                                        </p:tgtEl>
                                        <p:attrNameLst>
                                          <p:attrName>ppt_y</p:attrName>
                                        </p:attrNameLst>
                                      </p:cBhvr>
                                      <p:tavLst>
                                        <p:tav tm="0">
                                          <p:val>
                                            <p:strVal val="0-#ppt_h/2"/>
                                          </p:val>
                                        </p:tav>
                                        <p:tav tm="100000">
                                          <p:val>
                                            <p:strVal val="#ppt_y"/>
                                          </p:val>
                                        </p:tav>
                                      </p:tavLst>
                                    </p:anim>
                                  </p:childTnLst>
                                </p:cTn>
                              </p:par>
                              <p:par>
                                <p:cTn id="55" presetID="8" presetClass="emph" presetSubtype="0" fill="hold" grpId="1" nodeType="withEffect">
                                  <p:stCondLst>
                                    <p:cond delay="0"/>
                                  </p:stCondLst>
                                  <p:childTnLst>
                                    <p:animRot by="21600000">
                                      <p:cBhvr>
                                        <p:cTn id="56" dur="2000" fill="hold"/>
                                        <p:tgtEl>
                                          <p:spTgt spid="3"/>
                                        </p:tgtEl>
                                        <p:attrNameLst>
                                          <p:attrName>r</p:attrName>
                                        </p:attrNameLst>
                                      </p:cBhvr>
                                    </p:animRot>
                                  </p:childTnLst>
                                </p:cTn>
                              </p:par>
                              <p:par>
                                <p:cTn id="57" presetID="8" presetClass="emph" presetSubtype="0" fill="hold" grpId="1" nodeType="withEffect">
                                  <p:stCondLst>
                                    <p:cond delay="0"/>
                                  </p:stCondLst>
                                  <p:childTnLst>
                                    <p:animRot by="-21600000">
                                      <p:cBhvr>
                                        <p:cTn id="58" dur="2000" fill="hold"/>
                                        <p:tgtEl>
                                          <p:spTgt spid="4"/>
                                        </p:tgtEl>
                                        <p:attrNameLst>
                                          <p:attrName>r</p:attrName>
                                        </p:attrNameLst>
                                      </p:cBhvr>
                                    </p:animRot>
                                  </p:childTnLst>
                                </p:cTn>
                              </p:par>
                              <p:par>
                                <p:cTn id="59" presetID="8" presetClass="emph" presetSubtype="0" fill="hold" grpId="1" nodeType="withEffect">
                                  <p:stCondLst>
                                    <p:cond delay="0"/>
                                  </p:stCondLst>
                                  <p:childTnLst>
                                    <p:animRot by="21600000">
                                      <p:cBhvr>
                                        <p:cTn id="60" dur="2000" fill="hold"/>
                                        <p:tgtEl>
                                          <p:spTgt spid="5"/>
                                        </p:tgtEl>
                                        <p:attrNameLst>
                                          <p:attrName>r</p:attrName>
                                        </p:attrNameLst>
                                      </p:cBhvr>
                                    </p:animRot>
                                  </p:childTnLst>
                                </p:cTn>
                              </p:par>
                              <p:par>
                                <p:cTn id="61" presetID="8" presetClass="emph" presetSubtype="0" fill="hold" grpId="1" nodeType="withEffect">
                                  <p:stCondLst>
                                    <p:cond delay="0"/>
                                  </p:stCondLst>
                                  <p:childTnLst>
                                    <p:animRot by="-21600000">
                                      <p:cBhvr>
                                        <p:cTn id="62" dur="2000" fill="hold"/>
                                        <p:tgtEl>
                                          <p:spTgt spid="6"/>
                                        </p:tgtEl>
                                        <p:attrNameLst>
                                          <p:attrName>r</p:attrName>
                                        </p:attrNameLst>
                                      </p:cBhvr>
                                    </p:animRot>
                                  </p:childTnLst>
                                </p:cTn>
                              </p:par>
                              <p:par>
                                <p:cTn id="63" presetID="8" presetClass="emph" presetSubtype="0" fill="hold" grpId="1" nodeType="withEffect">
                                  <p:stCondLst>
                                    <p:cond delay="0"/>
                                  </p:stCondLst>
                                  <p:childTnLst>
                                    <p:animRot by="21600000">
                                      <p:cBhvr>
                                        <p:cTn id="64" dur="2000" fill="hold"/>
                                        <p:tgtEl>
                                          <p:spTgt spid="7"/>
                                        </p:tgtEl>
                                        <p:attrNameLst>
                                          <p:attrName>r</p:attrName>
                                        </p:attrNameLst>
                                      </p:cBhvr>
                                    </p:animRot>
                                  </p:childTnLst>
                                </p:cTn>
                              </p:par>
                              <p:par>
                                <p:cTn id="65" presetID="8" presetClass="emph" presetSubtype="0" fill="hold" grpId="1" nodeType="withEffect">
                                  <p:stCondLst>
                                    <p:cond delay="0"/>
                                  </p:stCondLst>
                                  <p:childTnLst>
                                    <p:animRot by="-21600000">
                                      <p:cBhvr>
                                        <p:cTn id="66" dur="2000" fill="hold"/>
                                        <p:tgtEl>
                                          <p:spTgt spid="8"/>
                                        </p:tgtEl>
                                        <p:attrNameLst>
                                          <p:attrName>r</p:attrName>
                                        </p:attrNameLst>
                                      </p:cBhvr>
                                    </p:animRot>
                                  </p:childTnLst>
                                </p:cTn>
                              </p:par>
                              <p:par>
                                <p:cTn id="67" presetID="8" presetClass="emph" presetSubtype="0" fill="hold" grpId="1" nodeType="withEffect">
                                  <p:stCondLst>
                                    <p:cond delay="0"/>
                                  </p:stCondLst>
                                  <p:childTnLst>
                                    <p:animRot by="-21600000">
                                      <p:cBhvr>
                                        <p:cTn id="68" dur="2000" fill="hold"/>
                                        <p:tgtEl>
                                          <p:spTgt spid="9"/>
                                        </p:tgtEl>
                                        <p:attrNameLst>
                                          <p:attrName>r</p:attrName>
                                        </p:attrNameLst>
                                      </p:cBhvr>
                                    </p:animRot>
                                  </p:childTnLst>
                                </p:cTn>
                              </p:par>
                              <p:par>
                                <p:cTn id="69" presetID="8" presetClass="emph" presetSubtype="0" fill="hold" grpId="1" nodeType="withEffect">
                                  <p:stCondLst>
                                    <p:cond delay="0"/>
                                  </p:stCondLst>
                                  <p:childTnLst>
                                    <p:animRot by="21600000">
                                      <p:cBhvr>
                                        <p:cTn id="70" dur="2000" fill="hold"/>
                                        <p:tgtEl>
                                          <p:spTgt spid="10"/>
                                        </p:tgtEl>
                                        <p:attrNameLst>
                                          <p:attrName>r</p:attrName>
                                        </p:attrNameLst>
                                      </p:cBhvr>
                                    </p:animRot>
                                  </p:childTnLst>
                                </p:cTn>
                              </p:par>
                              <p:par>
                                <p:cTn id="71" presetID="8" presetClass="emph" presetSubtype="0" fill="hold" grpId="1" nodeType="withEffect">
                                  <p:stCondLst>
                                    <p:cond delay="0"/>
                                  </p:stCondLst>
                                  <p:childTnLst>
                                    <p:animRot by="-21600000">
                                      <p:cBhvr>
                                        <p:cTn id="72" dur="2000" fill="hold"/>
                                        <p:tgtEl>
                                          <p:spTgt spid="11"/>
                                        </p:tgtEl>
                                        <p:attrNameLst>
                                          <p:attrName>r</p:attrName>
                                        </p:attrNameLst>
                                      </p:cBhvr>
                                    </p:animRot>
                                  </p:childTnLst>
                                </p:cTn>
                              </p:par>
                              <p:par>
                                <p:cTn id="73" presetID="8" presetClass="emph" presetSubtype="0" fill="hold" grpId="1" nodeType="withEffect">
                                  <p:stCondLst>
                                    <p:cond delay="0"/>
                                  </p:stCondLst>
                                  <p:childTnLst>
                                    <p:animRot by="21600000">
                                      <p:cBhvr>
                                        <p:cTn id="74" dur="2000" fill="hold"/>
                                        <p:tgtEl>
                                          <p:spTgt spid="12"/>
                                        </p:tgtEl>
                                        <p:attrNameLst>
                                          <p:attrName>r</p:attrName>
                                        </p:attrNameLst>
                                      </p:cBhvr>
                                    </p:animRot>
                                  </p:childTnLst>
                                </p:cTn>
                              </p:par>
                              <p:par>
                                <p:cTn id="75" presetID="8" presetClass="emph" presetSubtype="0" fill="hold" grpId="1" nodeType="withEffect">
                                  <p:stCondLst>
                                    <p:cond delay="0"/>
                                  </p:stCondLst>
                                  <p:childTnLst>
                                    <p:animRot by="-21600000">
                                      <p:cBhvr>
                                        <p:cTn id="76" dur="2000" fill="hold"/>
                                        <p:tgtEl>
                                          <p:spTgt spid="13"/>
                                        </p:tgtEl>
                                        <p:attrNameLst>
                                          <p:attrName>r</p:attrName>
                                        </p:attrNameLst>
                                      </p:cBhvr>
                                    </p:animRot>
                                  </p:childTnLst>
                                </p:cTn>
                              </p:par>
                              <p:par>
                                <p:cTn id="77" presetID="8" presetClass="emph" presetSubtype="0" fill="hold" grpId="1" nodeType="withEffect">
                                  <p:stCondLst>
                                    <p:cond delay="0"/>
                                  </p:stCondLst>
                                  <p:childTnLst>
                                    <p:animRot by="21600000">
                                      <p:cBhvr>
                                        <p:cTn id="78" dur="2000" fill="hold"/>
                                        <p:tgtEl>
                                          <p:spTgt spid="14"/>
                                        </p:tgtEl>
                                        <p:attrNameLst>
                                          <p:attrName>r</p:attrName>
                                        </p:attrNameLst>
                                      </p:cBhvr>
                                    </p:animRot>
                                  </p:childTnLst>
                                </p:cTn>
                              </p:par>
                            </p:childTnLst>
                          </p:cTn>
                        </p:par>
                        <p:par>
                          <p:cTn id="79" fill="hold">
                            <p:stCondLst>
                              <p:cond delay="2000"/>
                            </p:stCondLst>
                            <p:childTnLst>
                              <p:par>
                                <p:cTn id="80" presetID="2" presetClass="exit" presetSubtype="4" fill="hold" grpId="2" nodeType="afterEffect">
                                  <p:stCondLst>
                                    <p:cond delay="0"/>
                                  </p:stCondLst>
                                  <p:childTnLst>
                                    <p:anim calcmode="lin" valueType="num">
                                      <p:cBhvr additive="base">
                                        <p:cTn id="81" dur="2000"/>
                                        <p:tgtEl>
                                          <p:spTgt spid="3"/>
                                        </p:tgtEl>
                                        <p:attrNameLst>
                                          <p:attrName>ppt_x</p:attrName>
                                        </p:attrNameLst>
                                      </p:cBhvr>
                                      <p:tavLst>
                                        <p:tav tm="0">
                                          <p:val>
                                            <p:strVal val="ppt_x"/>
                                          </p:val>
                                        </p:tav>
                                        <p:tav tm="100000">
                                          <p:val>
                                            <p:strVal val="ppt_x"/>
                                          </p:val>
                                        </p:tav>
                                      </p:tavLst>
                                    </p:anim>
                                    <p:anim calcmode="lin" valueType="num">
                                      <p:cBhvr additive="base">
                                        <p:cTn id="82" dur="2000"/>
                                        <p:tgtEl>
                                          <p:spTgt spid="3"/>
                                        </p:tgtEl>
                                        <p:attrNameLst>
                                          <p:attrName>ppt_y</p:attrName>
                                        </p:attrNameLst>
                                      </p:cBhvr>
                                      <p:tavLst>
                                        <p:tav tm="0">
                                          <p:val>
                                            <p:strVal val="ppt_y"/>
                                          </p:val>
                                        </p:tav>
                                        <p:tav tm="100000">
                                          <p:val>
                                            <p:strVal val="1+ppt_h/2"/>
                                          </p:val>
                                        </p:tav>
                                      </p:tavLst>
                                    </p:anim>
                                    <p:set>
                                      <p:cBhvr>
                                        <p:cTn id="83" dur="1" fill="hold">
                                          <p:stCondLst>
                                            <p:cond delay="1999"/>
                                          </p:stCondLst>
                                        </p:cTn>
                                        <p:tgtEl>
                                          <p:spTgt spid="3"/>
                                        </p:tgtEl>
                                        <p:attrNameLst>
                                          <p:attrName>style.visibility</p:attrName>
                                        </p:attrNameLst>
                                      </p:cBhvr>
                                      <p:to>
                                        <p:strVal val="hidden"/>
                                      </p:to>
                                    </p:set>
                                  </p:childTnLst>
                                </p:cTn>
                              </p:par>
                              <p:par>
                                <p:cTn id="84" presetID="2" presetClass="exit" presetSubtype="4" fill="hold" grpId="2" nodeType="withEffect">
                                  <p:stCondLst>
                                    <p:cond delay="0"/>
                                  </p:stCondLst>
                                  <p:childTnLst>
                                    <p:anim calcmode="lin" valueType="num">
                                      <p:cBhvr additive="base">
                                        <p:cTn id="85" dur="2000"/>
                                        <p:tgtEl>
                                          <p:spTgt spid="4"/>
                                        </p:tgtEl>
                                        <p:attrNameLst>
                                          <p:attrName>ppt_x</p:attrName>
                                        </p:attrNameLst>
                                      </p:cBhvr>
                                      <p:tavLst>
                                        <p:tav tm="0">
                                          <p:val>
                                            <p:strVal val="ppt_x"/>
                                          </p:val>
                                        </p:tav>
                                        <p:tav tm="100000">
                                          <p:val>
                                            <p:strVal val="ppt_x"/>
                                          </p:val>
                                        </p:tav>
                                      </p:tavLst>
                                    </p:anim>
                                    <p:anim calcmode="lin" valueType="num">
                                      <p:cBhvr additive="base">
                                        <p:cTn id="86" dur="2000"/>
                                        <p:tgtEl>
                                          <p:spTgt spid="4"/>
                                        </p:tgtEl>
                                        <p:attrNameLst>
                                          <p:attrName>ppt_y</p:attrName>
                                        </p:attrNameLst>
                                      </p:cBhvr>
                                      <p:tavLst>
                                        <p:tav tm="0">
                                          <p:val>
                                            <p:strVal val="ppt_y"/>
                                          </p:val>
                                        </p:tav>
                                        <p:tav tm="100000">
                                          <p:val>
                                            <p:strVal val="1+ppt_h/2"/>
                                          </p:val>
                                        </p:tav>
                                      </p:tavLst>
                                    </p:anim>
                                    <p:set>
                                      <p:cBhvr>
                                        <p:cTn id="87" dur="1" fill="hold">
                                          <p:stCondLst>
                                            <p:cond delay="1999"/>
                                          </p:stCondLst>
                                        </p:cTn>
                                        <p:tgtEl>
                                          <p:spTgt spid="4"/>
                                        </p:tgtEl>
                                        <p:attrNameLst>
                                          <p:attrName>style.visibility</p:attrName>
                                        </p:attrNameLst>
                                      </p:cBhvr>
                                      <p:to>
                                        <p:strVal val="hidden"/>
                                      </p:to>
                                    </p:set>
                                  </p:childTnLst>
                                </p:cTn>
                              </p:par>
                              <p:par>
                                <p:cTn id="88" presetID="2" presetClass="exit" presetSubtype="4" fill="hold" grpId="2" nodeType="withEffect">
                                  <p:stCondLst>
                                    <p:cond delay="0"/>
                                  </p:stCondLst>
                                  <p:childTnLst>
                                    <p:anim calcmode="lin" valueType="num">
                                      <p:cBhvr additive="base">
                                        <p:cTn id="89" dur="2000"/>
                                        <p:tgtEl>
                                          <p:spTgt spid="5"/>
                                        </p:tgtEl>
                                        <p:attrNameLst>
                                          <p:attrName>ppt_x</p:attrName>
                                        </p:attrNameLst>
                                      </p:cBhvr>
                                      <p:tavLst>
                                        <p:tav tm="0">
                                          <p:val>
                                            <p:strVal val="ppt_x"/>
                                          </p:val>
                                        </p:tav>
                                        <p:tav tm="100000">
                                          <p:val>
                                            <p:strVal val="ppt_x"/>
                                          </p:val>
                                        </p:tav>
                                      </p:tavLst>
                                    </p:anim>
                                    <p:anim calcmode="lin" valueType="num">
                                      <p:cBhvr additive="base">
                                        <p:cTn id="90" dur="2000"/>
                                        <p:tgtEl>
                                          <p:spTgt spid="5"/>
                                        </p:tgtEl>
                                        <p:attrNameLst>
                                          <p:attrName>ppt_y</p:attrName>
                                        </p:attrNameLst>
                                      </p:cBhvr>
                                      <p:tavLst>
                                        <p:tav tm="0">
                                          <p:val>
                                            <p:strVal val="ppt_y"/>
                                          </p:val>
                                        </p:tav>
                                        <p:tav tm="100000">
                                          <p:val>
                                            <p:strVal val="1+ppt_h/2"/>
                                          </p:val>
                                        </p:tav>
                                      </p:tavLst>
                                    </p:anim>
                                    <p:set>
                                      <p:cBhvr>
                                        <p:cTn id="91" dur="1" fill="hold">
                                          <p:stCondLst>
                                            <p:cond delay="1999"/>
                                          </p:stCondLst>
                                        </p:cTn>
                                        <p:tgtEl>
                                          <p:spTgt spid="5"/>
                                        </p:tgtEl>
                                        <p:attrNameLst>
                                          <p:attrName>style.visibility</p:attrName>
                                        </p:attrNameLst>
                                      </p:cBhvr>
                                      <p:to>
                                        <p:strVal val="hidden"/>
                                      </p:to>
                                    </p:set>
                                  </p:childTnLst>
                                </p:cTn>
                              </p:par>
                              <p:par>
                                <p:cTn id="92" presetID="2" presetClass="exit" presetSubtype="4" fill="hold" grpId="2" nodeType="withEffect">
                                  <p:stCondLst>
                                    <p:cond delay="0"/>
                                  </p:stCondLst>
                                  <p:childTnLst>
                                    <p:anim calcmode="lin" valueType="num">
                                      <p:cBhvr additive="base">
                                        <p:cTn id="93" dur="2000"/>
                                        <p:tgtEl>
                                          <p:spTgt spid="6"/>
                                        </p:tgtEl>
                                        <p:attrNameLst>
                                          <p:attrName>ppt_x</p:attrName>
                                        </p:attrNameLst>
                                      </p:cBhvr>
                                      <p:tavLst>
                                        <p:tav tm="0">
                                          <p:val>
                                            <p:strVal val="ppt_x"/>
                                          </p:val>
                                        </p:tav>
                                        <p:tav tm="100000">
                                          <p:val>
                                            <p:strVal val="ppt_x"/>
                                          </p:val>
                                        </p:tav>
                                      </p:tavLst>
                                    </p:anim>
                                    <p:anim calcmode="lin" valueType="num">
                                      <p:cBhvr additive="base">
                                        <p:cTn id="94" dur="2000"/>
                                        <p:tgtEl>
                                          <p:spTgt spid="6"/>
                                        </p:tgtEl>
                                        <p:attrNameLst>
                                          <p:attrName>ppt_y</p:attrName>
                                        </p:attrNameLst>
                                      </p:cBhvr>
                                      <p:tavLst>
                                        <p:tav tm="0">
                                          <p:val>
                                            <p:strVal val="ppt_y"/>
                                          </p:val>
                                        </p:tav>
                                        <p:tav tm="100000">
                                          <p:val>
                                            <p:strVal val="1+ppt_h/2"/>
                                          </p:val>
                                        </p:tav>
                                      </p:tavLst>
                                    </p:anim>
                                    <p:set>
                                      <p:cBhvr>
                                        <p:cTn id="95" dur="1" fill="hold">
                                          <p:stCondLst>
                                            <p:cond delay="1999"/>
                                          </p:stCondLst>
                                        </p:cTn>
                                        <p:tgtEl>
                                          <p:spTgt spid="6"/>
                                        </p:tgtEl>
                                        <p:attrNameLst>
                                          <p:attrName>style.visibility</p:attrName>
                                        </p:attrNameLst>
                                      </p:cBhvr>
                                      <p:to>
                                        <p:strVal val="hidden"/>
                                      </p:to>
                                    </p:set>
                                  </p:childTnLst>
                                </p:cTn>
                              </p:par>
                              <p:par>
                                <p:cTn id="96" presetID="2" presetClass="exit" presetSubtype="4" fill="hold" grpId="2" nodeType="withEffect">
                                  <p:stCondLst>
                                    <p:cond delay="0"/>
                                  </p:stCondLst>
                                  <p:childTnLst>
                                    <p:anim calcmode="lin" valueType="num">
                                      <p:cBhvr additive="base">
                                        <p:cTn id="97" dur="2000"/>
                                        <p:tgtEl>
                                          <p:spTgt spid="7"/>
                                        </p:tgtEl>
                                        <p:attrNameLst>
                                          <p:attrName>ppt_x</p:attrName>
                                        </p:attrNameLst>
                                      </p:cBhvr>
                                      <p:tavLst>
                                        <p:tav tm="0">
                                          <p:val>
                                            <p:strVal val="ppt_x"/>
                                          </p:val>
                                        </p:tav>
                                        <p:tav tm="100000">
                                          <p:val>
                                            <p:strVal val="ppt_x"/>
                                          </p:val>
                                        </p:tav>
                                      </p:tavLst>
                                    </p:anim>
                                    <p:anim calcmode="lin" valueType="num">
                                      <p:cBhvr additive="base">
                                        <p:cTn id="98" dur="2000"/>
                                        <p:tgtEl>
                                          <p:spTgt spid="7"/>
                                        </p:tgtEl>
                                        <p:attrNameLst>
                                          <p:attrName>ppt_y</p:attrName>
                                        </p:attrNameLst>
                                      </p:cBhvr>
                                      <p:tavLst>
                                        <p:tav tm="0">
                                          <p:val>
                                            <p:strVal val="ppt_y"/>
                                          </p:val>
                                        </p:tav>
                                        <p:tav tm="100000">
                                          <p:val>
                                            <p:strVal val="1+ppt_h/2"/>
                                          </p:val>
                                        </p:tav>
                                      </p:tavLst>
                                    </p:anim>
                                    <p:set>
                                      <p:cBhvr>
                                        <p:cTn id="99" dur="1" fill="hold">
                                          <p:stCondLst>
                                            <p:cond delay="1999"/>
                                          </p:stCondLst>
                                        </p:cTn>
                                        <p:tgtEl>
                                          <p:spTgt spid="7"/>
                                        </p:tgtEl>
                                        <p:attrNameLst>
                                          <p:attrName>style.visibility</p:attrName>
                                        </p:attrNameLst>
                                      </p:cBhvr>
                                      <p:to>
                                        <p:strVal val="hidden"/>
                                      </p:to>
                                    </p:set>
                                  </p:childTnLst>
                                </p:cTn>
                              </p:par>
                              <p:par>
                                <p:cTn id="100" presetID="2" presetClass="exit" presetSubtype="4" fill="hold" grpId="2" nodeType="withEffect">
                                  <p:stCondLst>
                                    <p:cond delay="0"/>
                                  </p:stCondLst>
                                  <p:childTnLst>
                                    <p:anim calcmode="lin" valueType="num">
                                      <p:cBhvr additive="base">
                                        <p:cTn id="101" dur="2000"/>
                                        <p:tgtEl>
                                          <p:spTgt spid="8"/>
                                        </p:tgtEl>
                                        <p:attrNameLst>
                                          <p:attrName>ppt_x</p:attrName>
                                        </p:attrNameLst>
                                      </p:cBhvr>
                                      <p:tavLst>
                                        <p:tav tm="0">
                                          <p:val>
                                            <p:strVal val="ppt_x"/>
                                          </p:val>
                                        </p:tav>
                                        <p:tav tm="100000">
                                          <p:val>
                                            <p:strVal val="ppt_x"/>
                                          </p:val>
                                        </p:tav>
                                      </p:tavLst>
                                    </p:anim>
                                    <p:anim calcmode="lin" valueType="num">
                                      <p:cBhvr additive="base">
                                        <p:cTn id="102" dur="2000"/>
                                        <p:tgtEl>
                                          <p:spTgt spid="8"/>
                                        </p:tgtEl>
                                        <p:attrNameLst>
                                          <p:attrName>ppt_y</p:attrName>
                                        </p:attrNameLst>
                                      </p:cBhvr>
                                      <p:tavLst>
                                        <p:tav tm="0">
                                          <p:val>
                                            <p:strVal val="ppt_y"/>
                                          </p:val>
                                        </p:tav>
                                        <p:tav tm="100000">
                                          <p:val>
                                            <p:strVal val="1+ppt_h/2"/>
                                          </p:val>
                                        </p:tav>
                                      </p:tavLst>
                                    </p:anim>
                                    <p:set>
                                      <p:cBhvr>
                                        <p:cTn id="103" dur="1" fill="hold">
                                          <p:stCondLst>
                                            <p:cond delay="1999"/>
                                          </p:stCondLst>
                                        </p:cTn>
                                        <p:tgtEl>
                                          <p:spTgt spid="8"/>
                                        </p:tgtEl>
                                        <p:attrNameLst>
                                          <p:attrName>style.visibility</p:attrName>
                                        </p:attrNameLst>
                                      </p:cBhvr>
                                      <p:to>
                                        <p:strVal val="hidden"/>
                                      </p:to>
                                    </p:set>
                                  </p:childTnLst>
                                </p:cTn>
                              </p:par>
                              <p:par>
                                <p:cTn id="104" presetID="2" presetClass="exit" presetSubtype="1" fill="hold" grpId="2" nodeType="withEffect">
                                  <p:stCondLst>
                                    <p:cond delay="0"/>
                                  </p:stCondLst>
                                  <p:childTnLst>
                                    <p:anim calcmode="lin" valueType="num">
                                      <p:cBhvr additive="base">
                                        <p:cTn id="105" dur="2000"/>
                                        <p:tgtEl>
                                          <p:spTgt spid="9"/>
                                        </p:tgtEl>
                                        <p:attrNameLst>
                                          <p:attrName>ppt_x</p:attrName>
                                        </p:attrNameLst>
                                      </p:cBhvr>
                                      <p:tavLst>
                                        <p:tav tm="0">
                                          <p:val>
                                            <p:strVal val="ppt_x"/>
                                          </p:val>
                                        </p:tav>
                                        <p:tav tm="100000">
                                          <p:val>
                                            <p:strVal val="ppt_x"/>
                                          </p:val>
                                        </p:tav>
                                      </p:tavLst>
                                    </p:anim>
                                    <p:anim calcmode="lin" valueType="num">
                                      <p:cBhvr additive="base">
                                        <p:cTn id="106" dur="2000"/>
                                        <p:tgtEl>
                                          <p:spTgt spid="9"/>
                                        </p:tgtEl>
                                        <p:attrNameLst>
                                          <p:attrName>ppt_y</p:attrName>
                                        </p:attrNameLst>
                                      </p:cBhvr>
                                      <p:tavLst>
                                        <p:tav tm="0">
                                          <p:val>
                                            <p:strVal val="ppt_y"/>
                                          </p:val>
                                        </p:tav>
                                        <p:tav tm="100000">
                                          <p:val>
                                            <p:strVal val="0-ppt_h/2"/>
                                          </p:val>
                                        </p:tav>
                                      </p:tavLst>
                                    </p:anim>
                                    <p:set>
                                      <p:cBhvr>
                                        <p:cTn id="107" dur="1" fill="hold">
                                          <p:stCondLst>
                                            <p:cond delay="1999"/>
                                          </p:stCondLst>
                                        </p:cTn>
                                        <p:tgtEl>
                                          <p:spTgt spid="9"/>
                                        </p:tgtEl>
                                        <p:attrNameLst>
                                          <p:attrName>style.visibility</p:attrName>
                                        </p:attrNameLst>
                                      </p:cBhvr>
                                      <p:to>
                                        <p:strVal val="hidden"/>
                                      </p:to>
                                    </p:set>
                                  </p:childTnLst>
                                </p:cTn>
                              </p:par>
                              <p:par>
                                <p:cTn id="108" presetID="2" presetClass="exit" presetSubtype="1" fill="hold" grpId="2" nodeType="withEffect">
                                  <p:stCondLst>
                                    <p:cond delay="0"/>
                                  </p:stCondLst>
                                  <p:childTnLst>
                                    <p:anim calcmode="lin" valueType="num">
                                      <p:cBhvr additive="base">
                                        <p:cTn id="109" dur="2000"/>
                                        <p:tgtEl>
                                          <p:spTgt spid="10"/>
                                        </p:tgtEl>
                                        <p:attrNameLst>
                                          <p:attrName>ppt_x</p:attrName>
                                        </p:attrNameLst>
                                      </p:cBhvr>
                                      <p:tavLst>
                                        <p:tav tm="0">
                                          <p:val>
                                            <p:strVal val="ppt_x"/>
                                          </p:val>
                                        </p:tav>
                                        <p:tav tm="100000">
                                          <p:val>
                                            <p:strVal val="ppt_x"/>
                                          </p:val>
                                        </p:tav>
                                      </p:tavLst>
                                    </p:anim>
                                    <p:anim calcmode="lin" valueType="num">
                                      <p:cBhvr additive="base">
                                        <p:cTn id="110" dur="2000"/>
                                        <p:tgtEl>
                                          <p:spTgt spid="10"/>
                                        </p:tgtEl>
                                        <p:attrNameLst>
                                          <p:attrName>ppt_y</p:attrName>
                                        </p:attrNameLst>
                                      </p:cBhvr>
                                      <p:tavLst>
                                        <p:tav tm="0">
                                          <p:val>
                                            <p:strVal val="ppt_y"/>
                                          </p:val>
                                        </p:tav>
                                        <p:tav tm="100000">
                                          <p:val>
                                            <p:strVal val="0-ppt_h/2"/>
                                          </p:val>
                                        </p:tav>
                                      </p:tavLst>
                                    </p:anim>
                                    <p:set>
                                      <p:cBhvr>
                                        <p:cTn id="111" dur="1" fill="hold">
                                          <p:stCondLst>
                                            <p:cond delay="1999"/>
                                          </p:stCondLst>
                                        </p:cTn>
                                        <p:tgtEl>
                                          <p:spTgt spid="10"/>
                                        </p:tgtEl>
                                        <p:attrNameLst>
                                          <p:attrName>style.visibility</p:attrName>
                                        </p:attrNameLst>
                                      </p:cBhvr>
                                      <p:to>
                                        <p:strVal val="hidden"/>
                                      </p:to>
                                    </p:set>
                                  </p:childTnLst>
                                </p:cTn>
                              </p:par>
                              <p:par>
                                <p:cTn id="112" presetID="2" presetClass="exit" presetSubtype="1" fill="hold" grpId="2" nodeType="withEffect">
                                  <p:stCondLst>
                                    <p:cond delay="0"/>
                                  </p:stCondLst>
                                  <p:childTnLst>
                                    <p:anim calcmode="lin" valueType="num">
                                      <p:cBhvr additive="base">
                                        <p:cTn id="113" dur="2000"/>
                                        <p:tgtEl>
                                          <p:spTgt spid="11"/>
                                        </p:tgtEl>
                                        <p:attrNameLst>
                                          <p:attrName>ppt_x</p:attrName>
                                        </p:attrNameLst>
                                      </p:cBhvr>
                                      <p:tavLst>
                                        <p:tav tm="0">
                                          <p:val>
                                            <p:strVal val="ppt_x"/>
                                          </p:val>
                                        </p:tav>
                                        <p:tav tm="100000">
                                          <p:val>
                                            <p:strVal val="ppt_x"/>
                                          </p:val>
                                        </p:tav>
                                      </p:tavLst>
                                    </p:anim>
                                    <p:anim calcmode="lin" valueType="num">
                                      <p:cBhvr additive="base">
                                        <p:cTn id="114" dur="2000"/>
                                        <p:tgtEl>
                                          <p:spTgt spid="11"/>
                                        </p:tgtEl>
                                        <p:attrNameLst>
                                          <p:attrName>ppt_y</p:attrName>
                                        </p:attrNameLst>
                                      </p:cBhvr>
                                      <p:tavLst>
                                        <p:tav tm="0">
                                          <p:val>
                                            <p:strVal val="ppt_y"/>
                                          </p:val>
                                        </p:tav>
                                        <p:tav tm="100000">
                                          <p:val>
                                            <p:strVal val="0-ppt_h/2"/>
                                          </p:val>
                                        </p:tav>
                                      </p:tavLst>
                                    </p:anim>
                                    <p:set>
                                      <p:cBhvr>
                                        <p:cTn id="115" dur="1" fill="hold">
                                          <p:stCondLst>
                                            <p:cond delay="1999"/>
                                          </p:stCondLst>
                                        </p:cTn>
                                        <p:tgtEl>
                                          <p:spTgt spid="11"/>
                                        </p:tgtEl>
                                        <p:attrNameLst>
                                          <p:attrName>style.visibility</p:attrName>
                                        </p:attrNameLst>
                                      </p:cBhvr>
                                      <p:to>
                                        <p:strVal val="hidden"/>
                                      </p:to>
                                    </p:set>
                                  </p:childTnLst>
                                </p:cTn>
                              </p:par>
                              <p:par>
                                <p:cTn id="116" presetID="2" presetClass="exit" presetSubtype="1" fill="hold" grpId="2" nodeType="withEffect">
                                  <p:stCondLst>
                                    <p:cond delay="0"/>
                                  </p:stCondLst>
                                  <p:childTnLst>
                                    <p:anim calcmode="lin" valueType="num">
                                      <p:cBhvr additive="base">
                                        <p:cTn id="117" dur="2000"/>
                                        <p:tgtEl>
                                          <p:spTgt spid="12"/>
                                        </p:tgtEl>
                                        <p:attrNameLst>
                                          <p:attrName>ppt_x</p:attrName>
                                        </p:attrNameLst>
                                      </p:cBhvr>
                                      <p:tavLst>
                                        <p:tav tm="0">
                                          <p:val>
                                            <p:strVal val="ppt_x"/>
                                          </p:val>
                                        </p:tav>
                                        <p:tav tm="100000">
                                          <p:val>
                                            <p:strVal val="ppt_x"/>
                                          </p:val>
                                        </p:tav>
                                      </p:tavLst>
                                    </p:anim>
                                    <p:anim calcmode="lin" valueType="num">
                                      <p:cBhvr additive="base">
                                        <p:cTn id="118" dur="2000"/>
                                        <p:tgtEl>
                                          <p:spTgt spid="12"/>
                                        </p:tgtEl>
                                        <p:attrNameLst>
                                          <p:attrName>ppt_y</p:attrName>
                                        </p:attrNameLst>
                                      </p:cBhvr>
                                      <p:tavLst>
                                        <p:tav tm="0">
                                          <p:val>
                                            <p:strVal val="ppt_y"/>
                                          </p:val>
                                        </p:tav>
                                        <p:tav tm="100000">
                                          <p:val>
                                            <p:strVal val="0-ppt_h/2"/>
                                          </p:val>
                                        </p:tav>
                                      </p:tavLst>
                                    </p:anim>
                                    <p:set>
                                      <p:cBhvr>
                                        <p:cTn id="119" dur="1" fill="hold">
                                          <p:stCondLst>
                                            <p:cond delay="1999"/>
                                          </p:stCondLst>
                                        </p:cTn>
                                        <p:tgtEl>
                                          <p:spTgt spid="12"/>
                                        </p:tgtEl>
                                        <p:attrNameLst>
                                          <p:attrName>style.visibility</p:attrName>
                                        </p:attrNameLst>
                                      </p:cBhvr>
                                      <p:to>
                                        <p:strVal val="hidden"/>
                                      </p:to>
                                    </p:set>
                                  </p:childTnLst>
                                </p:cTn>
                              </p:par>
                              <p:par>
                                <p:cTn id="120" presetID="2" presetClass="exit" presetSubtype="1" fill="hold" grpId="2" nodeType="withEffect">
                                  <p:stCondLst>
                                    <p:cond delay="0"/>
                                  </p:stCondLst>
                                  <p:childTnLst>
                                    <p:anim calcmode="lin" valueType="num">
                                      <p:cBhvr additive="base">
                                        <p:cTn id="121" dur="2000"/>
                                        <p:tgtEl>
                                          <p:spTgt spid="13"/>
                                        </p:tgtEl>
                                        <p:attrNameLst>
                                          <p:attrName>ppt_x</p:attrName>
                                        </p:attrNameLst>
                                      </p:cBhvr>
                                      <p:tavLst>
                                        <p:tav tm="0">
                                          <p:val>
                                            <p:strVal val="ppt_x"/>
                                          </p:val>
                                        </p:tav>
                                        <p:tav tm="100000">
                                          <p:val>
                                            <p:strVal val="ppt_x"/>
                                          </p:val>
                                        </p:tav>
                                      </p:tavLst>
                                    </p:anim>
                                    <p:anim calcmode="lin" valueType="num">
                                      <p:cBhvr additive="base">
                                        <p:cTn id="122" dur="2000"/>
                                        <p:tgtEl>
                                          <p:spTgt spid="13"/>
                                        </p:tgtEl>
                                        <p:attrNameLst>
                                          <p:attrName>ppt_y</p:attrName>
                                        </p:attrNameLst>
                                      </p:cBhvr>
                                      <p:tavLst>
                                        <p:tav tm="0">
                                          <p:val>
                                            <p:strVal val="ppt_y"/>
                                          </p:val>
                                        </p:tav>
                                        <p:tav tm="100000">
                                          <p:val>
                                            <p:strVal val="0-ppt_h/2"/>
                                          </p:val>
                                        </p:tav>
                                      </p:tavLst>
                                    </p:anim>
                                    <p:set>
                                      <p:cBhvr>
                                        <p:cTn id="123" dur="1" fill="hold">
                                          <p:stCondLst>
                                            <p:cond delay="1999"/>
                                          </p:stCondLst>
                                        </p:cTn>
                                        <p:tgtEl>
                                          <p:spTgt spid="13"/>
                                        </p:tgtEl>
                                        <p:attrNameLst>
                                          <p:attrName>style.visibility</p:attrName>
                                        </p:attrNameLst>
                                      </p:cBhvr>
                                      <p:to>
                                        <p:strVal val="hidden"/>
                                      </p:to>
                                    </p:set>
                                  </p:childTnLst>
                                </p:cTn>
                              </p:par>
                              <p:par>
                                <p:cTn id="124" presetID="2" presetClass="exit" presetSubtype="1" fill="hold" grpId="2" nodeType="withEffect">
                                  <p:stCondLst>
                                    <p:cond delay="0"/>
                                  </p:stCondLst>
                                  <p:childTnLst>
                                    <p:anim calcmode="lin" valueType="num">
                                      <p:cBhvr additive="base">
                                        <p:cTn id="125" dur="2000"/>
                                        <p:tgtEl>
                                          <p:spTgt spid="14"/>
                                        </p:tgtEl>
                                        <p:attrNameLst>
                                          <p:attrName>ppt_x</p:attrName>
                                        </p:attrNameLst>
                                      </p:cBhvr>
                                      <p:tavLst>
                                        <p:tav tm="0">
                                          <p:val>
                                            <p:strVal val="ppt_x"/>
                                          </p:val>
                                        </p:tav>
                                        <p:tav tm="100000">
                                          <p:val>
                                            <p:strVal val="ppt_x"/>
                                          </p:val>
                                        </p:tav>
                                      </p:tavLst>
                                    </p:anim>
                                    <p:anim calcmode="lin" valueType="num">
                                      <p:cBhvr additive="base">
                                        <p:cTn id="126" dur="2000"/>
                                        <p:tgtEl>
                                          <p:spTgt spid="14"/>
                                        </p:tgtEl>
                                        <p:attrNameLst>
                                          <p:attrName>ppt_y</p:attrName>
                                        </p:attrNameLst>
                                      </p:cBhvr>
                                      <p:tavLst>
                                        <p:tav tm="0">
                                          <p:val>
                                            <p:strVal val="ppt_y"/>
                                          </p:val>
                                        </p:tav>
                                        <p:tav tm="100000">
                                          <p:val>
                                            <p:strVal val="0-ppt_h/2"/>
                                          </p:val>
                                        </p:tav>
                                      </p:tavLst>
                                    </p:anim>
                                    <p:set>
                                      <p:cBhvr>
                                        <p:cTn id="127" dur="1" fill="hold">
                                          <p:stCondLst>
                                            <p:cond delay="1999"/>
                                          </p:stCondLst>
                                        </p:cTn>
                                        <p:tgtEl>
                                          <p:spTgt spid="14"/>
                                        </p:tgtEl>
                                        <p:attrNameLst>
                                          <p:attrName>style.visibility</p:attrName>
                                        </p:attrNameLst>
                                      </p:cBhvr>
                                      <p:to>
                                        <p:strVal val="hidden"/>
                                      </p:to>
                                    </p:set>
                                  </p:childTnLst>
                                </p:cTn>
                              </p:par>
                              <p:par>
                                <p:cTn id="128" presetID="19" presetClass="exit" presetSubtype="10" fill="hold" grpId="3" nodeType="withEffect">
                                  <p:stCondLst>
                                    <p:cond delay="0"/>
                                  </p:stCondLst>
                                  <p:childTnLst>
                                    <p:anim calcmode="lin" valueType="num">
                                      <p:cBhvr>
                                        <p:cTn id="129" dur="2000"/>
                                        <p:tgtEl>
                                          <p:spTgt spid="3"/>
                                        </p:tgtEl>
                                        <p:attrNameLst>
                                          <p:attrName>ppt_h</p:attrName>
                                        </p:attrNameLst>
                                      </p:cBhvr>
                                      <p:tavLst>
                                        <p:tav tm="0">
                                          <p:val>
                                            <p:strVal val="ppt_h"/>
                                          </p:val>
                                        </p:tav>
                                        <p:tav tm="100000">
                                          <p:val>
                                            <p:strVal val="ppt_h"/>
                                          </p:val>
                                        </p:tav>
                                      </p:tavLst>
                                    </p:anim>
                                    <p:anim calcmode="lin" valueType="num">
                                      <p:cBhvr>
                                        <p:cTn id="130" dur="2000"/>
                                        <p:tgtEl>
                                          <p:spTgt spid="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31" dur="1" fill="hold">
                                          <p:stCondLst>
                                            <p:cond delay="1999"/>
                                          </p:stCondLst>
                                        </p:cTn>
                                        <p:tgtEl>
                                          <p:spTgt spid="3"/>
                                        </p:tgtEl>
                                        <p:attrNameLst>
                                          <p:attrName>style.visibility</p:attrName>
                                        </p:attrNameLst>
                                      </p:cBhvr>
                                      <p:to>
                                        <p:strVal val="hidden"/>
                                      </p:to>
                                    </p:set>
                                  </p:childTnLst>
                                </p:cTn>
                              </p:par>
                              <p:par>
                                <p:cTn id="132" presetID="19" presetClass="exit" presetSubtype="5" fill="hold" grpId="3" nodeType="withEffect">
                                  <p:stCondLst>
                                    <p:cond delay="0"/>
                                  </p:stCondLst>
                                  <p:childTnLst>
                                    <p:anim calcmode="lin" valueType="num">
                                      <p:cBhvr>
                                        <p:cTn id="133" dur="2000"/>
                                        <p:tgtEl>
                                          <p:spTgt spid="4"/>
                                        </p:tgtEl>
                                        <p:attrNameLst>
                                          <p:attrName>ppt_w</p:attrName>
                                        </p:attrNameLst>
                                      </p:cBhvr>
                                      <p:tavLst>
                                        <p:tav tm="0">
                                          <p:val>
                                            <p:strVal val="ppt_w"/>
                                          </p:val>
                                        </p:tav>
                                        <p:tav tm="100000">
                                          <p:val>
                                            <p:strVal val="ppt_w"/>
                                          </p:val>
                                        </p:tav>
                                      </p:tavLst>
                                    </p:anim>
                                    <p:anim calcmode="lin" valueType="num">
                                      <p:cBhvr>
                                        <p:cTn id="134" dur="2000"/>
                                        <p:tgtEl>
                                          <p:spTgt spid="4"/>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35" dur="1" fill="hold">
                                          <p:stCondLst>
                                            <p:cond delay="1999"/>
                                          </p:stCondLst>
                                        </p:cTn>
                                        <p:tgtEl>
                                          <p:spTgt spid="4"/>
                                        </p:tgtEl>
                                        <p:attrNameLst>
                                          <p:attrName>style.visibility</p:attrName>
                                        </p:attrNameLst>
                                      </p:cBhvr>
                                      <p:to>
                                        <p:strVal val="hidden"/>
                                      </p:to>
                                    </p:set>
                                  </p:childTnLst>
                                </p:cTn>
                              </p:par>
                              <p:par>
                                <p:cTn id="136" presetID="19" presetClass="exit" presetSubtype="10" fill="hold" grpId="3" nodeType="withEffect">
                                  <p:stCondLst>
                                    <p:cond delay="0"/>
                                  </p:stCondLst>
                                  <p:childTnLst>
                                    <p:anim calcmode="lin" valueType="num">
                                      <p:cBhvr>
                                        <p:cTn id="137" dur="2000"/>
                                        <p:tgtEl>
                                          <p:spTgt spid="5"/>
                                        </p:tgtEl>
                                        <p:attrNameLst>
                                          <p:attrName>ppt_h</p:attrName>
                                        </p:attrNameLst>
                                      </p:cBhvr>
                                      <p:tavLst>
                                        <p:tav tm="0">
                                          <p:val>
                                            <p:strVal val="ppt_h"/>
                                          </p:val>
                                        </p:tav>
                                        <p:tav tm="100000">
                                          <p:val>
                                            <p:strVal val="ppt_h"/>
                                          </p:val>
                                        </p:tav>
                                      </p:tavLst>
                                    </p:anim>
                                    <p:anim calcmode="lin" valueType="num">
                                      <p:cBhvr>
                                        <p:cTn id="138" dur="2000"/>
                                        <p:tgtEl>
                                          <p:spTgt spid="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39" dur="1" fill="hold">
                                          <p:stCondLst>
                                            <p:cond delay="1999"/>
                                          </p:stCondLst>
                                        </p:cTn>
                                        <p:tgtEl>
                                          <p:spTgt spid="5"/>
                                        </p:tgtEl>
                                        <p:attrNameLst>
                                          <p:attrName>style.visibility</p:attrName>
                                        </p:attrNameLst>
                                      </p:cBhvr>
                                      <p:to>
                                        <p:strVal val="hidden"/>
                                      </p:to>
                                    </p:set>
                                  </p:childTnLst>
                                </p:cTn>
                              </p:par>
                              <p:par>
                                <p:cTn id="140" presetID="19" presetClass="exit" presetSubtype="5" fill="hold" grpId="3" nodeType="withEffect">
                                  <p:stCondLst>
                                    <p:cond delay="0"/>
                                  </p:stCondLst>
                                  <p:childTnLst>
                                    <p:anim calcmode="lin" valueType="num">
                                      <p:cBhvr>
                                        <p:cTn id="141" dur="2000"/>
                                        <p:tgtEl>
                                          <p:spTgt spid="6"/>
                                        </p:tgtEl>
                                        <p:attrNameLst>
                                          <p:attrName>ppt_w</p:attrName>
                                        </p:attrNameLst>
                                      </p:cBhvr>
                                      <p:tavLst>
                                        <p:tav tm="0">
                                          <p:val>
                                            <p:strVal val="ppt_w"/>
                                          </p:val>
                                        </p:tav>
                                        <p:tav tm="100000">
                                          <p:val>
                                            <p:strVal val="ppt_w"/>
                                          </p:val>
                                        </p:tav>
                                      </p:tavLst>
                                    </p:anim>
                                    <p:anim calcmode="lin" valueType="num">
                                      <p:cBhvr>
                                        <p:cTn id="142" dur="2000"/>
                                        <p:tgtEl>
                                          <p:spTgt spid="6"/>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43" dur="1" fill="hold">
                                          <p:stCondLst>
                                            <p:cond delay="1999"/>
                                          </p:stCondLst>
                                        </p:cTn>
                                        <p:tgtEl>
                                          <p:spTgt spid="6"/>
                                        </p:tgtEl>
                                        <p:attrNameLst>
                                          <p:attrName>style.visibility</p:attrName>
                                        </p:attrNameLst>
                                      </p:cBhvr>
                                      <p:to>
                                        <p:strVal val="hidden"/>
                                      </p:to>
                                    </p:set>
                                  </p:childTnLst>
                                </p:cTn>
                              </p:par>
                              <p:par>
                                <p:cTn id="144" presetID="19" presetClass="exit" presetSubtype="10" fill="hold" grpId="3" nodeType="withEffect">
                                  <p:stCondLst>
                                    <p:cond delay="0"/>
                                  </p:stCondLst>
                                  <p:childTnLst>
                                    <p:anim calcmode="lin" valueType="num">
                                      <p:cBhvr>
                                        <p:cTn id="145" dur="2000"/>
                                        <p:tgtEl>
                                          <p:spTgt spid="7"/>
                                        </p:tgtEl>
                                        <p:attrNameLst>
                                          <p:attrName>ppt_h</p:attrName>
                                        </p:attrNameLst>
                                      </p:cBhvr>
                                      <p:tavLst>
                                        <p:tav tm="0">
                                          <p:val>
                                            <p:strVal val="ppt_h"/>
                                          </p:val>
                                        </p:tav>
                                        <p:tav tm="100000">
                                          <p:val>
                                            <p:strVal val="ppt_h"/>
                                          </p:val>
                                        </p:tav>
                                      </p:tavLst>
                                    </p:anim>
                                    <p:anim calcmode="lin" valueType="num">
                                      <p:cBhvr>
                                        <p:cTn id="146" dur="2000"/>
                                        <p:tgtEl>
                                          <p:spTgt spid="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47" dur="1" fill="hold">
                                          <p:stCondLst>
                                            <p:cond delay="1999"/>
                                          </p:stCondLst>
                                        </p:cTn>
                                        <p:tgtEl>
                                          <p:spTgt spid="7"/>
                                        </p:tgtEl>
                                        <p:attrNameLst>
                                          <p:attrName>style.visibility</p:attrName>
                                        </p:attrNameLst>
                                      </p:cBhvr>
                                      <p:to>
                                        <p:strVal val="hidden"/>
                                      </p:to>
                                    </p:set>
                                  </p:childTnLst>
                                </p:cTn>
                              </p:par>
                              <p:par>
                                <p:cTn id="148" presetID="19" presetClass="exit" presetSubtype="5" fill="hold" grpId="3" nodeType="withEffect">
                                  <p:stCondLst>
                                    <p:cond delay="0"/>
                                  </p:stCondLst>
                                  <p:childTnLst>
                                    <p:anim calcmode="lin" valueType="num">
                                      <p:cBhvr>
                                        <p:cTn id="149" dur="2000"/>
                                        <p:tgtEl>
                                          <p:spTgt spid="8"/>
                                        </p:tgtEl>
                                        <p:attrNameLst>
                                          <p:attrName>ppt_w</p:attrName>
                                        </p:attrNameLst>
                                      </p:cBhvr>
                                      <p:tavLst>
                                        <p:tav tm="0">
                                          <p:val>
                                            <p:strVal val="ppt_w"/>
                                          </p:val>
                                        </p:tav>
                                        <p:tav tm="100000">
                                          <p:val>
                                            <p:strVal val="ppt_w"/>
                                          </p:val>
                                        </p:tav>
                                      </p:tavLst>
                                    </p:anim>
                                    <p:anim calcmode="lin" valueType="num">
                                      <p:cBhvr>
                                        <p:cTn id="150" dur="2000"/>
                                        <p:tgtEl>
                                          <p:spTgt spid="8"/>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51" dur="1" fill="hold">
                                          <p:stCondLst>
                                            <p:cond delay="1999"/>
                                          </p:stCondLst>
                                        </p:cTn>
                                        <p:tgtEl>
                                          <p:spTgt spid="8"/>
                                        </p:tgtEl>
                                        <p:attrNameLst>
                                          <p:attrName>style.visibility</p:attrName>
                                        </p:attrNameLst>
                                      </p:cBhvr>
                                      <p:to>
                                        <p:strVal val="hidden"/>
                                      </p:to>
                                    </p:set>
                                  </p:childTnLst>
                                </p:cTn>
                              </p:par>
                              <p:par>
                                <p:cTn id="152" presetID="19" presetClass="exit" presetSubtype="10" fill="hold" grpId="3" nodeType="withEffect">
                                  <p:stCondLst>
                                    <p:cond delay="0"/>
                                  </p:stCondLst>
                                  <p:childTnLst>
                                    <p:anim calcmode="lin" valueType="num">
                                      <p:cBhvr>
                                        <p:cTn id="153" dur="2000"/>
                                        <p:tgtEl>
                                          <p:spTgt spid="9"/>
                                        </p:tgtEl>
                                        <p:attrNameLst>
                                          <p:attrName>ppt_h</p:attrName>
                                        </p:attrNameLst>
                                      </p:cBhvr>
                                      <p:tavLst>
                                        <p:tav tm="0">
                                          <p:val>
                                            <p:strVal val="ppt_h"/>
                                          </p:val>
                                        </p:tav>
                                        <p:tav tm="100000">
                                          <p:val>
                                            <p:strVal val="ppt_h"/>
                                          </p:val>
                                        </p:tav>
                                      </p:tavLst>
                                    </p:anim>
                                    <p:anim calcmode="lin" valueType="num">
                                      <p:cBhvr>
                                        <p:cTn id="154" dur="2000"/>
                                        <p:tgtEl>
                                          <p:spTgt spid="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55" dur="1" fill="hold">
                                          <p:stCondLst>
                                            <p:cond delay="1999"/>
                                          </p:stCondLst>
                                        </p:cTn>
                                        <p:tgtEl>
                                          <p:spTgt spid="9"/>
                                        </p:tgtEl>
                                        <p:attrNameLst>
                                          <p:attrName>style.visibility</p:attrName>
                                        </p:attrNameLst>
                                      </p:cBhvr>
                                      <p:to>
                                        <p:strVal val="hidden"/>
                                      </p:to>
                                    </p:set>
                                  </p:childTnLst>
                                </p:cTn>
                              </p:par>
                              <p:par>
                                <p:cTn id="156" presetID="19" presetClass="exit" presetSubtype="5" fill="hold" grpId="3" nodeType="withEffect">
                                  <p:stCondLst>
                                    <p:cond delay="0"/>
                                  </p:stCondLst>
                                  <p:childTnLst>
                                    <p:anim calcmode="lin" valueType="num">
                                      <p:cBhvr>
                                        <p:cTn id="157" dur="2000"/>
                                        <p:tgtEl>
                                          <p:spTgt spid="10"/>
                                        </p:tgtEl>
                                        <p:attrNameLst>
                                          <p:attrName>ppt_w</p:attrName>
                                        </p:attrNameLst>
                                      </p:cBhvr>
                                      <p:tavLst>
                                        <p:tav tm="0">
                                          <p:val>
                                            <p:strVal val="ppt_w"/>
                                          </p:val>
                                        </p:tav>
                                        <p:tav tm="100000">
                                          <p:val>
                                            <p:strVal val="ppt_w"/>
                                          </p:val>
                                        </p:tav>
                                      </p:tavLst>
                                    </p:anim>
                                    <p:anim calcmode="lin" valueType="num">
                                      <p:cBhvr>
                                        <p:cTn id="158" dur="2000"/>
                                        <p:tgtEl>
                                          <p:spTgt spid="10"/>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59" dur="1" fill="hold">
                                          <p:stCondLst>
                                            <p:cond delay="1999"/>
                                          </p:stCondLst>
                                        </p:cTn>
                                        <p:tgtEl>
                                          <p:spTgt spid="10"/>
                                        </p:tgtEl>
                                        <p:attrNameLst>
                                          <p:attrName>style.visibility</p:attrName>
                                        </p:attrNameLst>
                                      </p:cBhvr>
                                      <p:to>
                                        <p:strVal val="hidden"/>
                                      </p:to>
                                    </p:set>
                                  </p:childTnLst>
                                </p:cTn>
                              </p:par>
                              <p:par>
                                <p:cTn id="160" presetID="19" presetClass="exit" presetSubtype="10" fill="hold" grpId="3" nodeType="withEffect">
                                  <p:stCondLst>
                                    <p:cond delay="0"/>
                                  </p:stCondLst>
                                  <p:childTnLst>
                                    <p:anim calcmode="lin" valueType="num">
                                      <p:cBhvr>
                                        <p:cTn id="161" dur="2000"/>
                                        <p:tgtEl>
                                          <p:spTgt spid="11"/>
                                        </p:tgtEl>
                                        <p:attrNameLst>
                                          <p:attrName>ppt_h</p:attrName>
                                        </p:attrNameLst>
                                      </p:cBhvr>
                                      <p:tavLst>
                                        <p:tav tm="0">
                                          <p:val>
                                            <p:strVal val="ppt_h"/>
                                          </p:val>
                                        </p:tav>
                                        <p:tav tm="100000">
                                          <p:val>
                                            <p:strVal val="ppt_h"/>
                                          </p:val>
                                        </p:tav>
                                      </p:tavLst>
                                    </p:anim>
                                    <p:anim calcmode="lin" valueType="num">
                                      <p:cBhvr>
                                        <p:cTn id="162" dur="2000"/>
                                        <p:tgtEl>
                                          <p:spTgt spid="11"/>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63" dur="1" fill="hold">
                                          <p:stCondLst>
                                            <p:cond delay="1999"/>
                                          </p:stCondLst>
                                        </p:cTn>
                                        <p:tgtEl>
                                          <p:spTgt spid="11"/>
                                        </p:tgtEl>
                                        <p:attrNameLst>
                                          <p:attrName>style.visibility</p:attrName>
                                        </p:attrNameLst>
                                      </p:cBhvr>
                                      <p:to>
                                        <p:strVal val="hidden"/>
                                      </p:to>
                                    </p:set>
                                  </p:childTnLst>
                                </p:cTn>
                              </p:par>
                              <p:par>
                                <p:cTn id="164" presetID="19" presetClass="exit" presetSubtype="5" fill="hold" grpId="3" nodeType="withEffect">
                                  <p:stCondLst>
                                    <p:cond delay="0"/>
                                  </p:stCondLst>
                                  <p:childTnLst>
                                    <p:anim calcmode="lin" valueType="num">
                                      <p:cBhvr>
                                        <p:cTn id="165" dur="2000"/>
                                        <p:tgtEl>
                                          <p:spTgt spid="12"/>
                                        </p:tgtEl>
                                        <p:attrNameLst>
                                          <p:attrName>ppt_w</p:attrName>
                                        </p:attrNameLst>
                                      </p:cBhvr>
                                      <p:tavLst>
                                        <p:tav tm="0">
                                          <p:val>
                                            <p:strVal val="ppt_w"/>
                                          </p:val>
                                        </p:tav>
                                        <p:tav tm="100000">
                                          <p:val>
                                            <p:strVal val="ppt_w"/>
                                          </p:val>
                                        </p:tav>
                                      </p:tavLst>
                                    </p:anim>
                                    <p:anim calcmode="lin" valueType="num">
                                      <p:cBhvr>
                                        <p:cTn id="166" dur="2000"/>
                                        <p:tgtEl>
                                          <p:spTgt spid="12"/>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67" dur="1" fill="hold">
                                          <p:stCondLst>
                                            <p:cond delay="1999"/>
                                          </p:stCondLst>
                                        </p:cTn>
                                        <p:tgtEl>
                                          <p:spTgt spid="12"/>
                                        </p:tgtEl>
                                        <p:attrNameLst>
                                          <p:attrName>style.visibility</p:attrName>
                                        </p:attrNameLst>
                                      </p:cBhvr>
                                      <p:to>
                                        <p:strVal val="hidden"/>
                                      </p:to>
                                    </p:set>
                                  </p:childTnLst>
                                </p:cTn>
                              </p:par>
                              <p:par>
                                <p:cTn id="168" presetID="19" presetClass="exit" presetSubtype="10" fill="hold" grpId="3" nodeType="withEffect">
                                  <p:stCondLst>
                                    <p:cond delay="0"/>
                                  </p:stCondLst>
                                  <p:childTnLst>
                                    <p:anim calcmode="lin" valueType="num">
                                      <p:cBhvr>
                                        <p:cTn id="169" dur="2000"/>
                                        <p:tgtEl>
                                          <p:spTgt spid="13"/>
                                        </p:tgtEl>
                                        <p:attrNameLst>
                                          <p:attrName>ppt_h</p:attrName>
                                        </p:attrNameLst>
                                      </p:cBhvr>
                                      <p:tavLst>
                                        <p:tav tm="0">
                                          <p:val>
                                            <p:strVal val="ppt_h"/>
                                          </p:val>
                                        </p:tav>
                                        <p:tav tm="100000">
                                          <p:val>
                                            <p:strVal val="ppt_h"/>
                                          </p:val>
                                        </p:tav>
                                      </p:tavLst>
                                    </p:anim>
                                    <p:anim calcmode="lin" valueType="num">
                                      <p:cBhvr>
                                        <p:cTn id="170" dur="2000"/>
                                        <p:tgtEl>
                                          <p:spTgt spid="1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71" dur="1" fill="hold">
                                          <p:stCondLst>
                                            <p:cond delay="1999"/>
                                          </p:stCondLst>
                                        </p:cTn>
                                        <p:tgtEl>
                                          <p:spTgt spid="13"/>
                                        </p:tgtEl>
                                        <p:attrNameLst>
                                          <p:attrName>style.visibility</p:attrName>
                                        </p:attrNameLst>
                                      </p:cBhvr>
                                      <p:to>
                                        <p:strVal val="hidden"/>
                                      </p:to>
                                    </p:set>
                                  </p:childTnLst>
                                </p:cTn>
                              </p:par>
                              <p:par>
                                <p:cTn id="172" presetID="19" presetClass="exit" presetSubtype="5" fill="hold" grpId="3" nodeType="withEffect">
                                  <p:stCondLst>
                                    <p:cond delay="0"/>
                                  </p:stCondLst>
                                  <p:childTnLst>
                                    <p:anim calcmode="lin" valueType="num">
                                      <p:cBhvr>
                                        <p:cTn id="173" dur="2000"/>
                                        <p:tgtEl>
                                          <p:spTgt spid="14"/>
                                        </p:tgtEl>
                                        <p:attrNameLst>
                                          <p:attrName>ppt_w</p:attrName>
                                        </p:attrNameLst>
                                      </p:cBhvr>
                                      <p:tavLst>
                                        <p:tav tm="0">
                                          <p:val>
                                            <p:strVal val="ppt_w"/>
                                          </p:val>
                                        </p:tav>
                                        <p:tav tm="100000">
                                          <p:val>
                                            <p:strVal val="ppt_w"/>
                                          </p:val>
                                        </p:tav>
                                      </p:tavLst>
                                    </p:anim>
                                    <p:anim calcmode="lin" valueType="num">
                                      <p:cBhvr>
                                        <p:cTn id="174" dur="2000"/>
                                        <p:tgtEl>
                                          <p:spTgt spid="14"/>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75" dur="1" fill="hold">
                                          <p:stCondLst>
                                            <p:cond delay="1999"/>
                                          </p:stCondLst>
                                        </p:cTn>
                                        <p:tgtEl>
                                          <p:spTgt spid="14"/>
                                        </p:tgtEl>
                                        <p:attrNameLst>
                                          <p:attrName>style.visibility</p:attrName>
                                        </p:attrNameLst>
                                      </p:cBhvr>
                                      <p:to>
                                        <p:strVal val="hidden"/>
                                      </p:to>
                                    </p:set>
                                  </p:childTnLst>
                                </p:cTn>
                              </p:par>
                              <p:par>
                                <p:cTn id="176" presetID="23" presetClass="entr" presetSubtype="288" fill="hold" nodeType="withEffect">
                                  <p:stCondLst>
                                    <p:cond delay="0"/>
                                  </p:stCondLst>
                                  <p:childTnLst>
                                    <p:set>
                                      <p:cBhvr>
                                        <p:cTn id="177" dur="1" fill="hold">
                                          <p:stCondLst>
                                            <p:cond delay="0"/>
                                          </p:stCondLst>
                                        </p:cTn>
                                        <p:tgtEl>
                                          <p:spTgt spid="2"/>
                                        </p:tgtEl>
                                        <p:attrNameLst>
                                          <p:attrName>style.visibility</p:attrName>
                                        </p:attrNameLst>
                                      </p:cBhvr>
                                      <p:to>
                                        <p:strVal val="visible"/>
                                      </p:to>
                                    </p:set>
                                    <p:anim calcmode="lin" valueType="num">
                                      <p:cBhvr>
                                        <p:cTn id="178" dur="2000" fill="hold"/>
                                        <p:tgtEl>
                                          <p:spTgt spid="2"/>
                                        </p:tgtEl>
                                        <p:attrNameLst>
                                          <p:attrName>ppt_w</p:attrName>
                                        </p:attrNameLst>
                                      </p:cBhvr>
                                      <p:tavLst>
                                        <p:tav tm="0">
                                          <p:val>
                                            <p:strVal val="4/3*#ppt_w"/>
                                          </p:val>
                                        </p:tav>
                                        <p:tav tm="100000">
                                          <p:val>
                                            <p:strVal val="#ppt_w"/>
                                          </p:val>
                                        </p:tav>
                                      </p:tavLst>
                                    </p:anim>
                                    <p:anim calcmode="lin" valueType="num">
                                      <p:cBhvr>
                                        <p:cTn id="179" dur="2000" fill="hold"/>
                                        <p:tgtEl>
                                          <p:spTgt spid="2"/>
                                        </p:tgtEl>
                                        <p:attrNameLst>
                                          <p:attrName>ppt_h</p:attrName>
                                        </p:attrNameLst>
                                      </p:cBhvr>
                                      <p:tavLst>
                                        <p:tav tm="0">
                                          <p:val>
                                            <p:strVal val="4/3*#ppt_h"/>
                                          </p:val>
                                        </p:tav>
                                        <p:tav tm="100000">
                                          <p:val>
                                            <p:strVal val="#ppt_h"/>
                                          </p:val>
                                        </p:tav>
                                      </p:tavLst>
                                    </p:anim>
                                  </p:childTnLst>
                                </p:cTn>
                              </p:par>
                              <p:par>
                                <p:cTn id="180" presetID="16" presetClass="entr" presetSubtype="42" fill="hold" nodeType="withEffect">
                                  <p:stCondLst>
                                    <p:cond delay="0"/>
                                  </p:stCondLst>
                                  <p:childTnLst>
                                    <p:set>
                                      <p:cBhvr>
                                        <p:cTn id="181" dur="1" fill="hold">
                                          <p:stCondLst>
                                            <p:cond delay="0"/>
                                          </p:stCondLst>
                                        </p:cTn>
                                        <p:tgtEl>
                                          <p:spTgt spid="2"/>
                                        </p:tgtEl>
                                        <p:attrNameLst>
                                          <p:attrName>style.visibility</p:attrName>
                                        </p:attrNameLst>
                                      </p:cBhvr>
                                      <p:to>
                                        <p:strVal val="visible"/>
                                      </p:to>
                                    </p:set>
                                    <p:animEffect transition="in" filter="barn(outHorizontal)">
                                      <p:cBhvr>
                                        <p:cTn id="182"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4" grpId="0" animBg="1"/>
      <p:bldP spid="4" grpId="1" animBg="1"/>
      <p:bldP spid="4" grpId="2" animBg="1"/>
      <p:bldP spid="4" grpId="3" animBg="1"/>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nuevos paisajes naturales (4).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Rectángulo"/>
          <p:cNvSpPr/>
          <p:nvPr/>
        </p:nvSpPr>
        <p:spPr>
          <a:xfrm rot="20637084">
            <a:off x="-3752" y="190710"/>
            <a:ext cx="1403744" cy="170766"/>
          </a:xfrm>
          <a:prstGeom prst="rect">
            <a:avLst/>
          </a:prstGeom>
          <a:blipFill>
            <a:blip r:embed="rId3">
              <a:duotone>
                <a:prstClr val="black"/>
                <a:srgbClr val="00B050">
                  <a:tint val="45000"/>
                  <a:satMod val="400000"/>
                </a:srgbClr>
              </a:duotone>
              <a:lum bright="40000" contrast="40000"/>
            </a:blip>
            <a:stretch>
              <a:fillRect/>
            </a:stretch>
          </a:blip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Rectángulo"/>
          <p:cNvSpPr/>
          <p:nvPr/>
        </p:nvSpPr>
        <p:spPr>
          <a:xfrm rot="20637084">
            <a:off x="639158" y="190710"/>
            <a:ext cx="1403744" cy="170766"/>
          </a:xfrm>
          <a:prstGeom prst="rect">
            <a:avLst/>
          </a:prstGeom>
          <a:blipFill>
            <a:blip r:embed="rId3">
              <a:duotone>
                <a:prstClr val="black"/>
                <a:srgbClr val="00B050">
                  <a:tint val="45000"/>
                  <a:satMod val="400000"/>
                </a:srgbClr>
              </a:duotone>
              <a:lum bright="40000" contrast="40000"/>
            </a:blip>
            <a:stretch>
              <a:fillRect/>
            </a:stretch>
          </a:blip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Rectángulo"/>
          <p:cNvSpPr/>
          <p:nvPr/>
        </p:nvSpPr>
        <p:spPr>
          <a:xfrm rot="20637084">
            <a:off x="1353571" y="190708"/>
            <a:ext cx="1403744" cy="170766"/>
          </a:xfrm>
          <a:prstGeom prst="rect">
            <a:avLst/>
          </a:prstGeom>
          <a:blipFill>
            <a:blip r:embed="rId3">
              <a:duotone>
                <a:prstClr val="black"/>
                <a:srgbClr val="00B050">
                  <a:tint val="45000"/>
                  <a:satMod val="400000"/>
                </a:srgbClr>
              </a:duotone>
              <a:lum bright="40000" contrast="40000"/>
            </a:blip>
            <a:stretch>
              <a:fillRect/>
            </a:stretch>
          </a:blip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rot="20637084">
            <a:off x="1996481" y="190708"/>
            <a:ext cx="1403744" cy="170766"/>
          </a:xfrm>
          <a:prstGeom prst="rect">
            <a:avLst/>
          </a:prstGeom>
          <a:blipFill>
            <a:blip r:embed="rId3">
              <a:duotone>
                <a:prstClr val="black"/>
                <a:srgbClr val="00B050">
                  <a:tint val="45000"/>
                  <a:satMod val="400000"/>
                </a:srgbClr>
              </a:duotone>
              <a:lum bright="40000" contrast="40000"/>
            </a:blip>
            <a:stretch>
              <a:fillRect/>
            </a:stretch>
          </a:blip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rot="20637084">
            <a:off x="2639453" y="190712"/>
            <a:ext cx="1403744" cy="170766"/>
          </a:xfrm>
          <a:prstGeom prst="rect">
            <a:avLst/>
          </a:prstGeom>
          <a:blipFill>
            <a:blip r:embed="rId3">
              <a:duotone>
                <a:prstClr val="black"/>
                <a:srgbClr val="00B050">
                  <a:tint val="45000"/>
                  <a:satMod val="400000"/>
                </a:srgbClr>
              </a:duotone>
              <a:lum bright="40000" contrast="40000"/>
            </a:blip>
            <a:stretch>
              <a:fillRect/>
            </a:stretch>
          </a:blip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rot="20637084">
            <a:off x="3282363" y="190712"/>
            <a:ext cx="1403744" cy="170766"/>
          </a:xfrm>
          <a:prstGeom prst="rect">
            <a:avLst/>
          </a:prstGeom>
          <a:blipFill>
            <a:blip r:embed="rId3">
              <a:duotone>
                <a:prstClr val="black"/>
                <a:srgbClr val="00B050">
                  <a:tint val="45000"/>
                  <a:satMod val="400000"/>
                </a:srgbClr>
              </a:duotone>
              <a:lum bright="40000" contrast="40000"/>
            </a:blip>
            <a:stretch>
              <a:fillRect/>
            </a:stretch>
          </a:blip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rot="20637084">
            <a:off x="3996776" y="190710"/>
            <a:ext cx="1403744" cy="170766"/>
          </a:xfrm>
          <a:prstGeom prst="rect">
            <a:avLst/>
          </a:prstGeom>
          <a:blipFill>
            <a:blip r:embed="rId3">
              <a:duotone>
                <a:prstClr val="black"/>
                <a:srgbClr val="00B050">
                  <a:tint val="45000"/>
                  <a:satMod val="400000"/>
                </a:srgbClr>
              </a:duotone>
              <a:lum bright="40000" contrast="40000"/>
            </a:blip>
            <a:stretch>
              <a:fillRect/>
            </a:stretch>
          </a:blip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rot="20637084">
            <a:off x="4639686" y="190710"/>
            <a:ext cx="1403744" cy="170766"/>
          </a:xfrm>
          <a:prstGeom prst="rect">
            <a:avLst/>
          </a:prstGeom>
          <a:blipFill>
            <a:blip r:embed="rId3">
              <a:duotone>
                <a:prstClr val="black"/>
                <a:srgbClr val="00B050">
                  <a:tint val="45000"/>
                  <a:satMod val="400000"/>
                </a:srgbClr>
              </a:duotone>
              <a:lum bright="40000" contrast="40000"/>
            </a:blip>
            <a:stretch>
              <a:fillRect/>
            </a:stretch>
          </a:blip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rot="20637084">
            <a:off x="5211222" y="190713"/>
            <a:ext cx="1403744" cy="170766"/>
          </a:xfrm>
          <a:prstGeom prst="rect">
            <a:avLst/>
          </a:prstGeom>
          <a:blipFill>
            <a:blip r:embed="rId3">
              <a:duotone>
                <a:prstClr val="black"/>
                <a:srgbClr val="00B050">
                  <a:tint val="45000"/>
                  <a:satMod val="400000"/>
                </a:srgbClr>
              </a:duotone>
              <a:lum bright="40000" contrast="40000"/>
            </a:blip>
            <a:stretch>
              <a:fillRect/>
            </a:stretch>
          </a:blip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rot="20637084">
            <a:off x="5854132" y="190713"/>
            <a:ext cx="1403744" cy="170766"/>
          </a:xfrm>
          <a:prstGeom prst="rect">
            <a:avLst/>
          </a:prstGeom>
          <a:blipFill>
            <a:blip r:embed="rId3">
              <a:duotone>
                <a:prstClr val="black"/>
                <a:srgbClr val="00B050">
                  <a:tint val="45000"/>
                  <a:satMod val="400000"/>
                </a:srgbClr>
              </a:duotone>
              <a:lum bright="40000" contrast="40000"/>
            </a:blip>
            <a:stretch>
              <a:fillRect/>
            </a:stretch>
          </a:blip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rot="20637084">
            <a:off x="6568545" y="190711"/>
            <a:ext cx="1403744" cy="170766"/>
          </a:xfrm>
          <a:prstGeom prst="rect">
            <a:avLst/>
          </a:prstGeom>
          <a:blipFill>
            <a:blip r:embed="rId3">
              <a:duotone>
                <a:prstClr val="black"/>
                <a:srgbClr val="00B050">
                  <a:tint val="45000"/>
                  <a:satMod val="400000"/>
                </a:srgbClr>
              </a:duotone>
              <a:lum bright="40000" contrast="40000"/>
            </a:blip>
            <a:stretch>
              <a:fillRect/>
            </a:stretch>
          </a:blip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rot="20637084">
            <a:off x="7211455" y="190711"/>
            <a:ext cx="1403744" cy="170766"/>
          </a:xfrm>
          <a:prstGeom prst="rect">
            <a:avLst/>
          </a:prstGeom>
          <a:blipFill>
            <a:blip r:embed="rId3">
              <a:duotone>
                <a:prstClr val="black"/>
                <a:srgbClr val="00B050">
                  <a:tint val="45000"/>
                  <a:satMod val="400000"/>
                </a:srgbClr>
              </a:duotone>
              <a:lum bright="40000" contrast="40000"/>
            </a:blip>
            <a:stretch>
              <a:fillRect/>
            </a:stretch>
          </a:blip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rot="20637084">
            <a:off x="7744004" y="190709"/>
            <a:ext cx="1403744" cy="170766"/>
          </a:xfrm>
          <a:prstGeom prst="rect">
            <a:avLst/>
          </a:prstGeom>
          <a:blipFill>
            <a:blip r:embed="rId3">
              <a:duotone>
                <a:prstClr val="black"/>
                <a:srgbClr val="00B050">
                  <a:tint val="45000"/>
                  <a:satMod val="400000"/>
                </a:srgbClr>
              </a:duotone>
              <a:lum bright="40000" contrast="40000"/>
            </a:blip>
            <a:stretch>
              <a:fillRect/>
            </a:stretch>
          </a:blip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rot="20637084">
            <a:off x="-3750" y="1047966"/>
            <a:ext cx="1403744" cy="170766"/>
          </a:xfrm>
          <a:prstGeom prst="rect">
            <a:avLst/>
          </a:prstGeom>
          <a:blipFill>
            <a:blip r:embed="rId3">
              <a:duotone>
                <a:prstClr val="black"/>
                <a:srgbClr val="00B050">
                  <a:tint val="45000"/>
                  <a:satMod val="400000"/>
                </a:srgbClr>
              </a:duotone>
              <a:lum bright="40000" contrast="40000"/>
            </a:blip>
            <a:stretch>
              <a:fillRect/>
            </a:stretch>
          </a:blip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rot="20637084">
            <a:off x="639160" y="1047966"/>
            <a:ext cx="1403744" cy="170766"/>
          </a:xfrm>
          <a:prstGeom prst="rect">
            <a:avLst/>
          </a:prstGeom>
          <a:blipFill>
            <a:blip r:embed="rId3">
              <a:duotone>
                <a:prstClr val="black"/>
                <a:srgbClr val="00B050">
                  <a:tint val="45000"/>
                  <a:satMod val="400000"/>
                </a:srgbClr>
              </a:duotone>
              <a:lum bright="40000" contrast="40000"/>
            </a:blip>
            <a:stretch>
              <a:fillRect/>
            </a:stretch>
          </a:blip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rot="20637084">
            <a:off x="1353573" y="1047964"/>
            <a:ext cx="1403744" cy="170766"/>
          </a:xfrm>
          <a:prstGeom prst="rect">
            <a:avLst/>
          </a:prstGeom>
          <a:blipFill>
            <a:blip r:embed="rId3">
              <a:duotone>
                <a:prstClr val="black"/>
                <a:srgbClr val="00B050">
                  <a:tint val="45000"/>
                  <a:satMod val="400000"/>
                </a:srgbClr>
              </a:duotone>
              <a:lum bright="40000" contrast="40000"/>
            </a:blip>
            <a:stretch>
              <a:fillRect/>
            </a:stretch>
          </a:blip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rot="20637084">
            <a:off x="1996483" y="1047964"/>
            <a:ext cx="1403744" cy="170766"/>
          </a:xfrm>
          <a:prstGeom prst="rect">
            <a:avLst/>
          </a:prstGeom>
          <a:blipFill>
            <a:blip r:embed="rId3">
              <a:duotone>
                <a:prstClr val="black"/>
                <a:srgbClr val="00B050">
                  <a:tint val="45000"/>
                  <a:satMod val="400000"/>
                </a:srgbClr>
              </a:duotone>
              <a:lum bright="40000" contrast="40000"/>
            </a:blip>
            <a:stretch>
              <a:fillRect/>
            </a:stretch>
          </a:blip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ectángulo"/>
          <p:cNvSpPr/>
          <p:nvPr/>
        </p:nvSpPr>
        <p:spPr>
          <a:xfrm rot="20637084">
            <a:off x="2639455" y="1047968"/>
            <a:ext cx="1403744" cy="170766"/>
          </a:xfrm>
          <a:prstGeom prst="rect">
            <a:avLst/>
          </a:prstGeom>
          <a:blipFill>
            <a:blip r:embed="rId3">
              <a:duotone>
                <a:prstClr val="black"/>
                <a:srgbClr val="00B050">
                  <a:tint val="45000"/>
                  <a:satMod val="400000"/>
                </a:srgbClr>
              </a:duotone>
              <a:lum bright="40000" contrast="40000"/>
            </a:blip>
            <a:stretch>
              <a:fillRect/>
            </a:stretch>
          </a:blip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ectángulo"/>
          <p:cNvSpPr/>
          <p:nvPr/>
        </p:nvSpPr>
        <p:spPr>
          <a:xfrm rot="20637084">
            <a:off x="3282365" y="1047968"/>
            <a:ext cx="1403744" cy="170766"/>
          </a:xfrm>
          <a:prstGeom prst="rect">
            <a:avLst/>
          </a:prstGeom>
          <a:blipFill>
            <a:blip r:embed="rId3">
              <a:duotone>
                <a:prstClr val="black"/>
                <a:srgbClr val="00B050">
                  <a:tint val="45000"/>
                  <a:satMod val="400000"/>
                </a:srgbClr>
              </a:duotone>
              <a:lum bright="40000" contrast="40000"/>
            </a:blip>
            <a:stretch>
              <a:fillRect/>
            </a:stretch>
          </a:blip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Rectángulo"/>
          <p:cNvSpPr/>
          <p:nvPr/>
        </p:nvSpPr>
        <p:spPr>
          <a:xfrm rot="20637084">
            <a:off x="3996778" y="1047966"/>
            <a:ext cx="1403744" cy="170766"/>
          </a:xfrm>
          <a:prstGeom prst="rect">
            <a:avLst/>
          </a:prstGeom>
          <a:blipFill>
            <a:blip r:embed="rId3">
              <a:duotone>
                <a:prstClr val="black"/>
                <a:srgbClr val="00B050">
                  <a:tint val="45000"/>
                  <a:satMod val="400000"/>
                </a:srgbClr>
              </a:duotone>
              <a:lum bright="40000" contrast="40000"/>
            </a:blip>
            <a:stretch>
              <a:fillRect/>
            </a:stretch>
          </a:blip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Rectángulo"/>
          <p:cNvSpPr/>
          <p:nvPr/>
        </p:nvSpPr>
        <p:spPr>
          <a:xfrm rot="20637084">
            <a:off x="4639688" y="1047966"/>
            <a:ext cx="1403744" cy="170766"/>
          </a:xfrm>
          <a:prstGeom prst="rect">
            <a:avLst/>
          </a:prstGeom>
          <a:blipFill>
            <a:blip r:embed="rId3">
              <a:duotone>
                <a:prstClr val="black"/>
                <a:srgbClr val="00B050">
                  <a:tint val="45000"/>
                  <a:satMod val="400000"/>
                </a:srgbClr>
              </a:duotone>
              <a:lum bright="40000" contrast="40000"/>
            </a:blip>
            <a:stretch>
              <a:fillRect/>
            </a:stretch>
          </a:blip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Rectángulo"/>
          <p:cNvSpPr/>
          <p:nvPr/>
        </p:nvSpPr>
        <p:spPr>
          <a:xfrm rot="20637084">
            <a:off x="5211224" y="1047969"/>
            <a:ext cx="1403744" cy="170766"/>
          </a:xfrm>
          <a:prstGeom prst="rect">
            <a:avLst/>
          </a:prstGeom>
          <a:blipFill>
            <a:blip r:embed="rId3">
              <a:duotone>
                <a:prstClr val="black"/>
                <a:srgbClr val="00B050">
                  <a:tint val="45000"/>
                  <a:satMod val="400000"/>
                </a:srgbClr>
              </a:duotone>
              <a:lum bright="40000" contrast="40000"/>
            </a:blip>
            <a:stretch>
              <a:fillRect/>
            </a:stretch>
          </a:blip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Rectángulo"/>
          <p:cNvSpPr/>
          <p:nvPr/>
        </p:nvSpPr>
        <p:spPr>
          <a:xfrm rot="20637084">
            <a:off x="5854134" y="1047969"/>
            <a:ext cx="1403744" cy="170766"/>
          </a:xfrm>
          <a:prstGeom prst="rect">
            <a:avLst/>
          </a:prstGeom>
          <a:blipFill>
            <a:blip r:embed="rId3">
              <a:duotone>
                <a:prstClr val="black"/>
                <a:srgbClr val="00B050">
                  <a:tint val="45000"/>
                  <a:satMod val="400000"/>
                </a:srgbClr>
              </a:duotone>
              <a:lum bright="40000" contrast="40000"/>
            </a:blip>
            <a:stretch>
              <a:fillRect/>
            </a:stretch>
          </a:blip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6" name="25 Rectángulo"/>
          <p:cNvSpPr/>
          <p:nvPr/>
        </p:nvSpPr>
        <p:spPr>
          <a:xfrm rot="20637084">
            <a:off x="6568547" y="1047967"/>
            <a:ext cx="1403744" cy="170766"/>
          </a:xfrm>
          <a:prstGeom prst="rect">
            <a:avLst/>
          </a:prstGeom>
          <a:blipFill>
            <a:blip r:embed="rId3">
              <a:duotone>
                <a:prstClr val="black"/>
                <a:srgbClr val="00B050">
                  <a:tint val="45000"/>
                  <a:satMod val="400000"/>
                </a:srgbClr>
              </a:duotone>
              <a:lum bright="40000" contrast="40000"/>
            </a:blip>
            <a:stretch>
              <a:fillRect/>
            </a:stretch>
          </a:blip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7" name="26 Rectángulo"/>
          <p:cNvSpPr/>
          <p:nvPr/>
        </p:nvSpPr>
        <p:spPr>
          <a:xfrm rot="20637084">
            <a:off x="7211457" y="1047967"/>
            <a:ext cx="1403744" cy="170766"/>
          </a:xfrm>
          <a:prstGeom prst="rect">
            <a:avLst/>
          </a:prstGeom>
          <a:blipFill>
            <a:blip r:embed="rId3">
              <a:duotone>
                <a:prstClr val="black"/>
                <a:srgbClr val="00B050">
                  <a:tint val="45000"/>
                  <a:satMod val="400000"/>
                </a:srgbClr>
              </a:duotone>
              <a:lum bright="40000" contrast="40000"/>
            </a:blip>
            <a:stretch>
              <a:fillRect/>
            </a:stretch>
          </a:blip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8" name="27 Rectángulo"/>
          <p:cNvSpPr/>
          <p:nvPr/>
        </p:nvSpPr>
        <p:spPr>
          <a:xfrm rot="20637084">
            <a:off x="7744006" y="1047965"/>
            <a:ext cx="1403744" cy="170766"/>
          </a:xfrm>
          <a:prstGeom prst="rect">
            <a:avLst/>
          </a:prstGeom>
          <a:blipFill>
            <a:blip r:embed="rId3">
              <a:duotone>
                <a:prstClr val="black"/>
                <a:srgbClr val="00B050">
                  <a:tint val="45000"/>
                  <a:satMod val="400000"/>
                </a:srgbClr>
              </a:duotone>
              <a:lum bright="40000" contrast="40000"/>
            </a:blip>
            <a:stretch>
              <a:fillRect/>
            </a:stretch>
          </a:blip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9" name="28 Rectángulo"/>
          <p:cNvSpPr/>
          <p:nvPr/>
        </p:nvSpPr>
        <p:spPr>
          <a:xfrm rot="20637084">
            <a:off x="-3751" y="1905223"/>
            <a:ext cx="1403744" cy="170766"/>
          </a:xfrm>
          <a:prstGeom prst="rect">
            <a:avLst/>
          </a:prstGeom>
          <a:blipFill>
            <a:blip r:embed="rId3">
              <a:duotone>
                <a:prstClr val="black"/>
                <a:srgbClr val="00B050">
                  <a:tint val="45000"/>
                  <a:satMod val="400000"/>
                </a:srgbClr>
              </a:duotone>
              <a:lum bright="40000" contrast="40000"/>
            </a:blip>
            <a:stretch>
              <a:fillRect/>
            </a:stretch>
          </a:blip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0" name="29 Rectángulo"/>
          <p:cNvSpPr/>
          <p:nvPr/>
        </p:nvSpPr>
        <p:spPr>
          <a:xfrm rot="20637084">
            <a:off x="639159" y="1905223"/>
            <a:ext cx="1403744" cy="170766"/>
          </a:xfrm>
          <a:prstGeom prst="rect">
            <a:avLst/>
          </a:prstGeom>
          <a:blipFill>
            <a:blip r:embed="rId3">
              <a:duotone>
                <a:prstClr val="black"/>
                <a:srgbClr val="00B050">
                  <a:tint val="45000"/>
                  <a:satMod val="400000"/>
                </a:srgbClr>
              </a:duotone>
              <a:lum bright="40000" contrast="40000"/>
            </a:blip>
            <a:stretch>
              <a:fillRect/>
            </a:stretch>
          </a:blip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1" name="30 Rectángulo"/>
          <p:cNvSpPr/>
          <p:nvPr/>
        </p:nvSpPr>
        <p:spPr>
          <a:xfrm rot="20637084">
            <a:off x="1353572" y="1905221"/>
            <a:ext cx="1403744" cy="170766"/>
          </a:xfrm>
          <a:prstGeom prst="rect">
            <a:avLst/>
          </a:prstGeom>
          <a:blipFill>
            <a:blip r:embed="rId3">
              <a:duotone>
                <a:prstClr val="black"/>
                <a:srgbClr val="00B050">
                  <a:tint val="45000"/>
                  <a:satMod val="400000"/>
                </a:srgbClr>
              </a:duotone>
              <a:lum bright="40000" contrast="40000"/>
            </a:blip>
            <a:stretch>
              <a:fillRect/>
            </a:stretch>
          </a:blip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2" name="31 Rectángulo"/>
          <p:cNvSpPr/>
          <p:nvPr/>
        </p:nvSpPr>
        <p:spPr>
          <a:xfrm rot="20637084">
            <a:off x="1996482" y="1905221"/>
            <a:ext cx="1403744" cy="170766"/>
          </a:xfrm>
          <a:prstGeom prst="rect">
            <a:avLst/>
          </a:prstGeom>
          <a:blipFill>
            <a:blip r:embed="rId3">
              <a:duotone>
                <a:prstClr val="black"/>
                <a:srgbClr val="00B050">
                  <a:tint val="45000"/>
                  <a:satMod val="400000"/>
                </a:srgbClr>
              </a:duotone>
              <a:lum bright="40000" contrast="40000"/>
            </a:blip>
            <a:stretch>
              <a:fillRect/>
            </a:stretch>
          </a:blip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3" name="32 Rectángulo"/>
          <p:cNvSpPr/>
          <p:nvPr/>
        </p:nvSpPr>
        <p:spPr>
          <a:xfrm rot="20637084">
            <a:off x="2639454" y="1905225"/>
            <a:ext cx="1403744" cy="170766"/>
          </a:xfrm>
          <a:prstGeom prst="rect">
            <a:avLst/>
          </a:prstGeom>
          <a:blipFill>
            <a:blip r:embed="rId3">
              <a:duotone>
                <a:prstClr val="black"/>
                <a:srgbClr val="00B050">
                  <a:tint val="45000"/>
                  <a:satMod val="400000"/>
                </a:srgbClr>
              </a:duotone>
              <a:lum bright="40000" contrast="40000"/>
            </a:blip>
            <a:stretch>
              <a:fillRect/>
            </a:stretch>
          </a:blip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4" name="33 Rectángulo"/>
          <p:cNvSpPr/>
          <p:nvPr/>
        </p:nvSpPr>
        <p:spPr>
          <a:xfrm rot="20637084">
            <a:off x="3282364" y="1905225"/>
            <a:ext cx="1403744" cy="170766"/>
          </a:xfrm>
          <a:prstGeom prst="rect">
            <a:avLst/>
          </a:prstGeom>
          <a:blipFill>
            <a:blip r:embed="rId3">
              <a:duotone>
                <a:prstClr val="black"/>
                <a:srgbClr val="00B050">
                  <a:tint val="45000"/>
                  <a:satMod val="400000"/>
                </a:srgbClr>
              </a:duotone>
              <a:lum bright="40000" contrast="40000"/>
            </a:blip>
            <a:stretch>
              <a:fillRect/>
            </a:stretch>
          </a:blip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5" name="34 Rectángulo"/>
          <p:cNvSpPr/>
          <p:nvPr/>
        </p:nvSpPr>
        <p:spPr>
          <a:xfrm rot="20637084">
            <a:off x="3996777" y="1905223"/>
            <a:ext cx="1403744" cy="170766"/>
          </a:xfrm>
          <a:prstGeom prst="rect">
            <a:avLst/>
          </a:prstGeom>
          <a:blipFill>
            <a:blip r:embed="rId3">
              <a:duotone>
                <a:prstClr val="black"/>
                <a:srgbClr val="00B050">
                  <a:tint val="45000"/>
                  <a:satMod val="400000"/>
                </a:srgbClr>
              </a:duotone>
              <a:lum bright="40000" contrast="40000"/>
            </a:blip>
            <a:stretch>
              <a:fillRect/>
            </a:stretch>
          </a:blip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6" name="35 Rectángulo"/>
          <p:cNvSpPr/>
          <p:nvPr/>
        </p:nvSpPr>
        <p:spPr>
          <a:xfrm rot="20637084">
            <a:off x="4639687" y="1905223"/>
            <a:ext cx="1403744" cy="170766"/>
          </a:xfrm>
          <a:prstGeom prst="rect">
            <a:avLst/>
          </a:prstGeom>
          <a:blipFill>
            <a:blip r:embed="rId3">
              <a:duotone>
                <a:prstClr val="black"/>
                <a:srgbClr val="00B050">
                  <a:tint val="45000"/>
                  <a:satMod val="400000"/>
                </a:srgbClr>
              </a:duotone>
              <a:lum bright="40000" contrast="40000"/>
            </a:blip>
            <a:stretch>
              <a:fillRect/>
            </a:stretch>
          </a:blip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7" name="36 Rectángulo"/>
          <p:cNvSpPr/>
          <p:nvPr/>
        </p:nvSpPr>
        <p:spPr>
          <a:xfrm rot="20637084">
            <a:off x="5211223" y="1905226"/>
            <a:ext cx="1403744" cy="170766"/>
          </a:xfrm>
          <a:prstGeom prst="rect">
            <a:avLst/>
          </a:prstGeom>
          <a:blipFill>
            <a:blip r:embed="rId3">
              <a:duotone>
                <a:prstClr val="black"/>
                <a:srgbClr val="00B050">
                  <a:tint val="45000"/>
                  <a:satMod val="400000"/>
                </a:srgbClr>
              </a:duotone>
              <a:lum bright="40000" contrast="40000"/>
            </a:blip>
            <a:stretch>
              <a:fillRect/>
            </a:stretch>
          </a:blip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8" name="37 Rectángulo"/>
          <p:cNvSpPr/>
          <p:nvPr/>
        </p:nvSpPr>
        <p:spPr>
          <a:xfrm rot="20637084">
            <a:off x="5854133" y="1905226"/>
            <a:ext cx="1403744" cy="170766"/>
          </a:xfrm>
          <a:prstGeom prst="rect">
            <a:avLst/>
          </a:prstGeom>
          <a:blipFill>
            <a:blip r:embed="rId3">
              <a:duotone>
                <a:prstClr val="black"/>
                <a:srgbClr val="00B050">
                  <a:tint val="45000"/>
                  <a:satMod val="400000"/>
                </a:srgbClr>
              </a:duotone>
              <a:lum bright="40000" contrast="40000"/>
            </a:blip>
            <a:stretch>
              <a:fillRect/>
            </a:stretch>
          </a:blip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9" name="38 Rectángulo"/>
          <p:cNvSpPr/>
          <p:nvPr/>
        </p:nvSpPr>
        <p:spPr>
          <a:xfrm rot="20637084">
            <a:off x="6568546" y="1905224"/>
            <a:ext cx="1403744" cy="170766"/>
          </a:xfrm>
          <a:prstGeom prst="rect">
            <a:avLst/>
          </a:prstGeom>
          <a:blipFill>
            <a:blip r:embed="rId3">
              <a:duotone>
                <a:prstClr val="black"/>
                <a:srgbClr val="00B050">
                  <a:tint val="45000"/>
                  <a:satMod val="400000"/>
                </a:srgbClr>
              </a:duotone>
              <a:lum bright="40000" contrast="40000"/>
            </a:blip>
            <a:stretch>
              <a:fillRect/>
            </a:stretch>
          </a:blip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0" name="39 Rectángulo"/>
          <p:cNvSpPr/>
          <p:nvPr/>
        </p:nvSpPr>
        <p:spPr>
          <a:xfrm rot="20637084">
            <a:off x="7211456" y="1905224"/>
            <a:ext cx="1403744" cy="170766"/>
          </a:xfrm>
          <a:prstGeom prst="rect">
            <a:avLst/>
          </a:prstGeom>
          <a:blipFill>
            <a:blip r:embed="rId3">
              <a:duotone>
                <a:prstClr val="black"/>
                <a:srgbClr val="00B050">
                  <a:tint val="45000"/>
                  <a:satMod val="400000"/>
                </a:srgbClr>
              </a:duotone>
              <a:lum bright="40000" contrast="40000"/>
            </a:blip>
            <a:stretch>
              <a:fillRect/>
            </a:stretch>
          </a:blip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1" name="40 Rectángulo"/>
          <p:cNvSpPr/>
          <p:nvPr/>
        </p:nvSpPr>
        <p:spPr>
          <a:xfrm rot="20637084">
            <a:off x="7744005" y="1905222"/>
            <a:ext cx="1403744" cy="170766"/>
          </a:xfrm>
          <a:prstGeom prst="rect">
            <a:avLst/>
          </a:prstGeom>
          <a:blipFill>
            <a:blip r:embed="rId3">
              <a:duotone>
                <a:prstClr val="black"/>
                <a:srgbClr val="00B050">
                  <a:tint val="45000"/>
                  <a:satMod val="400000"/>
                </a:srgbClr>
              </a:duotone>
              <a:lum bright="40000" contrast="40000"/>
            </a:blip>
            <a:stretch>
              <a:fillRect/>
            </a:stretch>
          </a:blip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2" name="41 Rectángulo"/>
          <p:cNvSpPr/>
          <p:nvPr/>
        </p:nvSpPr>
        <p:spPr>
          <a:xfrm rot="20637084">
            <a:off x="-3751" y="2905354"/>
            <a:ext cx="1403744" cy="170766"/>
          </a:xfrm>
          <a:prstGeom prst="rect">
            <a:avLst/>
          </a:prstGeom>
          <a:blipFill>
            <a:blip r:embed="rId3">
              <a:duotone>
                <a:prstClr val="black"/>
                <a:srgbClr val="00B050">
                  <a:tint val="45000"/>
                  <a:satMod val="400000"/>
                </a:srgbClr>
              </a:duotone>
              <a:lum bright="40000" contrast="40000"/>
            </a:blip>
            <a:stretch>
              <a:fillRect/>
            </a:stretch>
          </a:blip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3" name="42 Rectángulo"/>
          <p:cNvSpPr/>
          <p:nvPr/>
        </p:nvSpPr>
        <p:spPr>
          <a:xfrm rot="20637084">
            <a:off x="639159" y="2905354"/>
            <a:ext cx="1403744" cy="170766"/>
          </a:xfrm>
          <a:prstGeom prst="rect">
            <a:avLst/>
          </a:prstGeom>
          <a:blipFill>
            <a:blip r:embed="rId3">
              <a:duotone>
                <a:prstClr val="black"/>
                <a:srgbClr val="00B050">
                  <a:tint val="45000"/>
                  <a:satMod val="400000"/>
                </a:srgbClr>
              </a:duotone>
              <a:lum bright="40000" contrast="40000"/>
            </a:blip>
            <a:stretch>
              <a:fillRect/>
            </a:stretch>
          </a:blip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4" name="43 Rectángulo"/>
          <p:cNvSpPr/>
          <p:nvPr/>
        </p:nvSpPr>
        <p:spPr>
          <a:xfrm rot="20637084">
            <a:off x="1353572" y="2905352"/>
            <a:ext cx="1403744" cy="170766"/>
          </a:xfrm>
          <a:prstGeom prst="rect">
            <a:avLst/>
          </a:prstGeom>
          <a:blipFill>
            <a:blip r:embed="rId3">
              <a:duotone>
                <a:prstClr val="black"/>
                <a:srgbClr val="00B050">
                  <a:tint val="45000"/>
                  <a:satMod val="400000"/>
                </a:srgbClr>
              </a:duotone>
              <a:lum bright="40000" contrast="40000"/>
            </a:blip>
            <a:stretch>
              <a:fillRect/>
            </a:stretch>
          </a:blip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5" name="44 Rectángulo"/>
          <p:cNvSpPr/>
          <p:nvPr/>
        </p:nvSpPr>
        <p:spPr>
          <a:xfrm rot="20637084">
            <a:off x="1996482" y="2905352"/>
            <a:ext cx="1403744" cy="170766"/>
          </a:xfrm>
          <a:prstGeom prst="rect">
            <a:avLst/>
          </a:prstGeom>
          <a:blipFill>
            <a:blip r:embed="rId3">
              <a:duotone>
                <a:prstClr val="black"/>
                <a:srgbClr val="00B050">
                  <a:tint val="45000"/>
                  <a:satMod val="400000"/>
                </a:srgbClr>
              </a:duotone>
              <a:lum bright="40000" contrast="40000"/>
            </a:blip>
            <a:stretch>
              <a:fillRect/>
            </a:stretch>
          </a:blip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6" name="45 Rectángulo"/>
          <p:cNvSpPr/>
          <p:nvPr/>
        </p:nvSpPr>
        <p:spPr>
          <a:xfrm rot="20637084">
            <a:off x="2639454" y="2905356"/>
            <a:ext cx="1403744" cy="170766"/>
          </a:xfrm>
          <a:prstGeom prst="rect">
            <a:avLst/>
          </a:prstGeom>
          <a:blipFill>
            <a:blip r:embed="rId3">
              <a:duotone>
                <a:prstClr val="black"/>
                <a:srgbClr val="00B050">
                  <a:tint val="45000"/>
                  <a:satMod val="400000"/>
                </a:srgbClr>
              </a:duotone>
              <a:lum bright="40000" contrast="40000"/>
            </a:blip>
            <a:stretch>
              <a:fillRect/>
            </a:stretch>
          </a:blip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7" name="46 Rectángulo"/>
          <p:cNvSpPr/>
          <p:nvPr/>
        </p:nvSpPr>
        <p:spPr>
          <a:xfrm rot="20637084">
            <a:off x="3282364" y="2905356"/>
            <a:ext cx="1403744" cy="170766"/>
          </a:xfrm>
          <a:prstGeom prst="rect">
            <a:avLst/>
          </a:prstGeom>
          <a:blipFill>
            <a:blip r:embed="rId3">
              <a:duotone>
                <a:prstClr val="black"/>
                <a:srgbClr val="00B050">
                  <a:tint val="45000"/>
                  <a:satMod val="400000"/>
                </a:srgbClr>
              </a:duotone>
              <a:lum bright="40000" contrast="40000"/>
            </a:blip>
            <a:stretch>
              <a:fillRect/>
            </a:stretch>
          </a:blip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8" name="47 Rectángulo"/>
          <p:cNvSpPr/>
          <p:nvPr/>
        </p:nvSpPr>
        <p:spPr>
          <a:xfrm rot="20637084">
            <a:off x="3996777" y="2905354"/>
            <a:ext cx="1403744" cy="170766"/>
          </a:xfrm>
          <a:prstGeom prst="rect">
            <a:avLst/>
          </a:prstGeom>
          <a:blipFill>
            <a:blip r:embed="rId3">
              <a:duotone>
                <a:prstClr val="black"/>
                <a:srgbClr val="00B050">
                  <a:tint val="45000"/>
                  <a:satMod val="400000"/>
                </a:srgbClr>
              </a:duotone>
              <a:lum bright="40000" contrast="40000"/>
            </a:blip>
            <a:stretch>
              <a:fillRect/>
            </a:stretch>
          </a:blip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9" name="48 Rectángulo"/>
          <p:cNvSpPr/>
          <p:nvPr/>
        </p:nvSpPr>
        <p:spPr>
          <a:xfrm rot="20637084">
            <a:off x="4639687" y="2905354"/>
            <a:ext cx="1403744" cy="170766"/>
          </a:xfrm>
          <a:prstGeom prst="rect">
            <a:avLst/>
          </a:prstGeom>
          <a:blipFill>
            <a:blip r:embed="rId3">
              <a:duotone>
                <a:prstClr val="black"/>
                <a:srgbClr val="00B050">
                  <a:tint val="45000"/>
                  <a:satMod val="400000"/>
                </a:srgbClr>
              </a:duotone>
              <a:lum bright="40000" contrast="40000"/>
            </a:blip>
            <a:stretch>
              <a:fillRect/>
            </a:stretch>
          </a:blip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0" name="49 Rectángulo"/>
          <p:cNvSpPr/>
          <p:nvPr/>
        </p:nvSpPr>
        <p:spPr>
          <a:xfrm rot="20637084">
            <a:off x="5211223" y="2905357"/>
            <a:ext cx="1403744" cy="170766"/>
          </a:xfrm>
          <a:prstGeom prst="rect">
            <a:avLst/>
          </a:prstGeom>
          <a:blipFill>
            <a:blip r:embed="rId3">
              <a:duotone>
                <a:prstClr val="black"/>
                <a:srgbClr val="00B050">
                  <a:tint val="45000"/>
                  <a:satMod val="400000"/>
                </a:srgbClr>
              </a:duotone>
              <a:lum bright="40000" contrast="40000"/>
            </a:blip>
            <a:stretch>
              <a:fillRect/>
            </a:stretch>
          </a:blip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1" name="50 Rectángulo"/>
          <p:cNvSpPr/>
          <p:nvPr/>
        </p:nvSpPr>
        <p:spPr>
          <a:xfrm rot="20637084">
            <a:off x="5854133" y="2905357"/>
            <a:ext cx="1403744" cy="170766"/>
          </a:xfrm>
          <a:prstGeom prst="rect">
            <a:avLst/>
          </a:prstGeom>
          <a:blipFill>
            <a:blip r:embed="rId3">
              <a:duotone>
                <a:prstClr val="black"/>
                <a:srgbClr val="00B050">
                  <a:tint val="45000"/>
                  <a:satMod val="400000"/>
                </a:srgbClr>
              </a:duotone>
              <a:lum bright="40000" contrast="40000"/>
            </a:blip>
            <a:stretch>
              <a:fillRect/>
            </a:stretch>
          </a:blip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2" name="51 Rectángulo"/>
          <p:cNvSpPr/>
          <p:nvPr/>
        </p:nvSpPr>
        <p:spPr>
          <a:xfrm rot="20637084">
            <a:off x="6568546" y="2905355"/>
            <a:ext cx="1403744" cy="170766"/>
          </a:xfrm>
          <a:prstGeom prst="rect">
            <a:avLst/>
          </a:prstGeom>
          <a:blipFill>
            <a:blip r:embed="rId3">
              <a:duotone>
                <a:prstClr val="black"/>
                <a:srgbClr val="00B050">
                  <a:tint val="45000"/>
                  <a:satMod val="400000"/>
                </a:srgbClr>
              </a:duotone>
              <a:lum bright="40000" contrast="40000"/>
            </a:blip>
            <a:stretch>
              <a:fillRect/>
            </a:stretch>
          </a:blip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3" name="52 Rectángulo"/>
          <p:cNvSpPr/>
          <p:nvPr/>
        </p:nvSpPr>
        <p:spPr>
          <a:xfrm rot="20637084">
            <a:off x="7211456" y="2905355"/>
            <a:ext cx="1403744" cy="170766"/>
          </a:xfrm>
          <a:prstGeom prst="rect">
            <a:avLst/>
          </a:prstGeom>
          <a:blipFill>
            <a:blip r:embed="rId3">
              <a:duotone>
                <a:prstClr val="black"/>
                <a:srgbClr val="00B050">
                  <a:tint val="45000"/>
                  <a:satMod val="400000"/>
                </a:srgbClr>
              </a:duotone>
              <a:lum bright="40000" contrast="40000"/>
            </a:blip>
            <a:stretch>
              <a:fillRect/>
            </a:stretch>
          </a:blip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4" name="53 Rectángulo"/>
          <p:cNvSpPr/>
          <p:nvPr/>
        </p:nvSpPr>
        <p:spPr>
          <a:xfrm rot="20637084">
            <a:off x="7744005" y="2905353"/>
            <a:ext cx="1403744" cy="170766"/>
          </a:xfrm>
          <a:prstGeom prst="rect">
            <a:avLst/>
          </a:prstGeom>
          <a:blipFill>
            <a:blip r:embed="rId3">
              <a:duotone>
                <a:prstClr val="black"/>
                <a:srgbClr val="00B050">
                  <a:tint val="45000"/>
                  <a:satMod val="400000"/>
                </a:srgbClr>
              </a:duotone>
              <a:lum bright="40000" contrast="40000"/>
            </a:blip>
            <a:stretch>
              <a:fillRect/>
            </a:stretch>
          </a:blip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5" name="54 Rectángulo"/>
          <p:cNvSpPr/>
          <p:nvPr/>
        </p:nvSpPr>
        <p:spPr>
          <a:xfrm rot="20637084">
            <a:off x="-3752" y="3905488"/>
            <a:ext cx="1403744" cy="170766"/>
          </a:xfrm>
          <a:prstGeom prst="rect">
            <a:avLst/>
          </a:prstGeom>
          <a:blipFill>
            <a:blip r:embed="rId3">
              <a:duotone>
                <a:prstClr val="black"/>
                <a:srgbClr val="00B050">
                  <a:tint val="45000"/>
                  <a:satMod val="400000"/>
                </a:srgbClr>
              </a:duotone>
              <a:lum bright="40000" contrast="40000"/>
            </a:blip>
            <a:stretch>
              <a:fillRect/>
            </a:stretch>
          </a:blip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6" name="55 Rectángulo"/>
          <p:cNvSpPr/>
          <p:nvPr/>
        </p:nvSpPr>
        <p:spPr>
          <a:xfrm rot="20637084">
            <a:off x="639158" y="3905488"/>
            <a:ext cx="1403744" cy="170766"/>
          </a:xfrm>
          <a:prstGeom prst="rect">
            <a:avLst/>
          </a:prstGeom>
          <a:blipFill>
            <a:blip r:embed="rId3">
              <a:duotone>
                <a:prstClr val="black"/>
                <a:srgbClr val="00B050">
                  <a:tint val="45000"/>
                  <a:satMod val="400000"/>
                </a:srgbClr>
              </a:duotone>
              <a:lum bright="40000" contrast="40000"/>
            </a:blip>
            <a:stretch>
              <a:fillRect/>
            </a:stretch>
          </a:blip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7" name="56 Rectángulo"/>
          <p:cNvSpPr/>
          <p:nvPr/>
        </p:nvSpPr>
        <p:spPr>
          <a:xfrm rot="20637084">
            <a:off x="1353571" y="3905486"/>
            <a:ext cx="1403744" cy="170766"/>
          </a:xfrm>
          <a:prstGeom prst="rect">
            <a:avLst/>
          </a:prstGeom>
          <a:blipFill>
            <a:blip r:embed="rId3">
              <a:duotone>
                <a:prstClr val="black"/>
                <a:srgbClr val="00B050">
                  <a:tint val="45000"/>
                  <a:satMod val="400000"/>
                </a:srgbClr>
              </a:duotone>
              <a:lum bright="40000" contrast="40000"/>
            </a:blip>
            <a:stretch>
              <a:fillRect/>
            </a:stretch>
          </a:blip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8" name="57 Rectángulo"/>
          <p:cNvSpPr/>
          <p:nvPr/>
        </p:nvSpPr>
        <p:spPr>
          <a:xfrm rot="20637084">
            <a:off x="1996481" y="3905486"/>
            <a:ext cx="1403744" cy="170766"/>
          </a:xfrm>
          <a:prstGeom prst="rect">
            <a:avLst/>
          </a:prstGeom>
          <a:blipFill>
            <a:blip r:embed="rId3">
              <a:duotone>
                <a:prstClr val="black"/>
                <a:srgbClr val="00B050">
                  <a:tint val="45000"/>
                  <a:satMod val="400000"/>
                </a:srgbClr>
              </a:duotone>
              <a:lum bright="40000" contrast="40000"/>
            </a:blip>
            <a:stretch>
              <a:fillRect/>
            </a:stretch>
          </a:blip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9" name="58 Rectángulo"/>
          <p:cNvSpPr/>
          <p:nvPr/>
        </p:nvSpPr>
        <p:spPr>
          <a:xfrm rot="20637084">
            <a:off x="2639453" y="3905490"/>
            <a:ext cx="1403744" cy="170766"/>
          </a:xfrm>
          <a:prstGeom prst="rect">
            <a:avLst/>
          </a:prstGeom>
          <a:blipFill>
            <a:blip r:embed="rId3">
              <a:duotone>
                <a:prstClr val="black"/>
                <a:srgbClr val="00B050">
                  <a:tint val="45000"/>
                  <a:satMod val="400000"/>
                </a:srgbClr>
              </a:duotone>
              <a:lum bright="40000" contrast="40000"/>
            </a:blip>
            <a:stretch>
              <a:fillRect/>
            </a:stretch>
          </a:blip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0" name="59 Rectángulo"/>
          <p:cNvSpPr/>
          <p:nvPr/>
        </p:nvSpPr>
        <p:spPr>
          <a:xfrm rot="20637084">
            <a:off x="3282363" y="3905490"/>
            <a:ext cx="1403744" cy="170766"/>
          </a:xfrm>
          <a:prstGeom prst="rect">
            <a:avLst/>
          </a:prstGeom>
          <a:blipFill>
            <a:blip r:embed="rId3">
              <a:duotone>
                <a:prstClr val="black"/>
                <a:srgbClr val="00B050">
                  <a:tint val="45000"/>
                  <a:satMod val="400000"/>
                </a:srgbClr>
              </a:duotone>
              <a:lum bright="40000" contrast="40000"/>
            </a:blip>
            <a:stretch>
              <a:fillRect/>
            </a:stretch>
          </a:blip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1" name="60 Rectángulo"/>
          <p:cNvSpPr/>
          <p:nvPr/>
        </p:nvSpPr>
        <p:spPr>
          <a:xfrm rot="20637084">
            <a:off x="3996776" y="3905488"/>
            <a:ext cx="1403744" cy="170766"/>
          </a:xfrm>
          <a:prstGeom prst="rect">
            <a:avLst/>
          </a:prstGeom>
          <a:blipFill>
            <a:blip r:embed="rId3">
              <a:duotone>
                <a:prstClr val="black"/>
                <a:srgbClr val="00B050">
                  <a:tint val="45000"/>
                  <a:satMod val="400000"/>
                </a:srgbClr>
              </a:duotone>
              <a:lum bright="40000" contrast="40000"/>
            </a:blip>
            <a:stretch>
              <a:fillRect/>
            </a:stretch>
          </a:blip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2" name="61 Rectángulo"/>
          <p:cNvSpPr/>
          <p:nvPr/>
        </p:nvSpPr>
        <p:spPr>
          <a:xfrm rot="20637084">
            <a:off x="4639686" y="3905488"/>
            <a:ext cx="1403744" cy="170766"/>
          </a:xfrm>
          <a:prstGeom prst="rect">
            <a:avLst/>
          </a:prstGeom>
          <a:blipFill>
            <a:blip r:embed="rId3">
              <a:duotone>
                <a:prstClr val="black"/>
                <a:srgbClr val="00B050">
                  <a:tint val="45000"/>
                  <a:satMod val="400000"/>
                </a:srgbClr>
              </a:duotone>
              <a:lum bright="40000" contrast="40000"/>
            </a:blip>
            <a:stretch>
              <a:fillRect/>
            </a:stretch>
          </a:blip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3" name="62 Rectángulo"/>
          <p:cNvSpPr/>
          <p:nvPr/>
        </p:nvSpPr>
        <p:spPr>
          <a:xfrm rot="20637084">
            <a:off x="5211222" y="3905491"/>
            <a:ext cx="1403744" cy="170766"/>
          </a:xfrm>
          <a:prstGeom prst="rect">
            <a:avLst/>
          </a:prstGeom>
          <a:blipFill>
            <a:blip r:embed="rId3">
              <a:duotone>
                <a:prstClr val="black"/>
                <a:srgbClr val="00B050">
                  <a:tint val="45000"/>
                  <a:satMod val="400000"/>
                </a:srgbClr>
              </a:duotone>
              <a:lum bright="40000" contrast="40000"/>
            </a:blip>
            <a:stretch>
              <a:fillRect/>
            </a:stretch>
          </a:blip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4" name="63 Rectángulo"/>
          <p:cNvSpPr/>
          <p:nvPr/>
        </p:nvSpPr>
        <p:spPr>
          <a:xfrm rot="20637084">
            <a:off x="5854132" y="3905491"/>
            <a:ext cx="1403744" cy="170766"/>
          </a:xfrm>
          <a:prstGeom prst="rect">
            <a:avLst/>
          </a:prstGeom>
          <a:blipFill>
            <a:blip r:embed="rId3">
              <a:duotone>
                <a:prstClr val="black"/>
                <a:srgbClr val="00B050">
                  <a:tint val="45000"/>
                  <a:satMod val="400000"/>
                </a:srgbClr>
              </a:duotone>
              <a:lum bright="40000" contrast="40000"/>
            </a:blip>
            <a:stretch>
              <a:fillRect/>
            </a:stretch>
          </a:blip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5" name="64 Rectángulo"/>
          <p:cNvSpPr/>
          <p:nvPr/>
        </p:nvSpPr>
        <p:spPr>
          <a:xfrm rot="20637084">
            <a:off x="6568545" y="3905489"/>
            <a:ext cx="1403744" cy="170766"/>
          </a:xfrm>
          <a:prstGeom prst="rect">
            <a:avLst/>
          </a:prstGeom>
          <a:blipFill>
            <a:blip r:embed="rId3">
              <a:duotone>
                <a:prstClr val="black"/>
                <a:srgbClr val="00B050">
                  <a:tint val="45000"/>
                  <a:satMod val="400000"/>
                </a:srgbClr>
              </a:duotone>
              <a:lum bright="40000" contrast="40000"/>
            </a:blip>
            <a:stretch>
              <a:fillRect/>
            </a:stretch>
          </a:blip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6" name="65 Rectángulo"/>
          <p:cNvSpPr/>
          <p:nvPr/>
        </p:nvSpPr>
        <p:spPr>
          <a:xfrm rot="20637084">
            <a:off x="7211455" y="3905489"/>
            <a:ext cx="1403744" cy="170766"/>
          </a:xfrm>
          <a:prstGeom prst="rect">
            <a:avLst/>
          </a:prstGeom>
          <a:blipFill>
            <a:blip r:embed="rId3">
              <a:duotone>
                <a:prstClr val="black"/>
                <a:srgbClr val="00B050">
                  <a:tint val="45000"/>
                  <a:satMod val="400000"/>
                </a:srgbClr>
              </a:duotone>
              <a:lum bright="40000" contrast="40000"/>
            </a:blip>
            <a:stretch>
              <a:fillRect/>
            </a:stretch>
          </a:blip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7" name="66 Rectángulo"/>
          <p:cNvSpPr/>
          <p:nvPr/>
        </p:nvSpPr>
        <p:spPr>
          <a:xfrm rot="20637084">
            <a:off x="7744004" y="3905487"/>
            <a:ext cx="1403744" cy="170766"/>
          </a:xfrm>
          <a:prstGeom prst="rect">
            <a:avLst/>
          </a:prstGeom>
          <a:blipFill>
            <a:blip r:embed="rId3">
              <a:duotone>
                <a:prstClr val="black"/>
                <a:srgbClr val="00B050">
                  <a:tint val="45000"/>
                  <a:satMod val="400000"/>
                </a:srgbClr>
              </a:duotone>
              <a:lum bright="40000" contrast="40000"/>
            </a:blip>
            <a:stretch>
              <a:fillRect/>
            </a:stretch>
          </a:blipFill>
          <a:ln>
            <a:noFill/>
          </a:ln>
          <a:effectLst>
            <a:reflection blurRad="6350" stA="50000" endA="300" endPos="55500" dist="101600" dir="5400000" sy="-100000" algn="bl" rotWithShape="0"/>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8" name="67 Rectángulo"/>
          <p:cNvSpPr/>
          <p:nvPr/>
        </p:nvSpPr>
        <p:spPr>
          <a:xfrm>
            <a:off x="-285784" y="-214332"/>
            <a:ext cx="9787006" cy="5715040"/>
          </a:xfrm>
          <a:prstGeom prst="rect">
            <a:avLst/>
          </a:prstGeom>
          <a:gradFill>
            <a:gsLst>
              <a:gs pos="0">
                <a:srgbClr val="DDEBCF"/>
              </a:gs>
              <a:gs pos="50000">
                <a:srgbClr val="9CB86E"/>
              </a:gs>
              <a:gs pos="100000">
                <a:srgbClr val="156B13"/>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68"/>
                                        </p:tgtEl>
                                        <p:attrNameLst>
                                          <p:attrName>style.visibility</p:attrName>
                                        </p:attrNameLst>
                                      </p:cBhvr>
                                      <p:to>
                                        <p:strVal val="hidden"/>
                                      </p:to>
                                    </p:set>
                                  </p:childTnLst>
                                </p:cTn>
                              </p:par>
                              <p:par>
                                <p:cTn id="7" presetID="2" presetClass="entr" presetSubtype="4" fill="hold" grpId="0"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additive="base">
                                        <p:cTn id="9" dur="2000" fill="hold"/>
                                        <p:tgtEl>
                                          <p:spTgt spid="3"/>
                                        </p:tgtEl>
                                        <p:attrNameLst>
                                          <p:attrName>ppt_x</p:attrName>
                                        </p:attrNameLst>
                                      </p:cBhvr>
                                      <p:tavLst>
                                        <p:tav tm="0">
                                          <p:val>
                                            <p:strVal val="#ppt_x"/>
                                          </p:val>
                                        </p:tav>
                                        <p:tav tm="100000">
                                          <p:val>
                                            <p:strVal val="#ppt_x"/>
                                          </p:val>
                                        </p:tav>
                                      </p:tavLst>
                                    </p:anim>
                                    <p:anim calcmode="lin" valueType="num">
                                      <p:cBhvr additive="base">
                                        <p:cTn id="10" dur="2000" fill="hold"/>
                                        <p:tgtEl>
                                          <p:spTgt spid="3"/>
                                        </p:tgtEl>
                                        <p:attrNameLst>
                                          <p:attrName>ppt_y</p:attrName>
                                        </p:attrNameLst>
                                      </p:cBhvr>
                                      <p:tavLst>
                                        <p:tav tm="0">
                                          <p:val>
                                            <p:strVal val="1+#ppt_h/2"/>
                                          </p:val>
                                        </p:tav>
                                        <p:tav tm="100000">
                                          <p:val>
                                            <p:strVal val="#ppt_y"/>
                                          </p:val>
                                        </p:tav>
                                      </p:tavLst>
                                    </p:anim>
                                  </p:childTnLst>
                                </p:cTn>
                              </p:par>
                              <p:par>
                                <p:cTn id="11" presetID="2" presetClass="entr" presetSubtype="4" fill="hold" grpId="0"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2000" fill="hold"/>
                                        <p:tgtEl>
                                          <p:spTgt spid="4"/>
                                        </p:tgtEl>
                                        <p:attrNameLst>
                                          <p:attrName>ppt_x</p:attrName>
                                        </p:attrNameLst>
                                      </p:cBhvr>
                                      <p:tavLst>
                                        <p:tav tm="0">
                                          <p:val>
                                            <p:strVal val="#ppt_x"/>
                                          </p:val>
                                        </p:tav>
                                        <p:tav tm="100000">
                                          <p:val>
                                            <p:strVal val="#ppt_x"/>
                                          </p:val>
                                        </p:tav>
                                      </p:tavLst>
                                    </p:anim>
                                    <p:anim calcmode="lin" valueType="num">
                                      <p:cBhvr additive="base">
                                        <p:cTn id="14" dur="2000" fill="hold"/>
                                        <p:tgtEl>
                                          <p:spTgt spid="4"/>
                                        </p:tgtEl>
                                        <p:attrNameLst>
                                          <p:attrName>ppt_y</p:attrName>
                                        </p:attrNameLst>
                                      </p:cBhvr>
                                      <p:tavLst>
                                        <p:tav tm="0">
                                          <p:val>
                                            <p:strVal val="1+#ppt_h/2"/>
                                          </p:val>
                                        </p:tav>
                                        <p:tav tm="100000">
                                          <p:val>
                                            <p:strVal val="#ppt_y"/>
                                          </p:val>
                                        </p:tav>
                                      </p:tavLst>
                                    </p:anim>
                                  </p:childTnLst>
                                </p:cTn>
                              </p:par>
                              <p:par>
                                <p:cTn id="15" presetID="2" presetClass="entr" presetSubtype="4" fill="hold" grpId="0"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additive="base">
                                        <p:cTn id="17" dur="2000" fill="hold"/>
                                        <p:tgtEl>
                                          <p:spTgt spid="5"/>
                                        </p:tgtEl>
                                        <p:attrNameLst>
                                          <p:attrName>ppt_x</p:attrName>
                                        </p:attrNameLst>
                                      </p:cBhvr>
                                      <p:tavLst>
                                        <p:tav tm="0">
                                          <p:val>
                                            <p:strVal val="#ppt_x"/>
                                          </p:val>
                                        </p:tav>
                                        <p:tav tm="100000">
                                          <p:val>
                                            <p:strVal val="#ppt_x"/>
                                          </p:val>
                                        </p:tav>
                                      </p:tavLst>
                                    </p:anim>
                                    <p:anim calcmode="lin" valueType="num">
                                      <p:cBhvr additive="base">
                                        <p:cTn id="18" dur="2000" fill="hold"/>
                                        <p:tgtEl>
                                          <p:spTgt spid="5"/>
                                        </p:tgtEl>
                                        <p:attrNameLst>
                                          <p:attrName>ppt_y</p:attrName>
                                        </p:attrNameLst>
                                      </p:cBhvr>
                                      <p:tavLst>
                                        <p:tav tm="0">
                                          <p:val>
                                            <p:strVal val="1+#ppt_h/2"/>
                                          </p:val>
                                        </p:tav>
                                        <p:tav tm="100000">
                                          <p:val>
                                            <p:strVal val="#ppt_y"/>
                                          </p:val>
                                        </p:tav>
                                      </p:tavLst>
                                    </p:anim>
                                  </p:childTnLst>
                                </p:cTn>
                              </p:par>
                              <p:par>
                                <p:cTn id="19" presetID="2" presetClass="entr" presetSubtype="4" fill="hold" grpId="0" nodeType="with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additive="base">
                                        <p:cTn id="21" dur="2000" fill="hold"/>
                                        <p:tgtEl>
                                          <p:spTgt spid="6"/>
                                        </p:tgtEl>
                                        <p:attrNameLst>
                                          <p:attrName>ppt_x</p:attrName>
                                        </p:attrNameLst>
                                      </p:cBhvr>
                                      <p:tavLst>
                                        <p:tav tm="0">
                                          <p:val>
                                            <p:strVal val="#ppt_x"/>
                                          </p:val>
                                        </p:tav>
                                        <p:tav tm="100000">
                                          <p:val>
                                            <p:strVal val="#ppt_x"/>
                                          </p:val>
                                        </p:tav>
                                      </p:tavLst>
                                    </p:anim>
                                    <p:anim calcmode="lin" valueType="num">
                                      <p:cBhvr additive="base">
                                        <p:cTn id="22" dur="2000" fill="hold"/>
                                        <p:tgtEl>
                                          <p:spTgt spid="6"/>
                                        </p:tgtEl>
                                        <p:attrNameLst>
                                          <p:attrName>ppt_y</p:attrName>
                                        </p:attrNameLst>
                                      </p:cBhvr>
                                      <p:tavLst>
                                        <p:tav tm="0">
                                          <p:val>
                                            <p:strVal val="1+#ppt_h/2"/>
                                          </p:val>
                                        </p:tav>
                                        <p:tav tm="100000">
                                          <p:val>
                                            <p:strVal val="#ppt_y"/>
                                          </p:val>
                                        </p:tav>
                                      </p:tavLst>
                                    </p:anim>
                                  </p:childTnLst>
                                </p:cTn>
                              </p:par>
                              <p:par>
                                <p:cTn id="23" presetID="2" presetClass="entr" presetSubtype="4" fill="hold" grpId="0" nodeType="withEffect">
                                  <p:stCondLst>
                                    <p:cond delay="0"/>
                                  </p:stCondLst>
                                  <p:childTnLst>
                                    <p:set>
                                      <p:cBhvr>
                                        <p:cTn id="24" dur="1" fill="hold">
                                          <p:stCondLst>
                                            <p:cond delay="0"/>
                                          </p:stCondLst>
                                        </p:cTn>
                                        <p:tgtEl>
                                          <p:spTgt spid="7"/>
                                        </p:tgtEl>
                                        <p:attrNameLst>
                                          <p:attrName>style.visibility</p:attrName>
                                        </p:attrNameLst>
                                      </p:cBhvr>
                                      <p:to>
                                        <p:strVal val="visible"/>
                                      </p:to>
                                    </p:set>
                                    <p:anim calcmode="lin" valueType="num">
                                      <p:cBhvr additive="base">
                                        <p:cTn id="25" dur="2000" fill="hold"/>
                                        <p:tgtEl>
                                          <p:spTgt spid="7"/>
                                        </p:tgtEl>
                                        <p:attrNameLst>
                                          <p:attrName>ppt_x</p:attrName>
                                        </p:attrNameLst>
                                      </p:cBhvr>
                                      <p:tavLst>
                                        <p:tav tm="0">
                                          <p:val>
                                            <p:strVal val="#ppt_x"/>
                                          </p:val>
                                        </p:tav>
                                        <p:tav tm="100000">
                                          <p:val>
                                            <p:strVal val="#ppt_x"/>
                                          </p:val>
                                        </p:tav>
                                      </p:tavLst>
                                    </p:anim>
                                    <p:anim calcmode="lin" valueType="num">
                                      <p:cBhvr additive="base">
                                        <p:cTn id="26" dur="2000" fill="hold"/>
                                        <p:tgtEl>
                                          <p:spTgt spid="7"/>
                                        </p:tgtEl>
                                        <p:attrNameLst>
                                          <p:attrName>ppt_y</p:attrName>
                                        </p:attrNameLst>
                                      </p:cBhvr>
                                      <p:tavLst>
                                        <p:tav tm="0">
                                          <p:val>
                                            <p:strVal val="1+#ppt_h/2"/>
                                          </p:val>
                                        </p:tav>
                                        <p:tav tm="100000">
                                          <p:val>
                                            <p:strVal val="#ppt_y"/>
                                          </p:val>
                                        </p:tav>
                                      </p:tavLst>
                                    </p:anim>
                                  </p:childTnLst>
                                </p:cTn>
                              </p:par>
                              <p:par>
                                <p:cTn id="27" presetID="2" presetClass="entr" presetSubtype="4" fill="hold" grpId="0" nodeType="withEffect">
                                  <p:stCondLst>
                                    <p:cond delay="0"/>
                                  </p:stCondLst>
                                  <p:childTnLst>
                                    <p:set>
                                      <p:cBhvr>
                                        <p:cTn id="28" dur="1" fill="hold">
                                          <p:stCondLst>
                                            <p:cond delay="0"/>
                                          </p:stCondLst>
                                        </p:cTn>
                                        <p:tgtEl>
                                          <p:spTgt spid="8"/>
                                        </p:tgtEl>
                                        <p:attrNameLst>
                                          <p:attrName>style.visibility</p:attrName>
                                        </p:attrNameLst>
                                      </p:cBhvr>
                                      <p:to>
                                        <p:strVal val="visible"/>
                                      </p:to>
                                    </p:set>
                                    <p:anim calcmode="lin" valueType="num">
                                      <p:cBhvr additive="base">
                                        <p:cTn id="29" dur="2000" fill="hold"/>
                                        <p:tgtEl>
                                          <p:spTgt spid="8"/>
                                        </p:tgtEl>
                                        <p:attrNameLst>
                                          <p:attrName>ppt_x</p:attrName>
                                        </p:attrNameLst>
                                      </p:cBhvr>
                                      <p:tavLst>
                                        <p:tav tm="0">
                                          <p:val>
                                            <p:strVal val="#ppt_x"/>
                                          </p:val>
                                        </p:tav>
                                        <p:tav tm="100000">
                                          <p:val>
                                            <p:strVal val="#ppt_x"/>
                                          </p:val>
                                        </p:tav>
                                      </p:tavLst>
                                    </p:anim>
                                    <p:anim calcmode="lin" valueType="num">
                                      <p:cBhvr additive="base">
                                        <p:cTn id="30" dur="2000" fill="hold"/>
                                        <p:tgtEl>
                                          <p:spTgt spid="8"/>
                                        </p:tgtEl>
                                        <p:attrNameLst>
                                          <p:attrName>ppt_y</p:attrName>
                                        </p:attrNameLst>
                                      </p:cBhvr>
                                      <p:tavLst>
                                        <p:tav tm="0">
                                          <p:val>
                                            <p:strVal val="1+#ppt_h/2"/>
                                          </p:val>
                                        </p:tav>
                                        <p:tav tm="100000">
                                          <p:val>
                                            <p:strVal val="#ppt_y"/>
                                          </p:val>
                                        </p:tav>
                                      </p:tavLst>
                                    </p:anim>
                                  </p:childTnLst>
                                </p:cTn>
                              </p:par>
                              <p:par>
                                <p:cTn id="31" presetID="2" presetClass="entr" presetSubtype="4" fill="hold" grpId="0" nodeType="withEffect">
                                  <p:stCondLst>
                                    <p:cond delay="0"/>
                                  </p:stCondLst>
                                  <p:childTnLst>
                                    <p:set>
                                      <p:cBhvr>
                                        <p:cTn id="32" dur="1" fill="hold">
                                          <p:stCondLst>
                                            <p:cond delay="0"/>
                                          </p:stCondLst>
                                        </p:cTn>
                                        <p:tgtEl>
                                          <p:spTgt spid="9"/>
                                        </p:tgtEl>
                                        <p:attrNameLst>
                                          <p:attrName>style.visibility</p:attrName>
                                        </p:attrNameLst>
                                      </p:cBhvr>
                                      <p:to>
                                        <p:strVal val="visible"/>
                                      </p:to>
                                    </p:set>
                                    <p:anim calcmode="lin" valueType="num">
                                      <p:cBhvr additive="base">
                                        <p:cTn id="33" dur="2000" fill="hold"/>
                                        <p:tgtEl>
                                          <p:spTgt spid="9"/>
                                        </p:tgtEl>
                                        <p:attrNameLst>
                                          <p:attrName>ppt_x</p:attrName>
                                        </p:attrNameLst>
                                      </p:cBhvr>
                                      <p:tavLst>
                                        <p:tav tm="0">
                                          <p:val>
                                            <p:strVal val="#ppt_x"/>
                                          </p:val>
                                        </p:tav>
                                        <p:tav tm="100000">
                                          <p:val>
                                            <p:strVal val="#ppt_x"/>
                                          </p:val>
                                        </p:tav>
                                      </p:tavLst>
                                    </p:anim>
                                    <p:anim calcmode="lin" valueType="num">
                                      <p:cBhvr additive="base">
                                        <p:cTn id="34" dur="2000" fill="hold"/>
                                        <p:tgtEl>
                                          <p:spTgt spid="9"/>
                                        </p:tgtEl>
                                        <p:attrNameLst>
                                          <p:attrName>ppt_y</p:attrName>
                                        </p:attrNameLst>
                                      </p:cBhvr>
                                      <p:tavLst>
                                        <p:tav tm="0">
                                          <p:val>
                                            <p:strVal val="1+#ppt_h/2"/>
                                          </p:val>
                                        </p:tav>
                                        <p:tav tm="100000">
                                          <p:val>
                                            <p:strVal val="#ppt_y"/>
                                          </p:val>
                                        </p:tav>
                                      </p:tavLst>
                                    </p:anim>
                                  </p:childTnLst>
                                </p:cTn>
                              </p:par>
                              <p:par>
                                <p:cTn id="35" presetID="2" presetClass="entr" presetSubtype="4" fill="hold" grpId="0" nodeType="withEffect">
                                  <p:stCondLst>
                                    <p:cond delay="0"/>
                                  </p:stCondLst>
                                  <p:childTnLst>
                                    <p:set>
                                      <p:cBhvr>
                                        <p:cTn id="36" dur="1" fill="hold">
                                          <p:stCondLst>
                                            <p:cond delay="0"/>
                                          </p:stCondLst>
                                        </p:cTn>
                                        <p:tgtEl>
                                          <p:spTgt spid="10"/>
                                        </p:tgtEl>
                                        <p:attrNameLst>
                                          <p:attrName>style.visibility</p:attrName>
                                        </p:attrNameLst>
                                      </p:cBhvr>
                                      <p:to>
                                        <p:strVal val="visible"/>
                                      </p:to>
                                    </p:set>
                                    <p:anim calcmode="lin" valueType="num">
                                      <p:cBhvr additive="base">
                                        <p:cTn id="37" dur="2000" fill="hold"/>
                                        <p:tgtEl>
                                          <p:spTgt spid="10"/>
                                        </p:tgtEl>
                                        <p:attrNameLst>
                                          <p:attrName>ppt_x</p:attrName>
                                        </p:attrNameLst>
                                      </p:cBhvr>
                                      <p:tavLst>
                                        <p:tav tm="0">
                                          <p:val>
                                            <p:strVal val="#ppt_x"/>
                                          </p:val>
                                        </p:tav>
                                        <p:tav tm="100000">
                                          <p:val>
                                            <p:strVal val="#ppt_x"/>
                                          </p:val>
                                        </p:tav>
                                      </p:tavLst>
                                    </p:anim>
                                    <p:anim calcmode="lin" valueType="num">
                                      <p:cBhvr additive="base">
                                        <p:cTn id="38" dur="2000" fill="hold"/>
                                        <p:tgtEl>
                                          <p:spTgt spid="10"/>
                                        </p:tgtEl>
                                        <p:attrNameLst>
                                          <p:attrName>ppt_y</p:attrName>
                                        </p:attrNameLst>
                                      </p:cBhvr>
                                      <p:tavLst>
                                        <p:tav tm="0">
                                          <p:val>
                                            <p:strVal val="1+#ppt_h/2"/>
                                          </p:val>
                                        </p:tav>
                                        <p:tav tm="100000">
                                          <p:val>
                                            <p:strVal val="#ppt_y"/>
                                          </p:val>
                                        </p:tav>
                                      </p:tavLst>
                                    </p:anim>
                                  </p:childTnLst>
                                </p:cTn>
                              </p:par>
                              <p:par>
                                <p:cTn id="39" presetID="2" presetClass="entr" presetSubtype="4" fill="hold" grpId="0" nodeType="withEffect">
                                  <p:stCondLst>
                                    <p:cond delay="0"/>
                                  </p:stCondLst>
                                  <p:childTnLst>
                                    <p:set>
                                      <p:cBhvr>
                                        <p:cTn id="40" dur="1" fill="hold">
                                          <p:stCondLst>
                                            <p:cond delay="0"/>
                                          </p:stCondLst>
                                        </p:cTn>
                                        <p:tgtEl>
                                          <p:spTgt spid="11"/>
                                        </p:tgtEl>
                                        <p:attrNameLst>
                                          <p:attrName>style.visibility</p:attrName>
                                        </p:attrNameLst>
                                      </p:cBhvr>
                                      <p:to>
                                        <p:strVal val="visible"/>
                                      </p:to>
                                    </p:set>
                                    <p:anim calcmode="lin" valueType="num">
                                      <p:cBhvr additive="base">
                                        <p:cTn id="41" dur="2000" fill="hold"/>
                                        <p:tgtEl>
                                          <p:spTgt spid="11"/>
                                        </p:tgtEl>
                                        <p:attrNameLst>
                                          <p:attrName>ppt_x</p:attrName>
                                        </p:attrNameLst>
                                      </p:cBhvr>
                                      <p:tavLst>
                                        <p:tav tm="0">
                                          <p:val>
                                            <p:strVal val="#ppt_x"/>
                                          </p:val>
                                        </p:tav>
                                        <p:tav tm="100000">
                                          <p:val>
                                            <p:strVal val="#ppt_x"/>
                                          </p:val>
                                        </p:tav>
                                      </p:tavLst>
                                    </p:anim>
                                    <p:anim calcmode="lin" valueType="num">
                                      <p:cBhvr additive="base">
                                        <p:cTn id="42" dur="2000" fill="hold"/>
                                        <p:tgtEl>
                                          <p:spTgt spid="11"/>
                                        </p:tgtEl>
                                        <p:attrNameLst>
                                          <p:attrName>ppt_y</p:attrName>
                                        </p:attrNameLst>
                                      </p:cBhvr>
                                      <p:tavLst>
                                        <p:tav tm="0">
                                          <p:val>
                                            <p:strVal val="1+#ppt_h/2"/>
                                          </p:val>
                                        </p:tav>
                                        <p:tav tm="100000">
                                          <p:val>
                                            <p:strVal val="#ppt_y"/>
                                          </p:val>
                                        </p:tav>
                                      </p:tavLst>
                                    </p:anim>
                                  </p:childTnLst>
                                </p:cTn>
                              </p:par>
                              <p:par>
                                <p:cTn id="43" presetID="2" presetClass="entr" presetSubtype="4" fill="hold" grpId="0" nodeType="withEffect">
                                  <p:stCondLst>
                                    <p:cond delay="0"/>
                                  </p:stCondLst>
                                  <p:childTnLst>
                                    <p:set>
                                      <p:cBhvr>
                                        <p:cTn id="44" dur="1" fill="hold">
                                          <p:stCondLst>
                                            <p:cond delay="0"/>
                                          </p:stCondLst>
                                        </p:cTn>
                                        <p:tgtEl>
                                          <p:spTgt spid="12"/>
                                        </p:tgtEl>
                                        <p:attrNameLst>
                                          <p:attrName>style.visibility</p:attrName>
                                        </p:attrNameLst>
                                      </p:cBhvr>
                                      <p:to>
                                        <p:strVal val="visible"/>
                                      </p:to>
                                    </p:set>
                                    <p:anim calcmode="lin" valueType="num">
                                      <p:cBhvr additive="base">
                                        <p:cTn id="45" dur="2000" fill="hold"/>
                                        <p:tgtEl>
                                          <p:spTgt spid="12"/>
                                        </p:tgtEl>
                                        <p:attrNameLst>
                                          <p:attrName>ppt_x</p:attrName>
                                        </p:attrNameLst>
                                      </p:cBhvr>
                                      <p:tavLst>
                                        <p:tav tm="0">
                                          <p:val>
                                            <p:strVal val="#ppt_x"/>
                                          </p:val>
                                        </p:tav>
                                        <p:tav tm="100000">
                                          <p:val>
                                            <p:strVal val="#ppt_x"/>
                                          </p:val>
                                        </p:tav>
                                      </p:tavLst>
                                    </p:anim>
                                    <p:anim calcmode="lin" valueType="num">
                                      <p:cBhvr additive="base">
                                        <p:cTn id="46" dur="2000" fill="hold"/>
                                        <p:tgtEl>
                                          <p:spTgt spid="12"/>
                                        </p:tgtEl>
                                        <p:attrNameLst>
                                          <p:attrName>ppt_y</p:attrName>
                                        </p:attrNameLst>
                                      </p:cBhvr>
                                      <p:tavLst>
                                        <p:tav tm="0">
                                          <p:val>
                                            <p:strVal val="1+#ppt_h/2"/>
                                          </p:val>
                                        </p:tav>
                                        <p:tav tm="100000">
                                          <p:val>
                                            <p:strVal val="#ppt_y"/>
                                          </p:val>
                                        </p:tav>
                                      </p:tavLst>
                                    </p:anim>
                                  </p:childTnLst>
                                </p:cTn>
                              </p:par>
                              <p:par>
                                <p:cTn id="47" presetID="2" presetClass="entr" presetSubtype="4" fill="hold" grpId="0" nodeType="withEffect">
                                  <p:stCondLst>
                                    <p:cond delay="0"/>
                                  </p:stCondLst>
                                  <p:childTnLst>
                                    <p:set>
                                      <p:cBhvr>
                                        <p:cTn id="48" dur="1" fill="hold">
                                          <p:stCondLst>
                                            <p:cond delay="0"/>
                                          </p:stCondLst>
                                        </p:cTn>
                                        <p:tgtEl>
                                          <p:spTgt spid="13"/>
                                        </p:tgtEl>
                                        <p:attrNameLst>
                                          <p:attrName>style.visibility</p:attrName>
                                        </p:attrNameLst>
                                      </p:cBhvr>
                                      <p:to>
                                        <p:strVal val="visible"/>
                                      </p:to>
                                    </p:set>
                                    <p:anim calcmode="lin" valueType="num">
                                      <p:cBhvr additive="base">
                                        <p:cTn id="49" dur="2000" fill="hold"/>
                                        <p:tgtEl>
                                          <p:spTgt spid="13"/>
                                        </p:tgtEl>
                                        <p:attrNameLst>
                                          <p:attrName>ppt_x</p:attrName>
                                        </p:attrNameLst>
                                      </p:cBhvr>
                                      <p:tavLst>
                                        <p:tav tm="0">
                                          <p:val>
                                            <p:strVal val="#ppt_x"/>
                                          </p:val>
                                        </p:tav>
                                        <p:tav tm="100000">
                                          <p:val>
                                            <p:strVal val="#ppt_x"/>
                                          </p:val>
                                        </p:tav>
                                      </p:tavLst>
                                    </p:anim>
                                    <p:anim calcmode="lin" valueType="num">
                                      <p:cBhvr additive="base">
                                        <p:cTn id="50" dur="2000" fill="hold"/>
                                        <p:tgtEl>
                                          <p:spTgt spid="13"/>
                                        </p:tgtEl>
                                        <p:attrNameLst>
                                          <p:attrName>ppt_y</p:attrName>
                                        </p:attrNameLst>
                                      </p:cBhvr>
                                      <p:tavLst>
                                        <p:tav tm="0">
                                          <p:val>
                                            <p:strVal val="1+#ppt_h/2"/>
                                          </p:val>
                                        </p:tav>
                                        <p:tav tm="100000">
                                          <p:val>
                                            <p:strVal val="#ppt_y"/>
                                          </p:val>
                                        </p:tav>
                                      </p:tavLst>
                                    </p:anim>
                                  </p:childTnLst>
                                </p:cTn>
                              </p:par>
                              <p:par>
                                <p:cTn id="51" presetID="2" presetClass="entr" presetSubtype="4" fill="hold" grpId="0" nodeType="withEffect">
                                  <p:stCondLst>
                                    <p:cond delay="0"/>
                                  </p:stCondLst>
                                  <p:childTnLst>
                                    <p:set>
                                      <p:cBhvr>
                                        <p:cTn id="52" dur="1" fill="hold">
                                          <p:stCondLst>
                                            <p:cond delay="0"/>
                                          </p:stCondLst>
                                        </p:cTn>
                                        <p:tgtEl>
                                          <p:spTgt spid="14"/>
                                        </p:tgtEl>
                                        <p:attrNameLst>
                                          <p:attrName>style.visibility</p:attrName>
                                        </p:attrNameLst>
                                      </p:cBhvr>
                                      <p:to>
                                        <p:strVal val="visible"/>
                                      </p:to>
                                    </p:set>
                                    <p:anim calcmode="lin" valueType="num">
                                      <p:cBhvr additive="base">
                                        <p:cTn id="53" dur="2000" fill="hold"/>
                                        <p:tgtEl>
                                          <p:spTgt spid="14"/>
                                        </p:tgtEl>
                                        <p:attrNameLst>
                                          <p:attrName>ppt_x</p:attrName>
                                        </p:attrNameLst>
                                      </p:cBhvr>
                                      <p:tavLst>
                                        <p:tav tm="0">
                                          <p:val>
                                            <p:strVal val="#ppt_x"/>
                                          </p:val>
                                        </p:tav>
                                        <p:tav tm="100000">
                                          <p:val>
                                            <p:strVal val="#ppt_x"/>
                                          </p:val>
                                        </p:tav>
                                      </p:tavLst>
                                    </p:anim>
                                    <p:anim calcmode="lin" valueType="num">
                                      <p:cBhvr additive="base">
                                        <p:cTn id="54" dur="2000" fill="hold"/>
                                        <p:tgtEl>
                                          <p:spTgt spid="14"/>
                                        </p:tgtEl>
                                        <p:attrNameLst>
                                          <p:attrName>ppt_y</p:attrName>
                                        </p:attrNameLst>
                                      </p:cBhvr>
                                      <p:tavLst>
                                        <p:tav tm="0">
                                          <p:val>
                                            <p:strVal val="1+#ppt_h/2"/>
                                          </p:val>
                                        </p:tav>
                                        <p:tav tm="100000">
                                          <p:val>
                                            <p:strVal val="#ppt_y"/>
                                          </p:val>
                                        </p:tav>
                                      </p:tavLst>
                                    </p:anim>
                                  </p:childTnLst>
                                </p:cTn>
                              </p:par>
                              <p:par>
                                <p:cTn id="55" presetID="2" presetClass="entr" presetSubtype="4" fill="hold" grpId="0" nodeType="withEffect">
                                  <p:stCondLst>
                                    <p:cond delay="0"/>
                                  </p:stCondLst>
                                  <p:childTnLst>
                                    <p:set>
                                      <p:cBhvr>
                                        <p:cTn id="56" dur="1" fill="hold">
                                          <p:stCondLst>
                                            <p:cond delay="0"/>
                                          </p:stCondLst>
                                        </p:cTn>
                                        <p:tgtEl>
                                          <p:spTgt spid="15"/>
                                        </p:tgtEl>
                                        <p:attrNameLst>
                                          <p:attrName>style.visibility</p:attrName>
                                        </p:attrNameLst>
                                      </p:cBhvr>
                                      <p:to>
                                        <p:strVal val="visible"/>
                                      </p:to>
                                    </p:set>
                                    <p:anim calcmode="lin" valueType="num">
                                      <p:cBhvr additive="base">
                                        <p:cTn id="57" dur="2000" fill="hold"/>
                                        <p:tgtEl>
                                          <p:spTgt spid="15"/>
                                        </p:tgtEl>
                                        <p:attrNameLst>
                                          <p:attrName>ppt_x</p:attrName>
                                        </p:attrNameLst>
                                      </p:cBhvr>
                                      <p:tavLst>
                                        <p:tav tm="0">
                                          <p:val>
                                            <p:strVal val="#ppt_x"/>
                                          </p:val>
                                        </p:tav>
                                        <p:tav tm="100000">
                                          <p:val>
                                            <p:strVal val="#ppt_x"/>
                                          </p:val>
                                        </p:tav>
                                      </p:tavLst>
                                    </p:anim>
                                    <p:anim calcmode="lin" valueType="num">
                                      <p:cBhvr additive="base">
                                        <p:cTn id="58" dur="2000" fill="hold"/>
                                        <p:tgtEl>
                                          <p:spTgt spid="15"/>
                                        </p:tgtEl>
                                        <p:attrNameLst>
                                          <p:attrName>ppt_y</p:attrName>
                                        </p:attrNameLst>
                                      </p:cBhvr>
                                      <p:tavLst>
                                        <p:tav tm="0">
                                          <p:val>
                                            <p:strVal val="1+#ppt_h/2"/>
                                          </p:val>
                                        </p:tav>
                                        <p:tav tm="100000">
                                          <p:val>
                                            <p:strVal val="#ppt_y"/>
                                          </p:val>
                                        </p:tav>
                                      </p:tavLst>
                                    </p:anim>
                                  </p:childTnLst>
                                </p:cTn>
                              </p:par>
                              <p:par>
                                <p:cTn id="59" presetID="2" presetClass="entr" presetSubtype="4" fill="hold" grpId="0" nodeType="withEffect">
                                  <p:stCondLst>
                                    <p:cond delay="0"/>
                                  </p:stCondLst>
                                  <p:childTnLst>
                                    <p:set>
                                      <p:cBhvr>
                                        <p:cTn id="60" dur="1" fill="hold">
                                          <p:stCondLst>
                                            <p:cond delay="0"/>
                                          </p:stCondLst>
                                        </p:cTn>
                                        <p:tgtEl>
                                          <p:spTgt spid="16"/>
                                        </p:tgtEl>
                                        <p:attrNameLst>
                                          <p:attrName>style.visibility</p:attrName>
                                        </p:attrNameLst>
                                      </p:cBhvr>
                                      <p:to>
                                        <p:strVal val="visible"/>
                                      </p:to>
                                    </p:set>
                                    <p:anim calcmode="lin" valueType="num">
                                      <p:cBhvr additive="base">
                                        <p:cTn id="61" dur="2000" fill="hold"/>
                                        <p:tgtEl>
                                          <p:spTgt spid="16"/>
                                        </p:tgtEl>
                                        <p:attrNameLst>
                                          <p:attrName>ppt_x</p:attrName>
                                        </p:attrNameLst>
                                      </p:cBhvr>
                                      <p:tavLst>
                                        <p:tav tm="0">
                                          <p:val>
                                            <p:strVal val="#ppt_x"/>
                                          </p:val>
                                        </p:tav>
                                        <p:tav tm="100000">
                                          <p:val>
                                            <p:strVal val="#ppt_x"/>
                                          </p:val>
                                        </p:tav>
                                      </p:tavLst>
                                    </p:anim>
                                    <p:anim calcmode="lin" valueType="num">
                                      <p:cBhvr additive="base">
                                        <p:cTn id="62" dur="2000" fill="hold"/>
                                        <p:tgtEl>
                                          <p:spTgt spid="16"/>
                                        </p:tgtEl>
                                        <p:attrNameLst>
                                          <p:attrName>ppt_y</p:attrName>
                                        </p:attrNameLst>
                                      </p:cBhvr>
                                      <p:tavLst>
                                        <p:tav tm="0">
                                          <p:val>
                                            <p:strVal val="1+#ppt_h/2"/>
                                          </p:val>
                                        </p:tav>
                                        <p:tav tm="100000">
                                          <p:val>
                                            <p:strVal val="#ppt_y"/>
                                          </p:val>
                                        </p:tav>
                                      </p:tavLst>
                                    </p:anim>
                                  </p:childTnLst>
                                </p:cTn>
                              </p:par>
                              <p:par>
                                <p:cTn id="63" presetID="2" presetClass="entr" presetSubtype="4" fill="hold" grpId="0" nodeType="withEffect">
                                  <p:stCondLst>
                                    <p:cond delay="0"/>
                                  </p:stCondLst>
                                  <p:childTnLst>
                                    <p:set>
                                      <p:cBhvr>
                                        <p:cTn id="64" dur="1" fill="hold">
                                          <p:stCondLst>
                                            <p:cond delay="0"/>
                                          </p:stCondLst>
                                        </p:cTn>
                                        <p:tgtEl>
                                          <p:spTgt spid="17"/>
                                        </p:tgtEl>
                                        <p:attrNameLst>
                                          <p:attrName>style.visibility</p:attrName>
                                        </p:attrNameLst>
                                      </p:cBhvr>
                                      <p:to>
                                        <p:strVal val="visible"/>
                                      </p:to>
                                    </p:set>
                                    <p:anim calcmode="lin" valueType="num">
                                      <p:cBhvr additive="base">
                                        <p:cTn id="65" dur="2000" fill="hold"/>
                                        <p:tgtEl>
                                          <p:spTgt spid="17"/>
                                        </p:tgtEl>
                                        <p:attrNameLst>
                                          <p:attrName>ppt_x</p:attrName>
                                        </p:attrNameLst>
                                      </p:cBhvr>
                                      <p:tavLst>
                                        <p:tav tm="0">
                                          <p:val>
                                            <p:strVal val="#ppt_x"/>
                                          </p:val>
                                        </p:tav>
                                        <p:tav tm="100000">
                                          <p:val>
                                            <p:strVal val="#ppt_x"/>
                                          </p:val>
                                        </p:tav>
                                      </p:tavLst>
                                    </p:anim>
                                    <p:anim calcmode="lin" valueType="num">
                                      <p:cBhvr additive="base">
                                        <p:cTn id="66" dur="2000" fill="hold"/>
                                        <p:tgtEl>
                                          <p:spTgt spid="17"/>
                                        </p:tgtEl>
                                        <p:attrNameLst>
                                          <p:attrName>ppt_y</p:attrName>
                                        </p:attrNameLst>
                                      </p:cBhvr>
                                      <p:tavLst>
                                        <p:tav tm="0">
                                          <p:val>
                                            <p:strVal val="1+#ppt_h/2"/>
                                          </p:val>
                                        </p:tav>
                                        <p:tav tm="100000">
                                          <p:val>
                                            <p:strVal val="#ppt_y"/>
                                          </p:val>
                                        </p:tav>
                                      </p:tavLst>
                                    </p:anim>
                                  </p:childTnLst>
                                </p:cTn>
                              </p:par>
                              <p:par>
                                <p:cTn id="67" presetID="2" presetClass="entr" presetSubtype="4" fill="hold" grpId="0" nodeType="withEffect">
                                  <p:stCondLst>
                                    <p:cond delay="0"/>
                                  </p:stCondLst>
                                  <p:childTnLst>
                                    <p:set>
                                      <p:cBhvr>
                                        <p:cTn id="68" dur="1" fill="hold">
                                          <p:stCondLst>
                                            <p:cond delay="0"/>
                                          </p:stCondLst>
                                        </p:cTn>
                                        <p:tgtEl>
                                          <p:spTgt spid="18"/>
                                        </p:tgtEl>
                                        <p:attrNameLst>
                                          <p:attrName>style.visibility</p:attrName>
                                        </p:attrNameLst>
                                      </p:cBhvr>
                                      <p:to>
                                        <p:strVal val="visible"/>
                                      </p:to>
                                    </p:set>
                                    <p:anim calcmode="lin" valueType="num">
                                      <p:cBhvr additive="base">
                                        <p:cTn id="69" dur="2000" fill="hold"/>
                                        <p:tgtEl>
                                          <p:spTgt spid="18"/>
                                        </p:tgtEl>
                                        <p:attrNameLst>
                                          <p:attrName>ppt_x</p:attrName>
                                        </p:attrNameLst>
                                      </p:cBhvr>
                                      <p:tavLst>
                                        <p:tav tm="0">
                                          <p:val>
                                            <p:strVal val="#ppt_x"/>
                                          </p:val>
                                        </p:tav>
                                        <p:tav tm="100000">
                                          <p:val>
                                            <p:strVal val="#ppt_x"/>
                                          </p:val>
                                        </p:tav>
                                      </p:tavLst>
                                    </p:anim>
                                    <p:anim calcmode="lin" valueType="num">
                                      <p:cBhvr additive="base">
                                        <p:cTn id="70" dur="2000" fill="hold"/>
                                        <p:tgtEl>
                                          <p:spTgt spid="18"/>
                                        </p:tgtEl>
                                        <p:attrNameLst>
                                          <p:attrName>ppt_y</p:attrName>
                                        </p:attrNameLst>
                                      </p:cBhvr>
                                      <p:tavLst>
                                        <p:tav tm="0">
                                          <p:val>
                                            <p:strVal val="1+#ppt_h/2"/>
                                          </p:val>
                                        </p:tav>
                                        <p:tav tm="100000">
                                          <p:val>
                                            <p:strVal val="#ppt_y"/>
                                          </p:val>
                                        </p:tav>
                                      </p:tavLst>
                                    </p:anim>
                                  </p:childTnLst>
                                </p:cTn>
                              </p:par>
                              <p:par>
                                <p:cTn id="71" presetID="2" presetClass="entr" presetSubtype="4" fill="hold" grpId="0" nodeType="withEffect">
                                  <p:stCondLst>
                                    <p:cond delay="0"/>
                                  </p:stCondLst>
                                  <p:childTnLst>
                                    <p:set>
                                      <p:cBhvr>
                                        <p:cTn id="72" dur="1" fill="hold">
                                          <p:stCondLst>
                                            <p:cond delay="0"/>
                                          </p:stCondLst>
                                        </p:cTn>
                                        <p:tgtEl>
                                          <p:spTgt spid="19"/>
                                        </p:tgtEl>
                                        <p:attrNameLst>
                                          <p:attrName>style.visibility</p:attrName>
                                        </p:attrNameLst>
                                      </p:cBhvr>
                                      <p:to>
                                        <p:strVal val="visible"/>
                                      </p:to>
                                    </p:set>
                                    <p:anim calcmode="lin" valueType="num">
                                      <p:cBhvr additive="base">
                                        <p:cTn id="73" dur="2000" fill="hold"/>
                                        <p:tgtEl>
                                          <p:spTgt spid="19"/>
                                        </p:tgtEl>
                                        <p:attrNameLst>
                                          <p:attrName>ppt_x</p:attrName>
                                        </p:attrNameLst>
                                      </p:cBhvr>
                                      <p:tavLst>
                                        <p:tav tm="0">
                                          <p:val>
                                            <p:strVal val="#ppt_x"/>
                                          </p:val>
                                        </p:tav>
                                        <p:tav tm="100000">
                                          <p:val>
                                            <p:strVal val="#ppt_x"/>
                                          </p:val>
                                        </p:tav>
                                      </p:tavLst>
                                    </p:anim>
                                    <p:anim calcmode="lin" valueType="num">
                                      <p:cBhvr additive="base">
                                        <p:cTn id="74" dur="2000" fill="hold"/>
                                        <p:tgtEl>
                                          <p:spTgt spid="19"/>
                                        </p:tgtEl>
                                        <p:attrNameLst>
                                          <p:attrName>ppt_y</p:attrName>
                                        </p:attrNameLst>
                                      </p:cBhvr>
                                      <p:tavLst>
                                        <p:tav tm="0">
                                          <p:val>
                                            <p:strVal val="1+#ppt_h/2"/>
                                          </p:val>
                                        </p:tav>
                                        <p:tav tm="100000">
                                          <p:val>
                                            <p:strVal val="#ppt_y"/>
                                          </p:val>
                                        </p:tav>
                                      </p:tavLst>
                                    </p:anim>
                                  </p:childTnLst>
                                </p:cTn>
                              </p:par>
                              <p:par>
                                <p:cTn id="75" presetID="2" presetClass="entr" presetSubtype="4" fill="hold" grpId="0" nodeType="withEffect">
                                  <p:stCondLst>
                                    <p:cond delay="0"/>
                                  </p:stCondLst>
                                  <p:childTnLst>
                                    <p:set>
                                      <p:cBhvr>
                                        <p:cTn id="76" dur="1" fill="hold">
                                          <p:stCondLst>
                                            <p:cond delay="0"/>
                                          </p:stCondLst>
                                        </p:cTn>
                                        <p:tgtEl>
                                          <p:spTgt spid="20"/>
                                        </p:tgtEl>
                                        <p:attrNameLst>
                                          <p:attrName>style.visibility</p:attrName>
                                        </p:attrNameLst>
                                      </p:cBhvr>
                                      <p:to>
                                        <p:strVal val="visible"/>
                                      </p:to>
                                    </p:set>
                                    <p:anim calcmode="lin" valueType="num">
                                      <p:cBhvr additive="base">
                                        <p:cTn id="77" dur="2000" fill="hold"/>
                                        <p:tgtEl>
                                          <p:spTgt spid="20"/>
                                        </p:tgtEl>
                                        <p:attrNameLst>
                                          <p:attrName>ppt_x</p:attrName>
                                        </p:attrNameLst>
                                      </p:cBhvr>
                                      <p:tavLst>
                                        <p:tav tm="0">
                                          <p:val>
                                            <p:strVal val="#ppt_x"/>
                                          </p:val>
                                        </p:tav>
                                        <p:tav tm="100000">
                                          <p:val>
                                            <p:strVal val="#ppt_x"/>
                                          </p:val>
                                        </p:tav>
                                      </p:tavLst>
                                    </p:anim>
                                    <p:anim calcmode="lin" valueType="num">
                                      <p:cBhvr additive="base">
                                        <p:cTn id="78" dur="2000" fill="hold"/>
                                        <p:tgtEl>
                                          <p:spTgt spid="20"/>
                                        </p:tgtEl>
                                        <p:attrNameLst>
                                          <p:attrName>ppt_y</p:attrName>
                                        </p:attrNameLst>
                                      </p:cBhvr>
                                      <p:tavLst>
                                        <p:tav tm="0">
                                          <p:val>
                                            <p:strVal val="1+#ppt_h/2"/>
                                          </p:val>
                                        </p:tav>
                                        <p:tav tm="100000">
                                          <p:val>
                                            <p:strVal val="#ppt_y"/>
                                          </p:val>
                                        </p:tav>
                                      </p:tavLst>
                                    </p:anim>
                                  </p:childTnLst>
                                </p:cTn>
                              </p:par>
                              <p:par>
                                <p:cTn id="79" presetID="2" presetClass="entr" presetSubtype="4" fill="hold" grpId="0" nodeType="withEffect">
                                  <p:stCondLst>
                                    <p:cond delay="0"/>
                                  </p:stCondLst>
                                  <p:childTnLst>
                                    <p:set>
                                      <p:cBhvr>
                                        <p:cTn id="80" dur="1" fill="hold">
                                          <p:stCondLst>
                                            <p:cond delay="0"/>
                                          </p:stCondLst>
                                        </p:cTn>
                                        <p:tgtEl>
                                          <p:spTgt spid="21"/>
                                        </p:tgtEl>
                                        <p:attrNameLst>
                                          <p:attrName>style.visibility</p:attrName>
                                        </p:attrNameLst>
                                      </p:cBhvr>
                                      <p:to>
                                        <p:strVal val="visible"/>
                                      </p:to>
                                    </p:set>
                                    <p:anim calcmode="lin" valueType="num">
                                      <p:cBhvr additive="base">
                                        <p:cTn id="81" dur="2000" fill="hold"/>
                                        <p:tgtEl>
                                          <p:spTgt spid="21"/>
                                        </p:tgtEl>
                                        <p:attrNameLst>
                                          <p:attrName>ppt_x</p:attrName>
                                        </p:attrNameLst>
                                      </p:cBhvr>
                                      <p:tavLst>
                                        <p:tav tm="0">
                                          <p:val>
                                            <p:strVal val="#ppt_x"/>
                                          </p:val>
                                        </p:tav>
                                        <p:tav tm="100000">
                                          <p:val>
                                            <p:strVal val="#ppt_x"/>
                                          </p:val>
                                        </p:tav>
                                      </p:tavLst>
                                    </p:anim>
                                    <p:anim calcmode="lin" valueType="num">
                                      <p:cBhvr additive="base">
                                        <p:cTn id="82" dur="2000" fill="hold"/>
                                        <p:tgtEl>
                                          <p:spTgt spid="21"/>
                                        </p:tgtEl>
                                        <p:attrNameLst>
                                          <p:attrName>ppt_y</p:attrName>
                                        </p:attrNameLst>
                                      </p:cBhvr>
                                      <p:tavLst>
                                        <p:tav tm="0">
                                          <p:val>
                                            <p:strVal val="1+#ppt_h/2"/>
                                          </p:val>
                                        </p:tav>
                                        <p:tav tm="100000">
                                          <p:val>
                                            <p:strVal val="#ppt_y"/>
                                          </p:val>
                                        </p:tav>
                                      </p:tavLst>
                                    </p:anim>
                                  </p:childTnLst>
                                </p:cTn>
                              </p:par>
                              <p:par>
                                <p:cTn id="83" presetID="2" presetClass="entr" presetSubtype="4" fill="hold" grpId="0" nodeType="withEffect">
                                  <p:stCondLst>
                                    <p:cond delay="0"/>
                                  </p:stCondLst>
                                  <p:childTnLst>
                                    <p:set>
                                      <p:cBhvr>
                                        <p:cTn id="84" dur="1" fill="hold">
                                          <p:stCondLst>
                                            <p:cond delay="0"/>
                                          </p:stCondLst>
                                        </p:cTn>
                                        <p:tgtEl>
                                          <p:spTgt spid="22"/>
                                        </p:tgtEl>
                                        <p:attrNameLst>
                                          <p:attrName>style.visibility</p:attrName>
                                        </p:attrNameLst>
                                      </p:cBhvr>
                                      <p:to>
                                        <p:strVal val="visible"/>
                                      </p:to>
                                    </p:set>
                                    <p:anim calcmode="lin" valueType="num">
                                      <p:cBhvr additive="base">
                                        <p:cTn id="85" dur="2000" fill="hold"/>
                                        <p:tgtEl>
                                          <p:spTgt spid="22"/>
                                        </p:tgtEl>
                                        <p:attrNameLst>
                                          <p:attrName>ppt_x</p:attrName>
                                        </p:attrNameLst>
                                      </p:cBhvr>
                                      <p:tavLst>
                                        <p:tav tm="0">
                                          <p:val>
                                            <p:strVal val="#ppt_x"/>
                                          </p:val>
                                        </p:tav>
                                        <p:tav tm="100000">
                                          <p:val>
                                            <p:strVal val="#ppt_x"/>
                                          </p:val>
                                        </p:tav>
                                      </p:tavLst>
                                    </p:anim>
                                    <p:anim calcmode="lin" valueType="num">
                                      <p:cBhvr additive="base">
                                        <p:cTn id="86" dur="2000" fill="hold"/>
                                        <p:tgtEl>
                                          <p:spTgt spid="22"/>
                                        </p:tgtEl>
                                        <p:attrNameLst>
                                          <p:attrName>ppt_y</p:attrName>
                                        </p:attrNameLst>
                                      </p:cBhvr>
                                      <p:tavLst>
                                        <p:tav tm="0">
                                          <p:val>
                                            <p:strVal val="1+#ppt_h/2"/>
                                          </p:val>
                                        </p:tav>
                                        <p:tav tm="100000">
                                          <p:val>
                                            <p:strVal val="#ppt_y"/>
                                          </p:val>
                                        </p:tav>
                                      </p:tavLst>
                                    </p:anim>
                                  </p:childTnLst>
                                </p:cTn>
                              </p:par>
                              <p:par>
                                <p:cTn id="87" presetID="2" presetClass="entr" presetSubtype="4" fill="hold" grpId="0" nodeType="withEffect">
                                  <p:stCondLst>
                                    <p:cond delay="0"/>
                                  </p:stCondLst>
                                  <p:childTnLst>
                                    <p:set>
                                      <p:cBhvr>
                                        <p:cTn id="88" dur="1" fill="hold">
                                          <p:stCondLst>
                                            <p:cond delay="0"/>
                                          </p:stCondLst>
                                        </p:cTn>
                                        <p:tgtEl>
                                          <p:spTgt spid="23"/>
                                        </p:tgtEl>
                                        <p:attrNameLst>
                                          <p:attrName>style.visibility</p:attrName>
                                        </p:attrNameLst>
                                      </p:cBhvr>
                                      <p:to>
                                        <p:strVal val="visible"/>
                                      </p:to>
                                    </p:set>
                                    <p:anim calcmode="lin" valueType="num">
                                      <p:cBhvr additive="base">
                                        <p:cTn id="89" dur="2000" fill="hold"/>
                                        <p:tgtEl>
                                          <p:spTgt spid="23"/>
                                        </p:tgtEl>
                                        <p:attrNameLst>
                                          <p:attrName>ppt_x</p:attrName>
                                        </p:attrNameLst>
                                      </p:cBhvr>
                                      <p:tavLst>
                                        <p:tav tm="0">
                                          <p:val>
                                            <p:strVal val="#ppt_x"/>
                                          </p:val>
                                        </p:tav>
                                        <p:tav tm="100000">
                                          <p:val>
                                            <p:strVal val="#ppt_x"/>
                                          </p:val>
                                        </p:tav>
                                      </p:tavLst>
                                    </p:anim>
                                    <p:anim calcmode="lin" valueType="num">
                                      <p:cBhvr additive="base">
                                        <p:cTn id="90" dur="2000" fill="hold"/>
                                        <p:tgtEl>
                                          <p:spTgt spid="23"/>
                                        </p:tgtEl>
                                        <p:attrNameLst>
                                          <p:attrName>ppt_y</p:attrName>
                                        </p:attrNameLst>
                                      </p:cBhvr>
                                      <p:tavLst>
                                        <p:tav tm="0">
                                          <p:val>
                                            <p:strVal val="1+#ppt_h/2"/>
                                          </p:val>
                                        </p:tav>
                                        <p:tav tm="100000">
                                          <p:val>
                                            <p:strVal val="#ppt_y"/>
                                          </p:val>
                                        </p:tav>
                                      </p:tavLst>
                                    </p:anim>
                                  </p:childTnLst>
                                </p:cTn>
                              </p:par>
                              <p:par>
                                <p:cTn id="91" presetID="2" presetClass="entr" presetSubtype="4" fill="hold" grpId="0" nodeType="withEffect">
                                  <p:stCondLst>
                                    <p:cond delay="0"/>
                                  </p:stCondLst>
                                  <p:childTnLst>
                                    <p:set>
                                      <p:cBhvr>
                                        <p:cTn id="92" dur="1" fill="hold">
                                          <p:stCondLst>
                                            <p:cond delay="0"/>
                                          </p:stCondLst>
                                        </p:cTn>
                                        <p:tgtEl>
                                          <p:spTgt spid="24"/>
                                        </p:tgtEl>
                                        <p:attrNameLst>
                                          <p:attrName>style.visibility</p:attrName>
                                        </p:attrNameLst>
                                      </p:cBhvr>
                                      <p:to>
                                        <p:strVal val="visible"/>
                                      </p:to>
                                    </p:set>
                                    <p:anim calcmode="lin" valueType="num">
                                      <p:cBhvr additive="base">
                                        <p:cTn id="93" dur="2000" fill="hold"/>
                                        <p:tgtEl>
                                          <p:spTgt spid="24"/>
                                        </p:tgtEl>
                                        <p:attrNameLst>
                                          <p:attrName>ppt_x</p:attrName>
                                        </p:attrNameLst>
                                      </p:cBhvr>
                                      <p:tavLst>
                                        <p:tav tm="0">
                                          <p:val>
                                            <p:strVal val="#ppt_x"/>
                                          </p:val>
                                        </p:tav>
                                        <p:tav tm="100000">
                                          <p:val>
                                            <p:strVal val="#ppt_x"/>
                                          </p:val>
                                        </p:tav>
                                      </p:tavLst>
                                    </p:anim>
                                    <p:anim calcmode="lin" valueType="num">
                                      <p:cBhvr additive="base">
                                        <p:cTn id="94" dur="2000" fill="hold"/>
                                        <p:tgtEl>
                                          <p:spTgt spid="24"/>
                                        </p:tgtEl>
                                        <p:attrNameLst>
                                          <p:attrName>ppt_y</p:attrName>
                                        </p:attrNameLst>
                                      </p:cBhvr>
                                      <p:tavLst>
                                        <p:tav tm="0">
                                          <p:val>
                                            <p:strVal val="1+#ppt_h/2"/>
                                          </p:val>
                                        </p:tav>
                                        <p:tav tm="100000">
                                          <p:val>
                                            <p:strVal val="#ppt_y"/>
                                          </p:val>
                                        </p:tav>
                                      </p:tavLst>
                                    </p:anim>
                                  </p:childTnLst>
                                </p:cTn>
                              </p:par>
                              <p:par>
                                <p:cTn id="95" presetID="2" presetClass="entr" presetSubtype="4" fill="hold" grpId="0" nodeType="withEffect">
                                  <p:stCondLst>
                                    <p:cond delay="0"/>
                                  </p:stCondLst>
                                  <p:childTnLst>
                                    <p:set>
                                      <p:cBhvr>
                                        <p:cTn id="96" dur="1" fill="hold">
                                          <p:stCondLst>
                                            <p:cond delay="0"/>
                                          </p:stCondLst>
                                        </p:cTn>
                                        <p:tgtEl>
                                          <p:spTgt spid="25"/>
                                        </p:tgtEl>
                                        <p:attrNameLst>
                                          <p:attrName>style.visibility</p:attrName>
                                        </p:attrNameLst>
                                      </p:cBhvr>
                                      <p:to>
                                        <p:strVal val="visible"/>
                                      </p:to>
                                    </p:set>
                                    <p:anim calcmode="lin" valueType="num">
                                      <p:cBhvr additive="base">
                                        <p:cTn id="97" dur="2000" fill="hold"/>
                                        <p:tgtEl>
                                          <p:spTgt spid="25"/>
                                        </p:tgtEl>
                                        <p:attrNameLst>
                                          <p:attrName>ppt_x</p:attrName>
                                        </p:attrNameLst>
                                      </p:cBhvr>
                                      <p:tavLst>
                                        <p:tav tm="0">
                                          <p:val>
                                            <p:strVal val="#ppt_x"/>
                                          </p:val>
                                        </p:tav>
                                        <p:tav tm="100000">
                                          <p:val>
                                            <p:strVal val="#ppt_x"/>
                                          </p:val>
                                        </p:tav>
                                      </p:tavLst>
                                    </p:anim>
                                    <p:anim calcmode="lin" valueType="num">
                                      <p:cBhvr additive="base">
                                        <p:cTn id="98" dur="2000" fill="hold"/>
                                        <p:tgtEl>
                                          <p:spTgt spid="25"/>
                                        </p:tgtEl>
                                        <p:attrNameLst>
                                          <p:attrName>ppt_y</p:attrName>
                                        </p:attrNameLst>
                                      </p:cBhvr>
                                      <p:tavLst>
                                        <p:tav tm="0">
                                          <p:val>
                                            <p:strVal val="1+#ppt_h/2"/>
                                          </p:val>
                                        </p:tav>
                                        <p:tav tm="100000">
                                          <p:val>
                                            <p:strVal val="#ppt_y"/>
                                          </p:val>
                                        </p:tav>
                                      </p:tavLst>
                                    </p:anim>
                                  </p:childTnLst>
                                </p:cTn>
                              </p:par>
                              <p:par>
                                <p:cTn id="99" presetID="2" presetClass="entr" presetSubtype="4" fill="hold" grpId="0" nodeType="withEffect">
                                  <p:stCondLst>
                                    <p:cond delay="0"/>
                                  </p:stCondLst>
                                  <p:childTnLst>
                                    <p:set>
                                      <p:cBhvr>
                                        <p:cTn id="100" dur="1" fill="hold">
                                          <p:stCondLst>
                                            <p:cond delay="0"/>
                                          </p:stCondLst>
                                        </p:cTn>
                                        <p:tgtEl>
                                          <p:spTgt spid="26"/>
                                        </p:tgtEl>
                                        <p:attrNameLst>
                                          <p:attrName>style.visibility</p:attrName>
                                        </p:attrNameLst>
                                      </p:cBhvr>
                                      <p:to>
                                        <p:strVal val="visible"/>
                                      </p:to>
                                    </p:set>
                                    <p:anim calcmode="lin" valueType="num">
                                      <p:cBhvr additive="base">
                                        <p:cTn id="101" dur="2000" fill="hold"/>
                                        <p:tgtEl>
                                          <p:spTgt spid="26"/>
                                        </p:tgtEl>
                                        <p:attrNameLst>
                                          <p:attrName>ppt_x</p:attrName>
                                        </p:attrNameLst>
                                      </p:cBhvr>
                                      <p:tavLst>
                                        <p:tav tm="0">
                                          <p:val>
                                            <p:strVal val="#ppt_x"/>
                                          </p:val>
                                        </p:tav>
                                        <p:tav tm="100000">
                                          <p:val>
                                            <p:strVal val="#ppt_x"/>
                                          </p:val>
                                        </p:tav>
                                      </p:tavLst>
                                    </p:anim>
                                    <p:anim calcmode="lin" valueType="num">
                                      <p:cBhvr additive="base">
                                        <p:cTn id="102" dur="2000" fill="hold"/>
                                        <p:tgtEl>
                                          <p:spTgt spid="26"/>
                                        </p:tgtEl>
                                        <p:attrNameLst>
                                          <p:attrName>ppt_y</p:attrName>
                                        </p:attrNameLst>
                                      </p:cBhvr>
                                      <p:tavLst>
                                        <p:tav tm="0">
                                          <p:val>
                                            <p:strVal val="1+#ppt_h/2"/>
                                          </p:val>
                                        </p:tav>
                                        <p:tav tm="100000">
                                          <p:val>
                                            <p:strVal val="#ppt_y"/>
                                          </p:val>
                                        </p:tav>
                                      </p:tavLst>
                                    </p:anim>
                                  </p:childTnLst>
                                </p:cTn>
                              </p:par>
                              <p:par>
                                <p:cTn id="103" presetID="2" presetClass="entr" presetSubtype="4" fill="hold" grpId="0" nodeType="withEffect">
                                  <p:stCondLst>
                                    <p:cond delay="0"/>
                                  </p:stCondLst>
                                  <p:childTnLst>
                                    <p:set>
                                      <p:cBhvr>
                                        <p:cTn id="104" dur="1" fill="hold">
                                          <p:stCondLst>
                                            <p:cond delay="0"/>
                                          </p:stCondLst>
                                        </p:cTn>
                                        <p:tgtEl>
                                          <p:spTgt spid="27"/>
                                        </p:tgtEl>
                                        <p:attrNameLst>
                                          <p:attrName>style.visibility</p:attrName>
                                        </p:attrNameLst>
                                      </p:cBhvr>
                                      <p:to>
                                        <p:strVal val="visible"/>
                                      </p:to>
                                    </p:set>
                                    <p:anim calcmode="lin" valueType="num">
                                      <p:cBhvr additive="base">
                                        <p:cTn id="105" dur="2000" fill="hold"/>
                                        <p:tgtEl>
                                          <p:spTgt spid="27"/>
                                        </p:tgtEl>
                                        <p:attrNameLst>
                                          <p:attrName>ppt_x</p:attrName>
                                        </p:attrNameLst>
                                      </p:cBhvr>
                                      <p:tavLst>
                                        <p:tav tm="0">
                                          <p:val>
                                            <p:strVal val="#ppt_x"/>
                                          </p:val>
                                        </p:tav>
                                        <p:tav tm="100000">
                                          <p:val>
                                            <p:strVal val="#ppt_x"/>
                                          </p:val>
                                        </p:tav>
                                      </p:tavLst>
                                    </p:anim>
                                    <p:anim calcmode="lin" valueType="num">
                                      <p:cBhvr additive="base">
                                        <p:cTn id="106" dur="2000" fill="hold"/>
                                        <p:tgtEl>
                                          <p:spTgt spid="27"/>
                                        </p:tgtEl>
                                        <p:attrNameLst>
                                          <p:attrName>ppt_y</p:attrName>
                                        </p:attrNameLst>
                                      </p:cBhvr>
                                      <p:tavLst>
                                        <p:tav tm="0">
                                          <p:val>
                                            <p:strVal val="1+#ppt_h/2"/>
                                          </p:val>
                                        </p:tav>
                                        <p:tav tm="100000">
                                          <p:val>
                                            <p:strVal val="#ppt_y"/>
                                          </p:val>
                                        </p:tav>
                                      </p:tavLst>
                                    </p:anim>
                                  </p:childTnLst>
                                </p:cTn>
                              </p:par>
                              <p:par>
                                <p:cTn id="107" presetID="2" presetClass="entr" presetSubtype="4" fill="hold" grpId="0" nodeType="withEffect">
                                  <p:stCondLst>
                                    <p:cond delay="0"/>
                                  </p:stCondLst>
                                  <p:childTnLst>
                                    <p:set>
                                      <p:cBhvr>
                                        <p:cTn id="108" dur="1" fill="hold">
                                          <p:stCondLst>
                                            <p:cond delay="0"/>
                                          </p:stCondLst>
                                        </p:cTn>
                                        <p:tgtEl>
                                          <p:spTgt spid="28"/>
                                        </p:tgtEl>
                                        <p:attrNameLst>
                                          <p:attrName>style.visibility</p:attrName>
                                        </p:attrNameLst>
                                      </p:cBhvr>
                                      <p:to>
                                        <p:strVal val="visible"/>
                                      </p:to>
                                    </p:set>
                                    <p:anim calcmode="lin" valueType="num">
                                      <p:cBhvr additive="base">
                                        <p:cTn id="109" dur="2000" fill="hold"/>
                                        <p:tgtEl>
                                          <p:spTgt spid="28"/>
                                        </p:tgtEl>
                                        <p:attrNameLst>
                                          <p:attrName>ppt_x</p:attrName>
                                        </p:attrNameLst>
                                      </p:cBhvr>
                                      <p:tavLst>
                                        <p:tav tm="0">
                                          <p:val>
                                            <p:strVal val="#ppt_x"/>
                                          </p:val>
                                        </p:tav>
                                        <p:tav tm="100000">
                                          <p:val>
                                            <p:strVal val="#ppt_x"/>
                                          </p:val>
                                        </p:tav>
                                      </p:tavLst>
                                    </p:anim>
                                    <p:anim calcmode="lin" valueType="num">
                                      <p:cBhvr additive="base">
                                        <p:cTn id="110" dur="2000" fill="hold"/>
                                        <p:tgtEl>
                                          <p:spTgt spid="28"/>
                                        </p:tgtEl>
                                        <p:attrNameLst>
                                          <p:attrName>ppt_y</p:attrName>
                                        </p:attrNameLst>
                                      </p:cBhvr>
                                      <p:tavLst>
                                        <p:tav tm="0">
                                          <p:val>
                                            <p:strVal val="1+#ppt_h/2"/>
                                          </p:val>
                                        </p:tav>
                                        <p:tav tm="100000">
                                          <p:val>
                                            <p:strVal val="#ppt_y"/>
                                          </p:val>
                                        </p:tav>
                                      </p:tavLst>
                                    </p:anim>
                                  </p:childTnLst>
                                </p:cTn>
                              </p:par>
                              <p:par>
                                <p:cTn id="111" presetID="2" presetClass="entr" presetSubtype="4" fill="hold" grpId="0" nodeType="withEffect">
                                  <p:stCondLst>
                                    <p:cond delay="0"/>
                                  </p:stCondLst>
                                  <p:childTnLst>
                                    <p:set>
                                      <p:cBhvr>
                                        <p:cTn id="112" dur="1" fill="hold">
                                          <p:stCondLst>
                                            <p:cond delay="0"/>
                                          </p:stCondLst>
                                        </p:cTn>
                                        <p:tgtEl>
                                          <p:spTgt spid="29"/>
                                        </p:tgtEl>
                                        <p:attrNameLst>
                                          <p:attrName>style.visibility</p:attrName>
                                        </p:attrNameLst>
                                      </p:cBhvr>
                                      <p:to>
                                        <p:strVal val="visible"/>
                                      </p:to>
                                    </p:set>
                                    <p:anim calcmode="lin" valueType="num">
                                      <p:cBhvr additive="base">
                                        <p:cTn id="113" dur="2000" fill="hold"/>
                                        <p:tgtEl>
                                          <p:spTgt spid="29"/>
                                        </p:tgtEl>
                                        <p:attrNameLst>
                                          <p:attrName>ppt_x</p:attrName>
                                        </p:attrNameLst>
                                      </p:cBhvr>
                                      <p:tavLst>
                                        <p:tav tm="0">
                                          <p:val>
                                            <p:strVal val="#ppt_x"/>
                                          </p:val>
                                        </p:tav>
                                        <p:tav tm="100000">
                                          <p:val>
                                            <p:strVal val="#ppt_x"/>
                                          </p:val>
                                        </p:tav>
                                      </p:tavLst>
                                    </p:anim>
                                    <p:anim calcmode="lin" valueType="num">
                                      <p:cBhvr additive="base">
                                        <p:cTn id="114" dur="2000" fill="hold"/>
                                        <p:tgtEl>
                                          <p:spTgt spid="29"/>
                                        </p:tgtEl>
                                        <p:attrNameLst>
                                          <p:attrName>ppt_y</p:attrName>
                                        </p:attrNameLst>
                                      </p:cBhvr>
                                      <p:tavLst>
                                        <p:tav tm="0">
                                          <p:val>
                                            <p:strVal val="1+#ppt_h/2"/>
                                          </p:val>
                                        </p:tav>
                                        <p:tav tm="100000">
                                          <p:val>
                                            <p:strVal val="#ppt_y"/>
                                          </p:val>
                                        </p:tav>
                                      </p:tavLst>
                                    </p:anim>
                                  </p:childTnLst>
                                </p:cTn>
                              </p:par>
                              <p:par>
                                <p:cTn id="115" presetID="2" presetClass="entr" presetSubtype="4" fill="hold" grpId="0" nodeType="withEffect">
                                  <p:stCondLst>
                                    <p:cond delay="0"/>
                                  </p:stCondLst>
                                  <p:childTnLst>
                                    <p:set>
                                      <p:cBhvr>
                                        <p:cTn id="116" dur="1" fill="hold">
                                          <p:stCondLst>
                                            <p:cond delay="0"/>
                                          </p:stCondLst>
                                        </p:cTn>
                                        <p:tgtEl>
                                          <p:spTgt spid="30"/>
                                        </p:tgtEl>
                                        <p:attrNameLst>
                                          <p:attrName>style.visibility</p:attrName>
                                        </p:attrNameLst>
                                      </p:cBhvr>
                                      <p:to>
                                        <p:strVal val="visible"/>
                                      </p:to>
                                    </p:set>
                                    <p:anim calcmode="lin" valueType="num">
                                      <p:cBhvr additive="base">
                                        <p:cTn id="117" dur="2000" fill="hold"/>
                                        <p:tgtEl>
                                          <p:spTgt spid="30"/>
                                        </p:tgtEl>
                                        <p:attrNameLst>
                                          <p:attrName>ppt_x</p:attrName>
                                        </p:attrNameLst>
                                      </p:cBhvr>
                                      <p:tavLst>
                                        <p:tav tm="0">
                                          <p:val>
                                            <p:strVal val="#ppt_x"/>
                                          </p:val>
                                        </p:tav>
                                        <p:tav tm="100000">
                                          <p:val>
                                            <p:strVal val="#ppt_x"/>
                                          </p:val>
                                        </p:tav>
                                      </p:tavLst>
                                    </p:anim>
                                    <p:anim calcmode="lin" valueType="num">
                                      <p:cBhvr additive="base">
                                        <p:cTn id="118" dur="2000" fill="hold"/>
                                        <p:tgtEl>
                                          <p:spTgt spid="30"/>
                                        </p:tgtEl>
                                        <p:attrNameLst>
                                          <p:attrName>ppt_y</p:attrName>
                                        </p:attrNameLst>
                                      </p:cBhvr>
                                      <p:tavLst>
                                        <p:tav tm="0">
                                          <p:val>
                                            <p:strVal val="1+#ppt_h/2"/>
                                          </p:val>
                                        </p:tav>
                                        <p:tav tm="100000">
                                          <p:val>
                                            <p:strVal val="#ppt_y"/>
                                          </p:val>
                                        </p:tav>
                                      </p:tavLst>
                                    </p:anim>
                                  </p:childTnLst>
                                </p:cTn>
                              </p:par>
                              <p:par>
                                <p:cTn id="119" presetID="2" presetClass="entr" presetSubtype="4" fill="hold" grpId="0" nodeType="withEffect">
                                  <p:stCondLst>
                                    <p:cond delay="0"/>
                                  </p:stCondLst>
                                  <p:childTnLst>
                                    <p:set>
                                      <p:cBhvr>
                                        <p:cTn id="120" dur="1" fill="hold">
                                          <p:stCondLst>
                                            <p:cond delay="0"/>
                                          </p:stCondLst>
                                        </p:cTn>
                                        <p:tgtEl>
                                          <p:spTgt spid="31"/>
                                        </p:tgtEl>
                                        <p:attrNameLst>
                                          <p:attrName>style.visibility</p:attrName>
                                        </p:attrNameLst>
                                      </p:cBhvr>
                                      <p:to>
                                        <p:strVal val="visible"/>
                                      </p:to>
                                    </p:set>
                                    <p:anim calcmode="lin" valueType="num">
                                      <p:cBhvr additive="base">
                                        <p:cTn id="121" dur="2000" fill="hold"/>
                                        <p:tgtEl>
                                          <p:spTgt spid="31"/>
                                        </p:tgtEl>
                                        <p:attrNameLst>
                                          <p:attrName>ppt_x</p:attrName>
                                        </p:attrNameLst>
                                      </p:cBhvr>
                                      <p:tavLst>
                                        <p:tav tm="0">
                                          <p:val>
                                            <p:strVal val="#ppt_x"/>
                                          </p:val>
                                        </p:tav>
                                        <p:tav tm="100000">
                                          <p:val>
                                            <p:strVal val="#ppt_x"/>
                                          </p:val>
                                        </p:tav>
                                      </p:tavLst>
                                    </p:anim>
                                    <p:anim calcmode="lin" valueType="num">
                                      <p:cBhvr additive="base">
                                        <p:cTn id="122" dur="2000" fill="hold"/>
                                        <p:tgtEl>
                                          <p:spTgt spid="31"/>
                                        </p:tgtEl>
                                        <p:attrNameLst>
                                          <p:attrName>ppt_y</p:attrName>
                                        </p:attrNameLst>
                                      </p:cBhvr>
                                      <p:tavLst>
                                        <p:tav tm="0">
                                          <p:val>
                                            <p:strVal val="1+#ppt_h/2"/>
                                          </p:val>
                                        </p:tav>
                                        <p:tav tm="100000">
                                          <p:val>
                                            <p:strVal val="#ppt_y"/>
                                          </p:val>
                                        </p:tav>
                                      </p:tavLst>
                                    </p:anim>
                                  </p:childTnLst>
                                </p:cTn>
                              </p:par>
                              <p:par>
                                <p:cTn id="123" presetID="2" presetClass="entr" presetSubtype="4" fill="hold" grpId="0" nodeType="withEffect">
                                  <p:stCondLst>
                                    <p:cond delay="0"/>
                                  </p:stCondLst>
                                  <p:childTnLst>
                                    <p:set>
                                      <p:cBhvr>
                                        <p:cTn id="124" dur="1" fill="hold">
                                          <p:stCondLst>
                                            <p:cond delay="0"/>
                                          </p:stCondLst>
                                        </p:cTn>
                                        <p:tgtEl>
                                          <p:spTgt spid="32"/>
                                        </p:tgtEl>
                                        <p:attrNameLst>
                                          <p:attrName>style.visibility</p:attrName>
                                        </p:attrNameLst>
                                      </p:cBhvr>
                                      <p:to>
                                        <p:strVal val="visible"/>
                                      </p:to>
                                    </p:set>
                                    <p:anim calcmode="lin" valueType="num">
                                      <p:cBhvr additive="base">
                                        <p:cTn id="125" dur="2000" fill="hold"/>
                                        <p:tgtEl>
                                          <p:spTgt spid="32"/>
                                        </p:tgtEl>
                                        <p:attrNameLst>
                                          <p:attrName>ppt_x</p:attrName>
                                        </p:attrNameLst>
                                      </p:cBhvr>
                                      <p:tavLst>
                                        <p:tav tm="0">
                                          <p:val>
                                            <p:strVal val="#ppt_x"/>
                                          </p:val>
                                        </p:tav>
                                        <p:tav tm="100000">
                                          <p:val>
                                            <p:strVal val="#ppt_x"/>
                                          </p:val>
                                        </p:tav>
                                      </p:tavLst>
                                    </p:anim>
                                    <p:anim calcmode="lin" valueType="num">
                                      <p:cBhvr additive="base">
                                        <p:cTn id="126" dur="2000" fill="hold"/>
                                        <p:tgtEl>
                                          <p:spTgt spid="32"/>
                                        </p:tgtEl>
                                        <p:attrNameLst>
                                          <p:attrName>ppt_y</p:attrName>
                                        </p:attrNameLst>
                                      </p:cBhvr>
                                      <p:tavLst>
                                        <p:tav tm="0">
                                          <p:val>
                                            <p:strVal val="1+#ppt_h/2"/>
                                          </p:val>
                                        </p:tav>
                                        <p:tav tm="100000">
                                          <p:val>
                                            <p:strVal val="#ppt_y"/>
                                          </p:val>
                                        </p:tav>
                                      </p:tavLst>
                                    </p:anim>
                                  </p:childTnLst>
                                </p:cTn>
                              </p:par>
                              <p:par>
                                <p:cTn id="127" presetID="2" presetClass="entr" presetSubtype="4" fill="hold" grpId="0" nodeType="withEffect">
                                  <p:stCondLst>
                                    <p:cond delay="0"/>
                                  </p:stCondLst>
                                  <p:childTnLst>
                                    <p:set>
                                      <p:cBhvr>
                                        <p:cTn id="128" dur="1" fill="hold">
                                          <p:stCondLst>
                                            <p:cond delay="0"/>
                                          </p:stCondLst>
                                        </p:cTn>
                                        <p:tgtEl>
                                          <p:spTgt spid="33"/>
                                        </p:tgtEl>
                                        <p:attrNameLst>
                                          <p:attrName>style.visibility</p:attrName>
                                        </p:attrNameLst>
                                      </p:cBhvr>
                                      <p:to>
                                        <p:strVal val="visible"/>
                                      </p:to>
                                    </p:set>
                                    <p:anim calcmode="lin" valueType="num">
                                      <p:cBhvr additive="base">
                                        <p:cTn id="129" dur="2000" fill="hold"/>
                                        <p:tgtEl>
                                          <p:spTgt spid="33"/>
                                        </p:tgtEl>
                                        <p:attrNameLst>
                                          <p:attrName>ppt_x</p:attrName>
                                        </p:attrNameLst>
                                      </p:cBhvr>
                                      <p:tavLst>
                                        <p:tav tm="0">
                                          <p:val>
                                            <p:strVal val="#ppt_x"/>
                                          </p:val>
                                        </p:tav>
                                        <p:tav tm="100000">
                                          <p:val>
                                            <p:strVal val="#ppt_x"/>
                                          </p:val>
                                        </p:tav>
                                      </p:tavLst>
                                    </p:anim>
                                    <p:anim calcmode="lin" valueType="num">
                                      <p:cBhvr additive="base">
                                        <p:cTn id="130" dur="2000" fill="hold"/>
                                        <p:tgtEl>
                                          <p:spTgt spid="33"/>
                                        </p:tgtEl>
                                        <p:attrNameLst>
                                          <p:attrName>ppt_y</p:attrName>
                                        </p:attrNameLst>
                                      </p:cBhvr>
                                      <p:tavLst>
                                        <p:tav tm="0">
                                          <p:val>
                                            <p:strVal val="1+#ppt_h/2"/>
                                          </p:val>
                                        </p:tav>
                                        <p:tav tm="100000">
                                          <p:val>
                                            <p:strVal val="#ppt_y"/>
                                          </p:val>
                                        </p:tav>
                                      </p:tavLst>
                                    </p:anim>
                                  </p:childTnLst>
                                </p:cTn>
                              </p:par>
                              <p:par>
                                <p:cTn id="131" presetID="2" presetClass="entr" presetSubtype="4" fill="hold" grpId="0" nodeType="withEffect">
                                  <p:stCondLst>
                                    <p:cond delay="0"/>
                                  </p:stCondLst>
                                  <p:childTnLst>
                                    <p:set>
                                      <p:cBhvr>
                                        <p:cTn id="132" dur="1" fill="hold">
                                          <p:stCondLst>
                                            <p:cond delay="0"/>
                                          </p:stCondLst>
                                        </p:cTn>
                                        <p:tgtEl>
                                          <p:spTgt spid="34"/>
                                        </p:tgtEl>
                                        <p:attrNameLst>
                                          <p:attrName>style.visibility</p:attrName>
                                        </p:attrNameLst>
                                      </p:cBhvr>
                                      <p:to>
                                        <p:strVal val="visible"/>
                                      </p:to>
                                    </p:set>
                                    <p:anim calcmode="lin" valueType="num">
                                      <p:cBhvr additive="base">
                                        <p:cTn id="133" dur="2000" fill="hold"/>
                                        <p:tgtEl>
                                          <p:spTgt spid="34"/>
                                        </p:tgtEl>
                                        <p:attrNameLst>
                                          <p:attrName>ppt_x</p:attrName>
                                        </p:attrNameLst>
                                      </p:cBhvr>
                                      <p:tavLst>
                                        <p:tav tm="0">
                                          <p:val>
                                            <p:strVal val="#ppt_x"/>
                                          </p:val>
                                        </p:tav>
                                        <p:tav tm="100000">
                                          <p:val>
                                            <p:strVal val="#ppt_x"/>
                                          </p:val>
                                        </p:tav>
                                      </p:tavLst>
                                    </p:anim>
                                    <p:anim calcmode="lin" valueType="num">
                                      <p:cBhvr additive="base">
                                        <p:cTn id="134" dur="2000" fill="hold"/>
                                        <p:tgtEl>
                                          <p:spTgt spid="34"/>
                                        </p:tgtEl>
                                        <p:attrNameLst>
                                          <p:attrName>ppt_y</p:attrName>
                                        </p:attrNameLst>
                                      </p:cBhvr>
                                      <p:tavLst>
                                        <p:tav tm="0">
                                          <p:val>
                                            <p:strVal val="1+#ppt_h/2"/>
                                          </p:val>
                                        </p:tav>
                                        <p:tav tm="100000">
                                          <p:val>
                                            <p:strVal val="#ppt_y"/>
                                          </p:val>
                                        </p:tav>
                                      </p:tavLst>
                                    </p:anim>
                                  </p:childTnLst>
                                </p:cTn>
                              </p:par>
                              <p:par>
                                <p:cTn id="135" presetID="2" presetClass="entr" presetSubtype="4" fill="hold" grpId="0" nodeType="withEffect">
                                  <p:stCondLst>
                                    <p:cond delay="0"/>
                                  </p:stCondLst>
                                  <p:childTnLst>
                                    <p:set>
                                      <p:cBhvr>
                                        <p:cTn id="136" dur="1" fill="hold">
                                          <p:stCondLst>
                                            <p:cond delay="0"/>
                                          </p:stCondLst>
                                        </p:cTn>
                                        <p:tgtEl>
                                          <p:spTgt spid="35"/>
                                        </p:tgtEl>
                                        <p:attrNameLst>
                                          <p:attrName>style.visibility</p:attrName>
                                        </p:attrNameLst>
                                      </p:cBhvr>
                                      <p:to>
                                        <p:strVal val="visible"/>
                                      </p:to>
                                    </p:set>
                                    <p:anim calcmode="lin" valueType="num">
                                      <p:cBhvr additive="base">
                                        <p:cTn id="137" dur="2000" fill="hold"/>
                                        <p:tgtEl>
                                          <p:spTgt spid="35"/>
                                        </p:tgtEl>
                                        <p:attrNameLst>
                                          <p:attrName>ppt_x</p:attrName>
                                        </p:attrNameLst>
                                      </p:cBhvr>
                                      <p:tavLst>
                                        <p:tav tm="0">
                                          <p:val>
                                            <p:strVal val="#ppt_x"/>
                                          </p:val>
                                        </p:tav>
                                        <p:tav tm="100000">
                                          <p:val>
                                            <p:strVal val="#ppt_x"/>
                                          </p:val>
                                        </p:tav>
                                      </p:tavLst>
                                    </p:anim>
                                    <p:anim calcmode="lin" valueType="num">
                                      <p:cBhvr additive="base">
                                        <p:cTn id="138" dur="2000" fill="hold"/>
                                        <p:tgtEl>
                                          <p:spTgt spid="35"/>
                                        </p:tgtEl>
                                        <p:attrNameLst>
                                          <p:attrName>ppt_y</p:attrName>
                                        </p:attrNameLst>
                                      </p:cBhvr>
                                      <p:tavLst>
                                        <p:tav tm="0">
                                          <p:val>
                                            <p:strVal val="1+#ppt_h/2"/>
                                          </p:val>
                                        </p:tav>
                                        <p:tav tm="100000">
                                          <p:val>
                                            <p:strVal val="#ppt_y"/>
                                          </p:val>
                                        </p:tav>
                                      </p:tavLst>
                                    </p:anim>
                                  </p:childTnLst>
                                </p:cTn>
                              </p:par>
                              <p:par>
                                <p:cTn id="139" presetID="2" presetClass="entr" presetSubtype="4" fill="hold" grpId="0" nodeType="withEffect">
                                  <p:stCondLst>
                                    <p:cond delay="0"/>
                                  </p:stCondLst>
                                  <p:childTnLst>
                                    <p:set>
                                      <p:cBhvr>
                                        <p:cTn id="140" dur="1" fill="hold">
                                          <p:stCondLst>
                                            <p:cond delay="0"/>
                                          </p:stCondLst>
                                        </p:cTn>
                                        <p:tgtEl>
                                          <p:spTgt spid="36"/>
                                        </p:tgtEl>
                                        <p:attrNameLst>
                                          <p:attrName>style.visibility</p:attrName>
                                        </p:attrNameLst>
                                      </p:cBhvr>
                                      <p:to>
                                        <p:strVal val="visible"/>
                                      </p:to>
                                    </p:set>
                                    <p:anim calcmode="lin" valueType="num">
                                      <p:cBhvr additive="base">
                                        <p:cTn id="141" dur="2000" fill="hold"/>
                                        <p:tgtEl>
                                          <p:spTgt spid="36"/>
                                        </p:tgtEl>
                                        <p:attrNameLst>
                                          <p:attrName>ppt_x</p:attrName>
                                        </p:attrNameLst>
                                      </p:cBhvr>
                                      <p:tavLst>
                                        <p:tav tm="0">
                                          <p:val>
                                            <p:strVal val="#ppt_x"/>
                                          </p:val>
                                        </p:tav>
                                        <p:tav tm="100000">
                                          <p:val>
                                            <p:strVal val="#ppt_x"/>
                                          </p:val>
                                        </p:tav>
                                      </p:tavLst>
                                    </p:anim>
                                    <p:anim calcmode="lin" valueType="num">
                                      <p:cBhvr additive="base">
                                        <p:cTn id="142" dur="2000" fill="hold"/>
                                        <p:tgtEl>
                                          <p:spTgt spid="36"/>
                                        </p:tgtEl>
                                        <p:attrNameLst>
                                          <p:attrName>ppt_y</p:attrName>
                                        </p:attrNameLst>
                                      </p:cBhvr>
                                      <p:tavLst>
                                        <p:tav tm="0">
                                          <p:val>
                                            <p:strVal val="1+#ppt_h/2"/>
                                          </p:val>
                                        </p:tav>
                                        <p:tav tm="100000">
                                          <p:val>
                                            <p:strVal val="#ppt_y"/>
                                          </p:val>
                                        </p:tav>
                                      </p:tavLst>
                                    </p:anim>
                                  </p:childTnLst>
                                </p:cTn>
                              </p:par>
                              <p:par>
                                <p:cTn id="143" presetID="2" presetClass="entr" presetSubtype="4" fill="hold" grpId="0" nodeType="withEffect">
                                  <p:stCondLst>
                                    <p:cond delay="0"/>
                                  </p:stCondLst>
                                  <p:childTnLst>
                                    <p:set>
                                      <p:cBhvr>
                                        <p:cTn id="144" dur="1" fill="hold">
                                          <p:stCondLst>
                                            <p:cond delay="0"/>
                                          </p:stCondLst>
                                        </p:cTn>
                                        <p:tgtEl>
                                          <p:spTgt spid="37"/>
                                        </p:tgtEl>
                                        <p:attrNameLst>
                                          <p:attrName>style.visibility</p:attrName>
                                        </p:attrNameLst>
                                      </p:cBhvr>
                                      <p:to>
                                        <p:strVal val="visible"/>
                                      </p:to>
                                    </p:set>
                                    <p:anim calcmode="lin" valueType="num">
                                      <p:cBhvr additive="base">
                                        <p:cTn id="145" dur="2000" fill="hold"/>
                                        <p:tgtEl>
                                          <p:spTgt spid="37"/>
                                        </p:tgtEl>
                                        <p:attrNameLst>
                                          <p:attrName>ppt_x</p:attrName>
                                        </p:attrNameLst>
                                      </p:cBhvr>
                                      <p:tavLst>
                                        <p:tav tm="0">
                                          <p:val>
                                            <p:strVal val="#ppt_x"/>
                                          </p:val>
                                        </p:tav>
                                        <p:tav tm="100000">
                                          <p:val>
                                            <p:strVal val="#ppt_x"/>
                                          </p:val>
                                        </p:tav>
                                      </p:tavLst>
                                    </p:anim>
                                    <p:anim calcmode="lin" valueType="num">
                                      <p:cBhvr additive="base">
                                        <p:cTn id="146" dur="2000" fill="hold"/>
                                        <p:tgtEl>
                                          <p:spTgt spid="37"/>
                                        </p:tgtEl>
                                        <p:attrNameLst>
                                          <p:attrName>ppt_y</p:attrName>
                                        </p:attrNameLst>
                                      </p:cBhvr>
                                      <p:tavLst>
                                        <p:tav tm="0">
                                          <p:val>
                                            <p:strVal val="1+#ppt_h/2"/>
                                          </p:val>
                                        </p:tav>
                                        <p:tav tm="100000">
                                          <p:val>
                                            <p:strVal val="#ppt_y"/>
                                          </p:val>
                                        </p:tav>
                                      </p:tavLst>
                                    </p:anim>
                                  </p:childTnLst>
                                </p:cTn>
                              </p:par>
                              <p:par>
                                <p:cTn id="147" presetID="2" presetClass="entr" presetSubtype="4" fill="hold" grpId="0" nodeType="withEffect">
                                  <p:stCondLst>
                                    <p:cond delay="0"/>
                                  </p:stCondLst>
                                  <p:childTnLst>
                                    <p:set>
                                      <p:cBhvr>
                                        <p:cTn id="148" dur="1" fill="hold">
                                          <p:stCondLst>
                                            <p:cond delay="0"/>
                                          </p:stCondLst>
                                        </p:cTn>
                                        <p:tgtEl>
                                          <p:spTgt spid="38"/>
                                        </p:tgtEl>
                                        <p:attrNameLst>
                                          <p:attrName>style.visibility</p:attrName>
                                        </p:attrNameLst>
                                      </p:cBhvr>
                                      <p:to>
                                        <p:strVal val="visible"/>
                                      </p:to>
                                    </p:set>
                                    <p:anim calcmode="lin" valueType="num">
                                      <p:cBhvr additive="base">
                                        <p:cTn id="149" dur="2000" fill="hold"/>
                                        <p:tgtEl>
                                          <p:spTgt spid="38"/>
                                        </p:tgtEl>
                                        <p:attrNameLst>
                                          <p:attrName>ppt_x</p:attrName>
                                        </p:attrNameLst>
                                      </p:cBhvr>
                                      <p:tavLst>
                                        <p:tav tm="0">
                                          <p:val>
                                            <p:strVal val="#ppt_x"/>
                                          </p:val>
                                        </p:tav>
                                        <p:tav tm="100000">
                                          <p:val>
                                            <p:strVal val="#ppt_x"/>
                                          </p:val>
                                        </p:tav>
                                      </p:tavLst>
                                    </p:anim>
                                    <p:anim calcmode="lin" valueType="num">
                                      <p:cBhvr additive="base">
                                        <p:cTn id="150" dur="2000" fill="hold"/>
                                        <p:tgtEl>
                                          <p:spTgt spid="38"/>
                                        </p:tgtEl>
                                        <p:attrNameLst>
                                          <p:attrName>ppt_y</p:attrName>
                                        </p:attrNameLst>
                                      </p:cBhvr>
                                      <p:tavLst>
                                        <p:tav tm="0">
                                          <p:val>
                                            <p:strVal val="1+#ppt_h/2"/>
                                          </p:val>
                                        </p:tav>
                                        <p:tav tm="100000">
                                          <p:val>
                                            <p:strVal val="#ppt_y"/>
                                          </p:val>
                                        </p:tav>
                                      </p:tavLst>
                                    </p:anim>
                                  </p:childTnLst>
                                </p:cTn>
                              </p:par>
                              <p:par>
                                <p:cTn id="151" presetID="2" presetClass="entr" presetSubtype="4" fill="hold" grpId="0" nodeType="withEffect">
                                  <p:stCondLst>
                                    <p:cond delay="0"/>
                                  </p:stCondLst>
                                  <p:childTnLst>
                                    <p:set>
                                      <p:cBhvr>
                                        <p:cTn id="152" dur="1" fill="hold">
                                          <p:stCondLst>
                                            <p:cond delay="0"/>
                                          </p:stCondLst>
                                        </p:cTn>
                                        <p:tgtEl>
                                          <p:spTgt spid="39"/>
                                        </p:tgtEl>
                                        <p:attrNameLst>
                                          <p:attrName>style.visibility</p:attrName>
                                        </p:attrNameLst>
                                      </p:cBhvr>
                                      <p:to>
                                        <p:strVal val="visible"/>
                                      </p:to>
                                    </p:set>
                                    <p:anim calcmode="lin" valueType="num">
                                      <p:cBhvr additive="base">
                                        <p:cTn id="153" dur="2000" fill="hold"/>
                                        <p:tgtEl>
                                          <p:spTgt spid="39"/>
                                        </p:tgtEl>
                                        <p:attrNameLst>
                                          <p:attrName>ppt_x</p:attrName>
                                        </p:attrNameLst>
                                      </p:cBhvr>
                                      <p:tavLst>
                                        <p:tav tm="0">
                                          <p:val>
                                            <p:strVal val="#ppt_x"/>
                                          </p:val>
                                        </p:tav>
                                        <p:tav tm="100000">
                                          <p:val>
                                            <p:strVal val="#ppt_x"/>
                                          </p:val>
                                        </p:tav>
                                      </p:tavLst>
                                    </p:anim>
                                    <p:anim calcmode="lin" valueType="num">
                                      <p:cBhvr additive="base">
                                        <p:cTn id="154" dur="2000" fill="hold"/>
                                        <p:tgtEl>
                                          <p:spTgt spid="39"/>
                                        </p:tgtEl>
                                        <p:attrNameLst>
                                          <p:attrName>ppt_y</p:attrName>
                                        </p:attrNameLst>
                                      </p:cBhvr>
                                      <p:tavLst>
                                        <p:tav tm="0">
                                          <p:val>
                                            <p:strVal val="1+#ppt_h/2"/>
                                          </p:val>
                                        </p:tav>
                                        <p:tav tm="100000">
                                          <p:val>
                                            <p:strVal val="#ppt_y"/>
                                          </p:val>
                                        </p:tav>
                                      </p:tavLst>
                                    </p:anim>
                                  </p:childTnLst>
                                </p:cTn>
                              </p:par>
                              <p:par>
                                <p:cTn id="155" presetID="2" presetClass="entr" presetSubtype="4" fill="hold" grpId="0" nodeType="withEffect">
                                  <p:stCondLst>
                                    <p:cond delay="0"/>
                                  </p:stCondLst>
                                  <p:childTnLst>
                                    <p:set>
                                      <p:cBhvr>
                                        <p:cTn id="156" dur="1" fill="hold">
                                          <p:stCondLst>
                                            <p:cond delay="0"/>
                                          </p:stCondLst>
                                        </p:cTn>
                                        <p:tgtEl>
                                          <p:spTgt spid="40"/>
                                        </p:tgtEl>
                                        <p:attrNameLst>
                                          <p:attrName>style.visibility</p:attrName>
                                        </p:attrNameLst>
                                      </p:cBhvr>
                                      <p:to>
                                        <p:strVal val="visible"/>
                                      </p:to>
                                    </p:set>
                                    <p:anim calcmode="lin" valueType="num">
                                      <p:cBhvr additive="base">
                                        <p:cTn id="157" dur="2000" fill="hold"/>
                                        <p:tgtEl>
                                          <p:spTgt spid="40"/>
                                        </p:tgtEl>
                                        <p:attrNameLst>
                                          <p:attrName>ppt_x</p:attrName>
                                        </p:attrNameLst>
                                      </p:cBhvr>
                                      <p:tavLst>
                                        <p:tav tm="0">
                                          <p:val>
                                            <p:strVal val="#ppt_x"/>
                                          </p:val>
                                        </p:tav>
                                        <p:tav tm="100000">
                                          <p:val>
                                            <p:strVal val="#ppt_x"/>
                                          </p:val>
                                        </p:tav>
                                      </p:tavLst>
                                    </p:anim>
                                    <p:anim calcmode="lin" valueType="num">
                                      <p:cBhvr additive="base">
                                        <p:cTn id="158" dur="2000" fill="hold"/>
                                        <p:tgtEl>
                                          <p:spTgt spid="40"/>
                                        </p:tgtEl>
                                        <p:attrNameLst>
                                          <p:attrName>ppt_y</p:attrName>
                                        </p:attrNameLst>
                                      </p:cBhvr>
                                      <p:tavLst>
                                        <p:tav tm="0">
                                          <p:val>
                                            <p:strVal val="1+#ppt_h/2"/>
                                          </p:val>
                                        </p:tav>
                                        <p:tav tm="100000">
                                          <p:val>
                                            <p:strVal val="#ppt_y"/>
                                          </p:val>
                                        </p:tav>
                                      </p:tavLst>
                                    </p:anim>
                                  </p:childTnLst>
                                </p:cTn>
                              </p:par>
                              <p:par>
                                <p:cTn id="159" presetID="2" presetClass="entr" presetSubtype="4" fill="hold" grpId="0" nodeType="withEffect">
                                  <p:stCondLst>
                                    <p:cond delay="0"/>
                                  </p:stCondLst>
                                  <p:childTnLst>
                                    <p:set>
                                      <p:cBhvr>
                                        <p:cTn id="160" dur="1" fill="hold">
                                          <p:stCondLst>
                                            <p:cond delay="0"/>
                                          </p:stCondLst>
                                        </p:cTn>
                                        <p:tgtEl>
                                          <p:spTgt spid="41"/>
                                        </p:tgtEl>
                                        <p:attrNameLst>
                                          <p:attrName>style.visibility</p:attrName>
                                        </p:attrNameLst>
                                      </p:cBhvr>
                                      <p:to>
                                        <p:strVal val="visible"/>
                                      </p:to>
                                    </p:set>
                                    <p:anim calcmode="lin" valueType="num">
                                      <p:cBhvr additive="base">
                                        <p:cTn id="161" dur="2000" fill="hold"/>
                                        <p:tgtEl>
                                          <p:spTgt spid="41"/>
                                        </p:tgtEl>
                                        <p:attrNameLst>
                                          <p:attrName>ppt_x</p:attrName>
                                        </p:attrNameLst>
                                      </p:cBhvr>
                                      <p:tavLst>
                                        <p:tav tm="0">
                                          <p:val>
                                            <p:strVal val="#ppt_x"/>
                                          </p:val>
                                        </p:tav>
                                        <p:tav tm="100000">
                                          <p:val>
                                            <p:strVal val="#ppt_x"/>
                                          </p:val>
                                        </p:tav>
                                      </p:tavLst>
                                    </p:anim>
                                    <p:anim calcmode="lin" valueType="num">
                                      <p:cBhvr additive="base">
                                        <p:cTn id="162" dur="2000" fill="hold"/>
                                        <p:tgtEl>
                                          <p:spTgt spid="41"/>
                                        </p:tgtEl>
                                        <p:attrNameLst>
                                          <p:attrName>ppt_y</p:attrName>
                                        </p:attrNameLst>
                                      </p:cBhvr>
                                      <p:tavLst>
                                        <p:tav tm="0">
                                          <p:val>
                                            <p:strVal val="1+#ppt_h/2"/>
                                          </p:val>
                                        </p:tav>
                                        <p:tav tm="100000">
                                          <p:val>
                                            <p:strVal val="#ppt_y"/>
                                          </p:val>
                                        </p:tav>
                                      </p:tavLst>
                                    </p:anim>
                                  </p:childTnLst>
                                </p:cTn>
                              </p:par>
                              <p:par>
                                <p:cTn id="163" presetID="2" presetClass="entr" presetSubtype="4" fill="hold" grpId="0" nodeType="withEffect">
                                  <p:stCondLst>
                                    <p:cond delay="0"/>
                                  </p:stCondLst>
                                  <p:childTnLst>
                                    <p:set>
                                      <p:cBhvr>
                                        <p:cTn id="164" dur="1" fill="hold">
                                          <p:stCondLst>
                                            <p:cond delay="0"/>
                                          </p:stCondLst>
                                        </p:cTn>
                                        <p:tgtEl>
                                          <p:spTgt spid="42"/>
                                        </p:tgtEl>
                                        <p:attrNameLst>
                                          <p:attrName>style.visibility</p:attrName>
                                        </p:attrNameLst>
                                      </p:cBhvr>
                                      <p:to>
                                        <p:strVal val="visible"/>
                                      </p:to>
                                    </p:set>
                                    <p:anim calcmode="lin" valueType="num">
                                      <p:cBhvr additive="base">
                                        <p:cTn id="165" dur="2000" fill="hold"/>
                                        <p:tgtEl>
                                          <p:spTgt spid="42"/>
                                        </p:tgtEl>
                                        <p:attrNameLst>
                                          <p:attrName>ppt_x</p:attrName>
                                        </p:attrNameLst>
                                      </p:cBhvr>
                                      <p:tavLst>
                                        <p:tav tm="0">
                                          <p:val>
                                            <p:strVal val="#ppt_x"/>
                                          </p:val>
                                        </p:tav>
                                        <p:tav tm="100000">
                                          <p:val>
                                            <p:strVal val="#ppt_x"/>
                                          </p:val>
                                        </p:tav>
                                      </p:tavLst>
                                    </p:anim>
                                    <p:anim calcmode="lin" valueType="num">
                                      <p:cBhvr additive="base">
                                        <p:cTn id="166" dur="2000" fill="hold"/>
                                        <p:tgtEl>
                                          <p:spTgt spid="42"/>
                                        </p:tgtEl>
                                        <p:attrNameLst>
                                          <p:attrName>ppt_y</p:attrName>
                                        </p:attrNameLst>
                                      </p:cBhvr>
                                      <p:tavLst>
                                        <p:tav tm="0">
                                          <p:val>
                                            <p:strVal val="1+#ppt_h/2"/>
                                          </p:val>
                                        </p:tav>
                                        <p:tav tm="100000">
                                          <p:val>
                                            <p:strVal val="#ppt_y"/>
                                          </p:val>
                                        </p:tav>
                                      </p:tavLst>
                                    </p:anim>
                                  </p:childTnLst>
                                </p:cTn>
                              </p:par>
                              <p:par>
                                <p:cTn id="167" presetID="2" presetClass="entr" presetSubtype="4" fill="hold" grpId="0" nodeType="withEffect">
                                  <p:stCondLst>
                                    <p:cond delay="0"/>
                                  </p:stCondLst>
                                  <p:childTnLst>
                                    <p:set>
                                      <p:cBhvr>
                                        <p:cTn id="168" dur="1" fill="hold">
                                          <p:stCondLst>
                                            <p:cond delay="0"/>
                                          </p:stCondLst>
                                        </p:cTn>
                                        <p:tgtEl>
                                          <p:spTgt spid="43"/>
                                        </p:tgtEl>
                                        <p:attrNameLst>
                                          <p:attrName>style.visibility</p:attrName>
                                        </p:attrNameLst>
                                      </p:cBhvr>
                                      <p:to>
                                        <p:strVal val="visible"/>
                                      </p:to>
                                    </p:set>
                                    <p:anim calcmode="lin" valueType="num">
                                      <p:cBhvr additive="base">
                                        <p:cTn id="169" dur="2000" fill="hold"/>
                                        <p:tgtEl>
                                          <p:spTgt spid="43"/>
                                        </p:tgtEl>
                                        <p:attrNameLst>
                                          <p:attrName>ppt_x</p:attrName>
                                        </p:attrNameLst>
                                      </p:cBhvr>
                                      <p:tavLst>
                                        <p:tav tm="0">
                                          <p:val>
                                            <p:strVal val="#ppt_x"/>
                                          </p:val>
                                        </p:tav>
                                        <p:tav tm="100000">
                                          <p:val>
                                            <p:strVal val="#ppt_x"/>
                                          </p:val>
                                        </p:tav>
                                      </p:tavLst>
                                    </p:anim>
                                    <p:anim calcmode="lin" valueType="num">
                                      <p:cBhvr additive="base">
                                        <p:cTn id="170" dur="2000" fill="hold"/>
                                        <p:tgtEl>
                                          <p:spTgt spid="43"/>
                                        </p:tgtEl>
                                        <p:attrNameLst>
                                          <p:attrName>ppt_y</p:attrName>
                                        </p:attrNameLst>
                                      </p:cBhvr>
                                      <p:tavLst>
                                        <p:tav tm="0">
                                          <p:val>
                                            <p:strVal val="1+#ppt_h/2"/>
                                          </p:val>
                                        </p:tav>
                                        <p:tav tm="100000">
                                          <p:val>
                                            <p:strVal val="#ppt_y"/>
                                          </p:val>
                                        </p:tav>
                                      </p:tavLst>
                                    </p:anim>
                                  </p:childTnLst>
                                </p:cTn>
                              </p:par>
                              <p:par>
                                <p:cTn id="171" presetID="2" presetClass="entr" presetSubtype="4" fill="hold" grpId="0" nodeType="withEffect">
                                  <p:stCondLst>
                                    <p:cond delay="0"/>
                                  </p:stCondLst>
                                  <p:childTnLst>
                                    <p:set>
                                      <p:cBhvr>
                                        <p:cTn id="172" dur="1" fill="hold">
                                          <p:stCondLst>
                                            <p:cond delay="0"/>
                                          </p:stCondLst>
                                        </p:cTn>
                                        <p:tgtEl>
                                          <p:spTgt spid="44"/>
                                        </p:tgtEl>
                                        <p:attrNameLst>
                                          <p:attrName>style.visibility</p:attrName>
                                        </p:attrNameLst>
                                      </p:cBhvr>
                                      <p:to>
                                        <p:strVal val="visible"/>
                                      </p:to>
                                    </p:set>
                                    <p:anim calcmode="lin" valueType="num">
                                      <p:cBhvr additive="base">
                                        <p:cTn id="173" dur="2000" fill="hold"/>
                                        <p:tgtEl>
                                          <p:spTgt spid="44"/>
                                        </p:tgtEl>
                                        <p:attrNameLst>
                                          <p:attrName>ppt_x</p:attrName>
                                        </p:attrNameLst>
                                      </p:cBhvr>
                                      <p:tavLst>
                                        <p:tav tm="0">
                                          <p:val>
                                            <p:strVal val="#ppt_x"/>
                                          </p:val>
                                        </p:tav>
                                        <p:tav tm="100000">
                                          <p:val>
                                            <p:strVal val="#ppt_x"/>
                                          </p:val>
                                        </p:tav>
                                      </p:tavLst>
                                    </p:anim>
                                    <p:anim calcmode="lin" valueType="num">
                                      <p:cBhvr additive="base">
                                        <p:cTn id="174" dur="2000" fill="hold"/>
                                        <p:tgtEl>
                                          <p:spTgt spid="44"/>
                                        </p:tgtEl>
                                        <p:attrNameLst>
                                          <p:attrName>ppt_y</p:attrName>
                                        </p:attrNameLst>
                                      </p:cBhvr>
                                      <p:tavLst>
                                        <p:tav tm="0">
                                          <p:val>
                                            <p:strVal val="1+#ppt_h/2"/>
                                          </p:val>
                                        </p:tav>
                                        <p:tav tm="100000">
                                          <p:val>
                                            <p:strVal val="#ppt_y"/>
                                          </p:val>
                                        </p:tav>
                                      </p:tavLst>
                                    </p:anim>
                                  </p:childTnLst>
                                </p:cTn>
                              </p:par>
                              <p:par>
                                <p:cTn id="175" presetID="2" presetClass="entr" presetSubtype="4" fill="hold" grpId="0" nodeType="withEffect">
                                  <p:stCondLst>
                                    <p:cond delay="0"/>
                                  </p:stCondLst>
                                  <p:childTnLst>
                                    <p:set>
                                      <p:cBhvr>
                                        <p:cTn id="176" dur="1" fill="hold">
                                          <p:stCondLst>
                                            <p:cond delay="0"/>
                                          </p:stCondLst>
                                        </p:cTn>
                                        <p:tgtEl>
                                          <p:spTgt spid="45"/>
                                        </p:tgtEl>
                                        <p:attrNameLst>
                                          <p:attrName>style.visibility</p:attrName>
                                        </p:attrNameLst>
                                      </p:cBhvr>
                                      <p:to>
                                        <p:strVal val="visible"/>
                                      </p:to>
                                    </p:set>
                                    <p:anim calcmode="lin" valueType="num">
                                      <p:cBhvr additive="base">
                                        <p:cTn id="177" dur="2000" fill="hold"/>
                                        <p:tgtEl>
                                          <p:spTgt spid="45"/>
                                        </p:tgtEl>
                                        <p:attrNameLst>
                                          <p:attrName>ppt_x</p:attrName>
                                        </p:attrNameLst>
                                      </p:cBhvr>
                                      <p:tavLst>
                                        <p:tav tm="0">
                                          <p:val>
                                            <p:strVal val="#ppt_x"/>
                                          </p:val>
                                        </p:tav>
                                        <p:tav tm="100000">
                                          <p:val>
                                            <p:strVal val="#ppt_x"/>
                                          </p:val>
                                        </p:tav>
                                      </p:tavLst>
                                    </p:anim>
                                    <p:anim calcmode="lin" valueType="num">
                                      <p:cBhvr additive="base">
                                        <p:cTn id="178" dur="2000" fill="hold"/>
                                        <p:tgtEl>
                                          <p:spTgt spid="45"/>
                                        </p:tgtEl>
                                        <p:attrNameLst>
                                          <p:attrName>ppt_y</p:attrName>
                                        </p:attrNameLst>
                                      </p:cBhvr>
                                      <p:tavLst>
                                        <p:tav tm="0">
                                          <p:val>
                                            <p:strVal val="1+#ppt_h/2"/>
                                          </p:val>
                                        </p:tav>
                                        <p:tav tm="100000">
                                          <p:val>
                                            <p:strVal val="#ppt_y"/>
                                          </p:val>
                                        </p:tav>
                                      </p:tavLst>
                                    </p:anim>
                                  </p:childTnLst>
                                </p:cTn>
                              </p:par>
                              <p:par>
                                <p:cTn id="179" presetID="2" presetClass="entr" presetSubtype="4" fill="hold" grpId="0" nodeType="withEffect">
                                  <p:stCondLst>
                                    <p:cond delay="0"/>
                                  </p:stCondLst>
                                  <p:childTnLst>
                                    <p:set>
                                      <p:cBhvr>
                                        <p:cTn id="180" dur="1" fill="hold">
                                          <p:stCondLst>
                                            <p:cond delay="0"/>
                                          </p:stCondLst>
                                        </p:cTn>
                                        <p:tgtEl>
                                          <p:spTgt spid="46"/>
                                        </p:tgtEl>
                                        <p:attrNameLst>
                                          <p:attrName>style.visibility</p:attrName>
                                        </p:attrNameLst>
                                      </p:cBhvr>
                                      <p:to>
                                        <p:strVal val="visible"/>
                                      </p:to>
                                    </p:set>
                                    <p:anim calcmode="lin" valueType="num">
                                      <p:cBhvr additive="base">
                                        <p:cTn id="181" dur="2000" fill="hold"/>
                                        <p:tgtEl>
                                          <p:spTgt spid="46"/>
                                        </p:tgtEl>
                                        <p:attrNameLst>
                                          <p:attrName>ppt_x</p:attrName>
                                        </p:attrNameLst>
                                      </p:cBhvr>
                                      <p:tavLst>
                                        <p:tav tm="0">
                                          <p:val>
                                            <p:strVal val="#ppt_x"/>
                                          </p:val>
                                        </p:tav>
                                        <p:tav tm="100000">
                                          <p:val>
                                            <p:strVal val="#ppt_x"/>
                                          </p:val>
                                        </p:tav>
                                      </p:tavLst>
                                    </p:anim>
                                    <p:anim calcmode="lin" valueType="num">
                                      <p:cBhvr additive="base">
                                        <p:cTn id="182" dur="2000" fill="hold"/>
                                        <p:tgtEl>
                                          <p:spTgt spid="46"/>
                                        </p:tgtEl>
                                        <p:attrNameLst>
                                          <p:attrName>ppt_y</p:attrName>
                                        </p:attrNameLst>
                                      </p:cBhvr>
                                      <p:tavLst>
                                        <p:tav tm="0">
                                          <p:val>
                                            <p:strVal val="1+#ppt_h/2"/>
                                          </p:val>
                                        </p:tav>
                                        <p:tav tm="100000">
                                          <p:val>
                                            <p:strVal val="#ppt_y"/>
                                          </p:val>
                                        </p:tav>
                                      </p:tavLst>
                                    </p:anim>
                                  </p:childTnLst>
                                </p:cTn>
                              </p:par>
                              <p:par>
                                <p:cTn id="183" presetID="2" presetClass="entr" presetSubtype="4" fill="hold" grpId="0" nodeType="withEffect">
                                  <p:stCondLst>
                                    <p:cond delay="0"/>
                                  </p:stCondLst>
                                  <p:childTnLst>
                                    <p:set>
                                      <p:cBhvr>
                                        <p:cTn id="184" dur="1" fill="hold">
                                          <p:stCondLst>
                                            <p:cond delay="0"/>
                                          </p:stCondLst>
                                        </p:cTn>
                                        <p:tgtEl>
                                          <p:spTgt spid="47"/>
                                        </p:tgtEl>
                                        <p:attrNameLst>
                                          <p:attrName>style.visibility</p:attrName>
                                        </p:attrNameLst>
                                      </p:cBhvr>
                                      <p:to>
                                        <p:strVal val="visible"/>
                                      </p:to>
                                    </p:set>
                                    <p:anim calcmode="lin" valueType="num">
                                      <p:cBhvr additive="base">
                                        <p:cTn id="185" dur="2000" fill="hold"/>
                                        <p:tgtEl>
                                          <p:spTgt spid="47"/>
                                        </p:tgtEl>
                                        <p:attrNameLst>
                                          <p:attrName>ppt_x</p:attrName>
                                        </p:attrNameLst>
                                      </p:cBhvr>
                                      <p:tavLst>
                                        <p:tav tm="0">
                                          <p:val>
                                            <p:strVal val="#ppt_x"/>
                                          </p:val>
                                        </p:tav>
                                        <p:tav tm="100000">
                                          <p:val>
                                            <p:strVal val="#ppt_x"/>
                                          </p:val>
                                        </p:tav>
                                      </p:tavLst>
                                    </p:anim>
                                    <p:anim calcmode="lin" valueType="num">
                                      <p:cBhvr additive="base">
                                        <p:cTn id="186" dur="2000" fill="hold"/>
                                        <p:tgtEl>
                                          <p:spTgt spid="47"/>
                                        </p:tgtEl>
                                        <p:attrNameLst>
                                          <p:attrName>ppt_y</p:attrName>
                                        </p:attrNameLst>
                                      </p:cBhvr>
                                      <p:tavLst>
                                        <p:tav tm="0">
                                          <p:val>
                                            <p:strVal val="1+#ppt_h/2"/>
                                          </p:val>
                                        </p:tav>
                                        <p:tav tm="100000">
                                          <p:val>
                                            <p:strVal val="#ppt_y"/>
                                          </p:val>
                                        </p:tav>
                                      </p:tavLst>
                                    </p:anim>
                                  </p:childTnLst>
                                </p:cTn>
                              </p:par>
                              <p:par>
                                <p:cTn id="187" presetID="2" presetClass="entr" presetSubtype="4" fill="hold" grpId="0" nodeType="withEffect">
                                  <p:stCondLst>
                                    <p:cond delay="0"/>
                                  </p:stCondLst>
                                  <p:childTnLst>
                                    <p:set>
                                      <p:cBhvr>
                                        <p:cTn id="188" dur="1" fill="hold">
                                          <p:stCondLst>
                                            <p:cond delay="0"/>
                                          </p:stCondLst>
                                        </p:cTn>
                                        <p:tgtEl>
                                          <p:spTgt spid="48"/>
                                        </p:tgtEl>
                                        <p:attrNameLst>
                                          <p:attrName>style.visibility</p:attrName>
                                        </p:attrNameLst>
                                      </p:cBhvr>
                                      <p:to>
                                        <p:strVal val="visible"/>
                                      </p:to>
                                    </p:set>
                                    <p:anim calcmode="lin" valueType="num">
                                      <p:cBhvr additive="base">
                                        <p:cTn id="189" dur="2000" fill="hold"/>
                                        <p:tgtEl>
                                          <p:spTgt spid="48"/>
                                        </p:tgtEl>
                                        <p:attrNameLst>
                                          <p:attrName>ppt_x</p:attrName>
                                        </p:attrNameLst>
                                      </p:cBhvr>
                                      <p:tavLst>
                                        <p:tav tm="0">
                                          <p:val>
                                            <p:strVal val="#ppt_x"/>
                                          </p:val>
                                        </p:tav>
                                        <p:tav tm="100000">
                                          <p:val>
                                            <p:strVal val="#ppt_x"/>
                                          </p:val>
                                        </p:tav>
                                      </p:tavLst>
                                    </p:anim>
                                    <p:anim calcmode="lin" valueType="num">
                                      <p:cBhvr additive="base">
                                        <p:cTn id="190" dur="2000" fill="hold"/>
                                        <p:tgtEl>
                                          <p:spTgt spid="48"/>
                                        </p:tgtEl>
                                        <p:attrNameLst>
                                          <p:attrName>ppt_y</p:attrName>
                                        </p:attrNameLst>
                                      </p:cBhvr>
                                      <p:tavLst>
                                        <p:tav tm="0">
                                          <p:val>
                                            <p:strVal val="1+#ppt_h/2"/>
                                          </p:val>
                                        </p:tav>
                                        <p:tav tm="100000">
                                          <p:val>
                                            <p:strVal val="#ppt_y"/>
                                          </p:val>
                                        </p:tav>
                                      </p:tavLst>
                                    </p:anim>
                                  </p:childTnLst>
                                </p:cTn>
                              </p:par>
                              <p:par>
                                <p:cTn id="191" presetID="2" presetClass="entr" presetSubtype="4" fill="hold" grpId="0" nodeType="withEffect">
                                  <p:stCondLst>
                                    <p:cond delay="0"/>
                                  </p:stCondLst>
                                  <p:childTnLst>
                                    <p:set>
                                      <p:cBhvr>
                                        <p:cTn id="192" dur="1" fill="hold">
                                          <p:stCondLst>
                                            <p:cond delay="0"/>
                                          </p:stCondLst>
                                        </p:cTn>
                                        <p:tgtEl>
                                          <p:spTgt spid="49"/>
                                        </p:tgtEl>
                                        <p:attrNameLst>
                                          <p:attrName>style.visibility</p:attrName>
                                        </p:attrNameLst>
                                      </p:cBhvr>
                                      <p:to>
                                        <p:strVal val="visible"/>
                                      </p:to>
                                    </p:set>
                                    <p:anim calcmode="lin" valueType="num">
                                      <p:cBhvr additive="base">
                                        <p:cTn id="193" dur="2000" fill="hold"/>
                                        <p:tgtEl>
                                          <p:spTgt spid="49"/>
                                        </p:tgtEl>
                                        <p:attrNameLst>
                                          <p:attrName>ppt_x</p:attrName>
                                        </p:attrNameLst>
                                      </p:cBhvr>
                                      <p:tavLst>
                                        <p:tav tm="0">
                                          <p:val>
                                            <p:strVal val="#ppt_x"/>
                                          </p:val>
                                        </p:tav>
                                        <p:tav tm="100000">
                                          <p:val>
                                            <p:strVal val="#ppt_x"/>
                                          </p:val>
                                        </p:tav>
                                      </p:tavLst>
                                    </p:anim>
                                    <p:anim calcmode="lin" valueType="num">
                                      <p:cBhvr additive="base">
                                        <p:cTn id="194" dur="2000" fill="hold"/>
                                        <p:tgtEl>
                                          <p:spTgt spid="49"/>
                                        </p:tgtEl>
                                        <p:attrNameLst>
                                          <p:attrName>ppt_y</p:attrName>
                                        </p:attrNameLst>
                                      </p:cBhvr>
                                      <p:tavLst>
                                        <p:tav tm="0">
                                          <p:val>
                                            <p:strVal val="1+#ppt_h/2"/>
                                          </p:val>
                                        </p:tav>
                                        <p:tav tm="100000">
                                          <p:val>
                                            <p:strVal val="#ppt_y"/>
                                          </p:val>
                                        </p:tav>
                                      </p:tavLst>
                                    </p:anim>
                                  </p:childTnLst>
                                </p:cTn>
                              </p:par>
                              <p:par>
                                <p:cTn id="195" presetID="2" presetClass="entr" presetSubtype="4" fill="hold" grpId="0" nodeType="withEffect">
                                  <p:stCondLst>
                                    <p:cond delay="0"/>
                                  </p:stCondLst>
                                  <p:childTnLst>
                                    <p:set>
                                      <p:cBhvr>
                                        <p:cTn id="196" dur="1" fill="hold">
                                          <p:stCondLst>
                                            <p:cond delay="0"/>
                                          </p:stCondLst>
                                        </p:cTn>
                                        <p:tgtEl>
                                          <p:spTgt spid="50"/>
                                        </p:tgtEl>
                                        <p:attrNameLst>
                                          <p:attrName>style.visibility</p:attrName>
                                        </p:attrNameLst>
                                      </p:cBhvr>
                                      <p:to>
                                        <p:strVal val="visible"/>
                                      </p:to>
                                    </p:set>
                                    <p:anim calcmode="lin" valueType="num">
                                      <p:cBhvr additive="base">
                                        <p:cTn id="197" dur="2000" fill="hold"/>
                                        <p:tgtEl>
                                          <p:spTgt spid="50"/>
                                        </p:tgtEl>
                                        <p:attrNameLst>
                                          <p:attrName>ppt_x</p:attrName>
                                        </p:attrNameLst>
                                      </p:cBhvr>
                                      <p:tavLst>
                                        <p:tav tm="0">
                                          <p:val>
                                            <p:strVal val="#ppt_x"/>
                                          </p:val>
                                        </p:tav>
                                        <p:tav tm="100000">
                                          <p:val>
                                            <p:strVal val="#ppt_x"/>
                                          </p:val>
                                        </p:tav>
                                      </p:tavLst>
                                    </p:anim>
                                    <p:anim calcmode="lin" valueType="num">
                                      <p:cBhvr additive="base">
                                        <p:cTn id="198" dur="2000" fill="hold"/>
                                        <p:tgtEl>
                                          <p:spTgt spid="50"/>
                                        </p:tgtEl>
                                        <p:attrNameLst>
                                          <p:attrName>ppt_y</p:attrName>
                                        </p:attrNameLst>
                                      </p:cBhvr>
                                      <p:tavLst>
                                        <p:tav tm="0">
                                          <p:val>
                                            <p:strVal val="1+#ppt_h/2"/>
                                          </p:val>
                                        </p:tav>
                                        <p:tav tm="100000">
                                          <p:val>
                                            <p:strVal val="#ppt_y"/>
                                          </p:val>
                                        </p:tav>
                                      </p:tavLst>
                                    </p:anim>
                                  </p:childTnLst>
                                </p:cTn>
                              </p:par>
                              <p:par>
                                <p:cTn id="199" presetID="2" presetClass="entr" presetSubtype="4" fill="hold" grpId="0" nodeType="withEffect">
                                  <p:stCondLst>
                                    <p:cond delay="0"/>
                                  </p:stCondLst>
                                  <p:childTnLst>
                                    <p:set>
                                      <p:cBhvr>
                                        <p:cTn id="200" dur="1" fill="hold">
                                          <p:stCondLst>
                                            <p:cond delay="0"/>
                                          </p:stCondLst>
                                        </p:cTn>
                                        <p:tgtEl>
                                          <p:spTgt spid="51"/>
                                        </p:tgtEl>
                                        <p:attrNameLst>
                                          <p:attrName>style.visibility</p:attrName>
                                        </p:attrNameLst>
                                      </p:cBhvr>
                                      <p:to>
                                        <p:strVal val="visible"/>
                                      </p:to>
                                    </p:set>
                                    <p:anim calcmode="lin" valueType="num">
                                      <p:cBhvr additive="base">
                                        <p:cTn id="201" dur="2000" fill="hold"/>
                                        <p:tgtEl>
                                          <p:spTgt spid="51"/>
                                        </p:tgtEl>
                                        <p:attrNameLst>
                                          <p:attrName>ppt_x</p:attrName>
                                        </p:attrNameLst>
                                      </p:cBhvr>
                                      <p:tavLst>
                                        <p:tav tm="0">
                                          <p:val>
                                            <p:strVal val="#ppt_x"/>
                                          </p:val>
                                        </p:tav>
                                        <p:tav tm="100000">
                                          <p:val>
                                            <p:strVal val="#ppt_x"/>
                                          </p:val>
                                        </p:tav>
                                      </p:tavLst>
                                    </p:anim>
                                    <p:anim calcmode="lin" valueType="num">
                                      <p:cBhvr additive="base">
                                        <p:cTn id="202" dur="2000" fill="hold"/>
                                        <p:tgtEl>
                                          <p:spTgt spid="51"/>
                                        </p:tgtEl>
                                        <p:attrNameLst>
                                          <p:attrName>ppt_y</p:attrName>
                                        </p:attrNameLst>
                                      </p:cBhvr>
                                      <p:tavLst>
                                        <p:tav tm="0">
                                          <p:val>
                                            <p:strVal val="1+#ppt_h/2"/>
                                          </p:val>
                                        </p:tav>
                                        <p:tav tm="100000">
                                          <p:val>
                                            <p:strVal val="#ppt_y"/>
                                          </p:val>
                                        </p:tav>
                                      </p:tavLst>
                                    </p:anim>
                                  </p:childTnLst>
                                </p:cTn>
                              </p:par>
                              <p:par>
                                <p:cTn id="203" presetID="2" presetClass="entr" presetSubtype="4" fill="hold" grpId="0" nodeType="withEffect">
                                  <p:stCondLst>
                                    <p:cond delay="0"/>
                                  </p:stCondLst>
                                  <p:childTnLst>
                                    <p:set>
                                      <p:cBhvr>
                                        <p:cTn id="204" dur="1" fill="hold">
                                          <p:stCondLst>
                                            <p:cond delay="0"/>
                                          </p:stCondLst>
                                        </p:cTn>
                                        <p:tgtEl>
                                          <p:spTgt spid="52"/>
                                        </p:tgtEl>
                                        <p:attrNameLst>
                                          <p:attrName>style.visibility</p:attrName>
                                        </p:attrNameLst>
                                      </p:cBhvr>
                                      <p:to>
                                        <p:strVal val="visible"/>
                                      </p:to>
                                    </p:set>
                                    <p:anim calcmode="lin" valueType="num">
                                      <p:cBhvr additive="base">
                                        <p:cTn id="205" dur="2000" fill="hold"/>
                                        <p:tgtEl>
                                          <p:spTgt spid="52"/>
                                        </p:tgtEl>
                                        <p:attrNameLst>
                                          <p:attrName>ppt_x</p:attrName>
                                        </p:attrNameLst>
                                      </p:cBhvr>
                                      <p:tavLst>
                                        <p:tav tm="0">
                                          <p:val>
                                            <p:strVal val="#ppt_x"/>
                                          </p:val>
                                        </p:tav>
                                        <p:tav tm="100000">
                                          <p:val>
                                            <p:strVal val="#ppt_x"/>
                                          </p:val>
                                        </p:tav>
                                      </p:tavLst>
                                    </p:anim>
                                    <p:anim calcmode="lin" valueType="num">
                                      <p:cBhvr additive="base">
                                        <p:cTn id="206" dur="2000" fill="hold"/>
                                        <p:tgtEl>
                                          <p:spTgt spid="52"/>
                                        </p:tgtEl>
                                        <p:attrNameLst>
                                          <p:attrName>ppt_y</p:attrName>
                                        </p:attrNameLst>
                                      </p:cBhvr>
                                      <p:tavLst>
                                        <p:tav tm="0">
                                          <p:val>
                                            <p:strVal val="1+#ppt_h/2"/>
                                          </p:val>
                                        </p:tav>
                                        <p:tav tm="100000">
                                          <p:val>
                                            <p:strVal val="#ppt_y"/>
                                          </p:val>
                                        </p:tav>
                                      </p:tavLst>
                                    </p:anim>
                                  </p:childTnLst>
                                </p:cTn>
                              </p:par>
                              <p:par>
                                <p:cTn id="207" presetID="2" presetClass="entr" presetSubtype="4" fill="hold" grpId="0" nodeType="withEffect">
                                  <p:stCondLst>
                                    <p:cond delay="0"/>
                                  </p:stCondLst>
                                  <p:childTnLst>
                                    <p:set>
                                      <p:cBhvr>
                                        <p:cTn id="208" dur="1" fill="hold">
                                          <p:stCondLst>
                                            <p:cond delay="0"/>
                                          </p:stCondLst>
                                        </p:cTn>
                                        <p:tgtEl>
                                          <p:spTgt spid="53"/>
                                        </p:tgtEl>
                                        <p:attrNameLst>
                                          <p:attrName>style.visibility</p:attrName>
                                        </p:attrNameLst>
                                      </p:cBhvr>
                                      <p:to>
                                        <p:strVal val="visible"/>
                                      </p:to>
                                    </p:set>
                                    <p:anim calcmode="lin" valueType="num">
                                      <p:cBhvr additive="base">
                                        <p:cTn id="209" dur="2000" fill="hold"/>
                                        <p:tgtEl>
                                          <p:spTgt spid="53"/>
                                        </p:tgtEl>
                                        <p:attrNameLst>
                                          <p:attrName>ppt_x</p:attrName>
                                        </p:attrNameLst>
                                      </p:cBhvr>
                                      <p:tavLst>
                                        <p:tav tm="0">
                                          <p:val>
                                            <p:strVal val="#ppt_x"/>
                                          </p:val>
                                        </p:tav>
                                        <p:tav tm="100000">
                                          <p:val>
                                            <p:strVal val="#ppt_x"/>
                                          </p:val>
                                        </p:tav>
                                      </p:tavLst>
                                    </p:anim>
                                    <p:anim calcmode="lin" valueType="num">
                                      <p:cBhvr additive="base">
                                        <p:cTn id="210" dur="2000" fill="hold"/>
                                        <p:tgtEl>
                                          <p:spTgt spid="53"/>
                                        </p:tgtEl>
                                        <p:attrNameLst>
                                          <p:attrName>ppt_y</p:attrName>
                                        </p:attrNameLst>
                                      </p:cBhvr>
                                      <p:tavLst>
                                        <p:tav tm="0">
                                          <p:val>
                                            <p:strVal val="1+#ppt_h/2"/>
                                          </p:val>
                                        </p:tav>
                                        <p:tav tm="100000">
                                          <p:val>
                                            <p:strVal val="#ppt_y"/>
                                          </p:val>
                                        </p:tav>
                                      </p:tavLst>
                                    </p:anim>
                                  </p:childTnLst>
                                </p:cTn>
                              </p:par>
                              <p:par>
                                <p:cTn id="211" presetID="2" presetClass="entr" presetSubtype="4" fill="hold" grpId="0" nodeType="withEffect">
                                  <p:stCondLst>
                                    <p:cond delay="0"/>
                                  </p:stCondLst>
                                  <p:childTnLst>
                                    <p:set>
                                      <p:cBhvr>
                                        <p:cTn id="212" dur="1" fill="hold">
                                          <p:stCondLst>
                                            <p:cond delay="0"/>
                                          </p:stCondLst>
                                        </p:cTn>
                                        <p:tgtEl>
                                          <p:spTgt spid="54"/>
                                        </p:tgtEl>
                                        <p:attrNameLst>
                                          <p:attrName>style.visibility</p:attrName>
                                        </p:attrNameLst>
                                      </p:cBhvr>
                                      <p:to>
                                        <p:strVal val="visible"/>
                                      </p:to>
                                    </p:set>
                                    <p:anim calcmode="lin" valueType="num">
                                      <p:cBhvr additive="base">
                                        <p:cTn id="213" dur="2000" fill="hold"/>
                                        <p:tgtEl>
                                          <p:spTgt spid="54"/>
                                        </p:tgtEl>
                                        <p:attrNameLst>
                                          <p:attrName>ppt_x</p:attrName>
                                        </p:attrNameLst>
                                      </p:cBhvr>
                                      <p:tavLst>
                                        <p:tav tm="0">
                                          <p:val>
                                            <p:strVal val="#ppt_x"/>
                                          </p:val>
                                        </p:tav>
                                        <p:tav tm="100000">
                                          <p:val>
                                            <p:strVal val="#ppt_x"/>
                                          </p:val>
                                        </p:tav>
                                      </p:tavLst>
                                    </p:anim>
                                    <p:anim calcmode="lin" valueType="num">
                                      <p:cBhvr additive="base">
                                        <p:cTn id="214" dur="2000" fill="hold"/>
                                        <p:tgtEl>
                                          <p:spTgt spid="54"/>
                                        </p:tgtEl>
                                        <p:attrNameLst>
                                          <p:attrName>ppt_y</p:attrName>
                                        </p:attrNameLst>
                                      </p:cBhvr>
                                      <p:tavLst>
                                        <p:tav tm="0">
                                          <p:val>
                                            <p:strVal val="1+#ppt_h/2"/>
                                          </p:val>
                                        </p:tav>
                                        <p:tav tm="100000">
                                          <p:val>
                                            <p:strVal val="#ppt_y"/>
                                          </p:val>
                                        </p:tav>
                                      </p:tavLst>
                                    </p:anim>
                                  </p:childTnLst>
                                </p:cTn>
                              </p:par>
                              <p:par>
                                <p:cTn id="215" presetID="2" presetClass="entr" presetSubtype="4" fill="hold" grpId="0" nodeType="withEffect">
                                  <p:stCondLst>
                                    <p:cond delay="0"/>
                                  </p:stCondLst>
                                  <p:childTnLst>
                                    <p:set>
                                      <p:cBhvr>
                                        <p:cTn id="216" dur="1" fill="hold">
                                          <p:stCondLst>
                                            <p:cond delay="0"/>
                                          </p:stCondLst>
                                        </p:cTn>
                                        <p:tgtEl>
                                          <p:spTgt spid="55"/>
                                        </p:tgtEl>
                                        <p:attrNameLst>
                                          <p:attrName>style.visibility</p:attrName>
                                        </p:attrNameLst>
                                      </p:cBhvr>
                                      <p:to>
                                        <p:strVal val="visible"/>
                                      </p:to>
                                    </p:set>
                                    <p:anim calcmode="lin" valueType="num">
                                      <p:cBhvr additive="base">
                                        <p:cTn id="217" dur="2000" fill="hold"/>
                                        <p:tgtEl>
                                          <p:spTgt spid="55"/>
                                        </p:tgtEl>
                                        <p:attrNameLst>
                                          <p:attrName>ppt_x</p:attrName>
                                        </p:attrNameLst>
                                      </p:cBhvr>
                                      <p:tavLst>
                                        <p:tav tm="0">
                                          <p:val>
                                            <p:strVal val="#ppt_x"/>
                                          </p:val>
                                        </p:tav>
                                        <p:tav tm="100000">
                                          <p:val>
                                            <p:strVal val="#ppt_x"/>
                                          </p:val>
                                        </p:tav>
                                      </p:tavLst>
                                    </p:anim>
                                    <p:anim calcmode="lin" valueType="num">
                                      <p:cBhvr additive="base">
                                        <p:cTn id="218" dur="2000" fill="hold"/>
                                        <p:tgtEl>
                                          <p:spTgt spid="55"/>
                                        </p:tgtEl>
                                        <p:attrNameLst>
                                          <p:attrName>ppt_y</p:attrName>
                                        </p:attrNameLst>
                                      </p:cBhvr>
                                      <p:tavLst>
                                        <p:tav tm="0">
                                          <p:val>
                                            <p:strVal val="1+#ppt_h/2"/>
                                          </p:val>
                                        </p:tav>
                                        <p:tav tm="100000">
                                          <p:val>
                                            <p:strVal val="#ppt_y"/>
                                          </p:val>
                                        </p:tav>
                                      </p:tavLst>
                                    </p:anim>
                                  </p:childTnLst>
                                </p:cTn>
                              </p:par>
                              <p:par>
                                <p:cTn id="219" presetID="2" presetClass="entr" presetSubtype="4" fill="hold" grpId="0" nodeType="withEffect">
                                  <p:stCondLst>
                                    <p:cond delay="0"/>
                                  </p:stCondLst>
                                  <p:childTnLst>
                                    <p:set>
                                      <p:cBhvr>
                                        <p:cTn id="220" dur="1" fill="hold">
                                          <p:stCondLst>
                                            <p:cond delay="0"/>
                                          </p:stCondLst>
                                        </p:cTn>
                                        <p:tgtEl>
                                          <p:spTgt spid="56"/>
                                        </p:tgtEl>
                                        <p:attrNameLst>
                                          <p:attrName>style.visibility</p:attrName>
                                        </p:attrNameLst>
                                      </p:cBhvr>
                                      <p:to>
                                        <p:strVal val="visible"/>
                                      </p:to>
                                    </p:set>
                                    <p:anim calcmode="lin" valueType="num">
                                      <p:cBhvr additive="base">
                                        <p:cTn id="221" dur="2000" fill="hold"/>
                                        <p:tgtEl>
                                          <p:spTgt spid="56"/>
                                        </p:tgtEl>
                                        <p:attrNameLst>
                                          <p:attrName>ppt_x</p:attrName>
                                        </p:attrNameLst>
                                      </p:cBhvr>
                                      <p:tavLst>
                                        <p:tav tm="0">
                                          <p:val>
                                            <p:strVal val="#ppt_x"/>
                                          </p:val>
                                        </p:tav>
                                        <p:tav tm="100000">
                                          <p:val>
                                            <p:strVal val="#ppt_x"/>
                                          </p:val>
                                        </p:tav>
                                      </p:tavLst>
                                    </p:anim>
                                    <p:anim calcmode="lin" valueType="num">
                                      <p:cBhvr additive="base">
                                        <p:cTn id="222" dur="2000" fill="hold"/>
                                        <p:tgtEl>
                                          <p:spTgt spid="56"/>
                                        </p:tgtEl>
                                        <p:attrNameLst>
                                          <p:attrName>ppt_y</p:attrName>
                                        </p:attrNameLst>
                                      </p:cBhvr>
                                      <p:tavLst>
                                        <p:tav tm="0">
                                          <p:val>
                                            <p:strVal val="1+#ppt_h/2"/>
                                          </p:val>
                                        </p:tav>
                                        <p:tav tm="100000">
                                          <p:val>
                                            <p:strVal val="#ppt_y"/>
                                          </p:val>
                                        </p:tav>
                                      </p:tavLst>
                                    </p:anim>
                                  </p:childTnLst>
                                </p:cTn>
                              </p:par>
                              <p:par>
                                <p:cTn id="223" presetID="2" presetClass="entr" presetSubtype="4" fill="hold" grpId="0" nodeType="withEffect">
                                  <p:stCondLst>
                                    <p:cond delay="0"/>
                                  </p:stCondLst>
                                  <p:childTnLst>
                                    <p:set>
                                      <p:cBhvr>
                                        <p:cTn id="224" dur="1" fill="hold">
                                          <p:stCondLst>
                                            <p:cond delay="0"/>
                                          </p:stCondLst>
                                        </p:cTn>
                                        <p:tgtEl>
                                          <p:spTgt spid="57"/>
                                        </p:tgtEl>
                                        <p:attrNameLst>
                                          <p:attrName>style.visibility</p:attrName>
                                        </p:attrNameLst>
                                      </p:cBhvr>
                                      <p:to>
                                        <p:strVal val="visible"/>
                                      </p:to>
                                    </p:set>
                                    <p:anim calcmode="lin" valueType="num">
                                      <p:cBhvr additive="base">
                                        <p:cTn id="225" dur="2000" fill="hold"/>
                                        <p:tgtEl>
                                          <p:spTgt spid="57"/>
                                        </p:tgtEl>
                                        <p:attrNameLst>
                                          <p:attrName>ppt_x</p:attrName>
                                        </p:attrNameLst>
                                      </p:cBhvr>
                                      <p:tavLst>
                                        <p:tav tm="0">
                                          <p:val>
                                            <p:strVal val="#ppt_x"/>
                                          </p:val>
                                        </p:tav>
                                        <p:tav tm="100000">
                                          <p:val>
                                            <p:strVal val="#ppt_x"/>
                                          </p:val>
                                        </p:tav>
                                      </p:tavLst>
                                    </p:anim>
                                    <p:anim calcmode="lin" valueType="num">
                                      <p:cBhvr additive="base">
                                        <p:cTn id="226" dur="2000" fill="hold"/>
                                        <p:tgtEl>
                                          <p:spTgt spid="57"/>
                                        </p:tgtEl>
                                        <p:attrNameLst>
                                          <p:attrName>ppt_y</p:attrName>
                                        </p:attrNameLst>
                                      </p:cBhvr>
                                      <p:tavLst>
                                        <p:tav tm="0">
                                          <p:val>
                                            <p:strVal val="1+#ppt_h/2"/>
                                          </p:val>
                                        </p:tav>
                                        <p:tav tm="100000">
                                          <p:val>
                                            <p:strVal val="#ppt_y"/>
                                          </p:val>
                                        </p:tav>
                                      </p:tavLst>
                                    </p:anim>
                                  </p:childTnLst>
                                </p:cTn>
                              </p:par>
                              <p:par>
                                <p:cTn id="227" presetID="2" presetClass="entr" presetSubtype="4" fill="hold" grpId="0" nodeType="withEffect">
                                  <p:stCondLst>
                                    <p:cond delay="0"/>
                                  </p:stCondLst>
                                  <p:childTnLst>
                                    <p:set>
                                      <p:cBhvr>
                                        <p:cTn id="228" dur="1" fill="hold">
                                          <p:stCondLst>
                                            <p:cond delay="0"/>
                                          </p:stCondLst>
                                        </p:cTn>
                                        <p:tgtEl>
                                          <p:spTgt spid="58"/>
                                        </p:tgtEl>
                                        <p:attrNameLst>
                                          <p:attrName>style.visibility</p:attrName>
                                        </p:attrNameLst>
                                      </p:cBhvr>
                                      <p:to>
                                        <p:strVal val="visible"/>
                                      </p:to>
                                    </p:set>
                                    <p:anim calcmode="lin" valueType="num">
                                      <p:cBhvr additive="base">
                                        <p:cTn id="229" dur="2000" fill="hold"/>
                                        <p:tgtEl>
                                          <p:spTgt spid="58"/>
                                        </p:tgtEl>
                                        <p:attrNameLst>
                                          <p:attrName>ppt_x</p:attrName>
                                        </p:attrNameLst>
                                      </p:cBhvr>
                                      <p:tavLst>
                                        <p:tav tm="0">
                                          <p:val>
                                            <p:strVal val="#ppt_x"/>
                                          </p:val>
                                        </p:tav>
                                        <p:tav tm="100000">
                                          <p:val>
                                            <p:strVal val="#ppt_x"/>
                                          </p:val>
                                        </p:tav>
                                      </p:tavLst>
                                    </p:anim>
                                    <p:anim calcmode="lin" valueType="num">
                                      <p:cBhvr additive="base">
                                        <p:cTn id="230" dur="2000" fill="hold"/>
                                        <p:tgtEl>
                                          <p:spTgt spid="58"/>
                                        </p:tgtEl>
                                        <p:attrNameLst>
                                          <p:attrName>ppt_y</p:attrName>
                                        </p:attrNameLst>
                                      </p:cBhvr>
                                      <p:tavLst>
                                        <p:tav tm="0">
                                          <p:val>
                                            <p:strVal val="1+#ppt_h/2"/>
                                          </p:val>
                                        </p:tav>
                                        <p:tav tm="100000">
                                          <p:val>
                                            <p:strVal val="#ppt_y"/>
                                          </p:val>
                                        </p:tav>
                                      </p:tavLst>
                                    </p:anim>
                                  </p:childTnLst>
                                </p:cTn>
                              </p:par>
                              <p:par>
                                <p:cTn id="231" presetID="2" presetClass="entr" presetSubtype="4" fill="hold" grpId="0" nodeType="withEffect">
                                  <p:stCondLst>
                                    <p:cond delay="0"/>
                                  </p:stCondLst>
                                  <p:childTnLst>
                                    <p:set>
                                      <p:cBhvr>
                                        <p:cTn id="232" dur="1" fill="hold">
                                          <p:stCondLst>
                                            <p:cond delay="0"/>
                                          </p:stCondLst>
                                        </p:cTn>
                                        <p:tgtEl>
                                          <p:spTgt spid="59"/>
                                        </p:tgtEl>
                                        <p:attrNameLst>
                                          <p:attrName>style.visibility</p:attrName>
                                        </p:attrNameLst>
                                      </p:cBhvr>
                                      <p:to>
                                        <p:strVal val="visible"/>
                                      </p:to>
                                    </p:set>
                                    <p:anim calcmode="lin" valueType="num">
                                      <p:cBhvr additive="base">
                                        <p:cTn id="233" dur="2000" fill="hold"/>
                                        <p:tgtEl>
                                          <p:spTgt spid="59"/>
                                        </p:tgtEl>
                                        <p:attrNameLst>
                                          <p:attrName>ppt_x</p:attrName>
                                        </p:attrNameLst>
                                      </p:cBhvr>
                                      <p:tavLst>
                                        <p:tav tm="0">
                                          <p:val>
                                            <p:strVal val="#ppt_x"/>
                                          </p:val>
                                        </p:tav>
                                        <p:tav tm="100000">
                                          <p:val>
                                            <p:strVal val="#ppt_x"/>
                                          </p:val>
                                        </p:tav>
                                      </p:tavLst>
                                    </p:anim>
                                    <p:anim calcmode="lin" valueType="num">
                                      <p:cBhvr additive="base">
                                        <p:cTn id="234" dur="2000" fill="hold"/>
                                        <p:tgtEl>
                                          <p:spTgt spid="59"/>
                                        </p:tgtEl>
                                        <p:attrNameLst>
                                          <p:attrName>ppt_y</p:attrName>
                                        </p:attrNameLst>
                                      </p:cBhvr>
                                      <p:tavLst>
                                        <p:tav tm="0">
                                          <p:val>
                                            <p:strVal val="1+#ppt_h/2"/>
                                          </p:val>
                                        </p:tav>
                                        <p:tav tm="100000">
                                          <p:val>
                                            <p:strVal val="#ppt_y"/>
                                          </p:val>
                                        </p:tav>
                                      </p:tavLst>
                                    </p:anim>
                                  </p:childTnLst>
                                </p:cTn>
                              </p:par>
                              <p:par>
                                <p:cTn id="235" presetID="2" presetClass="entr" presetSubtype="4" fill="hold" grpId="0" nodeType="withEffect">
                                  <p:stCondLst>
                                    <p:cond delay="0"/>
                                  </p:stCondLst>
                                  <p:childTnLst>
                                    <p:set>
                                      <p:cBhvr>
                                        <p:cTn id="236" dur="1" fill="hold">
                                          <p:stCondLst>
                                            <p:cond delay="0"/>
                                          </p:stCondLst>
                                        </p:cTn>
                                        <p:tgtEl>
                                          <p:spTgt spid="60"/>
                                        </p:tgtEl>
                                        <p:attrNameLst>
                                          <p:attrName>style.visibility</p:attrName>
                                        </p:attrNameLst>
                                      </p:cBhvr>
                                      <p:to>
                                        <p:strVal val="visible"/>
                                      </p:to>
                                    </p:set>
                                    <p:anim calcmode="lin" valueType="num">
                                      <p:cBhvr additive="base">
                                        <p:cTn id="237" dur="2000" fill="hold"/>
                                        <p:tgtEl>
                                          <p:spTgt spid="60"/>
                                        </p:tgtEl>
                                        <p:attrNameLst>
                                          <p:attrName>ppt_x</p:attrName>
                                        </p:attrNameLst>
                                      </p:cBhvr>
                                      <p:tavLst>
                                        <p:tav tm="0">
                                          <p:val>
                                            <p:strVal val="#ppt_x"/>
                                          </p:val>
                                        </p:tav>
                                        <p:tav tm="100000">
                                          <p:val>
                                            <p:strVal val="#ppt_x"/>
                                          </p:val>
                                        </p:tav>
                                      </p:tavLst>
                                    </p:anim>
                                    <p:anim calcmode="lin" valueType="num">
                                      <p:cBhvr additive="base">
                                        <p:cTn id="238" dur="2000" fill="hold"/>
                                        <p:tgtEl>
                                          <p:spTgt spid="60"/>
                                        </p:tgtEl>
                                        <p:attrNameLst>
                                          <p:attrName>ppt_y</p:attrName>
                                        </p:attrNameLst>
                                      </p:cBhvr>
                                      <p:tavLst>
                                        <p:tav tm="0">
                                          <p:val>
                                            <p:strVal val="1+#ppt_h/2"/>
                                          </p:val>
                                        </p:tav>
                                        <p:tav tm="100000">
                                          <p:val>
                                            <p:strVal val="#ppt_y"/>
                                          </p:val>
                                        </p:tav>
                                      </p:tavLst>
                                    </p:anim>
                                  </p:childTnLst>
                                </p:cTn>
                              </p:par>
                              <p:par>
                                <p:cTn id="239" presetID="2" presetClass="entr" presetSubtype="4" fill="hold" grpId="0" nodeType="withEffect">
                                  <p:stCondLst>
                                    <p:cond delay="0"/>
                                  </p:stCondLst>
                                  <p:childTnLst>
                                    <p:set>
                                      <p:cBhvr>
                                        <p:cTn id="240" dur="1" fill="hold">
                                          <p:stCondLst>
                                            <p:cond delay="0"/>
                                          </p:stCondLst>
                                        </p:cTn>
                                        <p:tgtEl>
                                          <p:spTgt spid="61"/>
                                        </p:tgtEl>
                                        <p:attrNameLst>
                                          <p:attrName>style.visibility</p:attrName>
                                        </p:attrNameLst>
                                      </p:cBhvr>
                                      <p:to>
                                        <p:strVal val="visible"/>
                                      </p:to>
                                    </p:set>
                                    <p:anim calcmode="lin" valueType="num">
                                      <p:cBhvr additive="base">
                                        <p:cTn id="241" dur="2000" fill="hold"/>
                                        <p:tgtEl>
                                          <p:spTgt spid="61"/>
                                        </p:tgtEl>
                                        <p:attrNameLst>
                                          <p:attrName>ppt_x</p:attrName>
                                        </p:attrNameLst>
                                      </p:cBhvr>
                                      <p:tavLst>
                                        <p:tav tm="0">
                                          <p:val>
                                            <p:strVal val="#ppt_x"/>
                                          </p:val>
                                        </p:tav>
                                        <p:tav tm="100000">
                                          <p:val>
                                            <p:strVal val="#ppt_x"/>
                                          </p:val>
                                        </p:tav>
                                      </p:tavLst>
                                    </p:anim>
                                    <p:anim calcmode="lin" valueType="num">
                                      <p:cBhvr additive="base">
                                        <p:cTn id="242" dur="2000" fill="hold"/>
                                        <p:tgtEl>
                                          <p:spTgt spid="61"/>
                                        </p:tgtEl>
                                        <p:attrNameLst>
                                          <p:attrName>ppt_y</p:attrName>
                                        </p:attrNameLst>
                                      </p:cBhvr>
                                      <p:tavLst>
                                        <p:tav tm="0">
                                          <p:val>
                                            <p:strVal val="1+#ppt_h/2"/>
                                          </p:val>
                                        </p:tav>
                                        <p:tav tm="100000">
                                          <p:val>
                                            <p:strVal val="#ppt_y"/>
                                          </p:val>
                                        </p:tav>
                                      </p:tavLst>
                                    </p:anim>
                                  </p:childTnLst>
                                </p:cTn>
                              </p:par>
                              <p:par>
                                <p:cTn id="243" presetID="2" presetClass="entr" presetSubtype="4" fill="hold" grpId="0" nodeType="withEffect">
                                  <p:stCondLst>
                                    <p:cond delay="0"/>
                                  </p:stCondLst>
                                  <p:childTnLst>
                                    <p:set>
                                      <p:cBhvr>
                                        <p:cTn id="244" dur="1" fill="hold">
                                          <p:stCondLst>
                                            <p:cond delay="0"/>
                                          </p:stCondLst>
                                        </p:cTn>
                                        <p:tgtEl>
                                          <p:spTgt spid="62"/>
                                        </p:tgtEl>
                                        <p:attrNameLst>
                                          <p:attrName>style.visibility</p:attrName>
                                        </p:attrNameLst>
                                      </p:cBhvr>
                                      <p:to>
                                        <p:strVal val="visible"/>
                                      </p:to>
                                    </p:set>
                                    <p:anim calcmode="lin" valueType="num">
                                      <p:cBhvr additive="base">
                                        <p:cTn id="245" dur="2000" fill="hold"/>
                                        <p:tgtEl>
                                          <p:spTgt spid="62"/>
                                        </p:tgtEl>
                                        <p:attrNameLst>
                                          <p:attrName>ppt_x</p:attrName>
                                        </p:attrNameLst>
                                      </p:cBhvr>
                                      <p:tavLst>
                                        <p:tav tm="0">
                                          <p:val>
                                            <p:strVal val="#ppt_x"/>
                                          </p:val>
                                        </p:tav>
                                        <p:tav tm="100000">
                                          <p:val>
                                            <p:strVal val="#ppt_x"/>
                                          </p:val>
                                        </p:tav>
                                      </p:tavLst>
                                    </p:anim>
                                    <p:anim calcmode="lin" valueType="num">
                                      <p:cBhvr additive="base">
                                        <p:cTn id="246" dur="2000" fill="hold"/>
                                        <p:tgtEl>
                                          <p:spTgt spid="62"/>
                                        </p:tgtEl>
                                        <p:attrNameLst>
                                          <p:attrName>ppt_y</p:attrName>
                                        </p:attrNameLst>
                                      </p:cBhvr>
                                      <p:tavLst>
                                        <p:tav tm="0">
                                          <p:val>
                                            <p:strVal val="1+#ppt_h/2"/>
                                          </p:val>
                                        </p:tav>
                                        <p:tav tm="100000">
                                          <p:val>
                                            <p:strVal val="#ppt_y"/>
                                          </p:val>
                                        </p:tav>
                                      </p:tavLst>
                                    </p:anim>
                                  </p:childTnLst>
                                </p:cTn>
                              </p:par>
                              <p:par>
                                <p:cTn id="247" presetID="2" presetClass="entr" presetSubtype="4" fill="hold" grpId="0" nodeType="withEffect">
                                  <p:stCondLst>
                                    <p:cond delay="0"/>
                                  </p:stCondLst>
                                  <p:childTnLst>
                                    <p:set>
                                      <p:cBhvr>
                                        <p:cTn id="248" dur="1" fill="hold">
                                          <p:stCondLst>
                                            <p:cond delay="0"/>
                                          </p:stCondLst>
                                        </p:cTn>
                                        <p:tgtEl>
                                          <p:spTgt spid="63"/>
                                        </p:tgtEl>
                                        <p:attrNameLst>
                                          <p:attrName>style.visibility</p:attrName>
                                        </p:attrNameLst>
                                      </p:cBhvr>
                                      <p:to>
                                        <p:strVal val="visible"/>
                                      </p:to>
                                    </p:set>
                                    <p:anim calcmode="lin" valueType="num">
                                      <p:cBhvr additive="base">
                                        <p:cTn id="249" dur="2000" fill="hold"/>
                                        <p:tgtEl>
                                          <p:spTgt spid="63"/>
                                        </p:tgtEl>
                                        <p:attrNameLst>
                                          <p:attrName>ppt_x</p:attrName>
                                        </p:attrNameLst>
                                      </p:cBhvr>
                                      <p:tavLst>
                                        <p:tav tm="0">
                                          <p:val>
                                            <p:strVal val="#ppt_x"/>
                                          </p:val>
                                        </p:tav>
                                        <p:tav tm="100000">
                                          <p:val>
                                            <p:strVal val="#ppt_x"/>
                                          </p:val>
                                        </p:tav>
                                      </p:tavLst>
                                    </p:anim>
                                    <p:anim calcmode="lin" valueType="num">
                                      <p:cBhvr additive="base">
                                        <p:cTn id="250" dur="2000" fill="hold"/>
                                        <p:tgtEl>
                                          <p:spTgt spid="63"/>
                                        </p:tgtEl>
                                        <p:attrNameLst>
                                          <p:attrName>ppt_y</p:attrName>
                                        </p:attrNameLst>
                                      </p:cBhvr>
                                      <p:tavLst>
                                        <p:tav tm="0">
                                          <p:val>
                                            <p:strVal val="1+#ppt_h/2"/>
                                          </p:val>
                                        </p:tav>
                                        <p:tav tm="100000">
                                          <p:val>
                                            <p:strVal val="#ppt_y"/>
                                          </p:val>
                                        </p:tav>
                                      </p:tavLst>
                                    </p:anim>
                                  </p:childTnLst>
                                </p:cTn>
                              </p:par>
                              <p:par>
                                <p:cTn id="251" presetID="2" presetClass="entr" presetSubtype="4" fill="hold" grpId="0" nodeType="withEffect">
                                  <p:stCondLst>
                                    <p:cond delay="0"/>
                                  </p:stCondLst>
                                  <p:childTnLst>
                                    <p:set>
                                      <p:cBhvr>
                                        <p:cTn id="252" dur="1" fill="hold">
                                          <p:stCondLst>
                                            <p:cond delay="0"/>
                                          </p:stCondLst>
                                        </p:cTn>
                                        <p:tgtEl>
                                          <p:spTgt spid="64"/>
                                        </p:tgtEl>
                                        <p:attrNameLst>
                                          <p:attrName>style.visibility</p:attrName>
                                        </p:attrNameLst>
                                      </p:cBhvr>
                                      <p:to>
                                        <p:strVal val="visible"/>
                                      </p:to>
                                    </p:set>
                                    <p:anim calcmode="lin" valueType="num">
                                      <p:cBhvr additive="base">
                                        <p:cTn id="253" dur="2000" fill="hold"/>
                                        <p:tgtEl>
                                          <p:spTgt spid="64"/>
                                        </p:tgtEl>
                                        <p:attrNameLst>
                                          <p:attrName>ppt_x</p:attrName>
                                        </p:attrNameLst>
                                      </p:cBhvr>
                                      <p:tavLst>
                                        <p:tav tm="0">
                                          <p:val>
                                            <p:strVal val="#ppt_x"/>
                                          </p:val>
                                        </p:tav>
                                        <p:tav tm="100000">
                                          <p:val>
                                            <p:strVal val="#ppt_x"/>
                                          </p:val>
                                        </p:tav>
                                      </p:tavLst>
                                    </p:anim>
                                    <p:anim calcmode="lin" valueType="num">
                                      <p:cBhvr additive="base">
                                        <p:cTn id="254" dur="2000" fill="hold"/>
                                        <p:tgtEl>
                                          <p:spTgt spid="64"/>
                                        </p:tgtEl>
                                        <p:attrNameLst>
                                          <p:attrName>ppt_y</p:attrName>
                                        </p:attrNameLst>
                                      </p:cBhvr>
                                      <p:tavLst>
                                        <p:tav tm="0">
                                          <p:val>
                                            <p:strVal val="1+#ppt_h/2"/>
                                          </p:val>
                                        </p:tav>
                                        <p:tav tm="100000">
                                          <p:val>
                                            <p:strVal val="#ppt_y"/>
                                          </p:val>
                                        </p:tav>
                                      </p:tavLst>
                                    </p:anim>
                                  </p:childTnLst>
                                </p:cTn>
                              </p:par>
                              <p:par>
                                <p:cTn id="255" presetID="2" presetClass="entr" presetSubtype="4" fill="hold" grpId="0" nodeType="withEffect">
                                  <p:stCondLst>
                                    <p:cond delay="0"/>
                                  </p:stCondLst>
                                  <p:childTnLst>
                                    <p:set>
                                      <p:cBhvr>
                                        <p:cTn id="256" dur="1" fill="hold">
                                          <p:stCondLst>
                                            <p:cond delay="0"/>
                                          </p:stCondLst>
                                        </p:cTn>
                                        <p:tgtEl>
                                          <p:spTgt spid="65"/>
                                        </p:tgtEl>
                                        <p:attrNameLst>
                                          <p:attrName>style.visibility</p:attrName>
                                        </p:attrNameLst>
                                      </p:cBhvr>
                                      <p:to>
                                        <p:strVal val="visible"/>
                                      </p:to>
                                    </p:set>
                                    <p:anim calcmode="lin" valueType="num">
                                      <p:cBhvr additive="base">
                                        <p:cTn id="257" dur="2000" fill="hold"/>
                                        <p:tgtEl>
                                          <p:spTgt spid="65"/>
                                        </p:tgtEl>
                                        <p:attrNameLst>
                                          <p:attrName>ppt_x</p:attrName>
                                        </p:attrNameLst>
                                      </p:cBhvr>
                                      <p:tavLst>
                                        <p:tav tm="0">
                                          <p:val>
                                            <p:strVal val="#ppt_x"/>
                                          </p:val>
                                        </p:tav>
                                        <p:tav tm="100000">
                                          <p:val>
                                            <p:strVal val="#ppt_x"/>
                                          </p:val>
                                        </p:tav>
                                      </p:tavLst>
                                    </p:anim>
                                    <p:anim calcmode="lin" valueType="num">
                                      <p:cBhvr additive="base">
                                        <p:cTn id="258" dur="2000" fill="hold"/>
                                        <p:tgtEl>
                                          <p:spTgt spid="65"/>
                                        </p:tgtEl>
                                        <p:attrNameLst>
                                          <p:attrName>ppt_y</p:attrName>
                                        </p:attrNameLst>
                                      </p:cBhvr>
                                      <p:tavLst>
                                        <p:tav tm="0">
                                          <p:val>
                                            <p:strVal val="1+#ppt_h/2"/>
                                          </p:val>
                                        </p:tav>
                                        <p:tav tm="100000">
                                          <p:val>
                                            <p:strVal val="#ppt_y"/>
                                          </p:val>
                                        </p:tav>
                                      </p:tavLst>
                                    </p:anim>
                                  </p:childTnLst>
                                </p:cTn>
                              </p:par>
                              <p:par>
                                <p:cTn id="259" presetID="2" presetClass="entr" presetSubtype="4" fill="hold" grpId="0" nodeType="withEffect">
                                  <p:stCondLst>
                                    <p:cond delay="0"/>
                                  </p:stCondLst>
                                  <p:childTnLst>
                                    <p:set>
                                      <p:cBhvr>
                                        <p:cTn id="260" dur="1" fill="hold">
                                          <p:stCondLst>
                                            <p:cond delay="0"/>
                                          </p:stCondLst>
                                        </p:cTn>
                                        <p:tgtEl>
                                          <p:spTgt spid="66"/>
                                        </p:tgtEl>
                                        <p:attrNameLst>
                                          <p:attrName>style.visibility</p:attrName>
                                        </p:attrNameLst>
                                      </p:cBhvr>
                                      <p:to>
                                        <p:strVal val="visible"/>
                                      </p:to>
                                    </p:set>
                                    <p:anim calcmode="lin" valueType="num">
                                      <p:cBhvr additive="base">
                                        <p:cTn id="261" dur="2000" fill="hold"/>
                                        <p:tgtEl>
                                          <p:spTgt spid="66"/>
                                        </p:tgtEl>
                                        <p:attrNameLst>
                                          <p:attrName>ppt_x</p:attrName>
                                        </p:attrNameLst>
                                      </p:cBhvr>
                                      <p:tavLst>
                                        <p:tav tm="0">
                                          <p:val>
                                            <p:strVal val="#ppt_x"/>
                                          </p:val>
                                        </p:tav>
                                        <p:tav tm="100000">
                                          <p:val>
                                            <p:strVal val="#ppt_x"/>
                                          </p:val>
                                        </p:tav>
                                      </p:tavLst>
                                    </p:anim>
                                    <p:anim calcmode="lin" valueType="num">
                                      <p:cBhvr additive="base">
                                        <p:cTn id="262" dur="2000" fill="hold"/>
                                        <p:tgtEl>
                                          <p:spTgt spid="66"/>
                                        </p:tgtEl>
                                        <p:attrNameLst>
                                          <p:attrName>ppt_y</p:attrName>
                                        </p:attrNameLst>
                                      </p:cBhvr>
                                      <p:tavLst>
                                        <p:tav tm="0">
                                          <p:val>
                                            <p:strVal val="1+#ppt_h/2"/>
                                          </p:val>
                                        </p:tav>
                                        <p:tav tm="100000">
                                          <p:val>
                                            <p:strVal val="#ppt_y"/>
                                          </p:val>
                                        </p:tav>
                                      </p:tavLst>
                                    </p:anim>
                                  </p:childTnLst>
                                </p:cTn>
                              </p:par>
                              <p:par>
                                <p:cTn id="263" presetID="2" presetClass="entr" presetSubtype="4" fill="hold" grpId="0" nodeType="withEffect">
                                  <p:stCondLst>
                                    <p:cond delay="0"/>
                                  </p:stCondLst>
                                  <p:childTnLst>
                                    <p:set>
                                      <p:cBhvr>
                                        <p:cTn id="264" dur="1" fill="hold">
                                          <p:stCondLst>
                                            <p:cond delay="0"/>
                                          </p:stCondLst>
                                        </p:cTn>
                                        <p:tgtEl>
                                          <p:spTgt spid="67"/>
                                        </p:tgtEl>
                                        <p:attrNameLst>
                                          <p:attrName>style.visibility</p:attrName>
                                        </p:attrNameLst>
                                      </p:cBhvr>
                                      <p:to>
                                        <p:strVal val="visible"/>
                                      </p:to>
                                    </p:set>
                                    <p:anim calcmode="lin" valueType="num">
                                      <p:cBhvr additive="base">
                                        <p:cTn id="265" dur="2000" fill="hold"/>
                                        <p:tgtEl>
                                          <p:spTgt spid="67"/>
                                        </p:tgtEl>
                                        <p:attrNameLst>
                                          <p:attrName>ppt_x</p:attrName>
                                        </p:attrNameLst>
                                      </p:cBhvr>
                                      <p:tavLst>
                                        <p:tav tm="0">
                                          <p:val>
                                            <p:strVal val="#ppt_x"/>
                                          </p:val>
                                        </p:tav>
                                        <p:tav tm="100000">
                                          <p:val>
                                            <p:strVal val="#ppt_x"/>
                                          </p:val>
                                        </p:tav>
                                      </p:tavLst>
                                    </p:anim>
                                    <p:anim calcmode="lin" valueType="num">
                                      <p:cBhvr additive="base">
                                        <p:cTn id="266" dur="2000" fill="hold"/>
                                        <p:tgtEl>
                                          <p:spTgt spid="67"/>
                                        </p:tgtEl>
                                        <p:attrNameLst>
                                          <p:attrName>ppt_y</p:attrName>
                                        </p:attrNameLst>
                                      </p:cBhvr>
                                      <p:tavLst>
                                        <p:tav tm="0">
                                          <p:val>
                                            <p:strVal val="1+#ppt_h/2"/>
                                          </p:val>
                                        </p:tav>
                                        <p:tav tm="100000">
                                          <p:val>
                                            <p:strVal val="#ppt_y"/>
                                          </p:val>
                                        </p:tav>
                                      </p:tavLst>
                                    </p:anim>
                                  </p:childTnLst>
                                </p:cTn>
                              </p:par>
                              <p:par>
                                <p:cTn id="267" presetID="3" presetClass="entr" presetSubtype="5" fill="hold" grpId="1" nodeType="withEffect">
                                  <p:stCondLst>
                                    <p:cond delay="0"/>
                                  </p:stCondLst>
                                  <p:childTnLst>
                                    <p:set>
                                      <p:cBhvr>
                                        <p:cTn id="268" dur="1" fill="hold">
                                          <p:stCondLst>
                                            <p:cond delay="0"/>
                                          </p:stCondLst>
                                        </p:cTn>
                                        <p:tgtEl>
                                          <p:spTgt spid="3"/>
                                        </p:tgtEl>
                                        <p:attrNameLst>
                                          <p:attrName>style.visibility</p:attrName>
                                        </p:attrNameLst>
                                      </p:cBhvr>
                                      <p:to>
                                        <p:strVal val="visible"/>
                                      </p:to>
                                    </p:set>
                                    <p:animEffect transition="in" filter="blinds(vertical)">
                                      <p:cBhvr>
                                        <p:cTn id="269" dur="2000"/>
                                        <p:tgtEl>
                                          <p:spTgt spid="3"/>
                                        </p:tgtEl>
                                      </p:cBhvr>
                                    </p:animEffect>
                                  </p:childTnLst>
                                </p:cTn>
                              </p:par>
                              <p:par>
                                <p:cTn id="270" presetID="3" presetClass="entr" presetSubtype="5" fill="hold" grpId="1" nodeType="withEffect">
                                  <p:stCondLst>
                                    <p:cond delay="0"/>
                                  </p:stCondLst>
                                  <p:childTnLst>
                                    <p:set>
                                      <p:cBhvr>
                                        <p:cTn id="271" dur="1" fill="hold">
                                          <p:stCondLst>
                                            <p:cond delay="0"/>
                                          </p:stCondLst>
                                        </p:cTn>
                                        <p:tgtEl>
                                          <p:spTgt spid="4"/>
                                        </p:tgtEl>
                                        <p:attrNameLst>
                                          <p:attrName>style.visibility</p:attrName>
                                        </p:attrNameLst>
                                      </p:cBhvr>
                                      <p:to>
                                        <p:strVal val="visible"/>
                                      </p:to>
                                    </p:set>
                                    <p:animEffect transition="in" filter="blinds(vertical)">
                                      <p:cBhvr>
                                        <p:cTn id="272" dur="2000"/>
                                        <p:tgtEl>
                                          <p:spTgt spid="4"/>
                                        </p:tgtEl>
                                      </p:cBhvr>
                                    </p:animEffect>
                                  </p:childTnLst>
                                </p:cTn>
                              </p:par>
                              <p:par>
                                <p:cTn id="273" presetID="3" presetClass="entr" presetSubtype="5" fill="hold" grpId="1" nodeType="withEffect">
                                  <p:stCondLst>
                                    <p:cond delay="0"/>
                                  </p:stCondLst>
                                  <p:childTnLst>
                                    <p:set>
                                      <p:cBhvr>
                                        <p:cTn id="274" dur="1" fill="hold">
                                          <p:stCondLst>
                                            <p:cond delay="0"/>
                                          </p:stCondLst>
                                        </p:cTn>
                                        <p:tgtEl>
                                          <p:spTgt spid="5"/>
                                        </p:tgtEl>
                                        <p:attrNameLst>
                                          <p:attrName>style.visibility</p:attrName>
                                        </p:attrNameLst>
                                      </p:cBhvr>
                                      <p:to>
                                        <p:strVal val="visible"/>
                                      </p:to>
                                    </p:set>
                                    <p:animEffect transition="in" filter="blinds(vertical)">
                                      <p:cBhvr>
                                        <p:cTn id="275" dur="2000"/>
                                        <p:tgtEl>
                                          <p:spTgt spid="5"/>
                                        </p:tgtEl>
                                      </p:cBhvr>
                                    </p:animEffect>
                                  </p:childTnLst>
                                </p:cTn>
                              </p:par>
                              <p:par>
                                <p:cTn id="276" presetID="3" presetClass="entr" presetSubtype="5" fill="hold" grpId="1" nodeType="withEffect">
                                  <p:stCondLst>
                                    <p:cond delay="0"/>
                                  </p:stCondLst>
                                  <p:childTnLst>
                                    <p:set>
                                      <p:cBhvr>
                                        <p:cTn id="277" dur="1" fill="hold">
                                          <p:stCondLst>
                                            <p:cond delay="0"/>
                                          </p:stCondLst>
                                        </p:cTn>
                                        <p:tgtEl>
                                          <p:spTgt spid="6"/>
                                        </p:tgtEl>
                                        <p:attrNameLst>
                                          <p:attrName>style.visibility</p:attrName>
                                        </p:attrNameLst>
                                      </p:cBhvr>
                                      <p:to>
                                        <p:strVal val="visible"/>
                                      </p:to>
                                    </p:set>
                                    <p:animEffect transition="in" filter="blinds(vertical)">
                                      <p:cBhvr>
                                        <p:cTn id="278" dur="2000"/>
                                        <p:tgtEl>
                                          <p:spTgt spid="6"/>
                                        </p:tgtEl>
                                      </p:cBhvr>
                                    </p:animEffect>
                                  </p:childTnLst>
                                </p:cTn>
                              </p:par>
                              <p:par>
                                <p:cTn id="279" presetID="3" presetClass="entr" presetSubtype="5" fill="hold" grpId="1" nodeType="withEffect">
                                  <p:stCondLst>
                                    <p:cond delay="0"/>
                                  </p:stCondLst>
                                  <p:childTnLst>
                                    <p:set>
                                      <p:cBhvr>
                                        <p:cTn id="280" dur="1" fill="hold">
                                          <p:stCondLst>
                                            <p:cond delay="0"/>
                                          </p:stCondLst>
                                        </p:cTn>
                                        <p:tgtEl>
                                          <p:spTgt spid="7"/>
                                        </p:tgtEl>
                                        <p:attrNameLst>
                                          <p:attrName>style.visibility</p:attrName>
                                        </p:attrNameLst>
                                      </p:cBhvr>
                                      <p:to>
                                        <p:strVal val="visible"/>
                                      </p:to>
                                    </p:set>
                                    <p:animEffect transition="in" filter="blinds(vertical)">
                                      <p:cBhvr>
                                        <p:cTn id="281" dur="2000"/>
                                        <p:tgtEl>
                                          <p:spTgt spid="7"/>
                                        </p:tgtEl>
                                      </p:cBhvr>
                                    </p:animEffect>
                                  </p:childTnLst>
                                </p:cTn>
                              </p:par>
                              <p:par>
                                <p:cTn id="282" presetID="3" presetClass="entr" presetSubtype="5" fill="hold" grpId="1" nodeType="withEffect">
                                  <p:stCondLst>
                                    <p:cond delay="0"/>
                                  </p:stCondLst>
                                  <p:childTnLst>
                                    <p:set>
                                      <p:cBhvr>
                                        <p:cTn id="283" dur="1" fill="hold">
                                          <p:stCondLst>
                                            <p:cond delay="0"/>
                                          </p:stCondLst>
                                        </p:cTn>
                                        <p:tgtEl>
                                          <p:spTgt spid="8"/>
                                        </p:tgtEl>
                                        <p:attrNameLst>
                                          <p:attrName>style.visibility</p:attrName>
                                        </p:attrNameLst>
                                      </p:cBhvr>
                                      <p:to>
                                        <p:strVal val="visible"/>
                                      </p:to>
                                    </p:set>
                                    <p:animEffect transition="in" filter="blinds(vertical)">
                                      <p:cBhvr>
                                        <p:cTn id="284" dur="2000"/>
                                        <p:tgtEl>
                                          <p:spTgt spid="8"/>
                                        </p:tgtEl>
                                      </p:cBhvr>
                                    </p:animEffect>
                                  </p:childTnLst>
                                </p:cTn>
                              </p:par>
                              <p:par>
                                <p:cTn id="285" presetID="3" presetClass="entr" presetSubtype="5" fill="hold" grpId="1" nodeType="withEffect">
                                  <p:stCondLst>
                                    <p:cond delay="0"/>
                                  </p:stCondLst>
                                  <p:childTnLst>
                                    <p:set>
                                      <p:cBhvr>
                                        <p:cTn id="286" dur="1" fill="hold">
                                          <p:stCondLst>
                                            <p:cond delay="0"/>
                                          </p:stCondLst>
                                        </p:cTn>
                                        <p:tgtEl>
                                          <p:spTgt spid="9"/>
                                        </p:tgtEl>
                                        <p:attrNameLst>
                                          <p:attrName>style.visibility</p:attrName>
                                        </p:attrNameLst>
                                      </p:cBhvr>
                                      <p:to>
                                        <p:strVal val="visible"/>
                                      </p:to>
                                    </p:set>
                                    <p:animEffect transition="in" filter="blinds(vertical)">
                                      <p:cBhvr>
                                        <p:cTn id="287" dur="2000"/>
                                        <p:tgtEl>
                                          <p:spTgt spid="9"/>
                                        </p:tgtEl>
                                      </p:cBhvr>
                                    </p:animEffect>
                                  </p:childTnLst>
                                </p:cTn>
                              </p:par>
                              <p:par>
                                <p:cTn id="288" presetID="3" presetClass="entr" presetSubtype="5" fill="hold" grpId="1" nodeType="withEffect">
                                  <p:stCondLst>
                                    <p:cond delay="0"/>
                                  </p:stCondLst>
                                  <p:childTnLst>
                                    <p:set>
                                      <p:cBhvr>
                                        <p:cTn id="289" dur="1" fill="hold">
                                          <p:stCondLst>
                                            <p:cond delay="0"/>
                                          </p:stCondLst>
                                        </p:cTn>
                                        <p:tgtEl>
                                          <p:spTgt spid="10"/>
                                        </p:tgtEl>
                                        <p:attrNameLst>
                                          <p:attrName>style.visibility</p:attrName>
                                        </p:attrNameLst>
                                      </p:cBhvr>
                                      <p:to>
                                        <p:strVal val="visible"/>
                                      </p:to>
                                    </p:set>
                                    <p:animEffect transition="in" filter="blinds(vertical)">
                                      <p:cBhvr>
                                        <p:cTn id="290" dur="2000"/>
                                        <p:tgtEl>
                                          <p:spTgt spid="10"/>
                                        </p:tgtEl>
                                      </p:cBhvr>
                                    </p:animEffect>
                                  </p:childTnLst>
                                </p:cTn>
                              </p:par>
                              <p:par>
                                <p:cTn id="291" presetID="3" presetClass="entr" presetSubtype="5" fill="hold" grpId="1" nodeType="withEffect">
                                  <p:stCondLst>
                                    <p:cond delay="0"/>
                                  </p:stCondLst>
                                  <p:childTnLst>
                                    <p:set>
                                      <p:cBhvr>
                                        <p:cTn id="292" dur="1" fill="hold">
                                          <p:stCondLst>
                                            <p:cond delay="0"/>
                                          </p:stCondLst>
                                        </p:cTn>
                                        <p:tgtEl>
                                          <p:spTgt spid="11"/>
                                        </p:tgtEl>
                                        <p:attrNameLst>
                                          <p:attrName>style.visibility</p:attrName>
                                        </p:attrNameLst>
                                      </p:cBhvr>
                                      <p:to>
                                        <p:strVal val="visible"/>
                                      </p:to>
                                    </p:set>
                                    <p:animEffect transition="in" filter="blinds(vertical)">
                                      <p:cBhvr>
                                        <p:cTn id="293" dur="2000"/>
                                        <p:tgtEl>
                                          <p:spTgt spid="11"/>
                                        </p:tgtEl>
                                      </p:cBhvr>
                                    </p:animEffect>
                                  </p:childTnLst>
                                </p:cTn>
                              </p:par>
                              <p:par>
                                <p:cTn id="294" presetID="3" presetClass="entr" presetSubtype="5" fill="hold" grpId="1" nodeType="withEffect">
                                  <p:stCondLst>
                                    <p:cond delay="0"/>
                                  </p:stCondLst>
                                  <p:childTnLst>
                                    <p:set>
                                      <p:cBhvr>
                                        <p:cTn id="295" dur="1" fill="hold">
                                          <p:stCondLst>
                                            <p:cond delay="0"/>
                                          </p:stCondLst>
                                        </p:cTn>
                                        <p:tgtEl>
                                          <p:spTgt spid="12"/>
                                        </p:tgtEl>
                                        <p:attrNameLst>
                                          <p:attrName>style.visibility</p:attrName>
                                        </p:attrNameLst>
                                      </p:cBhvr>
                                      <p:to>
                                        <p:strVal val="visible"/>
                                      </p:to>
                                    </p:set>
                                    <p:animEffect transition="in" filter="blinds(vertical)">
                                      <p:cBhvr>
                                        <p:cTn id="296" dur="2000"/>
                                        <p:tgtEl>
                                          <p:spTgt spid="12"/>
                                        </p:tgtEl>
                                      </p:cBhvr>
                                    </p:animEffect>
                                  </p:childTnLst>
                                </p:cTn>
                              </p:par>
                              <p:par>
                                <p:cTn id="297" presetID="3" presetClass="entr" presetSubtype="5" fill="hold" grpId="1" nodeType="withEffect">
                                  <p:stCondLst>
                                    <p:cond delay="0"/>
                                  </p:stCondLst>
                                  <p:childTnLst>
                                    <p:set>
                                      <p:cBhvr>
                                        <p:cTn id="298" dur="1" fill="hold">
                                          <p:stCondLst>
                                            <p:cond delay="0"/>
                                          </p:stCondLst>
                                        </p:cTn>
                                        <p:tgtEl>
                                          <p:spTgt spid="13"/>
                                        </p:tgtEl>
                                        <p:attrNameLst>
                                          <p:attrName>style.visibility</p:attrName>
                                        </p:attrNameLst>
                                      </p:cBhvr>
                                      <p:to>
                                        <p:strVal val="visible"/>
                                      </p:to>
                                    </p:set>
                                    <p:animEffect transition="in" filter="blinds(vertical)">
                                      <p:cBhvr>
                                        <p:cTn id="299" dur="2000"/>
                                        <p:tgtEl>
                                          <p:spTgt spid="13"/>
                                        </p:tgtEl>
                                      </p:cBhvr>
                                    </p:animEffect>
                                  </p:childTnLst>
                                </p:cTn>
                              </p:par>
                              <p:par>
                                <p:cTn id="300" presetID="3" presetClass="entr" presetSubtype="5" fill="hold" grpId="1" nodeType="withEffect">
                                  <p:stCondLst>
                                    <p:cond delay="0"/>
                                  </p:stCondLst>
                                  <p:childTnLst>
                                    <p:set>
                                      <p:cBhvr>
                                        <p:cTn id="301" dur="1" fill="hold">
                                          <p:stCondLst>
                                            <p:cond delay="0"/>
                                          </p:stCondLst>
                                        </p:cTn>
                                        <p:tgtEl>
                                          <p:spTgt spid="14"/>
                                        </p:tgtEl>
                                        <p:attrNameLst>
                                          <p:attrName>style.visibility</p:attrName>
                                        </p:attrNameLst>
                                      </p:cBhvr>
                                      <p:to>
                                        <p:strVal val="visible"/>
                                      </p:to>
                                    </p:set>
                                    <p:animEffect transition="in" filter="blinds(vertical)">
                                      <p:cBhvr>
                                        <p:cTn id="302" dur="2000"/>
                                        <p:tgtEl>
                                          <p:spTgt spid="14"/>
                                        </p:tgtEl>
                                      </p:cBhvr>
                                    </p:animEffect>
                                  </p:childTnLst>
                                </p:cTn>
                              </p:par>
                              <p:par>
                                <p:cTn id="303" presetID="3" presetClass="entr" presetSubtype="5" fill="hold" grpId="1" nodeType="withEffect">
                                  <p:stCondLst>
                                    <p:cond delay="0"/>
                                  </p:stCondLst>
                                  <p:childTnLst>
                                    <p:set>
                                      <p:cBhvr>
                                        <p:cTn id="304" dur="1" fill="hold">
                                          <p:stCondLst>
                                            <p:cond delay="0"/>
                                          </p:stCondLst>
                                        </p:cTn>
                                        <p:tgtEl>
                                          <p:spTgt spid="15"/>
                                        </p:tgtEl>
                                        <p:attrNameLst>
                                          <p:attrName>style.visibility</p:attrName>
                                        </p:attrNameLst>
                                      </p:cBhvr>
                                      <p:to>
                                        <p:strVal val="visible"/>
                                      </p:to>
                                    </p:set>
                                    <p:animEffect transition="in" filter="blinds(vertical)">
                                      <p:cBhvr>
                                        <p:cTn id="305" dur="2000"/>
                                        <p:tgtEl>
                                          <p:spTgt spid="15"/>
                                        </p:tgtEl>
                                      </p:cBhvr>
                                    </p:animEffect>
                                  </p:childTnLst>
                                </p:cTn>
                              </p:par>
                              <p:par>
                                <p:cTn id="306" presetID="3" presetClass="entr" presetSubtype="5" fill="hold" grpId="1" nodeType="withEffect">
                                  <p:stCondLst>
                                    <p:cond delay="0"/>
                                  </p:stCondLst>
                                  <p:childTnLst>
                                    <p:set>
                                      <p:cBhvr>
                                        <p:cTn id="307" dur="1" fill="hold">
                                          <p:stCondLst>
                                            <p:cond delay="0"/>
                                          </p:stCondLst>
                                        </p:cTn>
                                        <p:tgtEl>
                                          <p:spTgt spid="16"/>
                                        </p:tgtEl>
                                        <p:attrNameLst>
                                          <p:attrName>style.visibility</p:attrName>
                                        </p:attrNameLst>
                                      </p:cBhvr>
                                      <p:to>
                                        <p:strVal val="visible"/>
                                      </p:to>
                                    </p:set>
                                    <p:animEffect transition="in" filter="blinds(vertical)">
                                      <p:cBhvr>
                                        <p:cTn id="308" dur="2000"/>
                                        <p:tgtEl>
                                          <p:spTgt spid="16"/>
                                        </p:tgtEl>
                                      </p:cBhvr>
                                    </p:animEffect>
                                  </p:childTnLst>
                                </p:cTn>
                              </p:par>
                              <p:par>
                                <p:cTn id="309" presetID="3" presetClass="entr" presetSubtype="5" fill="hold" grpId="1" nodeType="withEffect">
                                  <p:stCondLst>
                                    <p:cond delay="0"/>
                                  </p:stCondLst>
                                  <p:childTnLst>
                                    <p:set>
                                      <p:cBhvr>
                                        <p:cTn id="310" dur="1" fill="hold">
                                          <p:stCondLst>
                                            <p:cond delay="0"/>
                                          </p:stCondLst>
                                        </p:cTn>
                                        <p:tgtEl>
                                          <p:spTgt spid="17"/>
                                        </p:tgtEl>
                                        <p:attrNameLst>
                                          <p:attrName>style.visibility</p:attrName>
                                        </p:attrNameLst>
                                      </p:cBhvr>
                                      <p:to>
                                        <p:strVal val="visible"/>
                                      </p:to>
                                    </p:set>
                                    <p:animEffect transition="in" filter="blinds(vertical)">
                                      <p:cBhvr>
                                        <p:cTn id="311" dur="2000"/>
                                        <p:tgtEl>
                                          <p:spTgt spid="17"/>
                                        </p:tgtEl>
                                      </p:cBhvr>
                                    </p:animEffect>
                                  </p:childTnLst>
                                </p:cTn>
                              </p:par>
                              <p:par>
                                <p:cTn id="312" presetID="3" presetClass="entr" presetSubtype="5" fill="hold" grpId="1" nodeType="withEffect">
                                  <p:stCondLst>
                                    <p:cond delay="0"/>
                                  </p:stCondLst>
                                  <p:childTnLst>
                                    <p:set>
                                      <p:cBhvr>
                                        <p:cTn id="313" dur="1" fill="hold">
                                          <p:stCondLst>
                                            <p:cond delay="0"/>
                                          </p:stCondLst>
                                        </p:cTn>
                                        <p:tgtEl>
                                          <p:spTgt spid="18"/>
                                        </p:tgtEl>
                                        <p:attrNameLst>
                                          <p:attrName>style.visibility</p:attrName>
                                        </p:attrNameLst>
                                      </p:cBhvr>
                                      <p:to>
                                        <p:strVal val="visible"/>
                                      </p:to>
                                    </p:set>
                                    <p:animEffect transition="in" filter="blinds(vertical)">
                                      <p:cBhvr>
                                        <p:cTn id="314" dur="2000"/>
                                        <p:tgtEl>
                                          <p:spTgt spid="18"/>
                                        </p:tgtEl>
                                      </p:cBhvr>
                                    </p:animEffect>
                                  </p:childTnLst>
                                </p:cTn>
                              </p:par>
                              <p:par>
                                <p:cTn id="315" presetID="3" presetClass="entr" presetSubtype="5" fill="hold" grpId="1" nodeType="withEffect">
                                  <p:stCondLst>
                                    <p:cond delay="0"/>
                                  </p:stCondLst>
                                  <p:childTnLst>
                                    <p:set>
                                      <p:cBhvr>
                                        <p:cTn id="316" dur="1" fill="hold">
                                          <p:stCondLst>
                                            <p:cond delay="0"/>
                                          </p:stCondLst>
                                        </p:cTn>
                                        <p:tgtEl>
                                          <p:spTgt spid="19"/>
                                        </p:tgtEl>
                                        <p:attrNameLst>
                                          <p:attrName>style.visibility</p:attrName>
                                        </p:attrNameLst>
                                      </p:cBhvr>
                                      <p:to>
                                        <p:strVal val="visible"/>
                                      </p:to>
                                    </p:set>
                                    <p:animEffect transition="in" filter="blinds(vertical)">
                                      <p:cBhvr>
                                        <p:cTn id="317" dur="2000"/>
                                        <p:tgtEl>
                                          <p:spTgt spid="19"/>
                                        </p:tgtEl>
                                      </p:cBhvr>
                                    </p:animEffect>
                                  </p:childTnLst>
                                </p:cTn>
                              </p:par>
                              <p:par>
                                <p:cTn id="318" presetID="3" presetClass="entr" presetSubtype="5" fill="hold" grpId="1" nodeType="withEffect">
                                  <p:stCondLst>
                                    <p:cond delay="0"/>
                                  </p:stCondLst>
                                  <p:childTnLst>
                                    <p:set>
                                      <p:cBhvr>
                                        <p:cTn id="319" dur="1" fill="hold">
                                          <p:stCondLst>
                                            <p:cond delay="0"/>
                                          </p:stCondLst>
                                        </p:cTn>
                                        <p:tgtEl>
                                          <p:spTgt spid="20"/>
                                        </p:tgtEl>
                                        <p:attrNameLst>
                                          <p:attrName>style.visibility</p:attrName>
                                        </p:attrNameLst>
                                      </p:cBhvr>
                                      <p:to>
                                        <p:strVal val="visible"/>
                                      </p:to>
                                    </p:set>
                                    <p:animEffect transition="in" filter="blinds(vertical)">
                                      <p:cBhvr>
                                        <p:cTn id="320" dur="2000"/>
                                        <p:tgtEl>
                                          <p:spTgt spid="20"/>
                                        </p:tgtEl>
                                      </p:cBhvr>
                                    </p:animEffect>
                                  </p:childTnLst>
                                </p:cTn>
                              </p:par>
                              <p:par>
                                <p:cTn id="321" presetID="3" presetClass="entr" presetSubtype="5" fill="hold" grpId="1" nodeType="withEffect">
                                  <p:stCondLst>
                                    <p:cond delay="0"/>
                                  </p:stCondLst>
                                  <p:childTnLst>
                                    <p:set>
                                      <p:cBhvr>
                                        <p:cTn id="322" dur="1" fill="hold">
                                          <p:stCondLst>
                                            <p:cond delay="0"/>
                                          </p:stCondLst>
                                        </p:cTn>
                                        <p:tgtEl>
                                          <p:spTgt spid="21"/>
                                        </p:tgtEl>
                                        <p:attrNameLst>
                                          <p:attrName>style.visibility</p:attrName>
                                        </p:attrNameLst>
                                      </p:cBhvr>
                                      <p:to>
                                        <p:strVal val="visible"/>
                                      </p:to>
                                    </p:set>
                                    <p:animEffect transition="in" filter="blinds(vertical)">
                                      <p:cBhvr>
                                        <p:cTn id="323" dur="2000"/>
                                        <p:tgtEl>
                                          <p:spTgt spid="21"/>
                                        </p:tgtEl>
                                      </p:cBhvr>
                                    </p:animEffect>
                                  </p:childTnLst>
                                </p:cTn>
                              </p:par>
                              <p:par>
                                <p:cTn id="324" presetID="3" presetClass="entr" presetSubtype="5" fill="hold" grpId="1" nodeType="withEffect">
                                  <p:stCondLst>
                                    <p:cond delay="0"/>
                                  </p:stCondLst>
                                  <p:childTnLst>
                                    <p:set>
                                      <p:cBhvr>
                                        <p:cTn id="325" dur="1" fill="hold">
                                          <p:stCondLst>
                                            <p:cond delay="0"/>
                                          </p:stCondLst>
                                        </p:cTn>
                                        <p:tgtEl>
                                          <p:spTgt spid="22"/>
                                        </p:tgtEl>
                                        <p:attrNameLst>
                                          <p:attrName>style.visibility</p:attrName>
                                        </p:attrNameLst>
                                      </p:cBhvr>
                                      <p:to>
                                        <p:strVal val="visible"/>
                                      </p:to>
                                    </p:set>
                                    <p:animEffect transition="in" filter="blinds(vertical)">
                                      <p:cBhvr>
                                        <p:cTn id="326" dur="2000"/>
                                        <p:tgtEl>
                                          <p:spTgt spid="22"/>
                                        </p:tgtEl>
                                      </p:cBhvr>
                                    </p:animEffect>
                                  </p:childTnLst>
                                </p:cTn>
                              </p:par>
                              <p:par>
                                <p:cTn id="327" presetID="3" presetClass="entr" presetSubtype="5" fill="hold" grpId="1" nodeType="withEffect">
                                  <p:stCondLst>
                                    <p:cond delay="0"/>
                                  </p:stCondLst>
                                  <p:childTnLst>
                                    <p:set>
                                      <p:cBhvr>
                                        <p:cTn id="328" dur="1" fill="hold">
                                          <p:stCondLst>
                                            <p:cond delay="0"/>
                                          </p:stCondLst>
                                        </p:cTn>
                                        <p:tgtEl>
                                          <p:spTgt spid="23"/>
                                        </p:tgtEl>
                                        <p:attrNameLst>
                                          <p:attrName>style.visibility</p:attrName>
                                        </p:attrNameLst>
                                      </p:cBhvr>
                                      <p:to>
                                        <p:strVal val="visible"/>
                                      </p:to>
                                    </p:set>
                                    <p:animEffect transition="in" filter="blinds(vertical)">
                                      <p:cBhvr>
                                        <p:cTn id="329" dur="2000"/>
                                        <p:tgtEl>
                                          <p:spTgt spid="23"/>
                                        </p:tgtEl>
                                      </p:cBhvr>
                                    </p:animEffect>
                                  </p:childTnLst>
                                </p:cTn>
                              </p:par>
                              <p:par>
                                <p:cTn id="330" presetID="3" presetClass="entr" presetSubtype="5" fill="hold" grpId="1" nodeType="withEffect">
                                  <p:stCondLst>
                                    <p:cond delay="0"/>
                                  </p:stCondLst>
                                  <p:childTnLst>
                                    <p:set>
                                      <p:cBhvr>
                                        <p:cTn id="331" dur="1" fill="hold">
                                          <p:stCondLst>
                                            <p:cond delay="0"/>
                                          </p:stCondLst>
                                        </p:cTn>
                                        <p:tgtEl>
                                          <p:spTgt spid="24"/>
                                        </p:tgtEl>
                                        <p:attrNameLst>
                                          <p:attrName>style.visibility</p:attrName>
                                        </p:attrNameLst>
                                      </p:cBhvr>
                                      <p:to>
                                        <p:strVal val="visible"/>
                                      </p:to>
                                    </p:set>
                                    <p:animEffect transition="in" filter="blinds(vertical)">
                                      <p:cBhvr>
                                        <p:cTn id="332" dur="2000"/>
                                        <p:tgtEl>
                                          <p:spTgt spid="24"/>
                                        </p:tgtEl>
                                      </p:cBhvr>
                                    </p:animEffect>
                                  </p:childTnLst>
                                </p:cTn>
                              </p:par>
                              <p:par>
                                <p:cTn id="333" presetID="3" presetClass="entr" presetSubtype="5" fill="hold" grpId="1" nodeType="withEffect">
                                  <p:stCondLst>
                                    <p:cond delay="0"/>
                                  </p:stCondLst>
                                  <p:childTnLst>
                                    <p:set>
                                      <p:cBhvr>
                                        <p:cTn id="334" dur="1" fill="hold">
                                          <p:stCondLst>
                                            <p:cond delay="0"/>
                                          </p:stCondLst>
                                        </p:cTn>
                                        <p:tgtEl>
                                          <p:spTgt spid="25"/>
                                        </p:tgtEl>
                                        <p:attrNameLst>
                                          <p:attrName>style.visibility</p:attrName>
                                        </p:attrNameLst>
                                      </p:cBhvr>
                                      <p:to>
                                        <p:strVal val="visible"/>
                                      </p:to>
                                    </p:set>
                                    <p:animEffect transition="in" filter="blinds(vertical)">
                                      <p:cBhvr>
                                        <p:cTn id="335" dur="2000"/>
                                        <p:tgtEl>
                                          <p:spTgt spid="25"/>
                                        </p:tgtEl>
                                      </p:cBhvr>
                                    </p:animEffect>
                                  </p:childTnLst>
                                </p:cTn>
                              </p:par>
                              <p:par>
                                <p:cTn id="336" presetID="3" presetClass="entr" presetSubtype="5" fill="hold" grpId="1" nodeType="withEffect">
                                  <p:stCondLst>
                                    <p:cond delay="0"/>
                                  </p:stCondLst>
                                  <p:childTnLst>
                                    <p:set>
                                      <p:cBhvr>
                                        <p:cTn id="337" dur="1" fill="hold">
                                          <p:stCondLst>
                                            <p:cond delay="0"/>
                                          </p:stCondLst>
                                        </p:cTn>
                                        <p:tgtEl>
                                          <p:spTgt spid="26"/>
                                        </p:tgtEl>
                                        <p:attrNameLst>
                                          <p:attrName>style.visibility</p:attrName>
                                        </p:attrNameLst>
                                      </p:cBhvr>
                                      <p:to>
                                        <p:strVal val="visible"/>
                                      </p:to>
                                    </p:set>
                                    <p:animEffect transition="in" filter="blinds(vertical)">
                                      <p:cBhvr>
                                        <p:cTn id="338" dur="2000"/>
                                        <p:tgtEl>
                                          <p:spTgt spid="26"/>
                                        </p:tgtEl>
                                      </p:cBhvr>
                                    </p:animEffect>
                                  </p:childTnLst>
                                </p:cTn>
                              </p:par>
                              <p:par>
                                <p:cTn id="339" presetID="3" presetClass="entr" presetSubtype="5" fill="hold" grpId="1" nodeType="withEffect">
                                  <p:stCondLst>
                                    <p:cond delay="0"/>
                                  </p:stCondLst>
                                  <p:childTnLst>
                                    <p:set>
                                      <p:cBhvr>
                                        <p:cTn id="340" dur="1" fill="hold">
                                          <p:stCondLst>
                                            <p:cond delay="0"/>
                                          </p:stCondLst>
                                        </p:cTn>
                                        <p:tgtEl>
                                          <p:spTgt spid="27"/>
                                        </p:tgtEl>
                                        <p:attrNameLst>
                                          <p:attrName>style.visibility</p:attrName>
                                        </p:attrNameLst>
                                      </p:cBhvr>
                                      <p:to>
                                        <p:strVal val="visible"/>
                                      </p:to>
                                    </p:set>
                                    <p:animEffect transition="in" filter="blinds(vertical)">
                                      <p:cBhvr>
                                        <p:cTn id="341" dur="2000"/>
                                        <p:tgtEl>
                                          <p:spTgt spid="27"/>
                                        </p:tgtEl>
                                      </p:cBhvr>
                                    </p:animEffect>
                                  </p:childTnLst>
                                </p:cTn>
                              </p:par>
                              <p:par>
                                <p:cTn id="342" presetID="3" presetClass="entr" presetSubtype="5" fill="hold" grpId="1" nodeType="withEffect">
                                  <p:stCondLst>
                                    <p:cond delay="0"/>
                                  </p:stCondLst>
                                  <p:childTnLst>
                                    <p:set>
                                      <p:cBhvr>
                                        <p:cTn id="343" dur="1" fill="hold">
                                          <p:stCondLst>
                                            <p:cond delay="0"/>
                                          </p:stCondLst>
                                        </p:cTn>
                                        <p:tgtEl>
                                          <p:spTgt spid="28"/>
                                        </p:tgtEl>
                                        <p:attrNameLst>
                                          <p:attrName>style.visibility</p:attrName>
                                        </p:attrNameLst>
                                      </p:cBhvr>
                                      <p:to>
                                        <p:strVal val="visible"/>
                                      </p:to>
                                    </p:set>
                                    <p:animEffect transition="in" filter="blinds(vertical)">
                                      <p:cBhvr>
                                        <p:cTn id="344" dur="2000"/>
                                        <p:tgtEl>
                                          <p:spTgt spid="28"/>
                                        </p:tgtEl>
                                      </p:cBhvr>
                                    </p:animEffect>
                                  </p:childTnLst>
                                </p:cTn>
                              </p:par>
                              <p:par>
                                <p:cTn id="345" presetID="3" presetClass="entr" presetSubtype="5" fill="hold" grpId="1" nodeType="withEffect">
                                  <p:stCondLst>
                                    <p:cond delay="0"/>
                                  </p:stCondLst>
                                  <p:childTnLst>
                                    <p:set>
                                      <p:cBhvr>
                                        <p:cTn id="346" dur="1" fill="hold">
                                          <p:stCondLst>
                                            <p:cond delay="0"/>
                                          </p:stCondLst>
                                        </p:cTn>
                                        <p:tgtEl>
                                          <p:spTgt spid="29"/>
                                        </p:tgtEl>
                                        <p:attrNameLst>
                                          <p:attrName>style.visibility</p:attrName>
                                        </p:attrNameLst>
                                      </p:cBhvr>
                                      <p:to>
                                        <p:strVal val="visible"/>
                                      </p:to>
                                    </p:set>
                                    <p:animEffect transition="in" filter="blinds(vertical)">
                                      <p:cBhvr>
                                        <p:cTn id="347" dur="2000"/>
                                        <p:tgtEl>
                                          <p:spTgt spid="29"/>
                                        </p:tgtEl>
                                      </p:cBhvr>
                                    </p:animEffect>
                                  </p:childTnLst>
                                </p:cTn>
                              </p:par>
                              <p:par>
                                <p:cTn id="348" presetID="3" presetClass="entr" presetSubtype="5" fill="hold" grpId="1" nodeType="withEffect">
                                  <p:stCondLst>
                                    <p:cond delay="0"/>
                                  </p:stCondLst>
                                  <p:childTnLst>
                                    <p:set>
                                      <p:cBhvr>
                                        <p:cTn id="349" dur="1" fill="hold">
                                          <p:stCondLst>
                                            <p:cond delay="0"/>
                                          </p:stCondLst>
                                        </p:cTn>
                                        <p:tgtEl>
                                          <p:spTgt spid="30"/>
                                        </p:tgtEl>
                                        <p:attrNameLst>
                                          <p:attrName>style.visibility</p:attrName>
                                        </p:attrNameLst>
                                      </p:cBhvr>
                                      <p:to>
                                        <p:strVal val="visible"/>
                                      </p:to>
                                    </p:set>
                                    <p:animEffect transition="in" filter="blinds(vertical)">
                                      <p:cBhvr>
                                        <p:cTn id="350" dur="2000"/>
                                        <p:tgtEl>
                                          <p:spTgt spid="30"/>
                                        </p:tgtEl>
                                      </p:cBhvr>
                                    </p:animEffect>
                                  </p:childTnLst>
                                </p:cTn>
                              </p:par>
                              <p:par>
                                <p:cTn id="351" presetID="3" presetClass="entr" presetSubtype="5" fill="hold" grpId="1" nodeType="withEffect">
                                  <p:stCondLst>
                                    <p:cond delay="0"/>
                                  </p:stCondLst>
                                  <p:childTnLst>
                                    <p:set>
                                      <p:cBhvr>
                                        <p:cTn id="352" dur="1" fill="hold">
                                          <p:stCondLst>
                                            <p:cond delay="0"/>
                                          </p:stCondLst>
                                        </p:cTn>
                                        <p:tgtEl>
                                          <p:spTgt spid="31"/>
                                        </p:tgtEl>
                                        <p:attrNameLst>
                                          <p:attrName>style.visibility</p:attrName>
                                        </p:attrNameLst>
                                      </p:cBhvr>
                                      <p:to>
                                        <p:strVal val="visible"/>
                                      </p:to>
                                    </p:set>
                                    <p:animEffect transition="in" filter="blinds(vertical)">
                                      <p:cBhvr>
                                        <p:cTn id="353" dur="2000"/>
                                        <p:tgtEl>
                                          <p:spTgt spid="31"/>
                                        </p:tgtEl>
                                      </p:cBhvr>
                                    </p:animEffect>
                                  </p:childTnLst>
                                </p:cTn>
                              </p:par>
                              <p:par>
                                <p:cTn id="354" presetID="3" presetClass="entr" presetSubtype="5" fill="hold" grpId="1" nodeType="withEffect">
                                  <p:stCondLst>
                                    <p:cond delay="0"/>
                                  </p:stCondLst>
                                  <p:childTnLst>
                                    <p:set>
                                      <p:cBhvr>
                                        <p:cTn id="355" dur="1" fill="hold">
                                          <p:stCondLst>
                                            <p:cond delay="0"/>
                                          </p:stCondLst>
                                        </p:cTn>
                                        <p:tgtEl>
                                          <p:spTgt spid="32"/>
                                        </p:tgtEl>
                                        <p:attrNameLst>
                                          <p:attrName>style.visibility</p:attrName>
                                        </p:attrNameLst>
                                      </p:cBhvr>
                                      <p:to>
                                        <p:strVal val="visible"/>
                                      </p:to>
                                    </p:set>
                                    <p:animEffect transition="in" filter="blinds(vertical)">
                                      <p:cBhvr>
                                        <p:cTn id="356" dur="2000"/>
                                        <p:tgtEl>
                                          <p:spTgt spid="32"/>
                                        </p:tgtEl>
                                      </p:cBhvr>
                                    </p:animEffect>
                                  </p:childTnLst>
                                </p:cTn>
                              </p:par>
                              <p:par>
                                <p:cTn id="357" presetID="3" presetClass="entr" presetSubtype="5" fill="hold" grpId="1" nodeType="withEffect">
                                  <p:stCondLst>
                                    <p:cond delay="0"/>
                                  </p:stCondLst>
                                  <p:childTnLst>
                                    <p:set>
                                      <p:cBhvr>
                                        <p:cTn id="358" dur="1" fill="hold">
                                          <p:stCondLst>
                                            <p:cond delay="0"/>
                                          </p:stCondLst>
                                        </p:cTn>
                                        <p:tgtEl>
                                          <p:spTgt spid="33"/>
                                        </p:tgtEl>
                                        <p:attrNameLst>
                                          <p:attrName>style.visibility</p:attrName>
                                        </p:attrNameLst>
                                      </p:cBhvr>
                                      <p:to>
                                        <p:strVal val="visible"/>
                                      </p:to>
                                    </p:set>
                                    <p:animEffect transition="in" filter="blinds(vertical)">
                                      <p:cBhvr>
                                        <p:cTn id="359" dur="2000"/>
                                        <p:tgtEl>
                                          <p:spTgt spid="33"/>
                                        </p:tgtEl>
                                      </p:cBhvr>
                                    </p:animEffect>
                                  </p:childTnLst>
                                </p:cTn>
                              </p:par>
                              <p:par>
                                <p:cTn id="360" presetID="3" presetClass="entr" presetSubtype="5" fill="hold" grpId="1" nodeType="withEffect">
                                  <p:stCondLst>
                                    <p:cond delay="0"/>
                                  </p:stCondLst>
                                  <p:childTnLst>
                                    <p:set>
                                      <p:cBhvr>
                                        <p:cTn id="361" dur="1" fill="hold">
                                          <p:stCondLst>
                                            <p:cond delay="0"/>
                                          </p:stCondLst>
                                        </p:cTn>
                                        <p:tgtEl>
                                          <p:spTgt spid="34"/>
                                        </p:tgtEl>
                                        <p:attrNameLst>
                                          <p:attrName>style.visibility</p:attrName>
                                        </p:attrNameLst>
                                      </p:cBhvr>
                                      <p:to>
                                        <p:strVal val="visible"/>
                                      </p:to>
                                    </p:set>
                                    <p:animEffect transition="in" filter="blinds(vertical)">
                                      <p:cBhvr>
                                        <p:cTn id="362" dur="2000"/>
                                        <p:tgtEl>
                                          <p:spTgt spid="34"/>
                                        </p:tgtEl>
                                      </p:cBhvr>
                                    </p:animEffect>
                                  </p:childTnLst>
                                </p:cTn>
                              </p:par>
                              <p:par>
                                <p:cTn id="363" presetID="3" presetClass="entr" presetSubtype="5" fill="hold" grpId="1" nodeType="withEffect">
                                  <p:stCondLst>
                                    <p:cond delay="0"/>
                                  </p:stCondLst>
                                  <p:childTnLst>
                                    <p:set>
                                      <p:cBhvr>
                                        <p:cTn id="364" dur="1" fill="hold">
                                          <p:stCondLst>
                                            <p:cond delay="0"/>
                                          </p:stCondLst>
                                        </p:cTn>
                                        <p:tgtEl>
                                          <p:spTgt spid="35"/>
                                        </p:tgtEl>
                                        <p:attrNameLst>
                                          <p:attrName>style.visibility</p:attrName>
                                        </p:attrNameLst>
                                      </p:cBhvr>
                                      <p:to>
                                        <p:strVal val="visible"/>
                                      </p:to>
                                    </p:set>
                                    <p:animEffect transition="in" filter="blinds(vertical)">
                                      <p:cBhvr>
                                        <p:cTn id="365" dur="2000"/>
                                        <p:tgtEl>
                                          <p:spTgt spid="35"/>
                                        </p:tgtEl>
                                      </p:cBhvr>
                                    </p:animEffect>
                                  </p:childTnLst>
                                </p:cTn>
                              </p:par>
                              <p:par>
                                <p:cTn id="366" presetID="3" presetClass="entr" presetSubtype="5" fill="hold" grpId="1" nodeType="withEffect">
                                  <p:stCondLst>
                                    <p:cond delay="0"/>
                                  </p:stCondLst>
                                  <p:childTnLst>
                                    <p:set>
                                      <p:cBhvr>
                                        <p:cTn id="367" dur="1" fill="hold">
                                          <p:stCondLst>
                                            <p:cond delay="0"/>
                                          </p:stCondLst>
                                        </p:cTn>
                                        <p:tgtEl>
                                          <p:spTgt spid="36"/>
                                        </p:tgtEl>
                                        <p:attrNameLst>
                                          <p:attrName>style.visibility</p:attrName>
                                        </p:attrNameLst>
                                      </p:cBhvr>
                                      <p:to>
                                        <p:strVal val="visible"/>
                                      </p:to>
                                    </p:set>
                                    <p:animEffect transition="in" filter="blinds(vertical)">
                                      <p:cBhvr>
                                        <p:cTn id="368" dur="2000"/>
                                        <p:tgtEl>
                                          <p:spTgt spid="36"/>
                                        </p:tgtEl>
                                      </p:cBhvr>
                                    </p:animEffect>
                                  </p:childTnLst>
                                </p:cTn>
                              </p:par>
                              <p:par>
                                <p:cTn id="369" presetID="3" presetClass="entr" presetSubtype="5" fill="hold" grpId="1" nodeType="withEffect">
                                  <p:stCondLst>
                                    <p:cond delay="0"/>
                                  </p:stCondLst>
                                  <p:childTnLst>
                                    <p:set>
                                      <p:cBhvr>
                                        <p:cTn id="370" dur="1" fill="hold">
                                          <p:stCondLst>
                                            <p:cond delay="0"/>
                                          </p:stCondLst>
                                        </p:cTn>
                                        <p:tgtEl>
                                          <p:spTgt spid="37"/>
                                        </p:tgtEl>
                                        <p:attrNameLst>
                                          <p:attrName>style.visibility</p:attrName>
                                        </p:attrNameLst>
                                      </p:cBhvr>
                                      <p:to>
                                        <p:strVal val="visible"/>
                                      </p:to>
                                    </p:set>
                                    <p:animEffect transition="in" filter="blinds(vertical)">
                                      <p:cBhvr>
                                        <p:cTn id="371" dur="2000"/>
                                        <p:tgtEl>
                                          <p:spTgt spid="37"/>
                                        </p:tgtEl>
                                      </p:cBhvr>
                                    </p:animEffect>
                                  </p:childTnLst>
                                </p:cTn>
                              </p:par>
                              <p:par>
                                <p:cTn id="372" presetID="3" presetClass="entr" presetSubtype="5" fill="hold" grpId="1" nodeType="withEffect">
                                  <p:stCondLst>
                                    <p:cond delay="0"/>
                                  </p:stCondLst>
                                  <p:childTnLst>
                                    <p:set>
                                      <p:cBhvr>
                                        <p:cTn id="373" dur="1" fill="hold">
                                          <p:stCondLst>
                                            <p:cond delay="0"/>
                                          </p:stCondLst>
                                        </p:cTn>
                                        <p:tgtEl>
                                          <p:spTgt spid="38"/>
                                        </p:tgtEl>
                                        <p:attrNameLst>
                                          <p:attrName>style.visibility</p:attrName>
                                        </p:attrNameLst>
                                      </p:cBhvr>
                                      <p:to>
                                        <p:strVal val="visible"/>
                                      </p:to>
                                    </p:set>
                                    <p:animEffect transition="in" filter="blinds(vertical)">
                                      <p:cBhvr>
                                        <p:cTn id="374" dur="2000"/>
                                        <p:tgtEl>
                                          <p:spTgt spid="38"/>
                                        </p:tgtEl>
                                      </p:cBhvr>
                                    </p:animEffect>
                                  </p:childTnLst>
                                </p:cTn>
                              </p:par>
                              <p:par>
                                <p:cTn id="375" presetID="3" presetClass="entr" presetSubtype="5" fill="hold" grpId="1" nodeType="withEffect">
                                  <p:stCondLst>
                                    <p:cond delay="0"/>
                                  </p:stCondLst>
                                  <p:childTnLst>
                                    <p:set>
                                      <p:cBhvr>
                                        <p:cTn id="376" dur="1" fill="hold">
                                          <p:stCondLst>
                                            <p:cond delay="0"/>
                                          </p:stCondLst>
                                        </p:cTn>
                                        <p:tgtEl>
                                          <p:spTgt spid="39"/>
                                        </p:tgtEl>
                                        <p:attrNameLst>
                                          <p:attrName>style.visibility</p:attrName>
                                        </p:attrNameLst>
                                      </p:cBhvr>
                                      <p:to>
                                        <p:strVal val="visible"/>
                                      </p:to>
                                    </p:set>
                                    <p:animEffect transition="in" filter="blinds(vertical)">
                                      <p:cBhvr>
                                        <p:cTn id="377" dur="2000"/>
                                        <p:tgtEl>
                                          <p:spTgt spid="39"/>
                                        </p:tgtEl>
                                      </p:cBhvr>
                                    </p:animEffect>
                                  </p:childTnLst>
                                </p:cTn>
                              </p:par>
                              <p:par>
                                <p:cTn id="378" presetID="3" presetClass="entr" presetSubtype="5" fill="hold" grpId="1" nodeType="withEffect">
                                  <p:stCondLst>
                                    <p:cond delay="0"/>
                                  </p:stCondLst>
                                  <p:childTnLst>
                                    <p:set>
                                      <p:cBhvr>
                                        <p:cTn id="379" dur="1" fill="hold">
                                          <p:stCondLst>
                                            <p:cond delay="0"/>
                                          </p:stCondLst>
                                        </p:cTn>
                                        <p:tgtEl>
                                          <p:spTgt spid="40"/>
                                        </p:tgtEl>
                                        <p:attrNameLst>
                                          <p:attrName>style.visibility</p:attrName>
                                        </p:attrNameLst>
                                      </p:cBhvr>
                                      <p:to>
                                        <p:strVal val="visible"/>
                                      </p:to>
                                    </p:set>
                                    <p:animEffect transition="in" filter="blinds(vertical)">
                                      <p:cBhvr>
                                        <p:cTn id="380" dur="2000"/>
                                        <p:tgtEl>
                                          <p:spTgt spid="40"/>
                                        </p:tgtEl>
                                      </p:cBhvr>
                                    </p:animEffect>
                                  </p:childTnLst>
                                </p:cTn>
                              </p:par>
                              <p:par>
                                <p:cTn id="381" presetID="3" presetClass="entr" presetSubtype="5" fill="hold" grpId="1" nodeType="withEffect">
                                  <p:stCondLst>
                                    <p:cond delay="0"/>
                                  </p:stCondLst>
                                  <p:childTnLst>
                                    <p:set>
                                      <p:cBhvr>
                                        <p:cTn id="382" dur="1" fill="hold">
                                          <p:stCondLst>
                                            <p:cond delay="0"/>
                                          </p:stCondLst>
                                        </p:cTn>
                                        <p:tgtEl>
                                          <p:spTgt spid="41"/>
                                        </p:tgtEl>
                                        <p:attrNameLst>
                                          <p:attrName>style.visibility</p:attrName>
                                        </p:attrNameLst>
                                      </p:cBhvr>
                                      <p:to>
                                        <p:strVal val="visible"/>
                                      </p:to>
                                    </p:set>
                                    <p:animEffect transition="in" filter="blinds(vertical)">
                                      <p:cBhvr>
                                        <p:cTn id="383" dur="2000"/>
                                        <p:tgtEl>
                                          <p:spTgt spid="41"/>
                                        </p:tgtEl>
                                      </p:cBhvr>
                                    </p:animEffect>
                                  </p:childTnLst>
                                </p:cTn>
                              </p:par>
                              <p:par>
                                <p:cTn id="384" presetID="3" presetClass="entr" presetSubtype="5" fill="hold" grpId="1" nodeType="withEffect">
                                  <p:stCondLst>
                                    <p:cond delay="0"/>
                                  </p:stCondLst>
                                  <p:childTnLst>
                                    <p:set>
                                      <p:cBhvr>
                                        <p:cTn id="385" dur="1" fill="hold">
                                          <p:stCondLst>
                                            <p:cond delay="0"/>
                                          </p:stCondLst>
                                        </p:cTn>
                                        <p:tgtEl>
                                          <p:spTgt spid="42"/>
                                        </p:tgtEl>
                                        <p:attrNameLst>
                                          <p:attrName>style.visibility</p:attrName>
                                        </p:attrNameLst>
                                      </p:cBhvr>
                                      <p:to>
                                        <p:strVal val="visible"/>
                                      </p:to>
                                    </p:set>
                                    <p:animEffect transition="in" filter="blinds(vertical)">
                                      <p:cBhvr>
                                        <p:cTn id="386" dur="2000"/>
                                        <p:tgtEl>
                                          <p:spTgt spid="42"/>
                                        </p:tgtEl>
                                      </p:cBhvr>
                                    </p:animEffect>
                                  </p:childTnLst>
                                </p:cTn>
                              </p:par>
                              <p:par>
                                <p:cTn id="387" presetID="3" presetClass="entr" presetSubtype="5" fill="hold" grpId="1" nodeType="withEffect">
                                  <p:stCondLst>
                                    <p:cond delay="0"/>
                                  </p:stCondLst>
                                  <p:childTnLst>
                                    <p:set>
                                      <p:cBhvr>
                                        <p:cTn id="388" dur="1" fill="hold">
                                          <p:stCondLst>
                                            <p:cond delay="0"/>
                                          </p:stCondLst>
                                        </p:cTn>
                                        <p:tgtEl>
                                          <p:spTgt spid="43"/>
                                        </p:tgtEl>
                                        <p:attrNameLst>
                                          <p:attrName>style.visibility</p:attrName>
                                        </p:attrNameLst>
                                      </p:cBhvr>
                                      <p:to>
                                        <p:strVal val="visible"/>
                                      </p:to>
                                    </p:set>
                                    <p:animEffect transition="in" filter="blinds(vertical)">
                                      <p:cBhvr>
                                        <p:cTn id="389" dur="2000"/>
                                        <p:tgtEl>
                                          <p:spTgt spid="43"/>
                                        </p:tgtEl>
                                      </p:cBhvr>
                                    </p:animEffect>
                                  </p:childTnLst>
                                </p:cTn>
                              </p:par>
                              <p:par>
                                <p:cTn id="390" presetID="3" presetClass="entr" presetSubtype="5" fill="hold" grpId="1" nodeType="withEffect">
                                  <p:stCondLst>
                                    <p:cond delay="0"/>
                                  </p:stCondLst>
                                  <p:childTnLst>
                                    <p:set>
                                      <p:cBhvr>
                                        <p:cTn id="391" dur="1" fill="hold">
                                          <p:stCondLst>
                                            <p:cond delay="0"/>
                                          </p:stCondLst>
                                        </p:cTn>
                                        <p:tgtEl>
                                          <p:spTgt spid="44"/>
                                        </p:tgtEl>
                                        <p:attrNameLst>
                                          <p:attrName>style.visibility</p:attrName>
                                        </p:attrNameLst>
                                      </p:cBhvr>
                                      <p:to>
                                        <p:strVal val="visible"/>
                                      </p:to>
                                    </p:set>
                                    <p:animEffect transition="in" filter="blinds(vertical)">
                                      <p:cBhvr>
                                        <p:cTn id="392" dur="2000"/>
                                        <p:tgtEl>
                                          <p:spTgt spid="44"/>
                                        </p:tgtEl>
                                      </p:cBhvr>
                                    </p:animEffect>
                                  </p:childTnLst>
                                </p:cTn>
                              </p:par>
                              <p:par>
                                <p:cTn id="393" presetID="3" presetClass="entr" presetSubtype="5" fill="hold" grpId="1" nodeType="withEffect">
                                  <p:stCondLst>
                                    <p:cond delay="0"/>
                                  </p:stCondLst>
                                  <p:childTnLst>
                                    <p:set>
                                      <p:cBhvr>
                                        <p:cTn id="394" dur="1" fill="hold">
                                          <p:stCondLst>
                                            <p:cond delay="0"/>
                                          </p:stCondLst>
                                        </p:cTn>
                                        <p:tgtEl>
                                          <p:spTgt spid="45"/>
                                        </p:tgtEl>
                                        <p:attrNameLst>
                                          <p:attrName>style.visibility</p:attrName>
                                        </p:attrNameLst>
                                      </p:cBhvr>
                                      <p:to>
                                        <p:strVal val="visible"/>
                                      </p:to>
                                    </p:set>
                                    <p:animEffect transition="in" filter="blinds(vertical)">
                                      <p:cBhvr>
                                        <p:cTn id="395" dur="2000"/>
                                        <p:tgtEl>
                                          <p:spTgt spid="45"/>
                                        </p:tgtEl>
                                      </p:cBhvr>
                                    </p:animEffect>
                                  </p:childTnLst>
                                </p:cTn>
                              </p:par>
                              <p:par>
                                <p:cTn id="396" presetID="3" presetClass="entr" presetSubtype="5" fill="hold" grpId="1" nodeType="withEffect">
                                  <p:stCondLst>
                                    <p:cond delay="0"/>
                                  </p:stCondLst>
                                  <p:childTnLst>
                                    <p:set>
                                      <p:cBhvr>
                                        <p:cTn id="397" dur="1" fill="hold">
                                          <p:stCondLst>
                                            <p:cond delay="0"/>
                                          </p:stCondLst>
                                        </p:cTn>
                                        <p:tgtEl>
                                          <p:spTgt spid="46"/>
                                        </p:tgtEl>
                                        <p:attrNameLst>
                                          <p:attrName>style.visibility</p:attrName>
                                        </p:attrNameLst>
                                      </p:cBhvr>
                                      <p:to>
                                        <p:strVal val="visible"/>
                                      </p:to>
                                    </p:set>
                                    <p:animEffect transition="in" filter="blinds(vertical)">
                                      <p:cBhvr>
                                        <p:cTn id="398" dur="2000"/>
                                        <p:tgtEl>
                                          <p:spTgt spid="46"/>
                                        </p:tgtEl>
                                      </p:cBhvr>
                                    </p:animEffect>
                                  </p:childTnLst>
                                </p:cTn>
                              </p:par>
                              <p:par>
                                <p:cTn id="399" presetID="3" presetClass="entr" presetSubtype="5" fill="hold" grpId="1" nodeType="withEffect">
                                  <p:stCondLst>
                                    <p:cond delay="0"/>
                                  </p:stCondLst>
                                  <p:childTnLst>
                                    <p:set>
                                      <p:cBhvr>
                                        <p:cTn id="400" dur="1" fill="hold">
                                          <p:stCondLst>
                                            <p:cond delay="0"/>
                                          </p:stCondLst>
                                        </p:cTn>
                                        <p:tgtEl>
                                          <p:spTgt spid="47"/>
                                        </p:tgtEl>
                                        <p:attrNameLst>
                                          <p:attrName>style.visibility</p:attrName>
                                        </p:attrNameLst>
                                      </p:cBhvr>
                                      <p:to>
                                        <p:strVal val="visible"/>
                                      </p:to>
                                    </p:set>
                                    <p:animEffect transition="in" filter="blinds(vertical)">
                                      <p:cBhvr>
                                        <p:cTn id="401" dur="2000"/>
                                        <p:tgtEl>
                                          <p:spTgt spid="47"/>
                                        </p:tgtEl>
                                      </p:cBhvr>
                                    </p:animEffect>
                                  </p:childTnLst>
                                </p:cTn>
                              </p:par>
                              <p:par>
                                <p:cTn id="402" presetID="3" presetClass="entr" presetSubtype="5" fill="hold" grpId="1" nodeType="withEffect">
                                  <p:stCondLst>
                                    <p:cond delay="0"/>
                                  </p:stCondLst>
                                  <p:childTnLst>
                                    <p:set>
                                      <p:cBhvr>
                                        <p:cTn id="403" dur="1" fill="hold">
                                          <p:stCondLst>
                                            <p:cond delay="0"/>
                                          </p:stCondLst>
                                        </p:cTn>
                                        <p:tgtEl>
                                          <p:spTgt spid="48"/>
                                        </p:tgtEl>
                                        <p:attrNameLst>
                                          <p:attrName>style.visibility</p:attrName>
                                        </p:attrNameLst>
                                      </p:cBhvr>
                                      <p:to>
                                        <p:strVal val="visible"/>
                                      </p:to>
                                    </p:set>
                                    <p:animEffect transition="in" filter="blinds(vertical)">
                                      <p:cBhvr>
                                        <p:cTn id="404" dur="2000"/>
                                        <p:tgtEl>
                                          <p:spTgt spid="48"/>
                                        </p:tgtEl>
                                      </p:cBhvr>
                                    </p:animEffect>
                                  </p:childTnLst>
                                </p:cTn>
                              </p:par>
                              <p:par>
                                <p:cTn id="405" presetID="3" presetClass="entr" presetSubtype="5" fill="hold" grpId="1" nodeType="withEffect">
                                  <p:stCondLst>
                                    <p:cond delay="0"/>
                                  </p:stCondLst>
                                  <p:childTnLst>
                                    <p:set>
                                      <p:cBhvr>
                                        <p:cTn id="406" dur="1" fill="hold">
                                          <p:stCondLst>
                                            <p:cond delay="0"/>
                                          </p:stCondLst>
                                        </p:cTn>
                                        <p:tgtEl>
                                          <p:spTgt spid="49"/>
                                        </p:tgtEl>
                                        <p:attrNameLst>
                                          <p:attrName>style.visibility</p:attrName>
                                        </p:attrNameLst>
                                      </p:cBhvr>
                                      <p:to>
                                        <p:strVal val="visible"/>
                                      </p:to>
                                    </p:set>
                                    <p:animEffect transition="in" filter="blinds(vertical)">
                                      <p:cBhvr>
                                        <p:cTn id="407" dur="2000"/>
                                        <p:tgtEl>
                                          <p:spTgt spid="49"/>
                                        </p:tgtEl>
                                      </p:cBhvr>
                                    </p:animEffect>
                                  </p:childTnLst>
                                </p:cTn>
                              </p:par>
                              <p:par>
                                <p:cTn id="408" presetID="3" presetClass="entr" presetSubtype="5" fill="hold" grpId="1" nodeType="withEffect">
                                  <p:stCondLst>
                                    <p:cond delay="0"/>
                                  </p:stCondLst>
                                  <p:childTnLst>
                                    <p:set>
                                      <p:cBhvr>
                                        <p:cTn id="409" dur="1" fill="hold">
                                          <p:stCondLst>
                                            <p:cond delay="0"/>
                                          </p:stCondLst>
                                        </p:cTn>
                                        <p:tgtEl>
                                          <p:spTgt spid="50"/>
                                        </p:tgtEl>
                                        <p:attrNameLst>
                                          <p:attrName>style.visibility</p:attrName>
                                        </p:attrNameLst>
                                      </p:cBhvr>
                                      <p:to>
                                        <p:strVal val="visible"/>
                                      </p:to>
                                    </p:set>
                                    <p:animEffect transition="in" filter="blinds(vertical)">
                                      <p:cBhvr>
                                        <p:cTn id="410" dur="2000"/>
                                        <p:tgtEl>
                                          <p:spTgt spid="50"/>
                                        </p:tgtEl>
                                      </p:cBhvr>
                                    </p:animEffect>
                                  </p:childTnLst>
                                </p:cTn>
                              </p:par>
                              <p:par>
                                <p:cTn id="411" presetID="3" presetClass="entr" presetSubtype="5" fill="hold" grpId="1" nodeType="withEffect">
                                  <p:stCondLst>
                                    <p:cond delay="0"/>
                                  </p:stCondLst>
                                  <p:childTnLst>
                                    <p:set>
                                      <p:cBhvr>
                                        <p:cTn id="412" dur="1" fill="hold">
                                          <p:stCondLst>
                                            <p:cond delay="0"/>
                                          </p:stCondLst>
                                        </p:cTn>
                                        <p:tgtEl>
                                          <p:spTgt spid="51"/>
                                        </p:tgtEl>
                                        <p:attrNameLst>
                                          <p:attrName>style.visibility</p:attrName>
                                        </p:attrNameLst>
                                      </p:cBhvr>
                                      <p:to>
                                        <p:strVal val="visible"/>
                                      </p:to>
                                    </p:set>
                                    <p:animEffect transition="in" filter="blinds(vertical)">
                                      <p:cBhvr>
                                        <p:cTn id="413" dur="2000"/>
                                        <p:tgtEl>
                                          <p:spTgt spid="51"/>
                                        </p:tgtEl>
                                      </p:cBhvr>
                                    </p:animEffect>
                                  </p:childTnLst>
                                </p:cTn>
                              </p:par>
                              <p:par>
                                <p:cTn id="414" presetID="3" presetClass="entr" presetSubtype="5" fill="hold" grpId="1" nodeType="withEffect">
                                  <p:stCondLst>
                                    <p:cond delay="0"/>
                                  </p:stCondLst>
                                  <p:childTnLst>
                                    <p:set>
                                      <p:cBhvr>
                                        <p:cTn id="415" dur="1" fill="hold">
                                          <p:stCondLst>
                                            <p:cond delay="0"/>
                                          </p:stCondLst>
                                        </p:cTn>
                                        <p:tgtEl>
                                          <p:spTgt spid="52"/>
                                        </p:tgtEl>
                                        <p:attrNameLst>
                                          <p:attrName>style.visibility</p:attrName>
                                        </p:attrNameLst>
                                      </p:cBhvr>
                                      <p:to>
                                        <p:strVal val="visible"/>
                                      </p:to>
                                    </p:set>
                                    <p:animEffect transition="in" filter="blinds(vertical)">
                                      <p:cBhvr>
                                        <p:cTn id="416" dur="2000"/>
                                        <p:tgtEl>
                                          <p:spTgt spid="52"/>
                                        </p:tgtEl>
                                      </p:cBhvr>
                                    </p:animEffect>
                                  </p:childTnLst>
                                </p:cTn>
                              </p:par>
                              <p:par>
                                <p:cTn id="417" presetID="3" presetClass="entr" presetSubtype="5" fill="hold" grpId="1" nodeType="withEffect">
                                  <p:stCondLst>
                                    <p:cond delay="0"/>
                                  </p:stCondLst>
                                  <p:childTnLst>
                                    <p:set>
                                      <p:cBhvr>
                                        <p:cTn id="418" dur="1" fill="hold">
                                          <p:stCondLst>
                                            <p:cond delay="0"/>
                                          </p:stCondLst>
                                        </p:cTn>
                                        <p:tgtEl>
                                          <p:spTgt spid="53"/>
                                        </p:tgtEl>
                                        <p:attrNameLst>
                                          <p:attrName>style.visibility</p:attrName>
                                        </p:attrNameLst>
                                      </p:cBhvr>
                                      <p:to>
                                        <p:strVal val="visible"/>
                                      </p:to>
                                    </p:set>
                                    <p:animEffect transition="in" filter="blinds(vertical)">
                                      <p:cBhvr>
                                        <p:cTn id="419" dur="2000"/>
                                        <p:tgtEl>
                                          <p:spTgt spid="53"/>
                                        </p:tgtEl>
                                      </p:cBhvr>
                                    </p:animEffect>
                                  </p:childTnLst>
                                </p:cTn>
                              </p:par>
                              <p:par>
                                <p:cTn id="420" presetID="3" presetClass="entr" presetSubtype="5" fill="hold" grpId="1" nodeType="withEffect">
                                  <p:stCondLst>
                                    <p:cond delay="0"/>
                                  </p:stCondLst>
                                  <p:childTnLst>
                                    <p:set>
                                      <p:cBhvr>
                                        <p:cTn id="421" dur="1" fill="hold">
                                          <p:stCondLst>
                                            <p:cond delay="0"/>
                                          </p:stCondLst>
                                        </p:cTn>
                                        <p:tgtEl>
                                          <p:spTgt spid="54"/>
                                        </p:tgtEl>
                                        <p:attrNameLst>
                                          <p:attrName>style.visibility</p:attrName>
                                        </p:attrNameLst>
                                      </p:cBhvr>
                                      <p:to>
                                        <p:strVal val="visible"/>
                                      </p:to>
                                    </p:set>
                                    <p:animEffect transition="in" filter="blinds(vertical)">
                                      <p:cBhvr>
                                        <p:cTn id="422" dur="2000"/>
                                        <p:tgtEl>
                                          <p:spTgt spid="54"/>
                                        </p:tgtEl>
                                      </p:cBhvr>
                                    </p:animEffect>
                                  </p:childTnLst>
                                </p:cTn>
                              </p:par>
                              <p:par>
                                <p:cTn id="423" presetID="3" presetClass="entr" presetSubtype="5" fill="hold" grpId="1" nodeType="withEffect">
                                  <p:stCondLst>
                                    <p:cond delay="0"/>
                                  </p:stCondLst>
                                  <p:childTnLst>
                                    <p:set>
                                      <p:cBhvr>
                                        <p:cTn id="424" dur="1" fill="hold">
                                          <p:stCondLst>
                                            <p:cond delay="0"/>
                                          </p:stCondLst>
                                        </p:cTn>
                                        <p:tgtEl>
                                          <p:spTgt spid="55"/>
                                        </p:tgtEl>
                                        <p:attrNameLst>
                                          <p:attrName>style.visibility</p:attrName>
                                        </p:attrNameLst>
                                      </p:cBhvr>
                                      <p:to>
                                        <p:strVal val="visible"/>
                                      </p:to>
                                    </p:set>
                                    <p:animEffect transition="in" filter="blinds(vertical)">
                                      <p:cBhvr>
                                        <p:cTn id="425" dur="2000"/>
                                        <p:tgtEl>
                                          <p:spTgt spid="55"/>
                                        </p:tgtEl>
                                      </p:cBhvr>
                                    </p:animEffect>
                                  </p:childTnLst>
                                </p:cTn>
                              </p:par>
                              <p:par>
                                <p:cTn id="426" presetID="3" presetClass="entr" presetSubtype="5" fill="hold" grpId="1" nodeType="withEffect">
                                  <p:stCondLst>
                                    <p:cond delay="0"/>
                                  </p:stCondLst>
                                  <p:childTnLst>
                                    <p:set>
                                      <p:cBhvr>
                                        <p:cTn id="427" dur="1" fill="hold">
                                          <p:stCondLst>
                                            <p:cond delay="0"/>
                                          </p:stCondLst>
                                        </p:cTn>
                                        <p:tgtEl>
                                          <p:spTgt spid="56"/>
                                        </p:tgtEl>
                                        <p:attrNameLst>
                                          <p:attrName>style.visibility</p:attrName>
                                        </p:attrNameLst>
                                      </p:cBhvr>
                                      <p:to>
                                        <p:strVal val="visible"/>
                                      </p:to>
                                    </p:set>
                                    <p:animEffect transition="in" filter="blinds(vertical)">
                                      <p:cBhvr>
                                        <p:cTn id="428" dur="2000"/>
                                        <p:tgtEl>
                                          <p:spTgt spid="56"/>
                                        </p:tgtEl>
                                      </p:cBhvr>
                                    </p:animEffect>
                                  </p:childTnLst>
                                </p:cTn>
                              </p:par>
                              <p:par>
                                <p:cTn id="429" presetID="3" presetClass="entr" presetSubtype="5" fill="hold" grpId="1" nodeType="withEffect">
                                  <p:stCondLst>
                                    <p:cond delay="0"/>
                                  </p:stCondLst>
                                  <p:childTnLst>
                                    <p:set>
                                      <p:cBhvr>
                                        <p:cTn id="430" dur="1" fill="hold">
                                          <p:stCondLst>
                                            <p:cond delay="0"/>
                                          </p:stCondLst>
                                        </p:cTn>
                                        <p:tgtEl>
                                          <p:spTgt spid="57"/>
                                        </p:tgtEl>
                                        <p:attrNameLst>
                                          <p:attrName>style.visibility</p:attrName>
                                        </p:attrNameLst>
                                      </p:cBhvr>
                                      <p:to>
                                        <p:strVal val="visible"/>
                                      </p:to>
                                    </p:set>
                                    <p:animEffect transition="in" filter="blinds(vertical)">
                                      <p:cBhvr>
                                        <p:cTn id="431" dur="2000"/>
                                        <p:tgtEl>
                                          <p:spTgt spid="57"/>
                                        </p:tgtEl>
                                      </p:cBhvr>
                                    </p:animEffect>
                                  </p:childTnLst>
                                </p:cTn>
                              </p:par>
                              <p:par>
                                <p:cTn id="432" presetID="3" presetClass="entr" presetSubtype="5" fill="hold" grpId="1" nodeType="withEffect">
                                  <p:stCondLst>
                                    <p:cond delay="0"/>
                                  </p:stCondLst>
                                  <p:childTnLst>
                                    <p:set>
                                      <p:cBhvr>
                                        <p:cTn id="433" dur="1" fill="hold">
                                          <p:stCondLst>
                                            <p:cond delay="0"/>
                                          </p:stCondLst>
                                        </p:cTn>
                                        <p:tgtEl>
                                          <p:spTgt spid="58"/>
                                        </p:tgtEl>
                                        <p:attrNameLst>
                                          <p:attrName>style.visibility</p:attrName>
                                        </p:attrNameLst>
                                      </p:cBhvr>
                                      <p:to>
                                        <p:strVal val="visible"/>
                                      </p:to>
                                    </p:set>
                                    <p:animEffect transition="in" filter="blinds(vertical)">
                                      <p:cBhvr>
                                        <p:cTn id="434" dur="2000"/>
                                        <p:tgtEl>
                                          <p:spTgt spid="58"/>
                                        </p:tgtEl>
                                      </p:cBhvr>
                                    </p:animEffect>
                                  </p:childTnLst>
                                </p:cTn>
                              </p:par>
                              <p:par>
                                <p:cTn id="435" presetID="3" presetClass="entr" presetSubtype="5" fill="hold" grpId="1" nodeType="withEffect">
                                  <p:stCondLst>
                                    <p:cond delay="0"/>
                                  </p:stCondLst>
                                  <p:childTnLst>
                                    <p:set>
                                      <p:cBhvr>
                                        <p:cTn id="436" dur="1" fill="hold">
                                          <p:stCondLst>
                                            <p:cond delay="0"/>
                                          </p:stCondLst>
                                        </p:cTn>
                                        <p:tgtEl>
                                          <p:spTgt spid="59"/>
                                        </p:tgtEl>
                                        <p:attrNameLst>
                                          <p:attrName>style.visibility</p:attrName>
                                        </p:attrNameLst>
                                      </p:cBhvr>
                                      <p:to>
                                        <p:strVal val="visible"/>
                                      </p:to>
                                    </p:set>
                                    <p:animEffect transition="in" filter="blinds(vertical)">
                                      <p:cBhvr>
                                        <p:cTn id="437" dur="2000"/>
                                        <p:tgtEl>
                                          <p:spTgt spid="59"/>
                                        </p:tgtEl>
                                      </p:cBhvr>
                                    </p:animEffect>
                                  </p:childTnLst>
                                </p:cTn>
                              </p:par>
                              <p:par>
                                <p:cTn id="438" presetID="3" presetClass="entr" presetSubtype="5" fill="hold" grpId="1" nodeType="withEffect">
                                  <p:stCondLst>
                                    <p:cond delay="0"/>
                                  </p:stCondLst>
                                  <p:childTnLst>
                                    <p:set>
                                      <p:cBhvr>
                                        <p:cTn id="439" dur="1" fill="hold">
                                          <p:stCondLst>
                                            <p:cond delay="0"/>
                                          </p:stCondLst>
                                        </p:cTn>
                                        <p:tgtEl>
                                          <p:spTgt spid="60"/>
                                        </p:tgtEl>
                                        <p:attrNameLst>
                                          <p:attrName>style.visibility</p:attrName>
                                        </p:attrNameLst>
                                      </p:cBhvr>
                                      <p:to>
                                        <p:strVal val="visible"/>
                                      </p:to>
                                    </p:set>
                                    <p:animEffect transition="in" filter="blinds(vertical)">
                                      <p:cBhvr>
                                        <p:cTn id="440" dur="2000"/>
                                        <p:tgtEl>
                                          <p:spTgt spid="60"/>
                                        </p:tgtEl>
                                      </p:cBhvr>
                                    </p:animEffect>
                                  </p:childTnLst>
                                </p:cTn>
                              </p:par>
                              <p:par>
                                <p:cTn id="441" presetID="3" presetClass="entr" presetSubtype="5" fill="hold" grpId="1" nodeType="withEffect">
                                  <p:stCondLst>
                                    <p:cond delay="0"/>
                                  </p:stCondLst>
                                  <p:childTnLst>
                                    <p:set>
                                      <p:cBhvr>
                                        <p:cTn id="442" dur="1" fill="hold">
                                          <p:stCondLst>
                                            <p:cond delay="0"/>
                                          </p:stCondLst>
                                        </p:cTn>
                                        <p:tgtEl>
                                          <p:spTgt spid="61"/>
                                        </p:tgtEl>
                                        <p:attrNameLst>
                                          <p:attrName>style.visibility</p:attrName>
                                        </p:attrNameLst>
                                      </p:cBhvr>
                                      <p:to>
                                        <p:strVal val="visible"/>
                                      </p:to>
                                    </p:set>
                                    <p:animEffect transition="in" filter="blinds(vertical)">
                                      <p:cBhvr>
                                        <p:cTn id="443" dur="2000"/>
                                        <p:tgtEl>
                                          <p:spTgt spid="61"/>
                                        </p:tgtEl>
                                      </p:cBhvr>
                                    </p:animEffect>
                                  </p:childTnLst>
                                </p:cTn>
                              </p:par>
                              <p:par>
                                <p:cTn id="444" presetID="3" presetClass="entr" presetSubtype="5" fill="hold" grpId="1" nodeType="withEffect">
                                  <p:stCondLst>
                                    <p:cond delay="0"/>
                                  </p:stCondLst>
                                  <p:childTnLst>
                                    <p:set>
                                      <p:cBhvr>
                                        <p:cTn id="445" dur="1" fill="hold">
                                          <p:stCondLst>
                                            <p:cond delay="0"/>
                                          </p:stCondLst>
                                        </p:cTn>
                                        <p:tgtEl>
                                          <p:spTgt spid="62"/>
                                        </p:tgtEl>
                                        <p:attrNameLst>
                                          <p:attrName>style.visibility</p:attrName>
                                        </p:attrNameLst>
                                      </p:cBhvr>
                                      <p:to>
                                        <p:strVal val="visible"/>
                                      </p:to>
                                    </p:set>
                                    <p:animEffect transition="in" filter="blinds(vertical)">
                                      <p:cBhvr>
                                        <p:cTn id="446" dur="2000"/>
                                        <p:tgtEl>
                                          <p:spTgt spid="62"/>
                                        </p:tgtEl>
                                      </p:cBhvr>
                                    </p:animEffect>
                                  </p:childTnLst>
                                </p:cTn>
                              </p:par>
                              <p:par>
                                <p:cTn id="447" presetID="3" presetClass="entr" presetSubtype="5" fill="hold" grpId="1" nodeType="withEffect">
                                  <p:stCondLst>
                                    <p:cond delay="0"/>
                                  </p:stCondLst>
                                  <p:childTnLst>
                                    <p:set>
                                      <p:cBhvr>
                                        <p:cTn id="448" dur="1" fill="hold">
                                          <p:stCondLst>
                                            <p:cond delay="0"/>
                                          </p:stCondLst>
                                        </p:cTn>
                                        <p:tgtEl>
                                          <p:spTgt spid="63"/>
                                        </p:tgtEl>
                                        <p:attrNameLst>
                                          <p:attrName>style.visibility</p:attrName>
                                        </p:attrNameLst>
                                      </p:cBhvr>
                                      <p:to>
                                        <p:strVal val="visible"/>
                                      </p:to>
                                    </p:set>
                                    <p:animEffect transition="in" filter="blinds(vertical)">
                                      <p:cBhvr>
                                        <p:cTn id="449" dur="2000"/>
                                        <p:tgtEl>
                                          <p:spTgt spid="63"/>
                                        </p:tgtEl>
                                      </p:cBhvr>
                                    </p:animEffect>
                                  </p:childTnLst>
                                </p:cTn>
                              </p:par>
                              <p:par>
                                <p:cTn id="450" presetID="3" presetClass="entr" presetSubtype="5" fill="hold" grpId="1" nodeType="withEffect">
                                  <p:stCondLst>
                                    <p:cond delay="0"/>
                                  </p:stCondLst>
                                  <p:childTnLst>
                                    <p:set>
                                      <p:cBhvr>
                                        <p:cTn id="451" dur="1" fill="hold">
                                          <p:stCondLst>
                                            <p:cond delay="0"/>
                                          </p:stCondLst>
                                        </p:cTn>
                                        <p:tgtEl>
                                          <p:spTgt spid="64"/>
                                        </p:tgtEl>
                                        <p:attrNameLst>
                                          <p:attrName>style.visibility</p:attrName>
                                        </p:attrNameLst>
                                      </p:cBhvr>
                                      <p:to>
                                        <p:strVal val="visible"/>
                                      </p:to>
                                    </p:set>
                                    <p:animEffect transition="in" filter="blinds(vertical)">
                                      <p:cBhvr>
                                        <p:cTn id="452" dur="2000"/>
                                        <p:tgtEl>
                                          <p:spTgt spid="64"/>
                                        </p:tgtEl>
                                      </p:cBhvr>
                                    </p:animEffect>
                                  </p:childTnLst>
                                </p:cTn>
                              </p:par>
                              <p:par>
                                <p:cTn id="453" presetID="3" presetClass="entr" presetSubtype="5" fill="hold" grpId="1" nodeType="withEffect">
                                  <p:stCondLst>
                                    <p:cond delay="0"/>
                                  </p:stCondLst>
                                  <p:childTnLst>
                                    <p:set>
                                      <p:cBhvr>
                                        <p:cTn id="454" dur="1" fill="hold">
                                          <p:stCondLst>
                                            <p:cond delay="0"/>
                                          </p:stCondLst>
                                        </p:cTn>
                                        <p:tgtEl>
                                          <p:spTgt spid="65"/>
                                        </p:tgtEl>
                                        <p:attrNameLst>
                                          <p:attrName>style.visibility</p:attrName>
                                        </p:attrNameLst>
                                      </p:cBhvr>
                                      <p:to>
                                        <p:strVal val="visible"/>
                                      </p:to>
                                    </p:set>
                                    <p:animEffect transition="in" filter="blinds(vertical)">
                                      <p:cBhvr>
                                        <p:cTn id="455" dur="2000"/>
                                        <p:tgtEl>
                                          <p:spTgt spid="65"/>
                                        </p:tgtEl>
                                      </p:cBhvr>
                                    </p:animEffect>
                                  </p:childTnLst>
                                </p:cTn>
                              </p:par>
                              <p:par>
                                <p:cTn id="456" presetID="3" presetClass="entr" presetSubtype="5" fill="hold" grpId="1" nodeType="withEffect">
                                  <p:stCondLst>
                                    <p:cond delay="0"/>
                                  </p:stCondLst>
                                  <p:childTnLst>
                                    <p:set>
                                      <p:cBhvr>
                                        <p:cTn id="457" dur="1" fill="hold">
                                          <p:stCondLst>
                                            <p:cond delay="0"/>
                                          </p:stCondLst>
                                        </p:cTn>
                                        <p:tgtEl>
                                          <p:spTgt spid="66"/>
                                        </p:tgtEl>
                                        <p:attrNameLst>
                                          <p:attrName>style.visibility</p:attrName>
                                        </p:attrNameLst>
                                      </p:cBhvr>
                                      <p:to>
                                        <p:strVal val="visible"/>
                                      </p:to>
                                    </p:set>
                                    <p:animEffect transition="in" filter="blinds(vertical)">
                                      <p:cBhvr>
                                        <p:cTn id="458" dur="2000"/>
                                        <p:tgtEl>
                                          <p:spTgt spid="66"/>
                                        </p:tgtEl>
                                      </p:cBhvr>
                                    </p:animEffect>
                                  </p:childTnLst>
                                </p:cTn>
                              </p:par>
                              <p:par>
                                <p:cTn id="459" presetID="3" presetClass="entr" presetSubtype="5" fill="hold" grpId="1" nodeType="withEffect">
                                  <p:stCondLst>
                                    <p:cond delay="0"/>
                                  </p:stCondLst>
                                  <p:childTnLst>
                                    <p:set>
                                      <p:cBhvr>
                                        <p:cTn id="460" dur="1" fill="hold">
                                          <p:stCondLst>
                                            <p:cond delay="0"/>
                                          </p:stCondLst>
                                        </p:cTn>
                                        <p:tgtEl>
                                          <p:spTgt spid="67"/>
                                        </p:tgtEl>
                                        <p:attrNameLst>
                                          <p:attrName>style.visibility</p:attrName>
                                        </p:attrNameLst>
                                      </p:cBhvr>
                                      <p:to>
                                        <p:strVal val="visible"/>
                                      </p:to>
                                    </p:set>
                                    <p:animEffect transition="in" filter="blinds(vertical)">
                                      <p:cBhvr>
                                        <p:cTn id="461" dur="2000"/>
                                        <p:tgtEl>
                                          <p:spTgt spid="67"/>
                                        </p:tgtEl>
                                      </p:cBhvr>
                                    </p:animEffect>
                                  </p:childTnLst>
                                </p:cTn>
                              </p:par>
                              <p:par>
                                <p:cTn id="462" presetID="8" presetClass="emph" presetSubtype="0" fill="hold" grpId="2" nodeType="withEffect">
                                  <p:stCondLst>
                                    <p:cond delay="0"/>
                                  </p:stCondLst>
                                  <p:childTnLst>
                                    <p:animRot by="21600000">
                                      <p:cBhvr>
                                        <p:cTn id="463" dur="2000" fill="hold"/>
                                        <p:tgtEl>
                                          <p:spTgt spid="3"/>
                                        </p:tgtEl>
                                        <p:attrNameLst>
                                          <p:attrName>r</p:attrName>
                                        </p:attrNameLst>
                                      </p:cBhvr>
                                    </p:animRot>
                                  </p:childTnLst>
                                </p:cTn>
                              </p:par>
                              <p:par>
                                <p:cTn id="464" presetID="8" presetClass="emph" presetSubtype="0" fill="hold" grpId="2" nodeType="withEffect">
                                  <p:stCondLst>
                                    <p:cond delay="0"/>
                                  </p:stCondLst>
                                  <p:childTnLst>
                                    <p:animRot by="-21600000">
                                      <p:cBhvr>
                                        <p:cTn id="465" dur="2000" fill="hold"/>
                                        <p:tgtEl>
                                          <p:spTgt spid="4"/>
                                        </p:tgtEl>
                                        <p:attrNameLst>
                                          <p:attrName>r</p:attrName>
                                        </p:attrNameLst>
                                      </p:cBhvr>
                                    </p:animRot>
                                  </p:childTnLst>
                                </p:cTn>
                              </p:par>
                              <p:par>
                                <p:cTn id="466" presetID="8" presetClass="emph" presetSubtype="0" fill="hold" grpId="2" nodeType="withEffect">
                                  <p:stCondLst>
                                    <p:cond delay="0"/>
                                  </p:stCondLst>
                                  <p:childTnLst>
                                    <p:animRot by="21600000">
                                      <p:cBhvr>
                                        <p:cTn id="467" dur="2000" fill="hold"/>
                                        <p:tgtEl>
                                          <p:spTgt spid="5"/>
                                        </p:tgtEl>
                                        <p:attrNameLst>
                                          <p:attrName>r</p:attrName>
                                        </p:attrNameLst>
                                      </p:cBhvr>
                                    </p:animRot>
                                  </p:childTnLst>
                                </p:cTn>
                              </p:par>
                              <p:par>
                                <p:cTn id="468" presetID="8" presetClass="emph" presetSubtype="0" fill="hold" grpId="2" nodeType="withEffect">
                                  <p:stCondLst>
                                    <p:cond delay="0"/>
                                  </p:stCondLst>
                                  <p:childTnLst>
                                    <p:animRot by="-21600000">
                                      <p:cBhvr>
                                        <p:cTn id="469" dur="2000" fill="hold"/>
                                        <p:tgtEl>
                                          <p:spTgt spid="6"/>
                                        </p:tgtEl>
                                        <p:attrNameLst>
                                          <p:attrName>r</p:attrName>
                                        </p:attrNameLst>
                                      </p:cBhvr>
                                    </p:animRot>
                                  </p:childTnLst>
                                </p:cTn>
                              </p:par>
                              <p:par>
                                <p:cTn id="470" presetID="8" presetClass="emph" presetSubtype="0" fill="hold" grpId="2" nodeType="withEffect">
                                  <p:stCondLst>
                                    <p:cond delay="0"/>
                                  </p:stCondLst>
                                  <p:childTnLst>
                                    <p:animRot by="21600000">
                                      <p:cBhvr>
                                        <p:cTn id="471" dur="2000" fill="hold"/>
                                        <p:tgtEl>
                                          <p:spTgt spid="7"/>
                                        </p:tgtEl>
                                        <p:attrNameLst>
                                          <p:attrName>r</p:attrName>
                                        </p:attrNameLst>
                                      </p:cBhvr>
                                    </p:animRot>
                                  </p:childTnLst>
                                </p:cTn>
                              </p:par>
                              <p:par>
                                <p:cTn id="472" presetID="8" presetClass="emph" presetSubtype="0" fill="hold" grpId="2" nodeType="withEffect">
                                  <p:stCondLst>
                                    <p:cond delay="0"/>
                                  </p:stCondLst>
                                  <p:childTnLst>
                                    <p:animRot by="-21600000">
                                      <p:cBhvr>
                                        <p:cTn id="473" dur="2000" fill="hold"/>
                                        <p:tgtEl>
                                          <p:spTgt spid="8"/>
                                        </p:tgtEl>
                                        <p:attrNameLst>
                                          <p:attrName>r</p:attrName>
                                        </p:attrNameLst>
                                      </p:cBhvr>
                                    </p:animRot>
                                  </p:childTnLst>
                                </p:cTn>
                              </p:par>
                              <p:par>
                                <p:cTn id="474" presetID="8" presetClass="emph" presetSubtype="0" fill="hold" grpId="2" nodeType="withEffect">
                                  <p:stCondLst>
                                    <p:cond delay="0"/>
                                  </p:stCondLst>
                                  <p:childTnLst>
                                    <p:animRot by="21600000">
                                      <p:cBhvr>
                                        <p:cTn id="475" dur="2000" fill="hold"/>
                                        <p:tgtEl>
                                          <p:spTgt spid="9"/>
                                        </p:tgtEl>
                                        <p:attrNameLst>
                                          <p:attrName>r</p:attrName>
                                        </p:attrNameLst>
                                      </p:cBhvr>
                                    </p:animRot>
                                  </p:childTnLst>
                                </p:cTn>
                              </p:par>
                              <p:par>
                                <p:cTn id="476" presetID="8" presetClass="emph" presetSubtype="0" fill="hold" grpId="2" nodeType="withEffect">
                                  <p:stCondLst>
                                    <p:cond delay="0"/>
                                  </p:stCondLst>
                                  <p:childTnLst>
                                    <p:animRot by="-21600000">
                                      <p:cBhvr>
                                        <p:cTn id="477" dur="2000" fill="hold"/>
                                        <p:tgtEl>
                                          <p:spTgt spid="10"/>
                                        </p:tgtEl>
                                        <p:attrNameLst>
                                          <p:attrName>r</p:attrName>
                                        </p:attrNameLst>
                                      </p:cBhvr>
                                    </p:animRot>
                                  </p:childTnLst>
                                </p:cTn>
                              </p:par>
                              <p:par>
                                <p:cTn id="478" presetID="8" presetClass="emph" presetSubtype="0" fill="hold" grpId="2" nodeType="withEffect">
                                  <p:stCondLst>
                                    <p:cond delay="0"/>
                                  </p:stCondLst>
                                  <p:childTnLst>
                                    <p:animRot by="21600000">
                                      <p:cBhvr>
                                        <p:cTn id="479" dur="2000" fill="hold"/>
                                        <p:tgtEl>
                                          <p:spTgt spid="11"/>
                                        </p:tgtEl>
                                        <p:attrNameLst>
                                          <p:attrName>r</p:attrName>
                                        </p:attrNameLst>
                                      </p:cBhvr>
                                    </p:animRot>
                                  </p:childTnLst>
                                </p:cTn>
                              </p:par>
                              <p:par>
                                <p:cTn id="480" presetID="8" presetClass="emph" presetSubtype="0" fill="hold" grpId="2" nodeType="withEffect">
                                  <p:stCondLst>
                                    <p:cond delay="0"/>
                                  </p:stCondLst>
                                  <p:childTnLst>
                                    <p:animRot by="-21600000">
                                      <p:cBhvr>
                                        <p:cTn id="481" dur="2000" fill="hold"/>
                                        <p:tgtEl>
                                          <p:spTgt spid="12"/>
                                        </p:tgtEl>
                                        <p:attrNameLst>
                                          <p:attrName>r</p:attrName>
                                        </p:attrNameLst>
                                      </p:cBhvr>
                                    </p:animRot>
                                  </p:childTnLst>
                                </p:cTn>
                              </p:par>
                              <p:par>
                                <p:cTn id="482" presetID="8" presetClass="emph" presetSubtype="0" fill="hold" grpId="2" nodeType="withEffect">
                                  <p:stCondLst>
                                    <p:cond delay="0"/>
                                  </p:stCondLst>
                                  <p:childTnLst>
                                    <p:animRot by="21600000">
                                      <p:cBhvr>
                                        <p:cTn id="483" dur="2000" fill="hold"/>
                                        <p:tgtEl>
                                          <p:spTgt spid="13"/>
                                        </p:tgtEl>
                                        <p:attrNameLst>
                                          <p:attrName>r</p:attrName>
                                        </p:attrNameLst>
                                      </p:cBhvr>
                                    </p:animRot>
                                  </p:childTnLst>
                                </p:cTn>
                              </p:par>
                              <p:par>
                                <p:cTn id="484" presetID="8" presetClass="emph" presetSubtype="0" fill="hold" grpId="2" nodeType="withEffect">
                                  <p:stCondLst>
                                    <p:cond delay="0"/>
                                  </p:stCondLst>
                                  <p:childTnLst>
                                    <p:animRot by="-21600000">
                                      <p:cBhvr>
                                        <p:cTn id="485" dur="2000" fill="hold"/>
                                        <p:tgtEl>
                                          <p:spTgt spid="14"/>
                                        </p:tgtEl>
                                        <p:attrNameLst>
                                          <p:attrName>r</p:attrName>
                                        </p:attrNameLst>
                                      </p:cBhvr>
                                    </p:animRot>
                                  </p:childTnLst>
                                </p:cTn>
                              </p:par>
                              <p:par>
                                <p:cTn id="486" presetID="8" presetClass="emph" presetSubtype="0" fill="hold" grpId="2" nodeType="withEffect">
                                  <p:stCondLst>
                                    <p:cond delay="0"/>
                                  </p:stCondLst>
                                  <p:childTnLst>
                                    <p:animRot by="21600000">
                                      <p:cBhvr>
                                        <p:cTn id="487" dur="2000" fill="hold"/>
                                        <p:tgtEl>
                                          <p:spTgt spid="15"/>
                                        </p:tgtEl>
                                        <p:attrNameLst>
                                          <p:attrName>r</p:attrName>
                                        </p:attrNameLst>
                                      </p:cBhvr>
                                    </p:animRot>
                                  </p:childTnLst>
                                </p:cTn>
                              </p:par>
                              <p:par>
                                <p:cTn id="488" presetID="8" presetClass="emph" presetSubtype="0" fill="hold" grpId="2" nodeType="withEffect">
                                  <p:stCondLst>
                                    <p:cond delay="0"/>
                                  </p:stCondLst>
                                  <p:childTnLst>
                                    <p:animRot by="21600000">
                                      <p:cBhvr>
                                        <p:cTn id="489" dur="2000" fill="hold"/>
                                        <p:tgtEl>
                                          <p:spTgt spid="16"/>
                                        </p:tgtEl>
                                        <p:attrNameLst>
                                          <p:attrName>r</p:attrName>
                                        </p:attrNameLst>
                                      </p:cBhvr>
                                    </p:animRot>
                                  </p:childTnLst>
                                </p:cTn>
                              </p:par>
                              <p:par>
                                <p:cTn id="490" presetID="8" presetClass="emph" presetSubtype="0" fill="hold" grpId="2" nodeType="withEffect">
                                  <p:stCondLst>
                                    <p:cond delay="0"/>
                                  </p:stCondLst>
                                  <p:childTnLst>
                                    <p:animRot by="-21600000">
                                      <p:cBhvr>
                                        <p:cTn id="491" dur="2000" fill="hold"/>
                                        <p:tgtEl>
                                          <p:spTgt spid="17"/>
                                        </p:tgtEl>
                                        <p:attrNameLst>
                                          <p:attrName>r</p:attrName>
                                        </p:attrNameLst>
                                      </p:cBhvr>
                                    </p:animRot>
                                  </p:childTnLst>
                                </p:cTn>
                              </p:par>
                              <p:par>
                                <p:cTn id="492" presetID="8" presetClass="emph" presetSubtype="0" fill="hold" grpId="2" nodeType="withEffect">
                                  <p:stCondLst>
                                    <p:cond delay="0"/>
                                  </p:stCondLst>
                                  <p:childTnLst>
                                    <p:animRot by="21600000">
                                      <p:cBhvr>
                                        <p:cTn id="493" dur="2000" fill="hold"/>
                                        <p:tgtEl>
                                          <p:spTgt spid="18"/>
                                        </p:tgtEl>
                                        <p:attrNameLst>
                                          <p:attrName>r</p:attrName>
                                        </p:attrNameLst>
                                      </p:cBhvr>
                                    </p:animRot>
                                  </p:childTnLst>
                                </p:cTn>
                              </p:par>
                              <p:par>
                                <p:cTn id="494" presetID="8" presetClass="emph" presetSubtype="0" fill="hold" grpId="2" nodeType="withEffect">
                                  <p:stCondLst>
                                    <p:cond delay="0"/>
                                  </p:stCondLst>
                                  <p:childTnLst>
                                    <p:animRot by="-21600000">
                                      <p:cBhvr>
                                        <p:cTn id="495" dur="2000" fill="hold"/>
                                        <p:tgtEl>
                                          <p:spTgt spid="19"/>
                                        </p:tgtEl>
                                        <p:attrNameLst>
                                          <p:attrName>r</p:attrName>
                                        </p:attrNameLst>
                                      </p:cBhvr>
                                    </p:animRot>
                                  </p:childTnLst>
                                </p:cTn>
                              </p:par>
                              <p:par>
                                <p:cTn id="496" presetID="8" presetClass="emph" presetSubtype="0" fill="hold" grpId="2" nodeType="withEffect">
                                  <p:stCondLst>
                                    <p:cond delay="0"/>
                                  </p:stCondLst>
                                  <p:childTnLst>
                                    <p:animRot by="21600000">
                                      <p:cBhvr>
                                        <p:cTn id="497" dur="2000" fill="hold"/>
                                        <p:tgtEl>
                                          <p:spTgt spid="20"/>
                                        </p:tgtEl>
                                        <p:attrNameLst>
                                          <p:attrName>r</p:attrName>
                                        </p:attrNameLst>
                                      </p:cBhvr>
                                    </p:animRot>
                                  </p:childTnLst>
                                </p:cTn>
                              </p:par>
                              <p:par>
                                <p:cTn id="498" presetID="8" presetClass="emph" presetSubtype="0" fill="hold" grpId="2" nodeType="withEffect">
                                  <p:stCondLst>
                                    <p:cond delay="0"/>
                                  </p:stCondLst>
                                  <p:childTnLst>
                                    <p:animRot by="-21600000">
                                      <p:cBhvr>
                                        <p:cTn id="499" dur="2000" fill="hold"/>
                                        <p:tgtEl>
                                          <p:spTgt spid="21"/>
                                        </p:tgtEl>
                                        <p:attrNameLst>
                                          <p:attrName>r</p:attrName>
                                        </p:attrNameLst>
                                      </p:cBhvr>
                                    </p:animRot>
                                  </p:childTnLst>
                                </p:cTn>
                              </p:par>
                              <p:par>
                                <p:cTn id="500" presetID="8" presetClass="emph" presetSubtype="0" fill="hold" grpId="2" nodeType="withEffect">
                                  <p:stCondLst>
                                    <p:cond delay="0"/>
                                  </p:stCondLst>
                                  <p:childTnLst>
                                    <p:animRot by="21600000">
                                      <p:cBhvr>
                                        <p:cTn id="501" dur="2000" fill="hold"/>
                                        <p:tgtEl>
                                          <p:spTgt spid="22"/>
                                        </p:tgtEl>
                                        <p:attrNameLst>
                                          <p:attrName>r</p:attrName>
                                        </p:attrNameLst>
                                      </p:cBhvr>
                                    </p:animRot>
                                  </p:childTnLst>
                                </p:cTn>
                              </p:par>
                              <p:par>
                                <p:cTn id="502" presetID="8" presetClass="emph" presetSubtype="0" fill="hold" grpId="2" nodeType="withEffect">
                                  <p:stCondLst>
                                    <p:cond delay="0"/>
                                  </p:stCondLst>
                                  <p:childTnLst>
                                    <p:animRot by="-21600000">
                                      <p:cBhvr>
                                        <p:cTn id="503" dur="2000" fill="hold"/>
                                        <p:tgtEl>
                                          <p:spTgt spid="23"/>
                                        </p:tgtEl>
                                        <p:attrNameLst>
                                          <p:attrName>r</p:attrName>
                                        </p:attrNameLst>
                                      </p:cBhvr>
                                    </p:animRot>
                                  </p:childTnLst>
                                </p:cTn>
                              </p:par>
                              <p:par>
                                <p:cTn id="504" presetID="8" presetClass="emph" presetSubtype="0" fill="hold" grpId="2" nodeType="withEffect">
                                  <p:stCondLst>
                                    <p:cond delay="0"/>
                                  </p:stCondLst>
                                  <p:childTnLst>
                                    <p:animRot by="21600000">
                                      <p:cBhvr>
                                        <p:cTn id="505" dur="2000" fill="hold"/>
                                        <p:tgtEl>
                                          <p:spTgt spid="24"/>
                                        </p:tgtEl>
                                        <p:attrNameLst>
                                          <p:attrName>r</p:attrName>
                                        </p:attrNameLst>
                                      </p:cBhvr>
                                    </p:animRot>
                                  </p:childTnLst>
                                </p:cTn>
                              </p:par>
                              <p:par>
                                <p:cTn id="506" presetID="8" presetClass="emph" presetSubtype="0" fill="hold" grpId="2" nodeType="withEffect">
                                  <p:stCondLst>
                                    <p:cond delay="0"/>
                                  </p:stCondLst>
                                  <p:childTnLst>
                                    <p:animRot by="-21600000">
                                      <p:cBhvr>
                                        <p:cTn id="507" dur="2000" fill="hold"/>
                                        <p:tgtEl>
                                          <p:spTgt spid="25"/>
                                        </p:tgtEl>
                                        <p:attrNameLst>
                                          <p:attrName>r</p:attrName>
                                        </p:attrNameLst>
                                      </p:cBhvr>
                                    </p:animRot>
                                  </p:childTnLst>
                                </p:cTn>
                              </p:par>
                              <p:par>
                                <p:cTn id="508" presetID="8" presetClass="emph" presetSubtype="0" fill="hold" grpId="2" nodeType="withEffect">
                                  <p:stCondLst>
                                    <p:cond delay="0"/>
                                  </p:stCondLst>
                                  <p:childTnLst>
                                    <p:animRot by="21600000">
                                      <p:cBhvr>
                                        <p:cTn id="509" dur="2000" fill="hold"/>
                                        <p:tgtEl>
                                          <p:spTgt spid="26"/>
                                        </p:tgtEl>
                                        <p:attrNameLst>
                                          <p:attrName>r</p:attrName>
                                        </p:attrNameLst>
                                      </p:cBhvr>
                                    </p:animRot>
                                  </p:childTnLst>
                                </p:cTn>
                              </p:par>
                              <p:par>
                                <p:cTn id="510" presetID="8" presetClass="emph" presetSubtype="0" fill="hold" grpId="2" nodeType="withEffect">
                                  <p:stCondLst>
                                    <p:cond delay="0"/>
                                  </p:stCondLst>
                                  <p:childTnLst>
                                    <p:animRot by="-21600000">
                                      <p:cBhvr>
                                        <p:cTn id="511" dur="2000" fill="hold"/>
                                        <p:tgtEl>
                                          <p:spTgt spid="27"/>
                                        </p:tgtEl>
                                        <p:attrNameLst>
                                          <p:attrName>r</p:attrName>
                                        </p:attrNameLst>
                                      </p:cBhvr>
                                    </p:animRot>
                                  </p:childTnLst>
                                </p:cTn>
                              </p:par>
                              <p:par>
                                <p:cTn id="512" presetID="8" presetClass="emph" presetSubtype="0" fill="hold" grpId="2" nodeType="withEffect">
                                  <p:stCondLst>
                                    <p:cond delay="0"/>
                                  </p:stCondLst>
                                  <p:childTnLst>
                                    <p:animRot by="21600000">
                                      <p:cBhvr>
                                        <p:cTn id="513" dur="2000" fill="hold"/>
                                        <p:tgtEl>
                                          <p:spTgt spid="28"/>
                                        </p:tgtEl>
                                        <p:attrNameLst>
                                          <p:attrName>r</p:attrName>
                                        </p:attrNameLst>
                                      </p:cBhvr>
                                    </p:animRot>
                                  </p:childTnLst>
                                </p:cTn>
                              </p:par>
                              <p:par>
                                <p:cTn id="514" presetID="8" presetClass="emph" presetSubtype="0" fill="hold" grpId="2" nodeType="withEffect">
                                  <p:stCondLst>
                                    <p:cond delay="0"/>
                                  </p:stCondLst>
                                  <p:childTnLst>
                                    <p:animRot by="21600000">
                                      <p:cBhvr>
                                        <p:cTn id="515" dur="2000" fill="hold"/>
                                        <p:tgtEl>
                                          <p:spTgt spid="29"/>
                                        </p:tgtEl>
                                        <p:attrNameLst>
                                          <p:attrName>r</p:attrName>
                                        </p:attrNameLst>
                                      </p:cBhvr>
                                    </p:animRot>
                                  </p:childTnLst>
                                </p:cTn>
                              </p:par>
                              <p:par>
                                <p:cTn id="516" presetID="8" presetClass="emph" presetSubtype="0" fill="hold" grpId="2" nodeType="withEffect">
                                  <p:stCondLst>
                                    <p:cond delay="0"/>
                                  </p:stCondLst>
                                  <p:childTnLst>
                                    <p:animRot by="-21600000">
                                      <p:cBhvr>
                                        <p:cTn id="517" dur="2000" fill="hold"/>
                                        <p:tgtEl>
                                          <p:spTgt spid="30"/>
                                        </p:tgtEl>
                                        <p:attrNameLst>
                                          <p:attrName>r</p:attrName>
                                        </p:attrNameLst>
                                      </p:cBhvr>
                                    </p:animRot>
                                  </p:childTnLst>
                                </p:cTn>
                              </p:par>
                              <p:par>
                                <p:cTn id="518" presetID="8" presetClass="emph" presetSubtype="0" fill="hold" grpId="2" nodeType="withEffect">
                                  <p:stCondLst>
                                    <p:cond delay="0"/>
                                  </p:stCondLst>
                                  <p:childTnLst>
                                    <p:animRot by="21600000">
                                      <p:cBhvr>
                                        <p:cTn id="519" dur="2000" fill="hold"/>
                                        <p:tgtEl>
                                          <p:spTgt spid="31"/>
                                        </p:tgtEl>
                                        <p:attrNameLst>
                                          <p:attrName>r</p:attrName>
                                        </p:attrNameLst>
                                      </p:cBhvr>
                                    </p:animRot>
                                  </p:childTnLst>
                                </p:cTn>
                              </p:par>
                              <p:par>
                                <p:cTn id="520" presetID="8" presetClass="emph" presetSubtype="0" fill="hold" grpId="2" nodeType="withEffect">
                                  <p:stCondLst>
                                    <p:cond delay="0"/>
                                  </p:stCondLst>
                                  <p:childTnLst>
                                    <p:animRot by="-21600000">
                                      <p:cBhvr>
                                        <p:cTn id="521" dur="2000" fill="hold"/>
                                        <p:tgtEl>
                                          <p:spTgt spid="32"/>
                                        </p:tgtEl>
                                        <p:attrNameLst>
                                          <p:attrName>r</p:attrName>
                                        </p:attrNameLst>
                                      </p:cBhvr>
                                    </p:animRot>
                                  </p:childTnLst>
                                </p:cTn>
                              </p:par>
                              <p:par>
                                <p:cTn id="522" presetID="8" presetClass="emph" presetSubtype="0" fill="hold" grpId="2" nodeType="withEffect">
                                  <p:stCondLst>
                                    <p:cond delay="0"/>
                                  </p:stCondLst>
                                  <p:childTnLst>
                                    <p:animRot by="21600000">
                                      <p:cBhvr>
                                        <p:cTn id="523" dur="2000" fill="hold"/>
                                        <p:tgtEl>
                                          <p:spTgt spid="33"/>
                                        </p:tgtEl>
                                        <p:attrNameLst>
                                          <p:attrName>r</p:attrName>
                                        </p:attrNameLst>
                                      </p:cBhvr>
                                    </p:animRot>
                                  </p:childTnLst>
                                </p:cTn>
                              </p:par>
                              <p:par>
                                <p:cTn id="524" presetID="8" presetClass="emph" presetSubtype="0" fill="hold" grpId="2" nodeType="withEffect">
                                  <p:stCondLst>
                                    <p:cond delay="0"/>
                                  </p:stCondLst>
                                  <p:childTnLst>
                                    <p:animRot by="-21600000">
                                      <p:cBhvr>
                                        <p:cTn id="525" dur="2000" fill="hold"/>
                                        <p:tgtEl>
                                          <p:spTgt spid="34"/>
                                        </p:tgtEl>
                                        <p:attrNameLst>
                                          <p:attrName>r</p:attrName>
                                        </p:attrNameLst>
                                      </p:cBhvr>
                                    </p:animRot>
                                  </p:childTnLst>
                                </p:cTn>
                              </p:par>
                              <p:par>
                                <p:cTn id="526" presetID="8" presetClass="emph" presetSubtype="0" fill="hold" grpId="2" nodeType="withEffect">
                                  <p:stCondLst>
                                    <p:cond delay="0"/>
                                  </p:stCondLst>
                                  <p:childTnLst>
                                    <p:animRot by="21600000">
                                      <p:cBhvr>
                                        <p:cTn id="527" dur="2000" fill="hold"/>
                                        <p:tgtEl>
                                          <p:spTgt spid="35"/>
                                        </p:tgtEl>
                                        <p:attrNameLst>
                                          <p:attrName>r</p:attrName>
                                        </p:attrNameLst>
                                      </p:cBhvr>
                                    </p:animRot>
                                  </p:childTnLst>
                                </p:cTn>
                              </p:par>
                              <p:par>
                                <p:cTn id="528" presetID="8" presetClass="emph" presetSubtype="0" fill="hold" grpId="2" nodeType="withEffect">
                                  <p:stCondLst>
                                    <p:cond delay="0"/>
                                  </p:stCondLst>
                                  <p:childTnLst>
                                    <p:animRot by="-21600000">
                                      <p:cBhvr>
                                        <p:cTn id="529" dur="2000" fill="hold"/>
                                        <p:tgtEl>
                                          <p:spTgt spid="36"/>
                                        </p:tgtEl>
                                        <p:attrNameLst>
                                          <p:attrName>r</p:attrName>
                                        </p:attrNameLst>
                                      </p:cBhvr>
                                    </p:animRot>
                                  </p:childTnLst>
                                </p:cTn>
                              </p:par>
                              <p:par>
                                <p:cTn id="530" presetID="8" presetClass="emph" presetSubtype="0" fill="hold" grpId="2" nodeType="withEffect">
                                  <p:stCondLst>
                                    <p:cond delay="0"/>
                                  </p:stCondLst>
                                  <p:childTnLst>
                                    <p:animRot by="21600000">
                                      <p:cBhvr>
                                        <p:cTn id="531" dur="2000" fill="hold"/>
                                        <p:tgtEl>
                                          <p:spTgt spid="37"/>
                                        </p:tgtEl>
                                        <p:attrNameLst>
                                          <p:attrName>r</p:attrName>
                                        </p:attrNameLst>
                                      </p:cBhvr>
                                    </p:animRot>
                                  </p:childTnLst>
                                </p:cTn>
                              </p:par>
                              <p:par>
                                <p:cTn id="532" presetID="8" presetClass="emph" presetSubtype="0" fill="hold" grpId="2" nodeType="withEffect">
                                  <p:stCondLst>
                                    <p:cond delay="0"/>
                                  </p:stCondLst>
                                  <p:childTnLst>
                                    <p:animRot by="-21600000">
                                      <p:cBhvr>
                                        <p:cTn id="533" dur="2000" fill="hold"/>
                                        <p:tgtEl>
                                          <p:spTgt spid="38"/>
                                        </p:tgtEl>
                                        <p:attrNameLst>
                                          <p:attrName>r</p:attrName>
                                        </p:attrNameLst>
                                      </p:cBhvr>
                                    </p:animRot>
                                  </p:childTnLst>
                                </p:cTn>
                              </p:par>
                              <p:par>
                                <p:cTn id="534" presetID="8" presetClass="emph" presetSubtype="0" fill="hold" grpId="2" nodeType="withEffect">
                                  <p:stCondLst>
                                    <p:cond delay="0"/>
                                  </p:stCondLst>
                                  <p:childTnLst>
                                    <p:animRot by="21600000">
                                      <p:cBhvr>
                                        <p:cTn id="535" dur="2000" fill="hold"/>
                                        <p:tgtEl>
                                          <p:spTgt spid="39"/>
                                        </p:tgtEl>
                                        <p:attrNameLst>
                                          <p:attrName>r</p:attrName>
                                        </p:attrNameLst>
                                      </p:cBhvr>
                                    </p:animRot>
                                  </p:childTnLst>
                                </p:cTn>
                              </p:par>
                              <p:par>
                                <p:cTn id="536" presetID="8" presetClass="emph" presetSubtype="0" fill="hold" grpId="2" nodeType="withEffect">
                                  <p:stCondLst>
                                    <p:cond delay="0"/>
                                  </p:stCondLst>
                                  <p:childTnLst>
                                    <p:animRot by="-21600000">
                                      <p:cBhvr>
                                        <p:cTn id="537" dur="2000" fill="hold"/>
                                        <p:tgtEl>
                                          <p:spTgt spid="40"/>
                                        </p:tgtEl>
                                        <p:attrNameLst>
                                          <p:attrName>r</p:attrName>
                                        </p:attrNameLst>
                                      </p:cBhvr>
                                    </p:animRot>
                                  </p:childTnLst>
                                </p:cTn>
                              </p:par>
                              <p:par>
                                <p:cTn id="538" presetID="8" presetClass="emph" presetSubtype="0" fill="hold" grpId="2" nodeType="withEffect">
                                  <p:stCondLst>
                                    <p:cond delay="0"/>
                                  </p:stCondLst>
                                  <p:childTnLst>
                                    <p:animRot by="21600000">
                                      <p:cBhvr>
                                        <p:cTn id="539" dur="2000" fill="hold"/>
                                        <p:tgtEl>
                                          <p:spTgt spid="41"/>
                                        </p:tgtEl>
                                        <p:attrNameLst>
                                          <p:attrName>r</p:attrName>
                                        </p:attrNameLst>
                                      </p:cBhvr>
                                    </p:animRot>
                                  </p:childTnLst>
                                </p:cTn>
                              </p:par>
                              <p:par>
                                <p:cTn id="540" presetID="8" presetClass="emph" presetSubtype="0" fill="hold" grpId="2" nodeType="withEffect">
                                  <p:stCondLst>
                                    <p:cond delay="0"/>
                                  </p:stCondLst>
                                  <p:childTnLst>
                                    <p:animRot by="21600000">
                                      <p:cBhvr>
                                        <p:cTn id="541" dur="2000" fill="hold"/>
                                        <p:tgtEl>
                                          <p:spTgt spid="42"/>
                                        </p:tgtEl>
                                        <p:attrNameLst>
                                          <p:attrName>r</p:attrName>
                                        </p:attrNameLst>
                                      </p:cBhvr>
                                    </p:animRot>
                                  </p:childTnLst>
                                </p:cTn>
                              </p:par>
                              <p:par>
                                <p:cTn id="542" presetID="8" presetClass="emph" presetSubtype="0" fill="hold" grpId="2" nodeType="withEffect">
                                  <p:stCondLst>
                                    <p:cond delay="0"/>
                                  </p:stCondLst>
                                  <p:childTnLst>
                                    <p:animRot by="-21600000">
                                      <p:cBhvr>
                                        <p:cTn id="543" dur="2000" fill="hold"/>
                                        <p:tgtEl>
                                          <p:spTgt spid="43"/>
                                        </p:tgtEl>
                                        <p:attrNameLst>
                                          <p:attrName>r</p:attrName>
                                        </p:attrNameLst>
                                      </p:cBhvr>
                                    </p:animRot>
                                  </p:childTnLst>
                                </p:cTn>
                              </p:par>
                              <p:par>
                                <p:cTn id="544" presetID="8" presetClass="emph" presetSubtype="0" fill="hold" grpId="2" nodeType="withEffect">
                                  <p:stCondLst>
                                    <p:cond delay="0"/>
                                  </p:stCondLst>
                                  <p:childTnLst>
                                    <p:animRot by="21600000">
                                      <p:cBhvr>
                                        <p:cTn id="545" dur="2000" fill="hold"/>
                                        <p:tgtEl>
                                          <p:spTgt spid="44"/>
                                        </p:tgtEl>
                                        <p:attrNameLst>
                                          <p:attrName>r</p:attrName>
                                        </p:attrNameLst>
                                      </p:cBhvr>
                                    </p:animRot>
                                  </p:childTnLst>
                                </p:cTn>
                              </p:par>
                              <p:par>
                                <p:cTn id="546" presetID="8" presetClass="emph" presetSubtype="0" fill="hold" grpId="2" nodeType="withEffect">
                                  <p:stCondLst>
                                    <p:cond delay="0"/>
                                  </p:stCondLst>
                                  <p:childTnLst>
                                    <p:animRot by="-21600000">
                                      <p:cBhvr>
                                        <p:cTn id="547" dur="2000" fill="hold"/>
                                        <p:tgtEl>
                                          <p:spTgt spid="45"/>
                                        </p:tgtEl>
                                        <p:attrNameLst>
                                          <p:attrName>r</p:attrName>
                                        </p:attrNameLst>
                                      </p:cBhvr>
                                    </p:animRot>
                                  </p:childTnLst>
                                </p:cTn>
                              </p:par>
                              <p:par>
                                <p:cTn id="548" presetID="8" presetClass="emph" presetSubtype="0" fill="hold" grpId="2" nodeType="withEffect">
                                  <p:stCondLst>
                                    <p:cond delay="0"/>
                                  </p:stCondLst>
                                  <p:childTnLst>
                                    <p:animRot by="21600000">
                                      <p:cBhvr>
                                        <p:cTn id="549" dur="2000" fill="hold"/>
                                        <p:tgtEl>
                                          <p:spTgt spid="46"/>
                                        </p:tgtEl>
                                        <p:attrNameLst>
                                          <p:attrName>r</p:attrName>
                                        </p:attrNameLst>
                                      </p:cBhvr>
                                    </p:animRot>
                                  </p:childTnLst>
                                </p:cTn>
                              </p:par>
                              <p:par>
                                <p:cTn id="550" presetID="8" presetClass="emph" presetSubtype="0" fill="hold" grpId="2" nodeType="withEffect">
                                  <p:stCondLst>
                                    <p:cond delay="0"/>
                                  </p:stCondLst>
                                  <p:childTnLst>
                                    <p:animRot by="-21600000">
                                      <p:cBhvr>
                                        <p:cTn id="551" dur="2000" fill="hold"/>
                                        <p:tgtEl>
                                          <p:spTgt spid="47"/>
                                        </p:tgtEl>
                                        <p:attrNameLst>
                                          <p:attrName>r</p:attrName>
                                        </p:attrNameLst>
                                      </p:cBhvr>
                                    </p:animRot>
                                  </p:childTnLst>
                                </p:cTn>
                              </p:par>
                              <p:par>
                                <p:cTn id="552" presetID="8" presetClass="emph" presetSubtype="0" fill="hold" grpId="2" nodeType="withEffect">
                                  <p:stCondLst>
                                    <p:cond delay="0"/>
                                  </p:stCondLst>
                                  <p:childTnLst>
                                    <p:animRot by="21600000">
                                      <p:cBhvr>
                                        <p:cTn id="553" dur="2000" fill="hold"/>
                                        <p:tgtEl>
                                          <p:spTgt spid="48"/>
                                        </p:tgtEl>
                                        <p:attrNameLst>
                                          <p:attrName>r</p:attrName>
                                        </p:attrNameLst>
                                      </p:cBhvr>
                                    </p:animRot>
                                  </p:childTnLst>
                                </p:cTn>
                              </p:par>
                              <p:par>
                                <p:cTn id="554" presetID="8" presetClass="emph" presetSubtype="0" fill="hold" grpId="2" nodeType="withEffect">
                                  <p:stCondLst>
                                    <p:cond delay="0"/>
                                  </p:stCondLst>
                                  <p:childTnLst>
                                    <p:animRot by="-21600000">
                                      <p:cBhvr>
                                        <p:cTn id="555" dur="2000" fill="hold"/>
                                        <p:tgtEl>
                                          <p:spTgt spid="49"/>
                                        </p:tgtEl>
                                        <p:attrNameLst>
                                          <p:attrName>r</p:attrName>
                                        </p:attrNameLst>
                                      </p:cBhvr>
                                    </p:animRot>
                                  </p:childTnLst>
                                </p:cTn>
                              </p:par>
                              <p:par>
                                <p:cTn id="556" presetID="8" presetClass="emph" presetSubtype="0" fill="hold" grpId="2" nodeType="withEffect">
                                  <p:stCondLst>
                                    <p:cond delay="0"/>
                                  </p:stCondLst>
                                  <p:childTnLst>
                                    <p:animRot by="21600000">
                                      <p:cBhvr>
                                        <p:cTn id="557" dur="2000" fill="hold"/>
                                        <p:tgtEl>
                                          <p:spTgt spid="50"/>
                                        </p:tgtEl>
                                        <p:attrNameLst>
                                          <p:attrName>r</p:attrName>
                                        </p:attrNameLst>
                                      </p:cBhvr>
                                    </p:animRot>
                                  </p:childTnLst>
                                </p:cTn>
                              </p:par>
                              <p:par>
                                <p:cTn id="558" presetID="8" presetClass="emph" presetSubtype="0" fill="hold" grpId="2" nodeType="withEffect">
                                  <p:stCondLst>
                                    <p:cond delay="0"/>
                                  </p:stCondLst>
                                  <p:childTnLst>
                                    <p:animRot by="-21600000">
                                      <p:cBhvr>
                                        <p:cTn id="559" dur="2000" fill="hold"/>
                                        <p:tgtEl>
                                          <p:spTgt spid="51"/>
                                        </p:tgtEl>
                                        <p:attrNameLst>
                                          <p:attrName>r</p:attrName>
                                        </p:attrNameLst>
                                      </p:cBhvr>
                                    </p:animRot>
                                  </p:childTnLst>
                                </p:cTn>
                              </p:par>
                              <p:par>
                                <p:cTn id="560" presetID="8" presetClass="emph" presetSubtype="0" fill="hold" grpId="2" nodeType="withEffect">
                                  <p:stCondLst>
                                    <p:cond delay="0"/>
                                  </p:stCondLst>
                                  <p:childTnLst>
                                    <p:animRot by="21600000">
                                      <p:cBhvr>
                                        <p:cTn id="561" dur="2000" fill="hold"/>
                                        <p:tgtEl>
                                          <p:spTgt spid="52"/>
                                        </p:tgtEl>
                                        <p:attrNameLst>
                                          <p:attrName>r</p:attrName>
                                        </p:attrNameLst>
                                      </p:cBhvr>
                                    </p:animRot>
                                  </p:childTnLst>
                                </p:cTn>
                              </p:par>
                              <p:par>
                                <p:cTn id="562" presetID="8" presetClass="emph" presetSubtype="0" fill="hold" grpId="2" nodeType="withEffect">
                                  <p:stCondLst>
                                    <p:cond delay="0"/>
                                  </p:stCondLst>
                                  <p:childTnLst>
                                    <p:animRot by="-21600000">
                                      <p:cBhvr>
                                        <p:cTn id="563" dur="2000" fill="hold"/>
                                        <p:tgtEl>
                                          <p:spTgt spid="53"/>
                                        </p:tgtEl>
                                        <p:attrNameLst>
                                          <p:attrName>r</p:attrName>
                                        </p:attrNameLst>
                                      </p:cBhvr>
                                    </p:animRot>
                                  </p:childTnLst>
                                </p:cTn>
                              </p:par>
                              <p:par>
                                <p:cTn id="564" presetID="8" presetClass="emph" presetSubtype="0" fill="hold" grpId="2" nodeType="withEffect">
                                  <p:stCondLst>
                                    <p:cond delay="0"/>
                                  </p:stCondLst>
                                  <p:childTnLst>
                                    <p:animRot by="21600000">
                                      <p:cBhvr>
                                        <p:cTn id="565" dur="2000" fill="hold"/>
                                        <p:tgtEl>
                                          <p:spTgt spid="54"/>
                                        </p:tgtEl>
                                        <p:attrNameLst>
                                          <p:attrName>r</p:attrName>
                                        </p:attrNameLst>
                                      </p:cBhvr>
                                    </p:animRot>
                                  </p:childTnLst>
                                </p:cTn>
                              </p:par>
                              <p:par>
                                <p:cTn id="566" presetID="8" presetClass="emph" presetSubtype="0" fill="hold" grpId="2" nodeType="withEffect">
                                  <p:stCondLst>
                                    <p:cond delay="0"/>
                                  </p:stCondLst>
                                  <p:childTnLst>
                                    <p:animRot by="21600000">
                                      <p:cBhvr>
                                        <p:cTn id="567" dur="2000" fill="hold"/>
                                        <p:tgtEl>
                                          <p:spTgt spid="55"/>
                                        </p:tgtEl>
                                        <p:attrNameLst>
                                          <p:attrName>r</p:attrName>
                                        </p:attrNameLst>
                                      </p:cBhvr>
                                    </p:animRot>
                                  </p:childTnLst>
                                </p:cTn>
                              </p:par>
                              <p:par>
                                <p:cTn id="568" presetID="8" presetClass="emph" presetSubtype="0" fill="hold" grpId="2" nodeType="withEffect">
                                  <p:stCondLst>
                                    <p:cond delay="0"/>
                                  </p:stCondLst>
                                  <p:childTnLst>
                                    <p:animRot by="-21600000">
                                      <p:cBhvr>
                                        <p:cTn id="569" dur="2000" fill="hold"/>
                                        <p:tgtEl>
                                          <p:spTgt spid="56"/>
                                        </p:tgtEl>
                                        <p:attrNameLst>
                                          <p:attrName>r</p:attrName>
                                        </p:attrNameLst>
                                      </p:cBhvr>
                                    </p:animRot>
                                  </p:childTnLst>
                                </p:cTn>
                              </p:par>
                              <p:par>
                                <p:cTn id="570" presetID="8" presetClass="emph" presetSubtype="0" fill="hold" grpId="2" nodeType="withEffect">
                                  <p:stCondLst>
                                    <p:cond delay="0"/>
                                  </p:stCondLst>
                                  <p:childTnLst>
                                    <p:animRot by="21600000">
                                      <p:cBhvr>
                                        <p:cTn id="571" dur="2000" fill="hold"/>
                                        <p:tgtEl>
                                          <p:spTgt spid="57"/>
                                        </p:tgtEl>
                                        <p:attrNameLst>
                                          <p:attrName>r</p:attrName>
                                        </p:attrNameLst>
                                      </p:cBhvr>
                                    </p:animRot>
                                  </p:childTnLst>
                                </p:cTn>
                              </p:par>
                              <p:par>
                                <p:cTn id="572" presetID="8" presetClass="emph" presetSubtype="0" fill="hold" grpId="2" nodeType="withEffect">
                                  <p:stCondLst>
                                    <p:cond delay="0"/>
                                  </p:stCondLst>
                                  <p:childTnLst>
                                    <p:animRot by="-21600000">
                                      <p:cBhvr>
                                        <p:cTn id="573" dur="2000" fill="hold"/>
                                        <p:tgtEl>
                                          <p:spTgt spid="58"/>
                                        </p:tgtEl>
                                        <p:attrNameLst>
                                          <p:attrName>r</p:attrName>
                                        </p:attrNameLst>
                                      </p:cBhvr>
                                    </p:animRot>
                                  </p:childTnLst>
                                </p:cTn>
                              </p:par>
                              <p:par>
                                <p:cTn id="574" presetID="8" presetClass="emph" presetSubtype="0" fill="hold" grpId="2" nodeType="withEffect">
                                  <p:stCondLst>
                                    <p:cond delay="0"/>
                                  </p:stCondLst>
                                  <p:childTnLst>
                                    <p:animRot by="21600000">
                                      <p:cBhvr>
                                        <p:cTn id="575" dur="2000" fill="hold"/>
                                        <p:tgtEl>
                                          <p:spTgt spid="59"/>
                                        </p:tgtEl>
                                        <p:attrNameLst>
                                          <p:attrName>r</p:attrName>
                                        </p:attrNameLst>
                                      </p:cBhvr>
                                    </p:animRot>
                                  </p:childTnLst>
                                </p:cTn>
                              </p:par>
                              <p:par>
                                <p:cTn id="576" presetID="8" presetClass="emph" presetSubtype="0" fill="hold" grpId="2" nodeType="withEffect">
                                  <p:stCondLst>
                                    <p:cond delay="0"/>
                                  </p:stCondLst>
                                  <p:childTnLst>
                                    <p:animRot by="-21600000">
                                      <p:cBhvr>
                                        <p:cTn id="577" dur="2000" fill="hold"/>
                                        <p:tgtEl>
                                          <p:spTgt spid="60"/>
                                        </p:tgtEl>
                                        <p:attrNameLst>
                                          <p:attrName>r</p:attrName>
                                        </p:attrNameLst>
                                      </p:cBhvr>
                                    </p:animRot>
                                  </p:childTnLst>
                                </p:cTn>
                              </p:par>
                              <p:par>
                                <p:cTn id="578" presetID="8" presetClass="emph" presetSubtype="0" fill="hold" grpId="2" nodeType="withEffect">
                                  <p:stCondLst>
                                    <p:cond delay="0"/>
                                  </p:stCondLst>
                                  <p:childTnLst>
                                    <p:animRot by="21600000">
                                      <p:cBhvr>
                                        <p:cTn id="579" dur="2000" fill="hold"/>
                                        <p:tgtEl>
                                          <p:spTgt spid="61"/>
                                        </p:tgtEl>
                                        <p:attrNameLst>
                                          <p:attrName>r</p:attrName>
                                        </p:attrNameLst>
                                      </p:cBhvr>
                                    </p:animRot>
                                  </p:childTnLst>
                                </p:cTn>
                              </p:par>
                              <p:par>
                                <p:cTn id="580" presetID="8" presetClass="emph" presetSubtype="0" fill="hold" grpId="2" nodeType="withEffect">
                                  <p:stCondLst>
                                    <p:cond delay="0"/>
                                  </p:stCondLst>
                                  <p:childTnLst>
                                    <p:animRot by="-21600000">
                                      <p:cBhvr>
                                        <p:cTn id="581" dur="2000" fill="hold"/>
                                        <p:tgtEl>
                                          <p:spTgt spid="62"/>
                                        </p:tgtEl>
                                        <p:attrNameLst>
                                          <p:attrName>r</p:attrName>
                                        </p:attrNameLst>
                                      </p:cBhvr>
                                    </p:animRot>
                                  </p:childTnLst>
                                </p:cTn>
                              </p:par>
                              <p:par>
                                <p:cTn id="582" presetID="8" presetClass="emph" presetSubtype="0" fill="hold" grpId="2" nodeType="withEffect">
                                  <p:stCondLst>
                                    <p:cond delay="0"/>
                                  </p:stCondLst>
                                  <p:childTnLst>
                                    <p:animRot by="21600000">
                                      <p:cBhvr>
                                        <p:cTn id="583" dur="2000" fill="hold"/>
                                        <p:tgtEl>
                                          <p:spTgt spid="63"/>
                                        </p:tgtEl>
                                        <p:attrNameLst>
                                          <p:attrName>r</p:attrName>
                                        </p:attrNameLst>
                                      </p:cBhvr>
                                    </p:animRot>
                                  </p:childTnLst>
                                </p:cTn>
                              </p:par>
                              <p:par>
                                <p:cTn id="584" presetID="8" presetClass="emph" presetSubtype="0" fill="hold" grpId="2" nodeType="withEffect">
                                  <p:stCondLst>
                                    <p:cond delay="0"/>
                                  </p:stCondLst>
                                  <p:childTnLst>
                                    <p:animRot by="-21600000">
                                      <p:cBhvr>
                                        <p:cTn id="585" dur="2000" fill="hold"/>
                                        <p:tgtEl>
                                          <p:spTgt spid="64"/>
                                        </p:tgtEl>
                                        <p:attrNameLst>
                                          <p:attrName>r</p:attrName>
                                        </p:attrNameLst>
                                      </p:cBhvr>
                                    </p:animRot>
                                  </p:childTnLst>
                                </p:cTn>
                              </p:par>
                              <p:par>
                                <p:cTn id="586" presetID="8" presetClass="emph" presetSubtype="0" fill="hold" grpId="2" nodeType="withEffect">
                                  <p:stCondLst>
                                    <p:cond delay="0"/>
                                  </p:stCondLst>
                                  <p:childTnLst>
                                    <p:animRot by="21600000">
                                      <p:cBhvr>
                                        <p:cTn id="587" dur="2000" fill="hold"/>
                                        <p:tgtEl>
                                          <p:spTgt spid="65"/>
                                        </p:tgtEl>
                                        <p:attrNameLst>
                                          <p:attrName>r</p:attrName>
                                        </p:attrNameLst>
                                      </p:cBhvr>
                                    </p:animRot>
                                  </p:childTnLst>
                                </p:cTn>
                              </p:par>
                              <p:par>
                                <p:cTn id="588" presetID="8" presetClass="emph" presetSubtype="0" fill="hold" grpId="2" nodeType="withEffect">
                                  <p:stCondLst>
                                    <p:cond delay="0"/>
                                  </p:stCondLst>
                                  <p:childTnLst>
                                    <p:animRot by="-21600000">
                                      <p:cBhvr>
                                        <p:cTn id="589" dur="2000" fill="hold"/>
                                        <p:tgtEl>
                                          <p:spTgt spid="66"/>
                                        </p:tgtEl>
                                        <p:attrNameLst>
                                          <p:attrName>r</p:attrName>
                                        </p:attrNameLst>
                                      </p:cBhvr>
                                    </p:animRot>
                                  </p:childTnLst>
                                </p:cTn>
                              </p:par>
                              <p:par>
                                <p:cTn id="590" presetID="8" presetClass="emph" presetSubtype="0" fill="hold" grpId="2" nodeType="withEffect">
                                  <p:stCondLst>
                                    <p:cond delay="0"/>
                                  </p:stCondLst>
                                  <p:childTnLst>
                                    <p:animRot by="21600000">
                                      <p:cBhvr>
                                        <p:cTn id="591" dur="2000" fill="hold"/>
                                        <p:tgtEl>
                                          <p:spTgt spid="67"/>
                                        </p:tgtEl>
                                        <p:attrNameLst>
                                          <p:attrName>r</p:attrName>
                                        </p:attrNameLst>
                                      </p:cBhvr>
                                    </p:animRot>
                                  </p:childTnLst>
                                </p:cTn>
                              </p:par>
                            </p:childTnLst>
                          </p:cTn>
                        </p:par>
                        <p:par>
                          <p:cTn id="592" fill="hold">
                            <p:stCondLst>
                              <p:cond delay="2000"/>
                            </p:stCondLst>
                            <p:childTnLst>
                              <p:par>
                                <p:cTn id="593" presetID="2" presetClass="exit" presetSubtype="4" fill="hold" grpId="3" nodeType="afterEffect">
                                  <p:stCondLst>
                                    <p:cond delay="0"/>
                                  </p:stCondLst>
                                  <p:childTnLst>
                                    <p:anim calcmode="lin" valueType="num">
                                      <p:cBhvr additive="base">
                                        <p:cTn id="594" dur="2000"/>
                                        <p:tgtEl>
                                          <p:spTgt spid="3"/>
                                        </p:tgtEl>
                                        <p:attrNameLst>
                                          <p:attrName>ppt_x</p:attrName>
                                        </p:attrNameLst>
                                      </p:cBhvr>
                                      <p:tavLst>
                                        <p:tav tm="0">
                                          <p:val>
                                            <p:strVal val="ppt_x"/>
                                          </p:val>
                                        </p:tav>
                                        <p:tav tm="100000">
                                          <p:val>
                                            <p:strVal val="ppt_x"/>
                                          </p:val>
                                        </p:tav>
                                      </p:tavLst>
                                    </p:anim>
                                    <p:anim calcmode="lin" valueType="num">
                                      <p:cBhvr additive="base">
                                        <p:cTn id="595" dur="2000"/>
                                        <p:tgtEl>
                                          <p:spTgt spid="3"/>
                                        </p:tgtEl>
                                        <p:attrNameLst>
                                          <p:attrName>ppt_y</p:attrName>
                                        </p:attrNameLst>
                                      </p:cBhvr>
                                      <p:tavLst>
                                        <p:tav tm="0">
                                          <p:val>
                                            <p:strVal val="ppt_y"/>
                                          </p:val>
                                        </p:tav>
                                        <p:tav tm="100000">
                                          <p:val>
                                            <p:strVal val="1+ppt_h/2"/>
                                          </p:val>
                                        </p:tav>
                                      </p:tavLst>
                                    </p:anim>
                                    <p:set>
                                      <p:cBhvr>
                                        <p:cTn id="596" dur="1" fill="hold">
                                          <p:stCondLst>
                                            <p:cond delay="1999"/>
                                          </p:stCondLst>
                                        </p:cTn>
                                        <p:tgtEl>
                                          <p:spTgt spid="3"/>
                                        </p:tgtEl>
                                        <p:attrNameLst>
                                          <p:attrName>style.visibility</p:attrName>
                                        </p:attrNameLst>
                                      </p:cBhvr>
                                      <p:to>
                                        <p:strVal val="hidden"/>
                                      </p:to>
                                    </p:set>
                                  </p:childTnLst>
                                </p:cTn>
                              </p:par>
                              <p:par>
                                <p:cTn id="597" presetID="2" presetClass="exit" presetSubtype="4" fill="hold" grpId="3" nodeType="withEffect">
                                  <p:stCondLst>
                                    <p:cond delay="0"/>
                                  </p:stCondLst>
                                  <p:childTnLst>
                                    <p:anim calcmode="lin" valueType="num">
                                      <p:cBhvr additive="base">
                                        <p:cTn id="598" dur="2000"/>
                                        <p:tgtEl>
                                          <p:spTgt spid="4"/>
                                        </p:tgtEl>
                                        <p:attrNameLst>
                                          <p:attrName>ppt_x</p:attrName>
                                        </p:attrNameLst>
                                      </p:cBhvr>
                                      <p:tavLst>
                                        <p:tav tm="0">
                                          <p:val>
                                            <p:strVal val="ppt_x"/>
                                          </p:val>
                                        </p:tav>
                                        <p:tav tm="100000">
                                          <p:val>
                                            <p:strVal val="ppt_x"/>
                                          </p:val>
                                        </p:tav>
                                      </p:tavLst>
                                    </p:anim>
                                    <p:anim calcmode="lin" valueType="num">
                                      <p:cBhvr additive="base">
                                        <p:cTn id="599" dur="2000"/>
                                        <p:tgtEl>
                                          <p:spTgt spid="4"/>
                                        </p:tgtEl>
                                        <p:attrNameLst>
                                          <p:attrName>ppt_y</p:attrName>
                                        </p:attrNameLst>
                                      </p:cBhvr>
                                      <p:tavLst>
                                        <p:tav tm="0">
                                          <p:val>
                                            <p:strVal val="ppt_y"/>
                                          </p:val>
                                        </p:tav>
                                        <p:tav tm="100000">
                                          <p:val>
                                            <p:strVal val="1+ppt_h/2"/>
                                          </p:val>
                                        </p:tav>
                                      </p:tavLst>
                                    </p:anim>
                                    <p:set>
                                      <p:cBhvr>
                                        <p:cTn id="600" dur="1" fill="hold">
                                          <p:stCondLst>
                                            <p:cond delay="1999"/>
                                          </p:stCondLst>
                                        </p:cTn>
                                        <p:tgtEl>
                                          <p:spTgt spid="4"/>
                                        </p:tgtEl>
                                        <p:attrNameLst>
                                          <p:attrName>style.visibility</p:attrName>
                                        </p:attrNameLst>
                                      </p:cBhvr>
                                      <p:to>
                                        <p:strVal val="hidden"/>
                                      </p:to>
                                    </p:set>
                                  </p:childTnLst>
                                </p:cTn>
                              </p:par>
                              <p:par>
                                <p:cTn id="601" presetID="2" presetClass="exit" presetSubtype="4" fill="hold" grpId="3" nodeType="withEffect">
                                  <p:stCondLst>
                                    <p:cond delay="0"/>
                                  </p:stCondLst>
                                  <p:childTnLst>
                                    <p:anim calcmode="lin" valueType="num">
                                      <p:cBhvr additive="base">
                                        <p:cTn id="602" dur="2000"/>
                                        <p:tgtEl>
                                          <p:spTgt spid="5"/>
                                        </p:tgtEl>
                                        <p:attrNameLst>
                                          <p:attrName>ppt_x</p:attrName>
                                        </p:attrNameLst>
                                      </p:cBhvr>
                                      <p:tavLst>
                                        <p:tav tm="0">
                                          <p:val>
                                            <p:strVal val="ppt_x"/>
                                          </p:val>
                                        </p:tav>
                                        <p:tav tm="100000">
                                          <p:val>
                                            <p:strVal val="ppt_x"/>
                                          </p:val>
                                        </p:tav>
                                      </p:tavLst>
                                    </p:anim>
                                    <p:anim calcmode="lin" valueType="num">
                                      <p:cBhvr additive="base">
                                        <p:cTn id="603" dur="2000"/>
                                        <p:tgtEl>
                                          <p:spTgt spid="5"/>
                                        </p:tgtEl>
                                        <p:attrNameLst>
                                          <p:attrName>ppt_y</p:attrName>
                                        </p:attrNameLst>
                                      </p:cBhvr>
                                      <p:tavLst>
                                        <p:tav tm="0">
                                          <p:val>
                                            <p:strVal val="ppt_y"/>
                                          </p:val>
                                        </p:tav>
                                        <p:tav tm="100000">
                                          <p:val>
                                            <p:strVal val="1+ppt_h/2"/>
                                          </p:val>
                                        </p:tav>
                                      </p:tavLst>
                                    </p:anim>
                                    <p:set>
                                      <p:cBhvr>
                                        <p:cTn id="604" dur="1" fill="hold">
                                          <p:stCondLst>
                                            <p:cond delay="1999"/>
                                          </p:stCondLst>
                                        </p:cTn>
                                        <p:tgtEl>
                                          <p:spTgt spid="5"/>
                                        </p:tgtEl>
                                        <p:attrNameLst>
                                          <p:attrName>style.visibility</p:attrName>
                                        </p:attrNameLst>
                                      </p:cBhvr>
                                      <p:to>
                                        <p:strVal val="hidden"/>
                                      </p:to>
                                    </p:set>
                                  </p:childTnLst>
                                </p:cTn>
                              </p:par>
                              <p:par>
                                <p:cTn id="605" presetID="2" presetClass="exit" presetSubtype="4" fill="hold" grpId="3" nodeType="withEffect">
                                  <p:stCondLst>
                                    <p:cond delay="0"/>
                                  </p:stCondLst>
                                  <p:childTnLst>
                                    <p:anim calcmode="lin" valueType="num">
                                      <p:cBhvr additive="base">
                                        <p:cTn id="606" dur="2000"/>
                                        <p:tgtEl>
                                          <p:spTgt spid="6"/>
                                        </p:tgtEl>
                                        <p:attrNameLst>
                                          <p:attrName>ppt_x</p:attrName>
                                        </p:attrNameLst>
                                      </p:cBhvr>
                                      <p:tavLst>
                                        <p:tav tm="0">
                                          <p:val>
                                            <p:strVal val="ppt_x"/>
                                          </p:val>
                                        </p:tav>
                                        <p:tav tm="100000">
                                          <p:val>
                                            <p:strVal val="ppt_x"/>
                                          </p:val>
                                        </p:tav>
                                      </p:tavLst>
                                    </p:anim>
                                    <p:anim calcmode="lin" valueType="num">
                                      <p:cBhvr additive="base">
                                        <p:cTn id="607" dur="2000"/>
                                        <p:tgtEl>
                                          <p:spTgt spid="6"/>
                                        </p:tgtEl>
                                        <p:attrNameLst>
                                          <p:attrName>ppt_y</p:attrName>
                                        </p:attrNameLst>
                                      </p:cBhvr>
                                      <p:tavLst>
                                        <p:tav tm="0">
                                          <p:val>
                                            <p:strVal val="ppt_y"/>
                                          </p:val>
                                        </p:tav>
                                        <p:tav tm="100000">
                                          <p:val>
                                            <p:strVal val="1+ppt_h/2"/>
                                          </p:val>
                                        </p:tav>
                                      </p:tavLst>
                                    </p:anim>
                                    <p:set>
                                      <p:cBhvr>
                                        <p:cTn id="608" dur="1" fill="hold">
                                          <p:stCondLst>
                                            <p:cond delay="1999"/>
                                          </p:stCondLst>
                                        </p:cTn>
                                        <p:tgtEl>
                                          <p:spTgt spid="6"/>
                                        </p:tgtEl>
                                        <p:attrNameLst>
                                          <p:attrName>style.visibility</p:attrName>
                                        </p:attrNameLst>
                                      </p:cBhvr>
                                      <p:to>
                                        <p:strVal val="hidden"/>
                                      </p:to>
                                    </p:set>
                                  </p:childTnLst>
                                </p:cTn>
                              </p:par>
                              <p:par>
                                <p:cTn id="609" presetID="2" presetClass="exit" presetSubtype="4" fill="hold" grpId="3" nodeType="withEffect">
                                  <p:stCondLst>
                                    <p:cond delay="0"/>
                                  </p:stCondLst>
                                  <p:childTnLst>
                                    <p:anim calcmode="lin" valueType="num">
                                      <p:cBhvr additive="base">
                                        <p:cTn id="610" dur="2000"/>
                                        <p:tgtEl>
                                          <p:spTgt spid="7"/>
                                        </p:tgtEl>
                                        <p:attrNameLst>
                                          <p:attrName>ppt_x</p:attrName>
                                        </p:attrNameLst>
                                      </p:cBhvr>
                                      <p:tavLst>
                                        <p:tav tm="0">
                                          <p:val>
                                            <p:strVal val="ppt_x"/>
                                          </p:val>
                                        </p:tav>
                                        <p:tav tm="100000">
                                          <p:val>
                                            <p:strVal val="ppt_x"/>
                                          </p:val>
                                        </p:tav>
                                      </p:tavLst>
                                    </p:anim>
                                    <p:anim calcmode="lin" valueType="num">
                                      <p:cBhvr additive="base">
                                        <p:cTn id="611" dur="2000"/>
                                        <p:tgtEl>
                                          <p:spTgt spid="7"/>
                                        </p:tgtEl>
                                        <p:attrNameLst>
                                          <p:attrName>ppt_y</p:attrName>
                                        </p:attrNameLst>
                                      </p:cBhvr>
                                      <p:tavLst>
                                        <p:tav tm="0">
                                          <p:val>
                                            <p:strVal val="ppt_y"/>
                                          </p:val>
                                        </p:tav>
                                        <p:tav tm="100000">
                                          <p:val>
                                            <p:strVal val="1+ppt_h/2"/>
                                          </p:val>
                                        </p:tav>
                                      </p:tavLst>
                                    </p:anim>
                                    <p:set>
                                      <p:cBhvr>
                                        <p:cTn id="612" dur="1" fill="hold">
                                          <p:stCondLst>
                                            <p:cond delay="1999"/>
                                          </p:stCondLst>
                                        </p:cTn>
                                        <p:tgtEl>
                                          <p:spTgt spid="7"/>
                                        </p:tgtEl>
                                        <p:attrNameLst>
                                          <p:attrName>style.visibility</p:attrName>
                                        </p:attrNameLst>
                                      </p:cBhvr>
                                      <p:to>
                                        <p:strVal val="hidden"/>
                                      </p:to>
                                    </p:set>
                                  </p:childTnLst>
                                </p:cTn>
                              </p:par>
                              <p:par>
                                <p:cTn id="613" presetID="2" presetClass="exit" presetSubtype="4" fill="hold" grpId="3" nodeType="withEffect">
                                  <p:stCondLst>
                                    <p:cond delay="0"/>
                                  </p:stCondLst>
                                  <p:childTnLst>
                                    <p:anim calcmode="lin" valueType="num">
                                      <p:cBhvr additive="base">
                                        <p:cTn id="614" dur="2000"/>
                                        <p:tgtEl>
                                          <p:spTgt spid="8"/>
                                        </p:tgtEl>
                                        <p:attrNameLst>
                                          <p:attrName>ppt_x</p:attrName>
                                        </p:attrNameLst>
                                      </p:cBhvr>
                                      <p:tavLst>
                                        <p:tav tm="0">
                                          <p:val>
                                            <p:strVal val="ppt_x"/>
                                          </p:val>
                                        </p:tav>
                                        <p:tav tm="100000">
                                          <p:val>
                                            <p:strVal val="ppt_x"/>
                                          </p:val>
                                        </p:tav>
                                      </p:tavLst>
                                    </p:anim>
                                    <p:anim calcmode="lin" valueType="num">
                                      <p:cBhvr additive="base">
                                        <p:cTn id="615" dur="2000"/>
                                        <p:tgtEl>
                                          <p:spTgt spid="8"/>
                                        </p:tgtEl>
                                        <p:attrNameLst>
                                          <p:attrName>ppt_y</p:attrName>
                                        </p:attrNameLst>
                                      </p:cBhvr>
                                      <p:tavLst>
                                        <p:tav tm="0">
                                          <p:val>
                                            <p:strVal val="ppt_y"/>
                                          </p:val>
                                        </p:tav>
                                        <p:tav tm="100000">
                                          <p:val>
                                            <p:strVal val="1+ppt_h/2"/>
                                          </p:val>
                                        </p:tav>
                                      </p:tavLst>
                                    </p:anim>
                                    <p:set>
                                      <p:cBhvr>
                                        <p:cTn id="616" dur="1" fill="hold">
                                          <p:stCondLst>
                                            <p:cond delay="1999"/>
                                          </p:stCondLst>
                                        </p:cTn>
                                        <p:tgtEl>
                                          <p:spTgt spid="8"/>
                                        </p:tgtEl>
                                        <p:attrNameLst>
                                          <p:attrName>style.visibility</p:attrName>
                                        </p:attrNameLst>
                                      </p:cBhvr>
                                      <p:to>
                                        <p:strVal val="hidden"/>
                                      </p:to>
                                    </p:set>
                                  </p:childTnLst>
                                </p:cTn>
                              </p:par>
                              <p:par>
                                <p:cTn id="617" presetID="2" presetClass="exit" presetSubtype="4" fill="hold" grpId="3" nodeType="withEffect">
                                  <p:stCondLst>
                                    <p:cond delay="0"/>
                                  </p:stCondLst>
                                  <p:childTnLst>
                                    <p:anim calcmode="lin" valueType="num">
                                      <p:cBhvr additive="base">
                                        <p:cTn id="618" dur="2000"/>
                                        <p:tgtEl>
                                          <p:spTgt spid="9"/>
                                        </p:tgtEl>
                                        <p:attrNameLst>
                                          <p:attrName>ppt_x</p:attrName>
                                        </p:attrNameLst>
                                      </p:cBhvr>
                                      <p:tavLst>
                                        <p:tav tm="0">
                                          <p:val>
                                            <p:strVal val="ppt_x"/>
                                          </p:val>
                                        </p:tav>
                                        <p:tav tm="100000">
                                          <p:val>
                                            <p:strVal val="ppt_x"/>
                                          </p:val>
                                        </p:tav>
                                      </p:tavLst>
                                    </p:anim>
                                    <p:anim calcmode="lin" valueType="num">
                                      <p:cBhvr additive="base">
                                        <p:cTn id="619" dur="2000"/>
                                        <p:tgtEl>
                                          <p:spTgt spid="9"/>
                                        </p:tgtEl>
                                        <p:attrNameLst>
                                          <p:attrName>ppt_y</p:attrName>
                                        </p:attrNameLst>
                                      </p:cBhvr>
                                      <p:tavLst>
                                        <p:tav tm="0">
                                          <p:val>
                                            <p:strVal val="ppt_y"/>
                                          </p:val>
                                        </p:tav>
                                        <p:tav tm="100000">
                                          <p:val>
                                            <p:strVal val="1+ppt_h/2"/>
                                          </p:val>
                                        </p:tav>
                                      </p:tavLst>
                                    </p:anim>
                                    <p:set>
                                      <p:cBhvr>
                                        <p:cTn id="620" dur="1" fill="hold">
                                          <p:stCondLst>
                                            <p:cond delay="1999"/>
                                          </p:stCondLst>
                                        </p:cTn>
                                        <p:tgtEl>
                                          <p:spTgt spid="9"/>
                                        </p:tgtEl>
                                        <p:attrNameLst>
                                          <p:attrName>style.visibility</p:attrName>
                                        </p:attrNameLst>
                                      </p:cBhvr>
                                      <p:to>
                                        <p:strVal val="hidden"/>
                                      </p:to>
                                    </p:set>
                                  </p:childTnLst>
                                </p:cTn>
                              </p:par>
                              <p:par>
                                <p:cTn id="621" presetID="2" presetClass="exit" presetSubtype="4" fill="hold" grpId="3" nodeType="withEffect">
                                  <p:stCondLst>
                                    <p:cond delay="0"/>
                                  </p:stCondLst>
                                  <p:childTnLst>
                                    <p:anim calcmode="lin" valueType="num">
                                      <p:cBhvr additive="base">
                                        <p:cTn id="622" dur="2000"/>
                                        <p:tgtEl>
                                          <p:spTgt spid="10"/>
                                        </p:tgtEl>
                                        <p:attrNameLst>
                                          <p:attrName>ppt_x</p:attrName>
                                        </p:attrNameLst>
                                      </p:cBhvr>
                                      <p:tavLst>
                                        <p:tav tm="0">
                                          <p:val>
                                            <p:strVal val="ppt_x"/>
                                          </p:val>
                                        </p:tav>
                                        <p:tav tm="100000">
                                          <p:val>
                                            <p:strVal val="ppt_x"/>
                                          </p:val>
                                        </p:tav>
                                      </p:tavLst>
                                    </p:anim>
                                    <p:anim calcmode="lin" valueType="num">
                                      <p:cBhvr additive="base">
                                        <p:cTn id="623" dur="2000"/>
                                        <p:tgtEl>
                                          <p:spTgt spid="10"/>
                                        </p:tgtEl>
                                        <p:attrNameLst>
                                          <p:attrName>ppt_y</p:attrName>
                                        </p:attrNameLst>
                                      </p:cBhvr>
                                      <p:tavLst>
                                        <p:tav tm="0">
                                          <p:val>
                                            <p:strVal val="ppt_y"/>
                                          </p:val>
                                        </p:tav>
                                        <p:tav tm="100000">
                                          <p:val>
                                            <p:strVal val="1+ppt_h/2"/>
                                          </p:val>
                                        </p:tav>
                                      </p:tavLst>
                                    </p:anim>
                                    <p:set>
                                      <p:cBhvr>
                                        <p:cTn id="624" dur="1" fill="hold">
                                          <p:stCondLst>
                                            <p:cond delay="1999"/>
                                          </p:stCondLst>
                                        </p:cTn>
                                        <p:tgtEl>
                                          <p:spTgt spid="10"/>
                                        </p:tgtEl>
                                        <p:attrNameLst>
                                          <p:attrName>style.visibility</p:attrName>
                                        </p:attrNameLst>
                                      </p:cBhvr>
                                      <p:to>
                                        <p:strVal val="hidden"/>
                                      </p:to>
                                    </p:set>
                                  </p:childTnLst>
                                </p:cTn>
                              </p:par>
                              <p:par>
                                <p:cTn id="625" presetID="2" presetClass="exit" presetSubtype="4" fill="hold" grpId="3" nodeType="withEffect">
                                  <p:stCondLst>
                                    <p:cond delay="0"/>
                                  </p:stCondLst>
                                  <p:childTnLst>
                                    <p:anim calcmode="lin" valueType="num">
                                      <p:cBhvr additive="base">
                                        <p:cTn id="626" dur="2000"/>
                                        <p:tgtEl>
                                          <p:spTgt spid="11"/>
                                        </p:tgtEl>
                                        <p:attrNameLst>
                                          <p:attrName>ppt_x</p:attrName>
                                        </p:attrNameLst>
                                      </p:cBhvr>
                                      <p:tavLst>
                                        <p:tav tm="0">
                                          <p:val>
                                            <p:strVal val="ppt_x"/>
                                          </p:val>
                                        </p:tav>
                                        <p:tav tm="100000">
                                          <p:val>
                                            <p:strVal val="ppt_x"/>
                                          </p:val>
                                        </p:tav>
                                      </p:tavLst>
                                    </p:anim>
                                    <p:anim calcmode="lin" valueType="num">
                                      <p:cBhvr additive="base">
                                        <p:cTn id="627" dur="2000"/>
                                        <p:tgtEl>
                                          <p:spTgt spid="11"/>
                                        </p:tgtEl>
                                        <p:attrNameLst>
                                          <p:attrName>ppt_y</p:attrName>
                                        </p:attrNameLst>
                                      </p:cBhvr>
                                      <p:tavLst>
                                        <p:tav tm="0">
                                          <p:val>
                                            <p:strVal val="ppt_y"/>
                                          </p:val>
                                        </p:tav>
                                        <p:tav tm="100000">
                                          <p:val>
                                            <p:strVal val="1+ppt_h/2"/>
                                          </p:val>
                                        </p:tav>
                                      </p:tavLst>
                                    </p:anim>
                                    <p:set>
                                      <p:cBhvr>
                                        <p:cTn id="628" dur="1" fill="hold">
                                          <p:stCondLst>
                                            <p:cond delay="1999"/>
                                          </p:stCondLst>
                                        </p:cTn>
                                        <p:tgtEl>
                                          <p:spTgt spid="11"/>
                                        </p:tgtEl>
                                        <p:attrNameLst>
                                          <p:attrName>style.visibility</p:attrName>
                                        </p:attrNameLst>
                                      </p:cBhvr>
                                      <p:to>
                                        <p:strVal val="hidden"/>
                                      </p:to>
                                    </p:set>
                                  </p:childTnLst>
                                </p:cTn>
                              </p:par>
                              <p:par>
                                <p:cTn id="629" presetID="2" presetClass="exit" presetSubtype="4" fill="hold" grpId="3" nodeType="withEffect">
                                  <p:stCondLst>
                                    <p:cond delay="0"/>
                                  </p:stCondLst>
                                  <p:childTnLst>
                                    <p:anim calcmode="lin" valueType="num">
                                      <p:cBhvr additive="base">
                                        <p:cTn id="630" dur="2000"/>
                                        <p:tgtEl>
                                          <p:spTgt spid="12"/>
                                        </p:tgtEl>
                                        <p:attrNameLst>
                                          <p:attrName>ppt_x</p:attrName>
                                        </p:attrNameLst>
                                      </p:cBhvr>
                                      <p:tavLst>
                                        <p:tav tm="0">
                                          <p:val>
                                            <p:strVal val="ppt_x"/>
                                          </p:val>
                                        </p:tav>
                                        <p:tav tm="100000">
                                          <p:val>
                                            <p:strVal val="ppt_x"/>
                                          </p:val>
                                        </p:tav>
                                      </p:tavLst>
                                    </p:anim>
                                    <p:anim calcmode="lin" valueType="num">
                                      <p:cBhvr additive="base">
                                        <p:cTn id="631" dur="2000"/>
                                        <p:tgtEl>
                                          <p:spTgt spid="12"/>
                                        </p:tgtEl>
                                        <p:attrNameLst>
                                          <p:attrName>ppt_y</p:attrName>
                                        </p:attrNameLst>
                                      </p:cBhvr>
                                      <p:tavLst>
                                        <p:tav tm="0">
                                          <p:val>
                                            <p:strVal val="ppt_y"/>
                                          </p:val>
                                        </p:tav>
                                        <p:tav tm="100000">
                                          <p:val>
                                            <p:strVal val="1+ppt_h/2"/>
                                          </p:val>
                                        </p:tav>
                                      </p:tavLst>
                                    </p:anim>
                                    <p:set>
                                      <p:cBhvr>
                                        <p:cTn id="632" dur="1" fill="hold">
                                          <p:stCondLst>
                                            <p:cond delay="1999"/>
                                          </p:stCondLst>
                                        </p:cTn>
                                        <p:tgtEl>
                                          <p:spTgt spid="12"/>
                                        </p:tgtEl>
                                        <p:attrNameLst>
                                          <p:attrName>style.visibility</p:attrName>
                                        </p:attrNameLst>
                                      </p:cBhvr>
                                      <p:to>
                                        <p:strVal val="hidden"/>
                                      </p:to>
                                    </p:set>
                                  </p:childTnLst>
                                </p:cTn>
                              </p:par>
                              <p:par>
                                <p:cTn id="633" presetID="2" presetClass="exit" presetSubtype="4" fill="hold" grpId="3" nodeType="withEffect">
                                  <p:stCondLst>
                                    <p:cond delay="0"/>
                                  </p:stCondLst>
                                  <p:childTnLst>
                                    <p:anim calcmode="lin" valueType="num">
                                      <p:cBhvr additive="base">
                                        <p:cTn id="634" dur="2000"/>
                                        <p:tgtEl>
                                          <p:spTgt spid="13"/>
                                        </p:tgtEl>
                                        <p:attrNameLst>
                                          <p:attrName>ppt_x</p:attrName>
                                        </p:attrNameLst>
                                      </p:cBhvr>
                                      <p:tavLst>
                                        <p:tav tm="0">
                                          <p:val>
                                            <p:strVal val="ppt_x"/>
                                          </p:val>
                                        </p:tav>
                                        <p:tav tm="100000">
                                          <p:val>
                                            <p:strVal val="ppt_x"/>
                                          </p:val>
                                        </p:tav>
                                      </p:tavLst>
                                    </p:anim>
                                    <p:anim calcmode="lin" valueType="num">
                                      <p:cBhvr additive="base">
                                        <p:cTn id="635" dur="2000"/>
                                        <p:tgtEl>
                                          <p:spTgt spid="13"/>
                                        </p:tgtEl>
                                        <p:attrNameLst>
                                          <p:attrName>ppt_y</p:attrName>
                                        </p:attrNameLst>
                                      </p:cBhvr>
                                      <p:tavLst>
                                        <p:tav tm="0">
                                          <p:val>
                                            <p:strVal val="ppt_y"/>
                                          </p:val>
                                        </p:tav>
                                        <p:tav tm="100000">
                                          <p:val>
                                            <p:strVal val="1+ppt_h/2"/>
                                          </p:val>
                                        </p:tav>
                                      </p:tavLst>
                                    </p:anim>
                                    <p:set>
                                      <p:cBhvr>
                                        <p:cTn id="636" dur="1" fill="hold">
                                          <p:stCondLst>
                                            <p:cond delay="1999"/>
                                          </p:stCondLst>
                                        </p:cTn>
                                        <p:tgtEl>
                                          <p:spTgt spid="13"/>
                                        </p:tgtEl>
                                        <p:attrNameLst>
                                          <p:attrName>style.visibility</p:attrName>
                                        </p:attrNameLst>
                                      </p:cBhvr>
                                      <p:to>
                                        <p:strVal val="hidden"/>
                                      </p:to>
                                    </p:set>
                                  </p:childTnLst>
                                </p:cTn>
                              </p:par>
                              <p:par>
                                <p:cTn id="637" presetID="2" presetClass="exit" presetSubtype="4" fill="hold" grpId="3" nodeType="withEffect">
                                  <p:stCondLst>
                                    <p:cond delay="0"/>
                                  </p:stCondLst>
                                  <p:childTnLst>
                                    <p:anim calcmode="lin" valueType="num">
                                      <p:cBhvr additive="base">
                                        <p:cTn id="638" dur="2000"/>
                                        <p:tgtEl>
                                          <p:spTgt spid="14"/>
                                        </p:tgtEl>
                                        <p:attrNameLst>
                                          <p:attrName>ppt_x</p:attrName>
                                        </p:attrNameLst>
                                      </p:cBhvr>
                                      <p:tavLst>
                                        <p:tav tm="0">
                                          <p:val>
                                            <p:strVal val="ppt_x"/>
                                          </p:val>
                                        </p:tav>
                                        <p:tav tm="100000">
                                          <p:val>
                                            <p:strVal val="ppt_x"/>
                                          </p:val>
                                        </p:tav>
                                      </p:tavLst>
                                    </p:anim>
                                    <p:anim calcmode="lin" valueType="num">
                                      <p:cBhvr additive="base">
                                        <p:cTn id="639" dur="2000"/>
                                        <p:tgtEl>
                                          <p:spTgt spid="14"/>
                                        </p:tgtEl>
                                        <p:attrNameLst>
                                          <p:attrName>ppt_y</p:attrName>
                                        </p:attrNameLst>
                                      </p:cBhvr>
                                      <p:tavLst>
                                        <p:tav tm="0">
                                          <p:val>
                                            <p:strVal val="ppt_y"/>
                                          </p:val>
                                        </p:tav>
                                        <p:tav tm="100000">
                                          <p:val>
                                            <p:strVal val="1+ppt_h/2"/>
                                          </p:val>
                                        </p:tav>
                                      </p:tavLst>
                                    </p:anim>
                                    <p:set>
                                      <p:cBhvr>
                                        <p:cTn id="640" dur="1" fill="hold">
                                          <p:stCondLst>
                                            <p:cond delay="1999"/>
                                          </p:stCondLst>
                                        </p:cTn>
                                        <p:tgtEl>
                                          <p:spTgt spid="14"/>
                                        </p:tgtEl>
                                        <p:attrNameLst>
                                          <p:attrName>style.visibility</p:attrName>
                                        </p:attrNameLst>
                                      </p:cBhvr>
                                      <p:to>
                                        <p:strVal val="hidden"/>
                                      </p:to>
                                    </p:set>
                                  </p:childTnLst>
                                </p:cTn>
                              </p:par>
                              <p:par>
                                <p:cTn id="641" presetID="2" presetClass="exit" presetSubtype="4" fill="hold" grpId="3" nodeType="withEffect">
                                  <p:stCondLst>
                                    <p:cond delay="0"/>
                                  </p:stCondLst>
                                  <p:childTnLst>
                                    <p:anim calcmode="lin" valueType="num">
                                      <p:cBhvr additive="base">
                                        <p:cTn id="642" dur="2000"/>
                                        <p:tgtEl>
                                          <p:spTgt spid="15"/>
                                        </p:tgtEl>
                                        <p:attrNameLst>
                                          <p:attrName>ppt_x</p:attrName>
                                        </p:attrNameLst>
                                      </p:cBhvr>
                                      <p:tavLst>
                                        <p:tav tm="0">
                                          <p:val>
                                            <p:strVal val="ppt_x"/>
                                          </p:val>
                                        </p:tav>
                                        <p:tav tm="100000">
                                          <p:val>
                                            <p:strVal val="ppt_x"/>
                                          </p:val>
                                        </p:tav>
                                      </p:tavLst>
                                    </p:anim>
                                    <p:anim calcmode="lin" valueType="num">
                                      <p:cBhvr additive="base">
                                        <p:cTn id="643" dur="2000"/>
                                        <p:tgtEl>
                                          <p:spTgt spid="15"/>
                                        </p:tgtEl>
                                        <p:attrNameLst>
                                          <p:attrName>ppt_y</p:attrName>
                                        </p:attrNameLst>
                                      </p:cBhvr>
                                      <p:tavLst>
                                        <p:tav tm="0">
                                          <p:val>
                                            <p:strVal val="ppt_y"/>
                                          </p:val>
                                        </p:tav>
                                        <p:tav tm="100000">
                                          <p:val>
                                            <p:strVal val="1+ppt_h/2"/>
                                          </p:val>
                                        </p:tav>
                                      </p:tavLst>
                                    </p:anim>
                                    <p:set>
                                      <p:cBhvr>
                                        <p:cTn id="644" dur="1" fill="hold">
                                          <p:stCondLst>
                                            <p:cond delay="1999"/>
                                          </p:stCondLst>
                                        </p:cTn>
                                        <p:tgtEl>
                                          <p:spTgt spid="15"/>
                                        </p:tgtEl>
                                        <p:attrNameLst>
                                          <p:attrName>style.visibility</p:attrName>
                                        </p:attrNameLst>
                                      </p:cBhvr>
                                      <p:to>
                                        <p:strVal val="hidden"/>
                                      </p:to>
                                    </p:set>
                                  </p:childTnLst>
                                </p:cTn>
                              </p:par>
                              <p:par>
                                <p:cTn id="645" presetID="2" presetClass="exit" presetSubtype="4" fill="hold" grpId="3" nodeType="withEffect">
                                  <p:stCondLst>
                                    <p:cond delay="0"/>
                                  </p:stCondLst>
                                  <p:childTnLst>
                                    <p:anim calcmode="lin" valueType="num">
                                      <p:cBhvr additive="base">
                                        <p:cTn id="646" dur="2000"/>
                                        <p:tgtEl>
                                          <p:spTgt spid="16"/>
                                        </p:tgtEl>
                                        <p:attrNameLst>
                                          <p:attrName>ppt_x</p:attrName>
                                        </p:attrNameLst>
                                      </p:cBhvr>
                                      <p:tavLst>
                                        <p:tav tm="0">
                                          <p:val>
                                            <p:strVal val="ppt_x"/>
                                          </p:val>
                                        </p:tav>
                                        <p:tav tm="100000">
                                          <p:val>
                                            <p:strVal val="ppt_x"/>
                                          </p:val>
                                        </p:tav>
                                      </p:tavLst>
                                    </p:anim>
                                    <p:anim calcmode="lin" valueType="num">
                                      <p:cBhvr additive="base">
                                        <p:cTn id="647" dur="2000"/>
                                        <p:tgtEl>
                                          <p:spTgt spid="16"/>
                                        </p:tgtEl>
                                        <p:attrNameLst>
                                          <p:attrName>ppt_y</p:attrName>
                                        </p:attrNameLst>
                                      </p:cBhvr>
                                      <p:tavLst>
                                        <p:tav tm="0">
                                          <p:val>
                                            <p:strVal val="ppt_y"/>
                                          </p:val>
                                        </p:tav>
                                        <p:tav tm="100000">
                                          <p:val>
                                            <p:strVal val="1+ppt_h/2"/>
                                          </p:val>
                                        </p:tav>
                                      </p:tavLst>
                                    </p:anim>
                                    <p:set>
                                      <p:cBhvr>
                                        <p:cTn id="648" dur="1" fill="hold">
                                          <p:stCondLst>
                                            <p:cond delay="1999"/>
                                          </p:stCondLst>
                                        </p:cTn>
                                        <p:tgtEl>
                                          <p:spTgt spid="16"/>
                                        </p:tgtEl>
                                        <p:attrNameLst>
                                          <p:attrName>style.visibility</p:attrName>
                                        </p:attrNameLst>
                                      </p:cBhvr>
                                      <p:to>
                                        <p:strVal val="hidden"/>
                                      </p:to>
                                    </p:set>
                                  </p:childTnLst>
                                </p:cTn>
                              </p:par>
                              <p:par>
                                <p:cTn id="649" presetID="2" presetClass="exit" presetSubtype="4" fill="hold" grpId="3" nodeType="withEffect">
                                  <p:stCondLst>
                                    <p:cond delay="0"/>
                                  </p:stCondLst>
                                  <p:childTnLst>
                                    <p:anim calcmode="lin" valueType="num">
                                      <p:cBhvr additive="base">
                                        <p:cTn id="650" dur="2000"/>
                                        <p:tgtEl>
                                          <p:spTgt spid="17"/>
                                        </p:tgtEl>
                                        <p:attrNameLst>
                                          <p:attrName>ppt_x</p:attrName>
                                        </p:attrNameLst>
                                      </p:cBhvr>
                                      <p:tavLst>
                                        <p:tav tm="0">
                                          <p:val>
                                            <p:strVal val="ppt_x"/>
                                          </p:val>
                                        </p:tav>
                                        <p:tav tm="100000">
                                          <p:val>
                                            <p:strVal val="ppt_x"/>
                                          </p:val>
                                        </p:tav>
                                      </p:tavLst>
                                    </p:anim>
                                    <p:anim calcmode="lin" valueType="num">
                                      <p:cBhvr additive="base">
                                        <p:cTn id="651" dur="2000"/>
                                        <p:tgtEl>
                                          <p:spTgt spid="17"/>
                                        </p:tgtEl>
                                        <p:attrNameLst>
                                          <p:attrName>ppt_y</p:attrName>
                                        </p:attrNameLst>
                                      </p:cBhvr>
                                      <p:tavLst>
                                        <p:tav tm="0">
                                          <p:val>
                                            <p:strVal val="ppt_y"/>
                                          </p:val>
                                        </p:tav>
                                        <p:tav tm="100000">
                                          <p:val>
                                            <p:strVal val="1+ppt_h/2"/>
                                          </p:val>
                                        </p:tav>
                                      </p:tavLst>
                                    </p:anim>
                                    <p:set>
                                      <p:cBhvr>
                                        <p:cTn id="652" dur="1" fill="hold">
                                          <p:stCondLst>
                                            <p:cond delay="1999"/>
                                          </p:stCondLst>
                                        </p:cTn>
                                        <p:tgtEl>
                                          <p:spTgt spid="17"/>
                                        </p:tgtEl>
                                        <p:attrNameLst>
                                          <p:attrName>style.visibility</p:attrName>
                                        </p:attrNameLst>
                                      </p:cBhvr>
                                      <p:to>
                                        <p:strVal val="hidden"/>
                                      </p:to>
                                    </p:set>
                                  </p:childTnLst>
                                </p:cTn>
                              </p:par>
                              <p:par>
                                <p:cTn id="653" presetID="2" presetClass="exit" presetSubtype="4" fill="hold" grpId="3" nodeType="withEffect">
                                  <p:stCondLst>
                                    <p:cond delay="0"/>
                                  </p:stCondLst>
                                  <p:childTnLst>
                                    <p:anim calcmode="lin" valueType="num">
                                      <p:cBhvr additive="base">
                                        <p:cTn id="654" dur="2000"/>
                                        <p:tgtEl>
                                          <p:spTgt spid="18"/>
                                        </p:tgtEl>
                                        <p:attrNameLst>
                                          <p:attrName>ppt_x</p:attrName>
                                        </p:attrNameLst>
                                      </p:cBhvr>
                                      <p:tavLst>
                                        <p:tav tm="0">
                                          <p:val>
                                            <p:strVal val="ppt_x"/>
                                          </p:val>
                                        </p:tav>
                                        <p:tav tm="100000">
                                          <p:val>
                                            <p:strVal val="ppt_x"/>
                                          </p:val>
                                        </p:tav>
                                      </p:tavLst>
                                    </p:anim>
                                    <p:anim calcmode="lin" valueType="num">
                                      <p:cBhvr additive="base">
                                        <p:cTn id="655" dur="2000"/>
                                        <p:tgtEl>
                                          <p:spTgt spid="18"/>
                                        </p:tgtEl>
                                        <p:attrNameLst>
                                          <p:attrName>ppt_y</p:attrName>
                                        </p:attrNameLst>
                                      </p:cBhvr>
                                      <p:tavLst>
                                        <p:tav tm="0">
                                          <p:val>
                                            <p:strVal val="ppt_y"/>
                                          </p:val>
                                        </p:tav>
                                        <p:tav tm="100000">
                                          <p:val>
                                            <p:strVal val="1+ppt_h/2"/>
                                          </p:val>
                                        </p:tav>
                                      </p:tavLst>
                                    </p:anim>
                                    <p:set>
                                      <p:cBhvr>
                                        <p:cTn id="656" dur="1" fill="hold">
                                          <p:stCondLst>
                                            <p:cond delay="1999"/>
                                          </p:stCondLst>
                                        </p:cTn>
                                        <p:tgtEl>
                                          <p:spTgt spid="18"/>
                                        </p:tgtEl>
                                        <p:attrNameLst>
                                          <p:attrName>style.visibility</p:attrName>
                                        </p:attrNameLst>
                                      </p:cBhvr>
                                      <p:to>
                                        <p:strVal val="hidden"/>
                                      </p:to>
                                    </p:set>
                                  </p:childTnLst>
                                </p:cTn>
                              </p:par>
                              <p:par>
                                <p:cTn id="657" presetID="2" presetClass="exit" presetSubtype="4" fill="hold" grpId="3" nodeType="withEffect">
                                  <p:stCondLst>
                                    <p:cond delay="0"/>
                                  </p:stCondLst>
                                  <p:childTnLst>
                                    <p:anim calcmode="lin" valueType="num">
                                      <p:cBhvr additive="base">
                                        <p:cTn id="658" dur="2000"/>
                                        <p:tgtEl>
                                          <p:spTgt spid="19"/>
                                        </p:tgtEl>
                                        <p:attrNameLst>
                                          <p:attrName>ppt_x</p:attrName>
                                        </p:attrNameLst>
                                      </p:cBhvr>
                                      <p:tavLst>
                                        <p:tav tm="0">
                                          <p:val>
                                            <p:strVal val="ppt_x"/>
                                          </p:val>
                                        </p:tav>
                                        <p:tav tm="100000">
                                          <p:val>
                                            <p:strVal val="ppt_x"/>
                                          </p:val>
                                        </p:tav>
                                      </p:tavLst>
                                    </p:anim>
                                    <p:anim calcmode="lin" valueType="num">
                                      <p:cBhvr additive="base">
                                        <p:cTn id="659" dur="2000"/>
                                        <p:tgtEl>
                                          <p:spTgt spid="19"/>
                                        </p:tgtEl>
                                        <p:attrNameLst>
                                          <p:attrName>ppt_y</p:attrName>
                                        </p:attrNameLst>
                                      </p:cBhvr>
                                      <p:tavLst>
                                        <p:tav tm="0">
                                          <p:val>
                                            <p:strVal val="ppt_y"/>
                                          </p:val>
                                        </p:tav>
                                        <p:tav tm="100000">
                                          <p:val>
                                            <p:strVal val="1+ppt_h/2"/>
                                          </p:val>
                                        </p:tav>
                                      </p:tavLst>
                                    </p:anim>
                                    <p:set>
                                      <p:cBhvr>
                                        <p:cTn id="660" dur="1" fill="hold">
                                          <p:stCondLst>
                                            <p:cond delay="1999"/>
                                          </p:stCondLst>
                                        </p:cTn>
                                        <p:tgtEl>
                                          <p:spTgt spid="19"/>
                                        </p:tgtEl>
                                        <p:attrNameLst>
                                          <p:attrName>style.visibility</p:attrName>
                                        </p:attrNameLst>
                                      </p:cBhvr>
                                      <p:to>
                                        <p:strVal val="hidden"/>
                                      </p:to>
                                    </p:set>
                                  </p:childTnLst>
                                </p:cTn>
                              </p:par>
                              <p:par>
                                <p:cTn id="661" presetID="2" presetClass="exit" presetSubtype="4" fill="hold" grpId="3" nodeType="withEffect">
                                  <p:stCondLst>
                                    <p:cond delay="0"/>
                                  </p:stCondLst>
                                  <p:childTnLst>
                                    <p:anim calcmode="lin" valueType="num">
                                      <p:cBhvr additive="base">
                                        <p:cTn id="662" dur="2000"/>
                                        <p:tgtEl>
                                          <p:spTgt spid="20"/>
                                        </p:tgtEl>
                                        <p:attrNameLst>
                                          <p:attrName>ppt_x</p:attrName>
                                        </p:attrNameLst>
                                      </p:cBhvr>
                                      <p:tavLst>
                                        <p:tav tm="0">
                                          <p:val>
                                            <p:strVal val="ppt_x"/>
                                          </p:val>
                                        </p:tav>
                                        <p:tav tm="100000">
                                          <p:val>
                                            <p:strVal val="ppt_x"/>
                                          </p:val>
                                        </p:tav>
                                      </p:tavLst>
                                    </p:anim>
                                    <p:anim calcmode="lin" valueType="num">
                                      <p:cBhvr additive="base">
                                        <p:cTn id="663" dur="2000"/>
                                        <p:tgtEl>
                                          <p:spTgt spid="20"/>
                                        </p:tgtEl>
                                        <p:attrNameLst>
                                          <p:attrName>ppt_y</p:attrName>
                                        </p:attrNameLst>
                                      </p:cBhvr>
                                      <p:tavLst>
                                        <p:tav tm="0">
                                          <p:val>
                                            <p:strVal val="ppt_y"/>
                                          </p:val>
                                        </p:tav>
                                        <p:tav tm="100000">
                                          <p:val>
                                            <p:strVal val="1+ppt_h/2"/>
                                          </p:val>
                                        </p:tav>
                                      </p:tavLst>
                                    </p:anim>
                                    <p:set>
                                      <p:cBhvr>
                                        <p:cTn id="664" dur="1" fill="hold">
                                          <p:stCondLst>
                                            <p:cond delay="1999"/>
                                          </p:stCondLst>
                                        </p:cTn>
                                        <p:tgtEl>
                                          <p:spTgt spid="20"/>
                                        </p:tgtEl>
                                        <p:attrNameLst>
                                          <p:attrName>style.visibility</p:attrName>
                                        </p:attrNameLst>
                                      </p:cBhvr>
                                      <p:to>
                                        <p:strVal val="hidden"/>
                                      </p:to>
                                    </p:set>
                                  </p:childTnLst>
                                </p:cTn>
                              </p:par>
                              <p:par>
                                <p:cTn id="665" presetID="2" presetClass="exit" presetSubtype="4" fill="hold" grpId="3" nodeType="withEffect">
                                  <p:stCondLst>
                                    <p:cond delay="0"/>
                                  </p:stCondLst>
                                  <p:childTnLst>
                                    <p:anim calcmode="lin" valueType="num">
                                      <p:cBhvr additive="base">
                                        <p:cTn id="666" dur="2000"/>
                                        <p:tgtEl>
                                          <p:spTgt spid="21"/>
                                        </p:tgtEl>
                                        <p:attrNameLst>
                                          <p:attrName>ppt_x</p:attrName>
                                        </p:attrNameLst>
                                      </p:cBhvr>
                                      <p:tavLst>
                                        <p:tav tm="0">
                                          <p:val>
                                            <p:strVal val="ppt_x"/>
                                          </p:val>
                                        </p:tav>
                                        <p:tav tm="100000">
                                          <p:val>
                                            <p:strVal val="ppt_x"/>
                                          </p:val>
                                        </p:tav>
                                      </p:tavLst>
                                    </p:anim>
                                    <p:anim calcmode="lin" valueType="num">
                                      <p:cBhvr additive="base">
                                        <p:cTn id="667" dur="2000"/>
                                        <p:tgtEl>
                                          <p:spTgt spid="21"/>
                                        </p:tgtEl>
                                        <p:attrNameLst>
                                          <p:attrName>ppt_y</p:attrName>
                                        </p:attrNameLst>
                                      </p:cBhvr>
                                      <p:tavLst>
                                        <p:tav tm="0">
                                          <p:val>
                                            <p:strVal val="ppt_y"/>
                                          </p:val>
                                        </p:tav>
                                        <p:tav tm="100000">
                                          <p:val>
                                            <p:strVal val="1+ppt_h/2"/>
                                          </p:val>
                                        </p:tav>
                                      </p:tavLst>
                                    </p:anim>
                                    <p:set>
                                      <p:cBhvr>
                                        <p:cTn id="668" dur="1" fill="hold">
                                          <p:stCondLst>
                                            <p:cond delay="1999"/>
                                          </p:stCondLst>
                                        </p:cTn>
                                        <p:tgtEl>
                                          <p:spTgt spid="21"/>
                                        </p:tgtEl>
                                        <p:attrNameLst>
                                          <p:attrName>style.visibility</p:attrName>
                                        </p:attrNameLst>
                                      </p:cBhvr>
                                      <p:to>
                                        <p:strVal val="hidden"/>
                                      </p:to>
                                    </p:set>
                                  </p:childTnLst>
                                </p:cTn>
                              </p:par>
                              <p:par>
                                <p:cTn id="669" presetID="2" presetClass="exit" presetSubtype="4" fill="hold" grpId="3" nodeType="withEffect">
                                  <p:stCondLst>
                                    <p:cond delay="0"/>
                                  </p:stCondLst>
                                  <p:childTnLst>
                                    <p:anim calcmode="lin" valueType="num">
                                      <p:cBhvr additive="base">
                                        <p:cTn id="670" dur="2000"/>
                                        <p:tgtEl>
                                          <p:spTgt spid="22"/>
                                        </p:tgtEl>
                                        <p:attrNameLst>
                                          <p:attrName>ppt_x</p:attrName>
                                        </p:attrNameLst>
                                      </p:cBhvr>
                                      <p:tavLst>
                                        <p:tav tm="0">
                                          <p:val>
                                            <p:strVal val="ppt_x"/>
                                          </p:val>
                                        </p:tav>
                                        <p:tav tm="100000">
                                          <p:val>
                                            <p:strVal val="ppt_x"/>
                                          </p:val>
                                        </p:tav>
                                      </p:tavLst>
                                    </p:anim>
                                    <p:anim calcmode="lin" valueType="num">
                                      <p:cBhvr additive="base">
                                        <p:cTn id="671" dur="2000"/>
                                        <p:tgtEl>
                                          <p:spTgt spid="22"/>
                                        </p:tgtEl>
                                        <p:attrNameLst>
                                          <p:attrName>ppt_y</p:attrName>
                                        </p:attrNameLst>
                                      </p:cBhvr>
                                      <p:tavLst>
                                        <p:tav tm="0">
                                          <p:val>
                                            <p:strVal val="ppt_y"/>
                                          </p:val>
                                        </p:tav>
                                        <p:tav tm="100000">
                                          <p:val>
                                            <p:strVal val="1+ppt_h/2"/>
                                          </p:val>
                                        </p:tav>
                                      </p:tavLst>
                                    </p:anim>
                                    <p:set>
                                      <p:cBhvr>
                                        <p:cTn id="672" dur="1" fill="hold">
                                          <p:stCondLst>
                                            <p:cond delay="1999"/>
                                          </p:stCondLst>
                                        </p:cTn>
                                        <p:tgtEl>
                                          <p:spTgt spid="22"/>
                                        </p:tgtEl>
                                        <p:attrNameLst>
                                          <p:attrName>style.visibility</p:attrName>
                                        </p:attrNameLst>
                                      </p:cBhvr>
                                      <p:to>
                                        <p:strVal val="hidden"/>
                                      </p:to>
                                    </p:set>
                                  </p:childTnLst>
                                </p:cTn>
                              </p:par>
                              <p:par>
                                <p:cTn id="673" presetID="2" presetClass="exit" presetSubtype="4" fill="hold" grpId="3" nodeType="withEffect">
                                  <p:stCondLst>
                                    <p:cond delay="0"/>
                                  </p:stCondLst>
                                  <p:childTnLst>
                                    <p:anim calcmode="lin" valueType="num">
                                      <p:cBhvr additive="base">
                                        <p:cTn id="674" dur="2000"/>
                                        <p:tgtEl>
                                          <p:spTgt spid="23"/>
                                        </p:tgtEl>
                                        <p:attrNameLst>
                                          <p:attrName>ppt_x</p:attrName>
                                        </p:attrNameLst>
                                      </p:cBhvr>
                                      <p:tavLst>
                                        <p:tav tm="0">
                                          <p:val>
                                            <p:strVal val="ppt_x"/>
                                          </p:val>
                                        </p:tav>
                                        <p:tav tm="100000">
                                          <p:val>
                                            <p:strVal val="ppt_x"/>
                                          </p:val>
                                        </p:tav>
                                      </p:tavLst>
                                    </p:anim>
                                    <p:anim calcmode="lin" valueType="num">
                                      <p:cBhvr additive="base">
                                        <p:cTn id="675" dur="2000"/>
                                        <p:tgtEl>
                                          <p:spTgt spid="23"/>
                                        </p:tgtEl>
                                        <p:attrNameLst>
                                          <p:attrName>ppt_y</p:attrName>
                                        </p:attrNameLst>
                                      </p:cBhvr>
                                      <p:tavLst>
                                        <p:tav tm="0">
                                          <p:val>
                                            <p:strVal val="ppt_y"/>
                                          </p:val>
                                        </p:tav>
                                        <p:tav tm="100000">
                                          <p:val>
                                            <p:strVal val="1+ppt_h/2"/>
                                          </p:val>
                                        </p:tav>
                                      </p:tavLst>
                                    </p:anim>
                                    <p:set>
                                      <p:cBhvr>
                                        <p:cTn id="676" dur="1" fill="hold">
                                          <p:stCondLst>
                                            <p:cond delay="1999"/>
                                          </p:stCondLst>
                                        </p:cTn>
                                        <p:tgtEl>
                                          <p:spTgt spid="23"/>
                                        </p:tgtEl>
                                        <p:attrNameLst>
                                          <p:attrName>style.visibility</p:attrName>
                                        </p:attrNameLst>
                                      </p:cBhvr>
                                      <p:to>
                                        <p:strVal val="hidden"/>
                                      </p:to>
                                    </p:set>
                                  </p:childTnLst>
                                </p:cTn>
                              </p:par>
                              <p:par>
                                <p:cTn id="677" presetID="2" presetClass="exit" presetSubtype="4" fill="hold" grpId="3" nodeType="withEffect">
                                  <p:stCondLst>
                                    <p:cond delay="0"/>
                                  </p:stCondLst>
                                  <p:childTnLst>
                                    <p:anim calcmode="lin" valueType="num">
                                      <p:cBhvr additive="base">
                                        <p:cTn id="678" dur="2000"/>
                                        <p:tgtEl>
                                          <p:spTgt spid="24"/>
                                        </p:tgtEl>
                                        <p:attrNameLst>
                                          <p:attrName>ppt_x</p:attrName>
                                        </p:attrNameLst>
                                      </p:cBhvr>
                                      <p:tavLst>
                                        <p:tav tm="0">
                                          <p:val>
                                            <p:strVal val="ppt_x"/>
                                          </p:val>
                                        </p:tav>
                                        <p:tav tm="100000">
                                          <p:val>
                                            <p:strVal val="ppt_x"/>
                                          </p:val>
                                        </p:tav>
                                      </p:tavLst>
                                    </p:anim>
                                    <p:anim calcmode="lin" valueType="num">
                                      <p:cBhvr additive="base">
                                        <p:cTn id="679" dur="2000"/>
                                        <p:tgtEl>
                                          <p:spTgt spid="24"/>
                                        </p:tgtEl>
                                        <p:attrNameLst>
                                          <p:attrName>ppt_y</p:attrName>
                                        </p:attrNameLst>
                                      </p:cBhvr>
                                      <p:tavLst>
                                        <p:tav tm="0">
                                          <p:val>
                                            <p:strVal val="ppt_y"/>
                                          </p:val>
                                        </p:tav>
                                        <p:tav tm="100000">
                                          <p:val>
                                            <p:strVal val="1+ppt_h/2"/>
                                          </p:val>
                                        </p:tav>
                                      </p:tavLst>
                                    </p:anim>
                                    <p:set>
                                      <p:cBhvr>
                                        <p:cTn id="680" dur="1" fill="hold">
                                          <p:stCondLst>
                                            <p:cond delay="1999"/>
                                          </p:stCondLst>
                                        </p:cTn>
                                        <p:tgtEl>
                                          <p:spTgt spid="24"/>
                                        </p:tgtEl>
                                        <p:attrNameLst>
                                          <p:attrName>style.visibility</p:attrName>
                                        </p:attrNameLst>
                                      </p:cBhvr>
                                      <p:to>
                                        <p:strVal val="hidden"/>
                                      </p:to>
                                    </p:set>
                                  </p:childTnLst>
                                </p:cTn>
                              </p:par>
                              <p:par>
                                <p:cTn id="681" presetID="2" presetClass="exit" presetSubtype="4" fill="hold" grpId="3" nodeType="withEffect">
                                  <p:stCondLst>
                                    <p:cond delay="0"/>
                                  </p:stCondLst>
                                  <p:childTnLst>
                                    <p:anim calcmode="lin" valueType="num">
                                      <p:cBhvr additive="base">
                                        <p:cTn id="682" dur="2000"/>
                                        <p:tgtEl>
                                          <p:spTgt spid="25"/>
                                        </p:tgtEl>
                                        <p:attrNameLst>
                                          <p:attrName>ppt_x</p:attrName>
                                        </p:attrNameLst>
                                      </p:cBhvr>
                                      <p:tavLst>
                                        <p:tav tm="0">
                                          <p:val>
                                            <p:strVal val="ppt_x"/>
                                          </p:val>
                                        </p:tav>
                                        <p:tav tm="100000">
                                          <p:val>
                                            <p:strVal val="ppt_x"/>
                                          </p:val>
                                        </p:tav>
                                      </p:tavLst>
                                    </p:anim>
                                    <p:anim calcmode="lin" valueType="num">
                                      <p:cBhvr additive="base">
                                        <p:cTn id="683" dur="2000"/>
                                        <p:tgtEl>
                                          <p:spTgt spid="25"/>
                                        </p:tgtEl>
                                        <p:attrNameLst>
                                          <p:attrName>ppt_y</p:attrName>
                                        </p:attrNameLst>
                                      </p:cBhvr>
                                      <p:tavLst>
                                        <p:tav tm="0">
                                          <p:val>
                                            <p:strVal val="ppt_y"/>
                                          </p:val>
                                        </p:tav>
                                        <p:tav tm="100000">
                                          <p:val>
                                            <p:strVal val="1+ppt_h/2"/>
                                          </p:val>
                                        </p:tav>
                                      </p:tavLst>
                                    </p:anim>
                                    <p:set>
                                      <p:cBhvr>
                                        <p:cTn id="684" dur="1" fill="hold">
                                          <p:stCondLst>
                                            <p:cond delay="1999"/>
                                          </p:stCondLst>
                                        </p:cTn>
                                        <p:tgtEl>
                                          <p:spTgt spid="25"/>
                                        </p:tgtEl>
                                        <p:attrNameLst>
                                          <p:attrName>style.visibility</p:attrName>
                                        </p:attrNameLst>
                                      </p:cBhvr>
                                      <p:to>
                                        <p:strVal val="hidden"/>
                                      </p:to>
                                    </p:set>
                                  </p:childTnLst>
                                </p:cTn>
                              </p:par>
                              <p:par>
                                <p:cTn id="685" presetID="2" presetClass="exit" presetSubtype="4" fill="hold" grpId="3" nodeType="withEffect">
                                  <p:stCondLst>
                                    <p:cond delay="0"/>
                                  </p:stCondLst>
                                  <p:childTnLst>
                                    <p:anim calcmode="lin" valueType="num">
                                      <p:cBhvr additive="base">
                                        <p:cTn id="686" dur="2000"/>
                                        <p:tgtEl>
                                          <p:spTgt spid="26"/>
                                        </p:tgtEl>
                                        <p:attrNameLst>
                                          <p:attrName>ppt_x</p:attrName>
                                        </p:attrNameLst>
                                      </p:cBhvr>
                                      <p:tavLst>
                                        <p:tav tm="0">
                                          <p:val>
                                            <p:strVal val="ppt_x"/>
                                          </p:val>
                                        </p:tav>
                                        <p:tav tm="100000">
                                          <p:val>
                                            <p:strVal val="ppt_x"/>
                                          </p:val>
                                        </p:tav>
                                      </p:tavLst>
                                    </p:anim>
                                    <p:anim calcmode="lin" valueType="num">
                                      <p:cBhvr additive="base">
                                        <p:cTn id="687" dur="2000"/>
                                        <p:tgtEl>
                                          <p:spTgt spid="26"/>
                                        </p:tgtEl>
                                        <p:attrNameLst>
                                          <p:attrName>ppt_y</p:attrName>
                                        </p:attrNameLst>
                                      </p:cBhvr>
                                      <p:tavLst>
                                        <p:tav tm="0">
                                          <p:val>
                                            <p:strVal val="ppt_y"/>
                                          </p:val>
                                        </p:tav>
                                        <p:tav tm="100000">
                                          <p:val>
                                            <p:strVal val="1+ppt_h/2"/>
                                          </p:val>
                                        </p:tav>
                                      </p:tavLst>
                                    </p:anim>
                                    <p:set>
                                      <p:cBhvr>
                                        <p:cTn id="688" dur="1" fill="hold">
                                          <p:stCondLst>
                                            <p:cond delay="1999"/>
                                          </p:stCondLst>
                                        </p:cTn>
                                        <p:tgtEl>
                                          <p:spTgt spid="26"/>
                                        </p:tgtEl>
                                        <p:attrNameLst>
                                          <p:attrName>style.visibility</p:attrName>
                                        </p:attrNameLst>
                                      </p:cBhvr>
                                      <p:to>
                                        <p:strVal val="hidden"/>
                                      </p:to>
                                    </p:set>
                                  </p:childTnLst>
                                </p:cTn>
                              </p:par>
                              <p:par>
                                <p:cTn id="689" presetID="2" presetClass="exit" presetSubtype="4" fill="hold" grpId="3" nodeType="withEffect">
                                  <p:stCondLst>
                                    <p:cond delay="0"/>
                                  </p:stCondLst>
                                  <p:childTnLst>
                                    <p:anim calcmode="lin" valueType="num">
                                      <p:cBhvr additive="base">
                                        <p:cTn id="690" dur="2000"/>
                                        <p:tgtEl>
                                          <p:spTgt spid="27"/>
                                        </p:tgtEl>
                                        <p:attrNameLst>
                                          <p:attrName>ppt_x</p:attrName>
                                        </p:attrNameLst>
                                      </p:cBhvr>
                                      <p:tavLst>
                                        <p:tav tm="0">
                                          <p:val>
                                            <p:strVal val="ppt_x"/>
                                          </p:val>
                                        </p:tav>
                                        <p:tav tm="100000">
                                          <p:val>
                                            <p:strVal val="ppt_x"/>
                                          </p:val>
                                        </p:tav>
                                      </p:tavLst>
                                    </p:anim>
                                    <p:anim calcmode="lin" valueType="num">
                                      <p:cBhvr additive="base">
                                        <p:cTn id="691" dur="2000"/>
                                        <p:tgtEl>
                                          <p:spTgt spid="27"/>
                                        </p:tgtEl>
                                        <p:attrNameLst>
                                          <p:attrName>ppt_y</p:attrName>
                                        </p:attrNameLst>
                                      </p:cBhvr>
                                      <p:tavLst>
                                        <p:tav tm="0">
                                          <p:val>
                                            <p:strVal val="ppt_y"/>
                                          </p:val>
                                        </p:tav>
                                        <p:tav tm="100000">
                                          <p:val>
                                            <p:strVal val="1+ppt_h/2"/>
                                          </p:val>
                                        </p:tav>
                                      </p:tavLst>
                                    </p:anim>
                                    <p:set>
                                      <p:cBhvr>
                                        <p:cTn id="692" dur="1" fill="hold">
                                          <p:stCondLst>
                                            <p:cond delay="1999"/>
                                          </p:stCondLst>
                                        </p:cTn>
                                        <p:tgtEl>
                                          <p:spTgt spid="27"/>
                                        </p:tgtEl>
                                        <p:attrNameLst>
                                          <p:attrName>style.visibility</p:attrName>
                                        </p:attrNameLst>
                                      </p:cBhvr>
                                      <p:to>
                                        <p:strVal val="hidden"/>
                                      </p:to>
                                    </p:set>
                                  </p:childTnLst>
                                </p:cTn>
                              </p:par>
                              <p:par>
                                <p:cTn id="693" presetID="2" presetClass="exit" presetSubtype="4" fill="hold" grpId="3" nodeType="withEffect">
                                  <p:stCondLst>
                                    <p:cond delay="0"/>
                                  </p:stCondLst>
                                  <p:childTnLst>
                                    <p:anim calcmode="lin" valueType="num">
                                      <p:cBhvr additive="base">
                                        <p:cTn id="694" dur="2000"/>
                                        <p:tgtEl>
                                          <p:spTgt spid="28"/>
                                        </p:tgtEl>
                                        <p:attrNameLst>
                                          <p:attrName>ppt_x</p:attrName>
                                        </p:attrNameLst>
                                      </p:cBhvr>
                                      <p:tavLst>
                                        <p:tav tm="0">
                                          <p:val>
                                            <p:strVal val="ppt_x"/>
                                          </p:val>
                                        </p:tav>
                                        <p:tav tm="100000">
                                          <p:val>
                                            <p:strVal val="ppt_x"/>
                                          </p:val>
                                        </p:tav>
                                      </p:tavLst>
                                    </p:anim>
                                    <p:anim calcmode="lin" valueType="num">
                                      <p:cBhvr additive="base">
                                        <p:cTn id="695" dur="2000"/>
                                        <p:tgtEl>
                                          <p:spTgt spid="28"/>
                                        </p:tgtEl>
                                        <p:attrNameLst>
                                          <p:attrName>ppt_y</p:attrName>
                                        </p:attrNameLst>
                                      </p:cBhvr>
                                      <p:tavLst>
                                        <p:tav tm="0">
                                          <p:val>
                                            <p:strVal val="ppt_y"/>
                                          </p:val>
                                        </p:tav>
                                        <p:tav tm="100000">
                                          <p:val>
                                            <p:strVal val="1+ppt_h/2"/>
                                          </p:val>
                                        </p:tav>
                                      </p:tavLst>
                                    </p:anim>
                                    <p:set>
                                      <p:cBhvr>
                                        <p:cTn id="696" dur="1" fill="hold">
                                          <p:stCondLst>
                                            <p:cond delay="1999"/>
                                          </p:stCondLst>
                                        </p:cTn>
                                        <p:tgtEl>
                                          <p:spTgt spid="28"/>
                                        </p:tgtEl>
                                        <p:attrNameLst>
                                          <p:attrName>style.visibility</p:attrName>
                                        </p:attrNameLst>
                                      </p:cBhvr>
                                      <p:to>
                                        <p:strVal val="hidden"/>
                                      </p:to>
                                    </p:set>
                                  </p:childTnLst>
                                </p:cTn>
                              </p:par>
                              <p:par>
                                <p:cTn id="697" presetID="2" presetClass="exit" presetSubtype="4" fill="hold" grpId="3" nodeType="withEffect">
                                  <p:stCondLst>
                                    <p:cond delay="0"/>
                                  </p:stCondLst>
                                  <p:childTnLst>
                                    <p:anim calcmode="lin" valueType="num">
                                      <p:cBhvr additive="base">
                                        <p:cTn id="698" dur="2000"/>
                                        <p:tgtEl>
                                          <p:spTgt spid="29"/>
                                        </p:tgtEl>
                                        <p:attrNameLst>
                                          <p:attrName>ppt_x</p:attrName>
                                        </p:attrNameLst>
                                      </p:cBhvr>
                                      <p:tavLst>
                                        <p:tav tm="0">
                                          <p:val>
                                            <p:strVal val="ppt_x"/>
                                          </p:val>
                                        </p:tav>
                                        <p:tav tm="100000">
                                          <p:val>
                                            <p:strVal val="ppt_x"/>
                                          </p:val>
                                        </p:tav>
                                      </p:tavLst>
                                    </p:anim>
                                    <p:anim calcmode="lin" valueType="num">
                                      <p:cBhvr additive="base">
                                        <p:cTn id="699" dur="2000"/>
                                        <p:tgtEl>
                                          <p:spTgt spid="29"/>
                                        </p:tgtEl>
                                        <p:attrNameLst>
                                          <p:attrName>ppt_y</p:attrName>
                                        </p:attrNameLst>
                                      </p:cBhvr>
                                      <p:tavLst>
                                        <p:tav tm="0">
                                          <p:val>
                                            <p:strVal val="ppt_y"/>
                                          </p:val>
                                        </p:tav>
                                        <p:tav tm="100000">
                                          <p:val>
                                            <p:strVal val="1+ppt_h/2"/>
                                          </p:val>
                                        </p:tav>
                                      </p:tavLst>
                                    </p:anim>
                                    <p:set>
                                      <p:cBhvr>
                                        <p:cTn id="700" dur="1" fill="hold">
                                          <p:stCondLst>
                                            <p:cond delay="1999"/>
                                          </p:stCondLst>
                                        </p:cTn>
                                        <p:tgtEl>
                                          <p:spTgt spid="29"/>
                                        </p:tgtEl>
                                        <p:attrNameLst>
                                          <p:attrName>style.visibility</p:attrName>
                                        </p:attrNameLst>
                                      </p:cBhvr>
                                      <p:to>
                                        <p:strVal val="hidden"/>
                                      </p:to>
                                    </p:set>
                                  </p:childTnLst>
                                </p:cTn>
                              </p:par>
                              <p:par>
                                <p:cTn id="701" presetID="2" presetClass="exit" presetSubtype="4" fill="hold" grpId="3" nodeType="withEffect">
                                  <p:stCondLst>
                                    <p:cond delay="0"/>
                                  </p:stCondLst>
                                  <p:childTnLst>
                                    <p:anim calcmode="lin" valueType="num">
                                      <p:cBhvr additive="base">
                                        <p:cTn id="702" dur="2000"/>
                                        <p:tgtEl>
                                          <p:spTgt spid="30"/>
                                        </p:tgtEl>
                                        <p:attrNameLst>
                                          <p:attrName>ppt_x</p:attrName>
                                        </p:attrNameLst>
                                      </p:cBhvr>
                                      <p:tavLst>
                                        <p:tav tm="0">
                                          <p:val>
                                            <p:strVal val="ppt_x"/>
                                          </p:val>
                                        </p:tav>
                                        <p:tav tm="100000">
                                          <p:val>
                                            <p:strVal val="ppt_x"/>
                                          </p:val>
                                        </p:tav>
                                      </p:tavLst>
                                    </p:anim>
                                    <p:anim calcmode="lin" valueType="num">
                                      <p:cBhvr additive="base">
                                        <p:cTn id="703" dur="2000"/>
                                        <p:tgtEl>
                                          <p:spTgt spid="30"/>
                                        </p:tgtEl>
                                        <p:attrNameLst>
                                          <p:attrName>ppt_y</p:attrName>
                                        </p:attrNameLst>
                                      </p:cBhvr>
                                      <p:tavLst>
                                        <p:tav tm="0">
                                          <p:val>
                                            <p:strVal val="ppt_y"/>
                                          </p:val>
                                        </p:tav>
                                        <p:tav tm="100000">
                                          <p:val>
                                            <p:strVal val="1+ppt_h/2"/>
                                          </p:val>
                                        </p:tav>
                                      </p:tavLst>
                                    </p:anim>
                                    <p:set>
                                      <p:cBhvr>
                                        <p:cTn id="704" dur="1" fill="hold">
                                          <p:stCondLst>
                                            <p:cond delay="1999"/>
                                          </p:stCondLst>
                                        </p:cTn>
                                        <p:tgtEl>
                                          <p:spTgt spid="30"/>
                                        </p:tgtEl>
                                        <p:attrNameLst>
                                          <p:attrName>style.visibility</p:attrName>
                                        </p:attrNameLst>
                                      </p:cBhvr>
                                      <p:to>
                                        <p:strVal val="hidden"/>
                                      </p:to>
                                    </p:set>
                                  </p:childTnLst>
                                </p:cTn>
                              </p:par>
                              <p:par>
                                <p:cTn id="705" presetID="2" presetClass="exit" presetSubtype="4" fill="hold" grpId="3" nodeType="withEffect">
                                  <p:stCondLst>
                                    <p:cond delay="0"/>
                                  </p:stCondLst>
                                  <p:childTnLst>
                                    <p:anim calcmode="lin" valueType="num">
                                      <p:cBhvr additive="base">
                                        <p:cTn id="706" dur="2000"/>
                                        <p:tgtEl>
                                          <p:spTgt spid="31"/>
                                        </p:tgtEl>
                                        <p:attrNameLst>
                                          <p:attrName>ppt_x</p:attrName>
                                        </p:attrNameLst>
                                      </p:cBhvr>
                                      <p:tavLst>
                                        <p:tav tm="0">
                                          <p:val>
                                            <p:strVal val="ppt_x"/>
                                          </p:val>
                                        </p:tav>
                                        <p:tav tm="100000">
                                          <p:val>
                                            <p:strVal val="ppt_x"/>
                                          </p:val>
                                        </p:tav>
                                      </p:tavLst>
                                    </p:anim>
                                    <p:anim calcmode="lin" valueType="num">
                                      <p:cBhvr additive="base">
                                        <p:cTn id="707" dur="2000"/>
                                        <p:tgtEl>
                                          <p:spTgt spid="31"/>
                                        </p:tgtEl>
                                        <p:attrNameLst>
                                          <p:attrName>ppt_y</p:attrName>
                                        </p:attrNameLst>
                                      </p:cBhvr>
                                      <p:tavLst>
                                        <p:tav tm="0">
                                          <p:val>
                                            <p:strVal val="ppt_y"/>
                                          </p:val>
                                        </p:tav>
                                        <p:tav tm="100000">
                                          <p:val>
                                            <p:strVal val="1+ppt_h/2"/>
                                          </p:val>
                                        </p:tav>
                                      </p:tavLst>
                                    </p:anim>
                                    <p:set>
                                      <p:cBhvr>
                                        <p:cTn id="708" dur="1" fill="hold">
                                          <p:stCondLst>
                                            <p:cond delay="1999"/>
                                          </p:stCondLst>
                                        </p:cTn>
                                        <p:tgtEl>
                                          <p:spTgt spid="31"/>
                                        </p:tgtEl>
                                        <p:attrNameLst>
                                          <p:attrName>style.visibility</p:attrName>
                                        </p:attrNameLst>
                                      </p:cBhvr>
                                      <p:to>
                                        <p:strVal val="hidden"/>
                                      </p:to>
                                    </p:set>
                                  </p:childTnLst>
                                </p:cTn>
                              </p:par>
                              <p:par>
                                <p:cTn id="709" presetID="2" presetClass="exit" presetSubtype="4" fill="hold" grpId="3" nodeType="withEffect">
                                  <p:stCondLst>
                                    <p:cond delay="0"/>
                                  </p:stCondLst>
                                  <p:childTnLst>
                                    <p:anim calcmode="lin" valueType="num">
                                      <p:cBhvr additive="base">
                                        <p:cTn id="710" dur="2000"/>
                                        <p:tgtEl>
                                          <p:spTgt spid="32"/>
                                        </p:tgtEl>
                                        <p:attrNameLst>
                                          <p:attrName>ppt_x</p:attrName>
                                        </p:attrNameLst>
                                      </p:cBhvr>
                                      <p:tavLst>
                                        <p:tav tm="0">
                                          <p:val>
                                            <p:strVal val="ppt_x"/>
                                          </p:val>
                                        </p:tav>
                                        <p:tav tm="100000">
                                          <p:val>
                                            <p:strVal val="ppt_x"/>
                                          </p:val>
                                        </p:tav>
                                      </p:tavLst>
                                    </p:anim>
                                    <p:anim calcmode="lin" valueType="num">
                                      <p:cBhvr additive="base">
                                        <p:cTn id="711" dur="2000"/>
                                        <p:tgtEl>
                                          <p:spTgt spid="32"/>
                                        </p:tgtEl>
                                        <p:attrNameLst>
                                          <p:attrName>ppt_y</p:attrName>
                                        </p:attrNameLst>
                                      </p:cBhvr>
                                      <p:tavLst>
                                        <p:tav tm="0">
                                          <p:val>
                                            <p:strVal val="ppt_y"/>
                                          </p:val>
                                        </p:tav>
                                        <p:tav tm="100000">
                                          <p:val>
                                            <p:strVal val="1+ppt_h/2"/>
                                          </p:val>
                                        </p:tav>
                                      </p:tavLst>
                                    </p:anim>
                                    <p:set>
                                      <p:cBhvr>
                                        <p:cTn id="712" dur="1" fill="hold">
                                          <p:stCondLst>
                                            <p:cond delay="1999"/>
                                          </p:stCondLst>
                                        </p:cTn>
                                        <p:tgtEl>
                                          <p:spTgt spid="32"/>
                                        </p:tgtEl>
                                        <p:attrNameLst>
                                          <p:attrName>style.visibility</p:attrName>
                                        </p:attrNameLst>
                                      </p:cBhvr>
                                      <p:to>
                                        <p:strVal val="hidden"/>
                                      </p:to>
                                    </p:set>
                                  </p:childTnLst>
                                </p:cTn>
                              </p:par>
                              <p:par>
                                <p:cTn id="713" presetID="2" presetClass="exit" presetSubtype="4" fill="hold" grpId="3" nodeType="withEffect">
                                  <p:stCondLst>
                                    <p:cond delay="0"/>
                                  </p:stCondLst>
                                  <p:childTnLst>
                                    <p:anim calcmode="lin" valueType="num">
                                      <p:cBhvr additive="base">
                                        <p:cTn id="714" dur="2000"/>
                                        <p:tgtEl>
                                          <p:spTgt spid="33"/>
                                        </p:tgtEl>
                                        <p:attrNameLst>
                                          <p:attrName>ppt_x</p:attrName>
                                        </p:attrNameLst>
                                      </p:cBhvr>
                                      <p:tavLst>
                                        <p:tav tm="0">
                                          <p:val>
                                            <p:strVal val="ppt_x"/>
                                          </p:val>
                                        </p:tav>
                                        <p:tav tm="100000">
                                          <p:val>
                                            <p:strVal val="ppt_x"/>
                                          </p:val>
                                        </p:tav>
                                      </p:tavLst>
                                    </p:anim>
                                    <p:anim calcmode="lin" valueType="num">
                                      <p:cBhvr additive="base">
                                        <p:cTn id="715" dur="2000"/>
                                        <p:tgtEl>
                                          <p:spTgt spid="33"/>
                                        </p:tgtEl>
                                        <p:attrNameLst>
                                          <p:attrName>ppt_y</p:attrName>
                                        </p:attrNameLst>
                                      </p:cBhvr>
                                      <p:tavLst>
                                        <p:tav tm="0">
                                          <p:val>
                                            <p:strVal val="ppt_y"/>
                                          </p:val>
                                        </p:tav>
                                        <p:tav tm="100000">
                                          <p:val>
                                            <p:strVal val="1+ppt_h/2"/>
                                          </p:val>
                                        </p:tav>
                                      </p:tavLst>
                                    </p:anim>
                                    <p:set>
                                      <p:cBhvr>
                                        <p:cTn id="716" dur="1" fill="hold">
                                          <p:stCondLst>
                                            <p:cond delay="1999"/>
                                          </p:stCondLst>
                                        </p:cTn>
                                        <p:tgtEl>
                                          <p:spTgt spid="33"/>
                                        </p:tgtEl>
                                        <p:attrNameLst>
                                          <p:attrName>style.visibility</p:attrName>
                                        </p:attrNameLst>
                                      </p:cBhvr>
                                      <p:to>
                                        <p:strVal val="hidden"/>
                                      </p:to>
                                    </p:set>
                                  </p:childTnLst>
                                </p:cTn>
                              </p:par>
                              <p:par>
                                <p:cTn id="717" presetID="2" presetClass="exit" presetSubtype="4" fill="hold" grpId="3" nodeType="withEffect">
                                  <p:stCondLst>
                                    <p:cond delay="0"/>
                                  </p:stCondLst>
                                  <p:childTnLst>
                                    <p:anim calcmode="lin" valueType="num">
                                      <p:cBhvr additive="base">
                                        <p:cTn id="718" dur="2000"/>
                                        <p:tgtEl>
                                          <p:spTgt spid="34"/>
                                        </p:tgtEl>
                                        <p:attrNameLst>
                                          <p:attrName>ppt_x</p:attrName>
                                        </p:attrNameLst>
                                      </p:cBhvr>
                                      <p:tavLst>
                                        <p:tav tm="0">
                                          <p:val>
                                            <p:strVal val="ppt_x"/>
                                          </p:val>
                                        </p:tav>
                                        <p:tav tm="100000">
                                          <p:val>
                                            <p:strVal val="ppt_x"/>
                                          </p:val>
                                        </p:tav>
                                      </p:tavLst>
                                    </p:anim>
                                    <p:anim calcmode="lin" valueType="num">
                                      <p:cBhvr additive="base">
                                        <p:cTn id="719" dur="2000"/>
                                        <p:tgtEl>
                                          <p:spTgt spid="34"/>
                                        </p:tgtEl>
                                        <p:attrNameLst>
                                          <p:attrName>ppt_y</p:attrName>
                                        </p:attrNameLst>
                                      </p:cBhvr>
                                      <p:tavLst>
                                        <p:tav tm="0">
                                          <p:val>
                                            <p:strVal val="ppt_y"/>
                                          </p:val>
                                        </p:tav>
                                        <p:tav tm="100000">
                                          <p:val>
                                            <p:strVal val="1+ppt_h/2"/>
                                          </p:val>
                                        </p:tav>
                                      </p:tavLst>
                                    </p:anim>
                                    <p:set>
                                      <p:cBhvr>
                                        <p:cTn id="720" dur="1" fill="hold">
                                          <p:stCondLst>
                                            <p:cond delay="1999"/>
                                          </p:stCondLst>
                                        </p:cTn>
                                        <p:tgtEl>
                                          <p:spTgt spid="34"/>
                                        </p:tgtEl>
                                        <p:attrNameLst>
                                          <p:attrName>style.visibility</p:attrName>
                                        </p:attrNameLst>
                                      </p:cBhvr>
                                      <p:to>
                                        <p:strVal val="hidden"/>
                                      </p:to>
                                    </p:set>
                                  </p:childTnLst>
                                </p:cTn>
                              </p:par>
                              <p:par>
                                <p:cTn id="721" presetID="2" presetClass="exit" presetSubtype="4" fill="hold" grpId="3" nodeType="withEffect">
                                  <p:stCondLst>
                                    <p:cond delay="0"/>
                                  </p:stCondLst>
                                  <p:childTnLst>
                                    <p:anim calcmode="lin" valueType="num">
                                      <p:cBhvr additive="base">
                                        <p:cTn id="722" dur="2000"/>
                                        <p:tgtEl>
                                          <p:spTgt spid="35"/>
                                        </p:tgtEl>
                                        <p:attrNameLst>
                                          <p:attrName>ppt_x</p:attrName>
                                        </p:attrNameLst>
                                      </p:cBhvr>
                                      <p:tavLst>
                                        <p:tav tm="0">
                                          <p:val>
                                            <p:strVal val="ppt_x"/>
                                          </p:val>
                                        </p:tav>
                                        <p:tav tm="100000">
                                          <p:val>
                                            <p:strVal val="ppt_x"/>
                                          </p:val>
                                        </p:tav>
                                      </p:tavLst>
                                    </p:anim>
                                    <p:anim calcmode="lin" valueType="num">
                                      <p:cBhvr additive="base">
                                        <p:cTn id="723" dur="2000"/>
                                        <p:tgtEl>
                                          <p:spTgt spid="35"/>
                                        </p:tgtEl>
                                        <p:attrNameLst>
                                          <p:attrName>ppt_y</p:attrName>
                                        </p:attrNameLst>
                                      </p:cBhvr>
                                      <p:tavLst>
                                        <p:tav tm="0">
                                          <p:val>
                                            <p:strVal val="ppt_y"/>
                                          </p:val>
                                        </p:tav>
                                        <p:tav tm="100000">
                                          <p:val>
                                            <p:strVal val="1+ppt_h/2"/>
                                          </p:val>
                                        </p:tav>
                                      </p:tavLst>
                                    </p:anim>
                                    <p:set>
                                      <p:cBhvr>
                                        <p:cTn id="724" dur="1" fill="hold">
                                          <p:stCondLst>
                                            <p:cond delay="1999"/>
                                          </p:stCondLst>
                                        </p:cTn>
                                        <p:tgtEl>
                                          <p:spTgt spid="35"/>
                                        </p:tgtEl>
                                        <p:attrNameLst>
                                          <p:attrName>style.visibility</p:attrName>
                                        </p:attrNameLst>
                                      </p:cBhvr>
                                      <p:to>
                                        <p:strVal val="hidden"/>
                                      </p:to>
                                    </p:set>
                                  </p:childTnLst>
                                </p:cTn>
                              </p:par>
                              <p:par>
                                <p:cTn id="725" presetID="2" presetClass="exit" presetSubtype="4" fill="hold" grpId="3" nodeType="withEffect">
                                  <p:stCondLst>
                                    <p:cond delay="0"/>
                                  </p:stCondLst>
                                  <p:childTnLst>
                                    <p:anim calcmode="lin" valueType="num">
                                      <p:cBhvr additive="base">
                                        <p:cTn id="726" dur="2000"/>
                                        <p:tgtEl>
                                          <p:spTgt spid="36"/>
                                        </p:tgtEl>
                                        <p:attrNameLst>
                                          <p:attrName>ppt_x</p:attrName>
                                        </p:attrNameLst>
                                      </p:cBhvr>
                                      <p:tavLst>
                                        <p:tav tm="0">
                                          <p:val>
                                            <p:strVal val="ppt_x"/>
                                          </p:val>
                                        </p:tav>
                                        <p:tav tm="100000">
                                          <p:val>
                                            <p:strVal val="ppt_x"/>
                                          </p:val>
                                        </p:tav>
                                      </p:tavLst>
                                    </p:anim>
                                    <p:anim calcmode="lin" valueType="num">
                                      <p:cBhvr additive="base">
                                        <p:cTn id="727" dur="2000"/>
                                        <p:tgtEl>
                                          <p:spTgt spid="36"/>
                                        </p:tgtEl>
                                        <p:attrNameLst>
                                          <p:attrName>ppt_y</p:attrName>
                                        </p:attrNameLst>
                                      </p:cBhvr>
                                      <p:tavLst>
                                        <p:tav tm="0">
                                          <p:val>
                                            <p:strVal val="ppt_y"/>
                                          </p:val>
                                        </p:tav>
                                        <p:tav tm="100000">
                                          <p:val>
                                            <p:strVal val="1+ppt_h/2"/>
                                          </p:val>
                                        </p:tav>
                                      </p:tavLst>
                                    </p:anim>
                                    <p:set>
                                      <p:cBhvr>
                                        <p:cTn id="728" dur="1" fill="hold">
                                          <p:stCondLst>
                                            <p:cond delay="1999"/>
                                          </p:stCondLst>
                                        </p:cTn>
                                        <p:tgtEl>
                                          <p:spTgt spid="36"/>
                                        </p:tgtEl>
                                        <p:attrNameLst>
                                          <p:attrName>style.visibility</p:attrName>
                                        </p:attrNameLst>
                                      </p:cBhvr>
                                      <p:to>
                                        <p:strVal val="hidden"/>
                                      </p:to>
                                    </p:set>
                                  </p:childTnLst>
                                </p:cTn>
                              </p:par>
                              <p:par>
                                <p:cTn id="729" presetID="2" presetClass="exit" presetSubtype="4" fill="hold" grpId="3" nodeType="withEffect">
                                  <p:stCondLst>
                                    <p:cond delay="0"/>
                                  </p:stCondLst>
                                  <p:childTnLst>
                                    <p:anim calcmode="lin" valueType="num">
                                      <p:cBhvr additive="base">
                                        <p:cTn id="730" dur="2000"/>
                                        <p:tgtEl>
                                          <p:spTgt spid="37"/>
                                        </p:tgtEl>
                                        <p:attrNameLst>
                                          <p:attrName>ppt_x</p:attrName>
                                        </p:attrNameLst>
                                      </p:cBhvr>
                                      <p:tavLst>
                                        <p:tav tm="0">
                                          <p:val>
                                            <p:strVal val="ppt_x"/>
                                          </p:val>
                                        </p:tav>
                                        <p:tav tm="100000">
                                          <p:val>
                                            <p:strVal val="ppt_x"/>
                                          </p:val>
                                        </p:tav>
                                      </p:tavLst>
                                    </p:anim>
                                    <p:anim calcmode="lin" valueType="num">
                                      <p:cBhvr additive="base">
                                        <p:cTn id="731" dur="2000"/>
                                        <p:tgtEl>
                                          <p:spTgt spid="37"/>
                                        </p:tgtEl>
                                        <p:attrNameLst>
                                          <p:attrName>ppt_y</p:attrName>
                                        </p:attrNameLst>
                                      </p:cBhvr>
                                      <p:tavLst>
                                        <p:tav tm="0">
                                          <p:val>
                                            <p:strVal val="ppt_y"/>
                                          </p:val>
                                        </p:tav>
                                        <p:tav tm="100000">
                                          <p:val>
                                            <p:strVal val="1+ppt_h/2"/>
                                          </p:val>
                                        </p:tav>
                                      </p:tavLst>
                                    </p:anim>
                                    <p:set>
                                      <p:cBhvr>
                                        <p:cTn id="732" dur="1" fill="hold">
                                          <p:stCondLst>
                                            <p:cond delay="1999"/>
                                          </p:stCondLst>
                                        </p:cTn>
                                        <p:tgtEl>
                                          <p:spTgt spid="37"/>
                                        </p:tgtEl>
                                        <p:attrNameLst>
                                          <p:attrName>style.visibility</p:attrName>
                                        </p:attrNameLst>
                                      </p:cBhvr>
                                      <p:to>
                                        <p:strVal val="hidden"/>
                                      </p:to>
                                    </p:set>
                                  </p:childTnLst>
                                </p:cTn>
                              </p:par>
                              <p:par>
                                <p:cTn id="733" presetID="2" presetClass="exit" presetSubtype="4" fill="hold" grpId="3" nodeType="withEffect">
                                  <p:stCondLst>
                                    <p:cond delay="0"/>
                                  </p:stCondLst>
                                  <p:childTnLst>
                                    <p:anim calcmode="lin" valueType="num">
                                      <p:cBhvr additive="base">
                                        <p:cTn id="734" dur="2000"/>
                                        <p:tgtEl>
                                          <p:spTgt spid="38"/>
                                        </p:tgtEl>
                                        <p:attrNameLst>
                                          <p:attrName>ppt_x</p:attrName>
                                        </p:attrNameLst>
                                      </p:cBhvr>
                                      <p:tavLst>
                                        <p:tav tm="0">
                                          <p:val>
                                            <p:strVal val="ppt_x"/>
                                          </p:val>
                                        </p:tav>
                                        <p:tav tm="100000">
                                          <p:val>
                                            <p:strVal val="ppt_x"/>
                                          </p:val>
                                        </p:tav>
                                      </p:tavLst>
                                    </p:anim>
                                    <p:anim calcmode="lin" valueType="num">
                                      <p:cBhvr additive="base">
                                        <p:cTn id="735" dur="2000"/>
                                        <p:tgtEl>
                                          <p:spTgt spid="38"/>
                                        </p:tgtEl>
                                        <p:attrNameLst>
                                          <p:attrName>ppt_y</p:attrName>
                                        </p:attrNameLst>
                                      </p:cBhvr>
                                      <p:tavLst>
                                        <p:tav tm="0">
                                          <p:val>
                                            <p:strVal val="ppt_y"/>
                                          </p:val>
                                        </p:tav>
                                        <p:tav tm="100000">
                                          <p:val>
                                            <p:strVal val="1+ppt_h/2"/>
                                          </p:val>
                                        </p:tav>
                                      </p:tavLst>
                                    </p:anim>
                                    <p:set>
                                      <p:cBhvr>
                                        <p:cTn id="736" dur="1" fill="hold">
                                          <p:stCondLst>
                                            <p:cond delay="1999"/>
                                          </p:stCondLst>
                                        </p:cTn>
                                        <p:tgtEl>
                                          <p:spTgt spid="38"/>
                                        </p:tgtEl>
                                        <p:attrNameLst>
                                          <p:attrName>style.visibility</p:attrName>
                                        </p:attrNameLst>
                                      </p:cBhvr>
                                      <p:to>
                                        <p:strVal val="hidden"/>
                                      </p:to>
                                    </p:set>
                                  </p:childTnLst>
                                </p:cTn>
                              </p:par>
                              <p:par>
                                <p:cTn id="737" presetID="2" presetClass="exit" presetSubtype="4" fill="hold" grpId="3" nodeType="withEffect">
                                  <p:stCondLst>
                                    <p:cond delay="0"/>
                                  </p:stCondLst>
                                  <p:childTnLst>
                                    <p:anim calcmode="lin" valueType="num">
                                      <p:cBhvr additive="base">
                                        <p:cTn id="738" dur="2000"/>
                                        <p:tgtEl>
                                          <p:spTgt spid="39"/>
                                        </p:tgtEl>
                                        <p:attrNameLst>
                                          <p:attrName>ppt_x</p:attrName>
                                        </p:attrNameLst>
                                      </p:cBhvr>
                                      <p:tavLst>
                                        <p:tav tm="0">
                                          <p:val>
                                            <p:strVal val="ppt_x"/>
                                          </p:val>
                                        </p:tav>
                                        <p:tav tm="100000">
                                          <p:val>
                                            <p:strVal val="ppt_x"/>
                                          </p:val>
                                        </p:tav>
                                      </p:tavLst>
                                    </p:anim>
                                    <p:anim calcmode="lin" valueType="num">
                                      <p:cBhvr additive="base">
                                        <p:cTn id="739" dur="2000"/>
                                        <p:tgtEl>
                                          <p:spTgt spid="39"/>
                                        </p:tgtEl>
                                        <p:attrNameLst>
                                          <p:attrName>ppt_y</p:attrName>
                                        </p:attrNameLst>
                                      </p:cBhvr>
                                      <p:tavLst>
                                        <p:tav tm="0">
                                          <p:val>
                                            <p:strVal val="ppt_y"/>
                                          </p:val>
                                        </p:tav>
                                        <p:tav tm="100000">
                                          <p:val>
                                            <p:strVal val="1+ppt_h/2"/>
                                          </p:val>
                                        </p:tav>
                                      </p:tavLst>
                                    </p:anim>
                                    <p:set>
                                      <p:cBhvr>
                                        <p:cTn id="740" dur="1" fill="hold">
                                          <p:stCondLst>
                                            <p:cond delay="1999"/>
                                          </p:stCondLst>
                                        </p:cTn>
                                        <p:tgtEl>
                                          <p:spTgt spid="39"/>
                                        </p:tgtEl>
                                        <p:attrNameLst>
                                          <p:attrName>style.visibility</p:attrName>
                                        </p:attrNameLst>
                                      </p:cBhvr>
                                      <p:to>
                                        <p:strVal val="hidden"/>
                                      </p:to>
                                    </p:set>
                                  </p:childTnLst>
                                </p:cTn>
                              </p:par>
                              <p:par>
                                <p:cTn id="741" presetID="2" presetClass="exit" presetSubtype="4" fill="hold" grpId="3" nodeType="withEffect">
                                  <p:stCondLst>
                                    <p:cond delay="0"/>
                                  </p:stCondLst>
                                  <p:childTnLst>
                                    <p:anim calcmode="lin" valueType="num">
                                      <p:cBhvr additive="base">
                                        <p:cTn id="742" dur="2000"/>
                                        <p:tgtEl>
                                          <p:spTgt spid="40"/>
                                        </p:tgtEl>
                                        <p:attrNameLst>
                                          <p:attrName>ppt_x</p:attrName>
                                        </p:attrNameLst>
                                      </p:cBhvr>
                                      <p:tavLst>
                                        <p:tav tm="0">
                                          <p:val>
                                            <p:strVal val="ppt_x"/>
                                          </p:val>
                                        </p:tav>
                                        <p:tav tm="100000">
                                          <p:val>
                                            <p:strVal val="ppt_x"/>
                                          </p:val>
                                        </p:tav>
                                      </p:tavLst>
                                    </p:anim>
                                    <p:anim calcmode="lin" valueType="num">
                                      <p:cBhvr additive="base">
                                        <p:cTn id="743" dur="2000"/>
                                        <p:tgtEl>
                                          <p:spTgt spid="40"/>
                                        </p:tgtEl>
                                        <p:attrNameLst>
                                          <p:attrName>ppt_y</p:attrName>
                                        </p:attrNameLst>
                                      </p:cBhvr>
                                      <p:tavLst>
                                        <p:tav tm="0">
                                          <p:val>
                                            <p:strVal val="ppt_y"/>
                                          </p:val>
                                        </p:tav>
                                        <p:tav tm="100000">
                                          <p:val>
                                            <p:strVal val="1+ppt_h/2"/>
                                          </p:val>
                                        </p:tav>
                                      </p:tavLst>
                                    </p:anim>
                                    <p:set>
                                      <p:cBhvr>
                                        <p:cTn id="744" dur="1" fill="hold">
                                          <p:stCondLst>
                                            <p:cond delay="1999"/>
                                          </p:stCondLst>
                                        </p:cTn>
                                        <p:tgtEl>
                                          <p:spTgt spid="40"/>
                                        </p:tgtEl>
                                        <p:attrNameLst>
                                          <p:attrName>style.visibility</p:attrName>
                                        </p:attrNameLst>
                                      </p:cBhvr>
                                      <p:to>
                                        <p:strVal val="hidden"/>
                                      </p:to>
                                    </p:set>
                                  </p:childTnLst>
                                </p:cTn>
                              </p:par>
                              <p:par>
                                <p:cTn id="745" presetID="2" presetClass="exit" presetSubtype="4" fill="hold" grpId="3" nodeType="withEffect">
                                  <p:stCondLst>
                                    <p:cond delay="0"/>
                                  </p:stCondLst>
                                  <p:childTnLst>
                                    <p:anim calcmode="lin" valueType="num">
                                      <p:cBhvr additive="base">
                                        <p:cTn id="746" dur="2000"/>
                                        <p:tgtEl>
                                          <p:spTgt spid="41"/>
                                        </p:tgtEl>
                                        <p:attrNameLst>
                                          <p:attrName>ppt_x</p:attrName>
                                        </p:attrNameLst>
                                      </p:cBhvr>
                                      <p:tavLst>
                                        <p:tav tm="0">
                                          <p:val>
                                            <p:strVal val="ppt_x"/>
                                          </p:val>
                                        </p:tav>
                                        <p:tav tm="100000">
                                          <p:val>
                                            <p:strVal val="ppt_x"/>
                                          </p:val>
                                        </p:tav>
                                      </p:tavLst>
                                    </p:anim>
                                    <p:anim calcmode="lin" valueType="num">
                                      <p:cBhvr additive="base">
                                        <p:cTn id="747" dur="2000"/>
                                        <p:tgtEl>
                                          <p:spTgt spid="41"/>
                                        </p:tgtEl>
                                        <p:attrNameLst>
                                          <p:attrName>ppt_y</p:attrName>
                                        </p:attrNameLst>
                                      </p:cBhvr>
                                      <p:tavLst>
                                        <p:tav tm="0">
                                          <p:val>
                                            <p:strVal val="ppt_y"/>
                                          </p:val>
                                        </p:tav>
                                        <p:tav tm="100000">
                                          <p:val>
                                            <p:strVal val="1+ppt_h/2"/>
                                          </p:val>
                                        </p:tav>
                                      </p:tavLst>
                                    </p:anim>
                                    <p:set>
                                      <p:cBhvr>
                                        <p:cTn id="748" dur="1" fill="hold">
                                          <p:stCondLst>
                                            <p:cond delay="1999"/>
                                          </p:stCondLst>
                                        </p:cTn>
                                        <p:tgtEl>
                                          <p:spTgt spid="41"/>
                                        </p:tgtEl>
                                        <p:attrNameLst>
                                          <p:attrName>style.visibility</p:attrName>
                                        </p:attrNameLst>
                                      </p:cBhvr>
                                      <p:to>
                                        <p:strVal val="hidden"/>
                                      </p:to>
                                    </p:set>
                                  </p:childTnLst>
                                </p:cTn>
                              </p:par>
                              <p:par>
                                <p:cTn id="749" presetID="2" presetClass="exit" presetSubtype="4" fill="hold" grpId="3" nodeType="withEffect">
                                  <p:stCondLst>
                                    <p:cond delay="0"/>
                                  </p:stCondLst>
                                  <p:childTnLst>
                                    <p:anim calcmode="lin" valueType="num">
                                      <p:cBhvr additive="base">
                                        <p:cTn id="750" dur="2000"/>
                                        <p:tgtEl>
                                          <p:spTgt spid="42"/>
                                        </p:tgtEl>
                                        <p:attrNameLst>
                                          <p:attrName>ppt_x</p:attrName>
                                        </p:attrNameLst>
                                      </p:cBhvr>
                                      <p:tavLst>
                                        <p:tav tm="0">
                                          <p:val>
                                            <p:strVal val="ppt_x"/>
                                          </p:val>
                                        </p:tav>
                                        <p:tav tm="100000">
                                          <p:val>
                                            <p:strVal val="ppt_x"/>
                                          </p:val>
                                        </p:tav>
                                      </p:tavLst>
                                    </p:anim>
                                    <p:anim calcmode="lin" valueType="num">
                                      <p:cBhvr additive="base">
                                        <p:cTn id="751" dur="2000"/>
                                        <p:tgtEl>
                                          <p:spTgt spid="42"/>
                                        </p:tgtEl>
                                        <p:attrNameLst>
                                          <p:attrName>ppt_y</p:attrName>
                                        </p:attrNameLst>
                                      </p:cBhvr>
                                      <p:tavLst>
                                        <p:tav tm="0">
                                          <p:val>
                                            <p:strVal val="ppt_y"/>
                                          </p:val>
                                        </p:tav>
                                        <p:tav tm="100000">
                                          <p:val>
                                            <p:strVal val="1+ppt_h/2"/>
                                          </p:val>
                                        </p:tav>
                                      </p:tavLst>
                                    </p:anim>
                                    <p:set>
                                      <p:cBhvr>
                                        <p:cTn id="752" dur="1" fill="hold">
                                          <p:stCondLst>
                                            <p:cond delay="1999"/>
                                          </p:stCondLst>
                                        </p:cTn>
                                        <p:tgtEl>
                                          <p:spTgt spid="42"/>
                                        </p:tgtEl>
                                        <p:attrNameLst>
                                          <p:attrName>style.visibility</p:attrName>
                                        </p:attrNameLst>
                                      </p:cBhvr>
                                      <p:to>
                                        <p:strVal val="hidden"/>
                                      </p:to>
                                    </p:set>
                                  </p:childTnLst>
                                </p:cTn>
                              </p:par>
                              <p:par>
                                <p:cTn id="753" presetID="2" presetClass="exit" presetSubtype="4" fill="hold" grpId="3" nodeType="withEffect">
                                  <p:stCondLst>
                                    <p:cond delay="0"/>
                                  </p:stCondLst>
                                  <p:childTnLst>
                                    <p:anim calcmode="lin" valueType="num">
                                      <p:cBhvr additive="base">
                                        <p:cTn id="754" dur="2000"/>
                                        <p:tgtEl>
                                          <p:spTgt spid="43"/>
                                        </p:tgtEl>
                                        <p:attrNameLst>
                                          <p:attrName>ppt_x</p:attrName>
                                        </p:attrNameLst>
                                      </p:cBhvr>
                                      <p:tavLst>
                                        <p:tav tm="0">
                                          <p:val>
                                            <p:strVal val="ppt_x"/>
                                          </p:val>
                                        </p:tav>
                                        <p:tav tm="100000">
                                          <p:val>
                                            <p:strVal val="ppt_x"/>
                                          </p:val>
                                        </p:tav>
                                      </p:tavLst>
                                    </p:anim>
                                    <p:anim calcmode="lin" valueType="num">
                                      <p:cBhvr additive="base">
                                        <p:cTn id="755" dur="2000"/>
                                        <p:tgtEl>
                                          <p:spTgt spid="43"/>
                                        </p:tgtEl>
                                        <p:attrNameLst>
                                          <p:attrName>ppt_y</p:attrName>
                                        </p:attrNameLst>
                                      </p:cBhvr>
                                      <p:tavLst>
                                        <p:tav tm="0">
                                          <p:val>
                                            <p:strVal val="ppt_y"/>
                                          </p:val>
                                        </p:tav>
                                        <p:tav tm="100000">
                                          <p:val>
                                            <p:strVal val="1+ppt_h/2"/>
                                          </p:val>
                                        </p:tav>
                                      </p:tavLst>
                                    </p:anim>
                                    <p:set>
                                      <p:cBhvr>
                                        <p:cTn id="756" dur="1" fill="hold">
                                          <p:stCondLst>
                                            <p:cond delay="1999"/>
                                          </p:stCondLst>
                                        </p:cTn>
                                        <p:tgtEl>
                                          <p:spTgt spid="43"/>
                                        </p:tgtEl>
                                        <p:attrNameLst>
                                          <p:attrName>style.visibility</p:attrName>
                                        </p:attrNameLst>
                                      </p:cBhvr>
                                      <p:to>
                                        <p:strVal val="hidden"/>
                                      </p:to>
                                    </p:set>
                                  </p:childTnLst>
                                </p:cTn>
                              </p:par>
                              <p:par>
                                <p:cTn id="757" presetID="2" presetClass="exit" presetSubtype="4" fill="hold" grpId="3" nodeType="withEffect">
                                  <p:stCondLst>
                                    <p:cond delay="0"/>
                                  </p:stCondLst>
                                  <p:childTnLst>
                                    <p:anim calcmode="lin" valueType="num">
                                      <p:cBhvr additive="base">
                                        <p:cTn id="758" dur="2000"/>
                                        <p:tgtEl>
                                          <p:spTgt spid="44"/>
                                        </p:tgtEl>
                                        <p:attrNameLst>
                                          <p:attrName>ppt_x</p:attrName>
                                        </p:attrNameLst>
                                      </p:cBhvr>
                                      <p:tavLst>
                                        <p:tav tm="0">
                                          <p:val>
                                            <p:strVal val="ppt_x"/>
                                          </p:val>
                                        </p:tav>
                                        <p:tav tm="100000">
                                          <p:val>
                                            <p:strVal val="ppt_x"/>
                                          </p:val>
                                        </p:tav>
                                      </p:tavLst>
                                    </p:anim>
                                    <p:anim calcmode="lin" valueType="num">
                                      <p:cBhvr additive="base">
                                        <p:cTn id="759" dur="2000"/>
                                        <p:tgtEl>
                                          <p:spTgt spid="44"/>
                                        </p:tgtEl>
                                        <p:attrNameLst>
                                          <p:attrName>ppt_y</p:attrName>
                                        </p:attrNameLst>
                                      </p:cBhvr>
                                      <p:tavLst>
                                        <p:tav tm="0">
                                          <p:val>
                                            <p:strVal val="ppt_y"/>
                                          </p:val>
                                        </p:tav>
                                        <p:tav tm="100000">
                                          <p:val>
                                            <p:strVal val="1+ppt_h/2"/>
                                          </p:val>
                                        </p:tav>
                                      </p:tavLst>
                                    </p:anim>
                                    <p:set>
                                      <p:cBhvr>
                                        <p:cTn id="760" dur="1" fill="hold">
                                          <p:stCondLst>
                                            <p:cond delay="1999"/>
                                          </p:stCondLst>
                                        </p:cTn>
                                        <p:tgtEl>
                                          <p:spTgt spid="44"/>
                                        </p:tgtEl>
                                        <p:attrNameLst>
                                          <p:attrName>style.visibility</p:attrName>
                                        </p:attrNameLst>
                                      </p:cBhvr>
                                      <p:to>
                                        <p:strVal val="hidden"/>
                                      </p:to>
                                    </p:set>
                                  </p:childTnLst>
                                </p:cTn>
                              </p:par>
                              <p:par>
                                <p:cTn id="761" presetID="2" presetClass="exit" presetSubtype="4" fill="hold" grpId="3" nodeType="withEffect">
                                  <p:stCondLst>
                                    <p:cond delay="0"/>
                                  </p:stCondLst>
                                  <p:childTnLst>
                                    <p:anim calcmode="lin" valueType="num">
                                      <p:cBhvr additive="base">
                                        <p:cTn id="762" dur="2000"/>
                                        <p:tgtEl>
                                          <p:spTgt spid="45"/>
                                        </p:tgtEl>
                                        <p:attrNameLst>
                                          <p:attrName>ppt_x</p:attrName>
                                        </p:attrNameLst>
                                      </p:cBhvr>
                                      <p:tavLst>
                                        <p:tav tm="0">
                                          <p:val>
                                            <p:strVal val="ppt_x"/>
                                          </p:val>
                                        </p:tav>
                                        <p:tav tm="100000">
                                          <p:val>
                                            <p:strVal val="ppt_x"/>
                                          </p:val>
                                        </p:tav>
                                      </p:tavLst>
                                    </p:anim>
                                    <p:anim calcmode="lin" valueType="num">
                                      <p:cBhvr additive="base">
                                        <p:cTn id="763" dur="2000"/>
                                        <p:tgtEl>
                                          <p:spTgt spid="45"/>
                                        </p:tgtEl>
                                        <p:attrNameLst>
                                          <p:attrName>ppt_y</p:attrName>
                                        </p:attrNameLst>
                                      </p:cBhvr>
                                      <p:tavLst>
                                        <p:tav tm="0">
                                          <p:val>
                                            <p:strVal val="ppt_y"/>
                                          </p:val>
                                        </p:tav>
                                        <p:tav tm="100000">
                                          <p:val>
                                            <p:strVal val="1+ppt_h/2"/>
                                          </p:val>
                                        </p:tav>
                                      </p:tavLst>
                                    </p:anim>
                                    <p:set>
                                      <p:cBhvr>
                                        <p:cTn id="764" dur="1" fill="hold">
                                          <p:stCondLst>
                                            <p:cond delay="1999"/>
                                          </p:stCondLst>
                                        </p:cTn>
                                        <p:tgtEl>
                                          <p:spTgt spid="45"/>
                                        </p:tgtEl>
                                        <p:attrNameLst>
                                          <p:attrName>style.visibility</p:attrName>
                                        </p:attrNameLst>
                                      </p:cBhvr>
                                      <p:to>
                                        <p:strVal val="hidden"/>
                                      </p:to>
                                    </p:set>
                                  </p:childTnLst>
                                </p:cTn>
                              </p:par>
                              <p:par>
                                <p:cTn id="765" presetID="2" presetClass="exit" presetSubtype="4" fill="hold" grpId="3" nodeType="withEffect">
                                  <p:stCondLst>
                                    <p:cond delay="0"/>
                                  </p:stCondLst>
                                  <p:childTnLst>
                                    <p:anim calcmode="lin" valueType="num">
                                      <p:cBhvr additive="base">
                                        <p:cTn id="766" dur="2000"/>
                                        <p:tgtEl>
                                          <p:spTgt spid="46"/>
                                        </p:tgtEl>
                                        <p:attrNameLst>
                                          <p:attrName>ppt_x</p:attrName>
                                        </p:attrNameLst>
                                      </p:cBhvr>
                                      <p:tavLst>
                                        <p:tav tm="0">
                                          <p:val>
                                            <p:strVal val="ppt_x"/>
                                          </p:val>
                                        </p:tav>
                                        <p:tav tm="100000">
                                          <p:val>
                                            <p:strVal val="ppt_x"/>
                                          </p:val>
                                        </p:tav>
                                      </p:tavLst>
                                    </p:anim>
                                    <p:anim calcmode="lin" valueType="num">
                                      <p:cBhvr additive="base">
                                        <p:cTn id="767" dur="2000"/>
                                        <p:tgtEl>
                                          <p:spTgt spid="46"/>
                                        </p:tgtEl>
                                        <p:attrNameLst>
                                          <p:attrName>ppt_y</p:attrName>
                                        </p:attrNameLst>
                                      </p:cBhvr>
                                      <p:tavLst>
                                        <p:tav tm="0">
                                          <p:val>
                                            <p:strVal val="ppt_y"/>
                                          </p:val>
                                        </p:tav>
                                        <p:tav tm="100000">
                                          <p:val>
                                            <p:strVal val="1+ppt_h/2"/>
                                          </p:val>
                                        </p:tav>
                                      </p:tavLst>
                                    </p:anim>
                                    <p:set>
                                      <p:cBhvr>
                                        <p:cTn id="768" dur="1" fill="hold">
                                          <p:stCondLst>
                                            <p:cond delay="1999"/>
                                          </p:stCondLst>
                                        </p:cTn>
                                        <p:tgtEl>
                                          <p:spTgt spid="46"/>
                                        </p:tgtEl>
                                        <p:attrNameLst>
                                          <p:attrName>style.visibility</p:attrName>
                                        </p:attrNameLst>
                                      </p:cBhvr>
                                      <p:to>
                                        <p:strVal val="hidden"/>
                                      </p:to>
                                    </p:set>
                                  </p:childTnLst>
                                </p:cTn>
                              </p:par>
                              <p:par>
                                <p:cTn id="769" presetID="2" presetClass="exit" presetSubtype="4" fill="hold" grpId="3" nodeType="withEffect">
                                  <p:stCondLst>
                                    <p:cond delay="0"/>
                                  </p:stCondLst>
                                  <p:childTnLst>
                                    <p:anim calcmode="lin" valueType="num">
                                      <p:cBhvr additive="base">
                                        <p:cTn id="770" dur="2000"/>
                                        <p:tgtEl>
                                          <p:spTgt spid="47"/>
                                        </p:tgtEl>
                                        <p:attrNameLst>
                                          <p:attrName>ppt_x</p:attrName>
                                        </p:attrNameLst>
                                      </p:cBhvr>
                                      <p:tavLst>
                                        <p:tav tm="0">
                                          <p:val>
                                            <p:strVal val="ppt_x"/>
                                          </p:val>
                                        </p:tav>
                                        <p:tav tm="100000">
                                          <p:val>
                                            <p:strVal val="ppt_x"/>
                                          </p:val>
                                        </p:tav>
                                      </p:tavLst>
                                    </p:anim>
                                    <p:anim calcmode="lin" valueType="num">
                                      <p:cBhvr additive="base">
                                        <p:cTn id="771" dur="2000"/>
                                        <p:tgtEl>
                                          <p:spTgt spid="47"/>
                                        </p:tgtEl>
                                        <p:attrNameLst>
                                          <p:attrName>ppt_y</p:attrName>
                                        </p:attrNameLst>
                                      </p:cBhvr>
                                      <p:tavLst>
                                        <p:tav tm="0">
                                          <p:val>
                                            <p:strVal val="ppt_y"/>
                                          </p:val>
                                        </p:tav>
                                        <p:tav tm="100000">
                                          <p:val>
                                            <p:strVal val="1+ppt_h/2"/>
                                          </p:val>
                                        </p:tav>
                                      </p:tavLst>
                                    </p:anim>
                                    <p:set>
                                      <p:cBhvr>
                                        <p:cTn id="772" dur="1" fill="hold">
                                          <p:stCondLst>
                                            <p:cond delay="1999"/>
                                          </p:stCondLst>
                                        </p:cTn>
                                        <p:tgtEl>
                                          <p:spTgt spid="47"/>
                                        </p:tgtEl>
                                        <p:attrNameLst>
                                          <p:attrName>style.visibility</p:attrName>
                                        </p:attrNameLst>
                                      </p:cBhvr>
                                      <p:to>
                                        <p:strVal val="hidden"/>
                                      </p:to>
                                    </p:set>
                                  </p:childTnLst>
                                </p:cTn>
                              </p:par>
                              <p:par>
                                <p:cTn id="773" presetID="2" presetClass="exit" presetSubtype="4" fill="hold" grpId="3" nodeType="withEffect">
                                  <p:stCondLst>
                                    <p:cond delay="0"/>
                                  </p:stCondLst>
                                  <p:childTnLst>
                                    <p:anim calcmode="lin" valueType="num">
                                      <p:cBhvr additive="base">
                                        <p:cTn id="774" dur="2000"/>
                                        <p:tgtEl>
                                          <p:spTgt spid="48"/>
                                        </p:tgtEl>
                                        <p:attrNameLst>
                                          <p:attrName>ppt_x</p:attrName>
                                        </p:attrNameLst>
                                      </p:cBhvr>
                                      <p:tavLst>
                                        <p:tav tm="0">
                                          <p:val>
                                            <p:strVal val="ppt_x"/>
                                          </p:val>
                                        </p:tav>
                                        <p:tav tm="100000">
                                          <p:val>
                                            <p:strVal val="ppt_x"/>
                                          </p:val>
                                        </p:tav>
                                      </p:tavLst>
                                    </p:anim>
                                    <p:anim calcmode="lin" valueType="num">
                                      <p:cBhvr additive="base">
                                        <p:cTn id="775" dur="2000"/>
                                        <p:tgtEl>
                                          <p:spTgt spid="48"/>
                                        </p:tgtEl>
                                        <p:attrNameLst>
                                          <p:attrName>ppt_y</p:attrName>
                                        </p:attrNameLst>
                                      </p:cBhvr>
                                      <p:tavLst>
                                        <p:tav tm="0">
                                          <p:val>
                                            <p:strVal val="ppt_y"/>
                                          </p:val>
                                        </p:tav>
                                        <p:tav tm="100000">
                                          <p:val>
                                            <p:strVal val="1+ppt_h/2"/>
                                          </p:val>
                                        </p:tav>
                                      </p:tavLst>
                                    </p:anim>
                                    <p:set>
                                      <p:cBhvr>
                                        <p:cTn id="776" dur="1" fill="hold">
                                          <p:stCondLst>
                                            <p:cond delay="1999"/>
                                          </p:stCondLst>
                                        </p:cTn>
                                        <p:tgtEl>
                                          <p:spTgt spid="48"/>
                                        </p:tgtEl>
                                        <p:attrNameLst>
                                          <p:attrName>style.visibility</p:attrName>
                                        </p:attrNameLst>
                                      </p:cBhvr>
                                      <p:to>
                                        <p:strVal val="hidden"/>
                                      </p:to>
                                    </p:set>
                                  </p:childTnLst>
                                </p:cTn>
                              </p:par>
                              <p:par>
                                <p:cTn id="777" presetID="2" presetClass="exit" presetSubtype="4" fill="hold" grpId="3" nodeType="withEffect">
                                  <p:stCondLst>
                                    <p:cond delay="0"/>
                                  </p:stCondLst>
                                  <p:childTnLst>
                                    <p:anim calcmode="lin" valueType="num">
                                      <p:cBhvr additive="base">
                                        <p:cTn id="778" dur="2000"/>
                                        <p:tgtEl>
                                          <p:spTgt spid="49"/>
                                        </p:tgtEl>
                                        <p:attrNameLst>
                                          <p:attrName>ppt_x</p:attrName>
                                        </p:attrNameLst>
                                      </p:cBhvr>
                                      <p:tavLst>
                                        <p:tav tm="0">
                                          <p:val>
                                            <p:strVal val="ppt_x"/>
                                          </p:val>
                                        </p:tav>
                                        <p:tav tm="100000">
                                          <p:val>
                                            <p:strVal val="ppt_x"/>
                                          </p:val>
                                        </p:tav>
                                      </p:tavLst>
                                    </p:anim>
                                    <p:anim calcmode="lin" valueType="num">
                                      <p:cBhvr additive="base">
                                        <p:cTn id="779" dur="2000"/>
                                        <p:tgtEl>
                                          <p:spTgt spid="49"/>
                                        </p:tgtEl>
                                        <p:attrNameLst>
                                          <p:attrName>ppt_y</p:attrName>
                                        </p:attrNameLst>
                                      </p:cBhvr>
                                      <p:tavLst>
                                        <p:tav tm="0">
                                          <p:val>
                                            <p:strVal val="ppt_y"/>
                                          </p:val>
                                        </p:tav>
                                        <p:tav tm="100000">
                                          <p:val>
                                            <p:strVal val="1+ppt_h/2"/>
                                          </p:val>
                                        </p:tav>
                                      </p:tavLst>
                                    </p:anim>
                                    <p:set>
                                      <p:cBhvr>
                                        <p:cTn id="780" dur="1" fill="hold">
                                          <p:stCondLst>
                                            <p:cond delay="1999"/>
                                          </p:stCondLst>
                                        </p:cTn>
                                        <p:tgtEl>
                                          <p:spTgt spid="49"/>
                                        </p:tgtEl>
                                        <p:attrNameLst>
                                          <p:attrName>style.visibility</p:attrName>
                                        </p:attrNameLst>
                                      </p:cBhvr>
                                      <p:to>
                                        <p:strVal val="hidden"/>
                                      </p:to>
                                    </p:set>
                                  </p:childTnLst>
                                </p:cTn>
                              </p:par>
                              <p:par>
                                <p:cTn id="781" presetID="2" presetClass="exit" presetSubtype="4" fill="hold" grpId="3" nodeType="withEffect">
                                  <p:stCondLst>
                                    <p:cond delay="0"/>
                                  </p:stCondLst>
                                  <p:childTnLst>
                                    <p:anim calcmode="lin" valueType="num">
                                      <p:cBhvr additive="base">
                                        <p:cTn id="782" dur="2000"/>
                                        <p:tgtEl>
                                          <p:spTgt spid="50"/>
                                        </p:tgtEl>
                                        <p:attrNameLst>
                                          <p:attrName>ppt_x</p:attrName>
                                        </p:attrNameLst>
                                      </p:cBhvr>
                                      <p:tavLst>
                                        <p:tav tm="0">
                                          <p:val>
                                            <p:strVal val="ppt_x"/>
                                          </p:val>
                                        </p:tav>
                                        <p:tav tm="100000">
                                          <p:val>
                                            <p:strVal val="ppt_x"/>
                                          </p:val>
                                        </p:tav>
                                      </p:tavLst>
                                    </p:anim>
                                    <p:anim calcmode="lin" valueType="num">
                                      <p:cBhvr additive="base">
                                        <p:cTn id="783" dur="2000"/>
                                        <p:tgtEl>
                                          <p:spTgt spid="50"/>
                                        </p:tgtEl>
                                        <p:attrNameLst>
                                          <p:attrName>ppt_y</p:attrName>
                                        </p:attrNameLst>
                                      </p:cBhvr>
                                      <p:tavLst>
                                        <p:tav tm="0">
                                          <p:val>
                                            <p:strVal val="ppt_y"/>
                                          </p:val>
                                        </p:tav>
                                        <p:tav tm="100000">
                                          <p:val>
                                            <p:strVal val="1+ppt_h/2"/>
                                          </p:val>
                                        </p:tav>
                                      </p:tavLst>
                                    </p:anim>
                                    <p:set>
                                      <p:cBhvr>
                                        <p:cTn id="784" dur="1" fill="hold">
                                          <p:stCondLst>
                                            <p:cond delay="1999"/>
                                          </p:stCondLst>
                                        </p:cTn>
                                        <p:tgtEl>
                                          <p:spTgt spid="50"/>
                                        </p:tgtEl>
                                        <p:attrNameLst>
                                          <p:attrName>style.visibility</p:attrName>
                                        </p:attrNameLst>
                                      </p:cBhvr>
                                      <p:to>
                                        <p:strVal val="hidden"/>
                                      </p:to>
                                    </p:set>
                                  </p:childTnLst>
                                </p:cTn>
                              </p:par>
                              <p:par>
                                <p:cTn id="785" presetID="2" presetClass="exit" presetSubtype="4" fill="hold" grpId="3" nodeType="withEffect">
                                  <p:stCondLst>
                                    <p:cond delay="0"/>
                                  </p:stCondLst>
                                  <p:childTnLst>
                                    <p:anim calcmode="lin" valueType="num">
                                      <p:cBhvr additive="base">
                                        <p:cTn id="786" dur="2000"/>
                                        <p:tgtEl>
                                          <p:spTgt spid="51"/>
                                        </p:tgtEl>
                                        <p:attrNameLst>
                                          <p:attrName>ppt_x</p:attrName>
                                        </p:attrNameLst>
                                      </p:cBhvr>
                                      <p:tavLst>
                                        <p:tav tm="0">
                                          <p:val>
                                            <p:strVal val="ppt_x"/>
                                          </p:val>
                                        </p:tav>
                                        <p:tav tm="100000">
                                          <p:val>
                                            <p:strVal val="ppt_x"/>
                                          </p:val>
                                        </p:tav>
                                      </p:tavLst>
                                    </p:anim>
                                    <p:anim calcmode="lin" valueType="num">
                                      <p:cBhvr additive="base">
                                        <p:cTn id="787" dur="2000"/>
                                        <p:tgtEl>
                                          <p:spTgt spid="51"/>
                                        </p:tgtEl>
                                        <p:attrNameLst>
                                          <p:attrName>ppt_y</p:attrName>
                                        </p:attrNameLst>
                                      </p:cBhvr>
                                      <p:tavLst>
                                        <p:tav tm="0">
                                          <p:val>
                                            <p:strVal val="ppt_y"/>
                                          </p:val>
                                        </p:tav>
                                        <p:tav tm="100000">
                                          <p:val>
                                            <p:strVal val="1+ppt_h/2"/>
                                          </p:val>
                                        </p:tav>
                                      </p:tavLst>
                                    </p:anim>
                                    <p:set>
                                      <p:cBhvr>
                                        <p:cTn id="788" dur="1" fill="hold">
                                          <p:stCondLst>
                                            <p:cond delay="1999"/>
                                          </p:stCondLst>
                                        </p:cTn>
                                        <p:tgtEl>
                                          <p:spTgt spid="51"/>
                                        </p:tgtEl>
                                        <p:attrNameLst>
                                          <p:attrName>style.visibility</p:attrName>
                                        </p:attrNameLst>
                                      </p:cBhvr>
                                      <p:to>
                                        <p:strVal val="hidden"/>
                                      </p:to>
                                    </p:set>
                                  </p:childTnLst>
                                </p:cTn>
                              </p:par>
                              <p:par>
                                <p:cTn id="789" presetID="2" presetClass="exit" presetSubtype="4" fill="hold" grpId="3" nodeType="withEffect">
                                  <p:stCondLst>
                                    <p:cond delay="0"/>
                                  </p:stCondLst>
                                  <p:childTnLst>
                                    <p:anim calcmode="lin" valueType="num">
                                      <p:cBhvr additive="base">
                                        <p:cTn id="790" dur="2000"/>
                                        <p:tgtEl>
                                          <p:spTgt spid="52"/>
                                        </p:tgtEl>
                                        <p:attrNameLst>
                                          <p:attrName>ppt_x</p:attrName>
                                        </p:attrNameLst>
                                      </p:cBhvr>
                                      <p:tavLst>
                                        <p:tav tm="0">
                                          <p:val>
                                            <p:strVal val="ppt_x"/>
                                          </p:val>
                                        </p:tav>
                                        <p:tav tm="100000">
                                          <p:val>
                                            <p:strVal val="ppt_x"/>
                                          </p:val>
                                        </p:tav>
                                      </p:tavLst>
                                    </p:anim>
                                    <p:anim calcmode="lin" valueType="num">
                                      <p:cBhvr additive="base">
                                        <p:cTn id="791" dur="2000"/>
                                        <p:tgtEl>
                                          <p:spTgt spid="52"/>
                                        </p:tgtEl>
                                        <p:attrNameLst>
                                          <p:attrName>ppt_y</p:attrName>
                                        </p:attrNameLst>
                                      </p:cBhvr>
                                      <p:tavLst>
                                        <p:tav tm="0">
                                          <p:val>
                                            <p:strVal val="ppt_y"/>
                                          </p:val>
                                        </p:tav>
                                        <p:tav tm="100000">
                                          <p:val>
                                            <p:strVal val="1+ppt_h/2"/>
                                          </p:val>
                                        </p:tav>
                                      </p:tavLst>
                                    </p:anim>
                                    <p:set>
                                      <p:cBhvr>
                                        <p:cTn id="792" dur="1" fill="hold">
                                          <p:stCondLst>
                                            <p:cond delay="1999"/>
                                          </p:stCondLst>
                                        </p:cTn>
                                        <p:tgtEl>
                                          <p:spTgt spid="52"/>
                                        </p:tgtEl>
                                        <p:attrNameLst>
                                          <p:attrName>style.visibility</p:attrName>
                                        </p:attrNameLst>
                                      </p:cBhvr>
                                      <p:to>
                                        <p:strVal val="hidden"/>
                                      </p:to>
                                    </p:set>
                                  </p:childTnLst>
                                </p:cTn>
                              </p:par>
                              <p:par>
                                <p:cTn id="793" presetID="2" presetClass="exit" presetSubtype="4" fill="hold" grpId="3" nodeType="withEffect">
                                  <p:stCondLst>
                                    <p:cond delay="0"/>
                                  </p:stCondLst>
                                  <p:childTnLst>
                                    <p:anim calcmode="lin" valueType="num">
                                      <p:cBhvr additive="base">
                                        <p:cTn id="794" dur="2000"/>
                                        <p:tgtEl>
                                          <p:spTgt spid="53"/>
                                        </p:tgtEl>
                                        <p:attrNameLst>
                                          <p:attrName>ppt_x</p:attrName>
                                        </p:attrNameLst>
                                      </p:cBhvr>
                                      <p:tavLst>
                                        <p:tav tm="0">
                                          <p:val>
                                            <p:strVal val="ppt_x"/>
                                          </p:val>
                                        </p:tav>
                                        <p:tav tm="100000">
                                          <p:val>
                                            <p:strVal val="ppt_x"/>
                                          </p:val>
                                        </p:tav>
                                      </p:tavLst>
                                    </p:anim>
                                    <p:anim calcmode="lin" valueType="num">
                                      <p:cBhvr additive="base">
                                        <p:cTn id="795" dur="2000"/>
                                        <p:tgtEl>
                                          <p:spTgt spid="53"/>
                                        </p:tgtEl>
                                        <p:attrNameLst>
                                          <p:attrName>ppt_y</p:attrName>
                                        </p:attrNameLst>
                                      </p:cBhvr>
                                      <p:tavLst>
                                        <p:tav tm="0">
                                          <p:val>
                                            <p:strVal val="ppt_y"/>
                                          </p:val>
                                        </p:tav>
                                        <p:tav tm="100000">
                                          <p:val>
                                            <p:strVal val="1+ppt_h/2"/>
                                          </p:val>
                                        </p:tav>
                                      </p:tavLst>
                                    </p:anim>
                                    <p:set>
                                      <p:cBhvr>
                                        <p:cTn id="796" dur="1" fill="hold">
                                          <p:stCondLst>
                                            <p:cond delay="1999"/>
                                          </p:stCondLst>
                                        </p:cTn>
                                        <p:tgtEl>
                                          <p:spTgt spid="53"/>
                                        </p:tgtEl>
                                        <p:attrNameLst>
                                          <p:attrName>style.visibility</p:attrName>
                                        </p:attrNameLst>
                                      </p:cBhvr>
                                      <p:to>
                                        <p:strVal val="hidden"/>
                                      </p:to>
                                    </p:set>
                                  </p:childTnLst>
                                </p:cTn>
                              </p:par>
                              <p:par>
                                <p:cTn id="797" presetID="2" presetClass="exit" presetSubtype="4" fill="hold" grpId="3" nodeType="withEffect">
                                  <p:stCondLst>
                                    <p:cond delay="0"/>
                                  </p:stCondLst>
                                  <p:childTnLst>
                                    <p:anim calcmode="lin" valueType="num">
                                      <p:cBhvr additive="base">
                                        <p:cTn id="798" dur="2000"/>
                                        <p:tgtEl>
                                          <p:spTgt spid="54"/>
                                        </p:tgtEl>
                                        <p:attrNameLst>
                                          <p:attrName>ppt_x</p:attrName>
                                        </p:attrNameLst>
                                      </p:cBhvr>
                                      <p:tavLst>
                                        <p:tav tm="0">
                                          <p:val>
                                            <p:strVal val="ppt_x"/>
                                          </p:val>
                                        </p:tav>
                                        <p:tav tm="100000">
                                          <p:val>
                                            <p:strVal val="ppt_x"/>
                                          </p:val>
                                        </p:tav>
                                      </p:tavLst>
                                    </p:anim>
                                    <p:anim calcmode="lin" valueType="num">
                                      <p:cBhvr additive="base">
                                        <p:cTn id="799" dur="2000"/>
                                        <p:tgtEl>
                                          <p:spTgt spid="54"/>
                                        </p:tgtEl>
                                        <p:attrNameLst>
                                          <p:attrName>ppt_y</p:attrName>
                                        </p:attrNameLst>
                                      </p:cBhvr>
                                      <p:tavLst>
                                        <p:tav tm="0">
                                          <p:val>
                                            <p:strVal val="ppt_y"/>
                                          </p:val>
                                        </p:tav>
                                        <p:tav tm="100000">
                                          <p:val>
                                            <p:strVal val="1+ppt_h/2"/>
                                          </p:val>
                                        </p:tav>
                                      </p:tavLst>
                                    </p:anim>
                                    <p:set>
                                      <p:cBhvr>
                                        <p:cTn id="800" dur="1" fill="hold">
                                          <p:stCondLst>
                                            <p:cond delay="1999"/>
                                          </p:stCondLst>
                                        </p:cTn>
                                        <p:tgtEl>
                                          <p:spTgt spid="54"/>
                                        </p:tgtEl>
                                        <p:attrNameLst>
                                          <p:attrName>style.visibility</p:attrName>
                                        </p:attrNameLst>
                                      </p:cBhvr>
                                      <p:to>
                                        <p:strVal val="hidden"/>
                                      </p:to>
                                    </p:set>
                                  </p:childTnLst>
                                </p:cTn>
                              </p:par>
                              <p:par>
                                <p:cTn id="801" presetID="2" presetClass="exit" presetSubtype="4" fill="hold" grpId="3" nodeType="withEffect">
                                  <p:stCondLst>
                                    <p:cond delay="0"/>
                                  </p:stCondLst>
                                  <p:childTnLst>
                                    <p:anim calcmode="lin" valueType="num">
                                      <p:cBhvr additive="base">
                                        <p:cTn id="802" dur="2000"/>
                                        <p:tgtEl>
                                          <p:spTgt spid="55"/>
                                        </p:tgtEl>
                                        <p:attrNameLst>
                                          <p:attrName>ppt_x</p:attrName>
                                        </p:attrNameLst>
                                      </p:cBhvr>
                                      <p:tavLst>
                                        <p:tav tm="0">
                                          <p:val>
                                            <p:strVal val="ppt_x"/>
                                          </p:val>
                                        </p:tav>
                                        <p:tav tm="100000">
                                          <p:val>
                                            <p:strVal val="ppt_x"/>
                                          </p:val>
                                        </p:tav>
                                      </p:tavLst>
                                    </p:anim>
                                    <p:anim calcmode="lin" valueType="num">
                                      <p:cBhvr additive="base">
                                        <p:cTn id="803" dur="2000"/>
                                        <p:tgtEl>
                                          <p:spTgt spid="55"/>
                                        </p:tgtEl>
                                        <p:attrNameLst>
                                          <p:attrName>ppt_y</p:attrName>
                                        </p:attrNameLst>
                                      </p:cBhvr>
                                      <p:tavLst>
                                        <p:tav tm="0">
                                          <p:val>
                                            <p:strVal val="ppt_y"/>
                                          </p:val>
                                        </p:tav>
                                        <p:tav tm="100000">
                                          <p:val>
                                            <p:strVal val="1+ppt_h/2"/>
                                          </p:val>
                                        </p:tav>
                                      </p:tavLst>
                                    </p:anim>
                                    <p:set>
                                      <p:cBhvr>
                                        <p:cTn id="804" dur="1" fill="hold">
                                          <p:stCondLst>
                                            <p:cond delay="1999"/>
                                          </p:stCondLst>
                                        </p:cTn>
                                        <p:tgtEl>
                                          <p:spTgt spid="55"/>
                                        </p:tgtEl>
                                        <p:attrNameLst>
                                          <p:attrName>style.visibility</p:attrName>
                                        </p:attrNameLst>
                                      </p:cBhvr>
                                      <p:to>
                                        <p:strVal val="hidden"/>
                                      </p:to>
                                    </p:set>
                                  </p:childTnLst>
                                </p:cTn>
                              </p:par>
                              <p:par>
                                <p:cTn id="805" presetID="2" presetClass="exit" presetSubtype="4" fill="hold" grpId="3" nodeType="withEffect">
                                  <p:stCondLst>
                                    <p:cond delay="0"/>
                                  </p:stCondLst>
                                  <p:childTnLst>
                                    <p:anim calcmode="lin" valueType="num">
                                      <p:cBhvr additive="base">
                                        <p:cTn id="806" dur="2000"/>
                                        <p:tgtEl>
                                          <p:spTgt spid="56"/>
                                        </p:tgtEl>
                                        <p:attrNameLst>
                                          <p:attrName>ppt_x</p:attrName>
                                        </p:attrNameLst>
                                      </p:cBhvr>
                                      <p:tavLst>
                                        <p:tav tm="0">
                                          <p:val>
                                            <p:strVal val="ppt_x"/>
                                          </p:val>
                                        </p:tav>
                                        <p:tav tm="100000">
                                          <p:val>
                                            <p:strVal val="ppt_x"/>
                                          </p:val>
                                        </p:tav>
                                      </p:tavLst>
                                    </p:anim>
                                    <p:anim calcmode="lin" valueType="num">
                                      <p:cBhvr additive="base">
                                        <p:cTn id="807" dur="2000"/>
                                        <p:tgtEl>
                                          <p:spTgt spid="56"/>
                                        </p:tgtEl>
                                        <p:attrNameLst>
                                          <p:attrName>ppt_y</p:attrName>
                                        </p:attrNameLst>
                                      </p:cBhvr>
                                      <p:tavLst>
                                        <p:tav tm="0">
                                          <p:val>
                                            <p:strVal val="ppt_y"/>
                                          </p:val>
                                        </p:tav>
                                        <p:tav tm="100000">
                                          <p:val>
                                            <p:strVal val="1+ppt_h/2"/>
                                          </p:val>
                                        </p:tav>
                                      </p:tavLst>
                                    </p:anim>
                                    <p:set>
                                      <p:cBhvr>
                                        <p:cTn id="808" dur="1" fill="hold">
                                          <p:stCondLst>
                                            <p:cond delay="1999"/>
                                          </p:stCondLst>
                                        </p:cTn>
                                        <p:tgtEl>
                                          <p:spTgt spid="56"/>
                                        </p:tgtEl>
                                        <p:attrNameLst>
                                          <p:attrName>style.visibility</p:attrName>
                                        </p:attrNameLst>
                                      </p:cBhvr>
                                      <p:to>
                                        <p:strVal val="hidden"/>
                                      </p:to>
                                    </p:set>
                                  </p:childTnLst>
                                </p:cTn>
                              </p:par>
                              <p:par>
                                <p:cTn id="809" presetID="2" presetClass="exit" presetSubtype="4" fill="hold" grpId="3" nodeType="withEffect">
                                  <p:stCondLst>
                                    <p:cond delay="0"/>
                                  </p:stCondLst>
                                  <p:childTnLst>
                                    <p:anim calcmode="lin" valueType="num">
                                      <p:cBhvr additive="base">
                                        <p:cTn id="810" dur="2000"/>
                                        <p:tgtEl>
                                          <p:spTgt spid="57"/>
                                        </p:tgtEl>
                                        <p:attrNameLst>
                                          <p:attrName>ppt_x</p:attrName>
                                        </p:attrNameLst>
                                      </p:cBhvr>
                                      <p:tavLst>
                                        <p:tav tm="0">
                                          <p:val>
                                            <p:strVal val="ppt_x"/>
                                          </p:val>
                                        </p:tav>
                                        <p:tav tm="100000">
                                          <p:val>
                                            <p:strVal val="ppt_x"/>
                                          </p:val>
                                        </p:tav>
                                      </p:tavLst>
                                    </p:anim>
                                    <p:anim calcmode="lin" valueType="num">
                                      <p:cBhvr additive="base">
                                        <p:cTn id="811" dur="2000"/>
                                        <p:tgtEl>
                                          <p:spTgt spid="57"/>
                                        </p:tgtEl>
                                        <p:attrNameLst>
                                          <p:attrName>ppt_y</p:attrName>
                                        </p:attrNameLst>
                                      </p:cBhvr>
                                      <p:tavLst>
                                        <p:tav tm="0">
                                          <p:val>
                                            <p:strVal val="ppt_y"/>
                                          </p:val>
                                        </p:tav>
                                        <p:tav tm="100000">
                                          <p:val>
                                            <p:strVal val="1+ppt_h/2"/>
                                          </p:val>
                                        </p:tav>
                                      </p:tavLst>
                                    </p:anim>
                                    <p:set>
                                      <p:cBhvr>
                                        <p:cTn id="812" dur="1" fill="hold">
                                          <p:stCondLst>
                                            <p:cond delay="1999"/>
                                          </p:stCondLst>
                                        </p:cTn>
                                        <p:tgtEl>
                                          <p:spTgt spid="57"/>
                                        </p:tgtEl>
                                        <p:attrNameLst>
                                          <p:attrName>style.visibility</p:attrName>
                                        </p:attrNameLst>
                                      </p:cBhvr>
                                      <p:to>
                                        <p:strVal val="hidden"/>
                                      </p:to>
                                    </p:set>
                                  </p:childTnLst>
                                </p:cTn>
                              </p:par>
                              <p:par>
                                <p:cTn id="813" presetID="2" presetClass="exit" presetSubtype="4" fill="hold" grpId="3" nodeType="withEffect">
                                  <p:stCondLst>
                                    <p:cond delay="0"/>
                                  </p:stCondLst>
                                  <p:childTnLst>
                                    <p:anim calcmode="lin" valueType="num">
                                      <p:cBhvr additive="base">
                                        <p:cTn id="814" dur="2000"/>
                                        <p:tgtEl>
                                          <p:spTgt spid="58"/>
                                        </p:tgtEl>
                                        <p:attrNameLst>
                                          <p:attrName>ppt_x</p:attrName>
                                        </p:attrNameLst>
                                      </p:cBhvr>
                                      <p:tavLst>
                                        <p:tav tm="0">
                                          <p:val>
                                            <p:strVal val="ppt_x"/>
                                          </p:val>
                                        </p:tav>
                                        <p:tav tm="100000">
                                          <p:val>
                                            <p:strVal val="ppt_x"/>
                                          </p:val>
                                        </p:tav>
                                      </p:tavLst>
                                    </p:anim>
                                    <p:anim calcmode="lin" valueType="num">
                                      <p:cBhvr additive="base">
                                        <p:cTn id="815" dur="2000"/>
                                        <p:tgtEl>
                                          <p:spTgt spid="58"/>
                                        </p:tgtEl>
                                        <p:attrNameLst>
                                          <p:attrName>ppt_y</p:attrName>
                                        </p:attrNameLst>
                                      </p:cBhvr>
                                      <p:tavLst>
                                        <p:tav tm="0">
                                          <p:val>
                                            <p:strVal val="ppt_y"/>
                                          </p:val>
                                        </p:tav>
                                        <p:tav tm="100000">
                                          <p:val>
                                            <p:strVal val="1+ppt_h/2"/>
                                          </p:val>
                                        </p:tav>
                                      </p:tavLst>
                                    </p:anim>
                                    <p:set>
                                      <p:cBhvr>
                                        <p:cTn id="816" dur="1" fill="hold">
                                          <p:stCondLst>
                                            <p:cond delay="1999"/>
                                          </p:stCondLst>
                                        </p:cTn>
                                        <p:tgtEl>
                                          <p:spTgt spid="58"/>
                                        </p:tgtEl>
                                        <p:attrNameLst>
                                          <p:attrName>style.visibility</p:attrName>
                                        </p:attrNameLst>
                                      </p:cBhvr>
                                      <p:to>
                                        <p:strVal val="hidden"/>
                                      </p:to>
                                    </p:set>
                                  </p:childTnLst>
                                </p:cTn>
                              </p:par>
                              <p:par>
                                <p:cTn id="817" presetID="2" presetClass="exit" presetSubtype="4" fill="hold" grpId="3" nodeType="withEffect">
                                  <p:stCondLst>
                                    <p:cond delay="0"/>
                                  </p:stCondLst>
                                  <p:childTnLst>
                                    <p:anim calcmode="lin" valueType="num">
                                      <p:cBhvr additive="base">
                                        <p:cTn id="818" dur="2000"/>
                                        <p:tgtEl>
                                          <p:spTgt spid="59"/>
                                        </p:tgtEl>
                                        <p:attrNameLst>
                                          <p:attrName>ppt_x</p:attrName>
                                        </p:attrNameLst>
                                      </p:cBhvr>
                                      <p:tavLst>
                                        <p:tav tm="0">
                                          <p:val>
                                            <p:strVal val="ppt_x"/>
                                          </p:val>
                                        </p:tav>
                                        <p:tav tm="100000">
                                          <p:val>
                                            <p:strVal val="ppt_x"/>
                                          </p:val>
                                        </p:tav>
                                      </p:tavLst>
                                    </p:anim>
                                    <p:anim calcmode="lin" valueType="num">
                                      <p:cBhvr additive="base">
                                        <p:cTn id="819" dur="2000"/>
                                        <p:tgtEl>
                                          <p:spTgt spid="59"/>
                                        </p:tgtEl>
                                        <p:attrNameLst>
                                          <p:attrName>ppt_y</p:attrName>
                                        </p:attrNameLst>
                                      </p:cBhvr>
                                      <p:tavLst>
                                        <p:tav tm="0">
                                          <p:val>
                                            <p:strVal val="ppt_y"/>
                                          </p:val>
                                        </p:tav>
                                        <p:tav tm="100000">
                                          <p:val>
                                            <p:strVal val="1+ppt_h/2"/>
                                          </p:val>
                                        </p:tav>
                                      </p:tavLst>
                                    </p:anim>
                                    <p:set>
                                      <p:cBhvr>
                                        <p:cTn id="820" dur="1" fill="hold">
                                          <p:stCondLst>
                                            <p:cond delay="1999"/>
                                          </p:stCondLst>
                                        </p:cTn>
                                        <p:tgtEl>
                                          <p:spTgt spid="59"/>
                                        </p:tgtEl>
                                        <p:attrNameLst>
                                          <p:attrName>style.visibility</p:attrName>
                                        </p:attrNameLst>
                                      </p:cBhvr>
                                      <p:to>
                                        <p:strVal val="hidden"/>
                                      </p:to>
                                    </p:set>
                                  </p:childTnLst>
                                </p:cTn>
                              </p:par>
                              <p:par>
                                <p:cTn id="821" presetID="2" presetClass="exit" presetSubtype="4" fill="hold" grpId="3" nodeType="withEffect">
                                  <p:stCondLst>
                                    <p:cond delay="0"/>
                                  </p:stCondLst>
                                  <p:childTnLst>
                                    <p:anim calcmode="lin" valueType="num">
                                      <p:cBhvr additive="base">
                                        <p:cTn id="822" dur="2000"/>
                                        <p:tgtEl>
                                          <p:spTgt spid="60"/>
                                        </p:tgtEl>
                                        <p:attrNameLst>
                                          <p:attrName>ppt_x</p:attrName>
                                        </p:attrNameLst>
                                      </p:cBhvr>
                                      <p:tavLst>
                                        <p:tav tm="0">
                                          <p:val>
                                            <p:strVal val="ppt_x"/>
                                          </p:val>
                                        </p:tav>
                                        <p:tav tm="100000">
                                          <p:val>
                                            <p:strVal val="ppt_x"/>
                                          </p:val>
                                        </p:tav>
                                      </p:tavLst>
                                    </p:anim>
                                    <p:anim calcmode="lin" valueType="num">
                                      <p:cBhvr additive="base">
                                        <p:cTn id="823" dur="2000"/>
                                        <p:tgtEl>
                                          <p:spTgt spid="60"/>
                                        </p:tgtEl>
                                        <p:attrNameLst>
                                          <p:attrName>ppt_y</p:attrName>
                                        </p:attrNameLst>
                                      </p:cBhvr>
                                      <p:tavLst>
                                        <p:tav tm="0">
                                          <p:val>
                                            <p:strVal val="ppt_y"/>
                                          </p:val>
                                        </p:tav>
                                        <p:tav tm="100000">
                                          <p:val>
                                            <p:strVal val="1+ppt_h/2"/>
                                          </p:val>
                                        </p:tav>
                                      </p:tavLst>
                                    </p:anim>
                                    <p:set>
                                      <p:cBhvr>
                                        <p:cTn id="824" dur="1" fill="hold">
                                          <p:stCondLst>
                                            <p:cond delay="1999"/>
                                          </p:stCondLst>
                                        </p:cTn>
                                        <p:tgtEl>
                                          <p:spTgt spid="60"/>
                                        </p:tgtEl>
                                        <p:attrNameLst>
                                          <p:attrName>style.visibility</p:attrName>
                                        </p:attrNameLst>
                                      </p:cBhvr>
                                      <p:to>
                                        <p:strVal val="hidden"/>
                                      </p:to>
                                    </p:set>
                                  </p:childTnLst>
                                </p:cTn>
                              </p:par>
                              <p:par>
                                <p:cTn id="825" presetID="2" presetClass="exit" presetSubtype="4" fill="hold" grpId="3" nodeType="withEffect">
                                  <p:stCondLst>
                                    <p:cond delay="0"/>
                                  </p:stCondLst>
                                  <p:childTnLst>
                                    <p:anim calcmode="lin" valueType="num">
                                      <p:cBhvr additive="base">
                                        <p:cTn id="826" dur="2000"/>
                                        <p:tgtEl>
                                          <p:spTgt spid="61"/>
                                        </p:tgtEl>
                                        <p:attrNameLst>
                                          <p:attrName>ppt_x</p:attrName>
                                        </p:attrNameLst>
                                      </p:cBhvr>
                                      <p:tavLst>
                                        <p:tav tm="0">
                                          <p:val>
                                            <p:strVal val="ppt_x"/>
                                          </p:val>
                                        </p:tav>
                                        <p:tav tm="100000">
                                          <p:val>
                                            <p:strVal val="ppt_x"/>
                                          </p:val>
                                        </p:tav>
                                      </p:tavLst>
                                    </p:anim>
                                    <p:anim calcmode="lin" valueType="num">
                                      <p:cBhvr additive="base">
                                        <p:cTn id="827" dur="2000"/>
                                        <p:tgtEl>
                                          <p:spTgt spid="61"/>
                                        </p:tgtEl>
                                        <p:attrNameLst>
                                          <p:attrName>ppt_y</p:attrName>
                                        </p:attrNameLst>
                                      </p:cBhvr>
                                      <p:tavLst>
                                        <p:tav tm="0">
                                          <p:val>
                                            <p:strVal val="ppt_y"/>
                                          </p:val>
                                        </p:tav>
                                        <p:tav tm="100000">
                                          <p:val>
                                            <p:strVal val="1+ppt_h/2"/>
                                          </p:val>
                                        </p:tav>
                                      </p:tavLst>
                                    </p:anim>
                                    <p:set>
                                      <p:cBhvr>
                                        <p:cTn id="828" dur="1" fill="hold">
                                          <p:stCondLst>
                                            <p:cond delay="1999"/>
                                          </p:stCondLst>
                                        </p:cTn>
                                        <p:tgtEl>
                                          <p:spTgt spid="61"/>
                                        </p:tgtEl>
                                        <p:attrNameLst>
                                          <p:attrName>style.visibility</p:attrName>
                                        </p:attrNameLst>
                                      </p:cBhvr>
                                      <p:to>
                                        <p:strVal val="hidden"/>
                                      </p:to>
                                    </p:set>
                                  </p:childTnLst>
                                </p:cTn>
                              </p:par>
                              <p:par>
                                <p:cTn id="829" presetID="2" presetClass="exit" presetSubtype="4" fill="hold" grpId="3" nodeType="withEffect">
                                  <p:stCondLst>
                                    <p:cond delay="0"/>
                                  </p:stCondLst>
                                  <p:childTnLst>
                                    <p:anim calcmode="lin" valueType="num">
                                      <p:cBhvr additive="base">
                                        <p:cTn id="830" dur="2000"/>
                                        <p:tgtEl>
                                          <p:spTgt spid="62"/>
                                        </p:tgtEl>
                                        <p:attrNameLst>
                                          <p:attrName>ppt_x</p:attrName>
                                        </p:attrNameLst>
                                      </p:cBhvr>
                                      <p:tavLst>
                                        <p:tav tm="0">
                                          <p:val>
                                            <p:strVal val="ppt_x"/>
                                          </p:val>
                                        </p:tav>
                                        <p:tav tm="100000">
                                          <p:val>
                                            <p:strVal val="ppt_x"/>
                                          </p:val>
                                        </p:tav>
                                      </p:tavLst>
                                    </p:anim>
                                    <p:anim calcmode="lin" valueType="num">
                                      <p:cBhvr additive="base">
                                        <p:cTn id="831" dur="2000"/>
                                        <p:tgtEl>
                                          <p:spTgt spid="62"/>
                                        </p:tgtEl>
                                        <p:attrNameLst>
                                          <p:attrName>ppt_y</p:attrName>
                                        </p:attrNameLst>
                                      </p:cBhvr>
                                      <p:tavLst>
                                        <p:tav tm="0">
                                          <p:val>
                                            <p:strVal val="ppt_y"/>
                                          </p:val>
                                        </p:tav>
                                        <p:tav tm="100000">
                                          <p:val>
                                            <p:strVal val="1+ppt_h/2"/>
                                          </p:val>
                                        </p:tav>
                                      </p:tavLst>
                                    </p:anim>
                                    <p:set>
                                      <p:cBhvr>
                                        <p:cTn id="832" dur="1" fill="hold">
                                          <p:stCondLst>
                                            <p:cond delay="1999"/>
                                          </p:stCondLst>
                                        </p:cTn>
                                        <p:tgtEl>
                                          <p:spTgt spid="62"/>
                                        </p:tgtEl>
                                        <p:attrNameLst>
                                          <p:attrName>style.visibility</p:attrName>
                                        </p:attrNameLst>
                                      </p:cBhvr>
                                      <p:to>
                                        <p:strVal val="hidden"/>
                                      </p:to>
                                    </p:set>
                                  </p:childTnLst>
                                </p:cTn>
                              </p:par>
                              <p:par>
                                <p:cTn id="833" presetID="2" presetClass="exit" presetSubtype="4" fill="hold" grpId="3" nodeType="withEffect">
                                  <p:stCondLst>
                                    <p:cond delay="0"/>
                                  </p:stCondLst>
                                  <p:childTnLst>
                                    <p:anim calcmode="lin" valueType="num">
                                      <p:cBhvr additive="base">
                                        <p:cTn id="834" dur="2000"/>
                                        <p:tgtEl>
                                          <p:spTgt spid="63"/>
                                        </p:tgtEl>
                                        <p:attrNameLst>
                                          <p:attrName>ppt_x</p:attrName>
                                        </p:attrNameLst>
                                      </p:cBhvr>
                                      <p:tavLst>
                                        <p:tav tm="0">
                                          <p:val>
                                            <p:strVal val="ppt_x"/>
                                          </p:val>
                                        </p:tav>
                                        <p:tav tm="100000">
                                          <p:val>
                                            <p:strVal val="ppt_x"/>
                                          </p:val>
                                        </p:tav>
                                      </p:tavLst>
                                    </p:anim>
                                    <p:anim calcmode="lin" valueType="num">
                                      <p:cBhvr additive="base">
                                        <p:cTn id="835" dur="2000"/>
                                        <p:tgtEl>
                                          <p:spTgt spid="63"/>
                                        </p:tgtEl>
                                        <p:attrNameLst>
                                          <p:attrName>ppt_y</p:attrName>
                                        </p:attrNameLst>
                                      </p:cBhvr>
                                      <p:tavLst>
                                        <p:tav tm="0">
                                          <p:val>
                                            <p:strVal val="ppt_y"/>
                                          </p:val>
                                        </p:tav>
                                        <p:tav tm="100000">
                                          <p:val>
                                            <p:strVal val="1+ppt_h/2"/>
                                          </p:val>
                                        </p:tav>
                                      </p:tavLst>
                                    </p:anim>
                                    <p:set>
                                      <p:cBhvr>
                                        <p:cTn id="836" dur="1" fill="hold">
                                          <p:stCondLst>
                                            <p:cond delay="1999"/>
                                          </p:stCondLst>
                                        </p:cTn>
                                        <p:tgtEl>
                                          <p:spTgt spid="63"/>
                                        </p:tgtEl>
                                        <p:attrNameLst>
                                          <p:attrName>style.visibility</p:attrName>
                                        </p:attrNameLst>
                                      </p:cBhvr>
                                      <p:to>
                                        <p:strVal val="hidden"/>
                                      </p:to>
                                    </p:set>
                                  </p:childTnLst>
                                </p:cTn>
                              </p:par>
                              <p:par>
                                <p:cTn id="837" presetID="2" presetClass="exit" presetSubtype="4" fill="hold" grpId="3" nodeType="withEffect">
                                  <p:stCondLst>
                                    <p:cond delay="0"/>
                                  </p:stCondLst>
                                  <p:childTnLst>
                                    <p:anim calcmode="lin" valueType="num">
                                      <p:cBhvr additive="base">
                                        <p:cTn id="838" dur="2000"/>
                                        <p:tgtEl>
                                          <p:spTgt spid="64"/>
                                        </p:tgtEl>
                                        <p:attrNameLst>
                                          <p:attrName>ppt_x</p:attrName>
                                        </p:attrNameLst>
                                      </p:cBhvr>
                                      <p:tavLst>
                                        <p:tav tm="0">
                                          <p:val>
                                            <p:strVal val="ppt_x"/>
                                          </p:val>
                                        </p:tav>
                                        <p:tav tm="100000">
                                          <p:val>
                                            <p:strVal val="ppt_x"/>
                                          </p:val>
                                        </p:tav>
                                      </p:tavLst>
                                    </p:anim>
                                    <p:anim calcmode="lin" valueType="num">
                                      <p:cBhvr additive="base">
                                        <p:cTn id="839" dur="2000"/>
                                        <p:tgtEl>
                                          <p:spTgt spid="64"/>
                                        </p:tgtEl>
                                        <p:attrNameLst>
                                          <p:attrName>ppt_y</p:attrName>
                                        </p:attrNameLst>
                                      </p:cBhvr>
                                      <p:tavLst>
                                        <p:tav tm="0">
                                          <p:val>
                                            <p:strVal val="ppt_y"/>
                                          </p:val>
                                        </p:tav>
                                        <p:tav tm="100000">
                                          <p:val>
                                            <p:strVal val="1+ppt_h/2"/>
                                          </p:val>
                                        </p:tav>
                                      </p:tavLst>
                                    </p:anim>
                                    <p:set>
                                      <p:cBhvr>
                                        <p:cTn id="840" dur="1" fill="hold">
                                          <p:stCondLst>
                                            <p:cond delay="1999"/>
                                          </p:stCondLst>
                                        </p:cTn>
                                        <p:tgtEl>
                                          <p:spTgt spid="64"/>
                                        </p:tgtEl>
                                        <p:attrNameLst>
                                          <p:attrName>style.visibility</p:attrName>
                                        </p:attrNameLst>
                                      </p:cBhvr>
                                      <p:to>
                                        <p:strVal val="hidden"/>
                                      </p:to>
                                    </p:set>
                                  </p:childTnLst>
                                </p:cTn>
                              </p:par>
                              <p:par>
                                <p:cTn id="841" presetID="2" presetClass="exit" presetSubtype="4" fill="hold" grpId="3" nodeType="withEffect">
                                  <p:stCondLst>
                                    <p:cond delay="0"/>
                                  </p:stCondLst>
                                  <p:childTnLst>
                                    <p:anim calcmode="lin" valueType="num">
                                      <p:cBhvr additive="base">
                                        <p:cTn id="842" dur="2000"/>
                                        <p:tgtEl>
                                          <p:spTgt spid="65"/>
                                        </p:tgtEl>
                                        <p:attrNameLst>
                                          <p:attrName>ppt_x</p:attrName>
                                        </p:attrNameLst>
                                      </p:cBhvr>
                                      <p:tavLst>
                                        <p:tav tm="0">
                                          <p:val>
                                            <p:strVal val="ppt_x"/>
                                          </p:val>
                                        </p:tav>
                                        <p:tav tm="100000">
                                          <p:val>
                                            <p:strVal val="ppt_x"/>
                                          </p:val>
                                        </p:tav>
                                      </p:tavLst>
                                    </p:anim>
                                    <p:anim calcmode="lin" valueType="num">
                                      <p:cBhvr additive="base">
                                        <p:cTn id="843" dur="2000"/>
                                        <p:tgtEl>
                                          <p:spTgt spid="65"/>
                                        </p:tgtEl>
                                        <p:attrNameLst>
                                          <p:attrName>ppt_y</p:attrName>
                                        </p:attrNameLst>
                                      </p:cBhvr>
                                      <p:tavLst>
                                        <p:tav tm="0">
                                          <p:val>
                                            <p:strVal val="ppt_y"/>
                                          </p:val>
                                        </p:tav>
                                        <p:tav tm="100000">
                                          <p:val>
                                            <p:strVal val="1+ppt_h/2"/>
                                          </p:val>
                                        </p:tav>
                                      </p:tavLst>
                                    </p:anim>
                                    <p:set>
                                      <p:cBhvr>
                                        <p:cTn id="844" dur="1" fill="hold">
                                          <p:stCondLst>
                                            <p:cond delay="1999"/>
                                          </p:stCondLst>
                                        </p:cTn>
                                        <p:tgtEl>
                                          <p:spTgt spid="65"/>
                                        </p:tgtEl>
                                        <p:attrNameLst>
                                          <p:attrName>style.visibility</p:attrName>
                                        </p:attrNameLst>
                                      </p:cBhvr>
                                      <p:to>
                                        <p:strVal val="hidden"/>
                                      </p:to>
                                    </p:set>
                                  </p:childTnLst>
                                </p:cTn>
                              </p:par>
                              <p:par>
                                <p:cTn id="845" presetID="2" presetClass="exit" presetSubtype="4" fill="hold" grpId="3" nodeType="withEffect">
                                  <p:stCondLst>
                                    <p:cond delay="0"/>
                                  </p:stCondLst>
                                  <p:childTnLst>
                                    <p:anim calcmode="lin" valueType="num">
                                      <p:cBhvr additive="base">
                                        <p:cTn id="846" dur="2000"/>
                                        <p:tgtEl>
                                          <p:spTgt spid="66"/>
                                        </p:tgtEl>
                                        <p:attrNameLst>
                                          <p:attrName>ppt_x</p:attrName>
                                        </p:attrNameLst>
                                      </p:cBhvr>
                                      <p:tavLst>
                                        <p:tav tm="0">
                                          <p:val>
                                            <p:strVal val="ppt_x"/>
                                          </p:val>
                                        </p:tav>
                                        <p:tav tm="100000">
                                          <p:val>
                                            <p:strVal val="ppt_x"/>
                                          </p:val>
                                        </p:tav>
                                      </p:tavLst>
                                    </p:anim>
                                    <p:anim calcmode="lin" valueType="num">
                                      <p:cBhvr additive="base">
                                        <p:cTn id="847" dur="2000"/>
                                        <p:tgtEl>
                                          <p:spTgt spid="66"/>
                                        </p:tgtEl>
                                        <p:attrNameLst>
                                          <p:attrName>ppt_y</p:attrName>
                                        </p:attrNameLst>
                                      </p:cBhvr>
                                      <p:tavLst>
                                        <p:tav tm="0">
                                          <p:val>
                                            <p:strVal val="ppt_y"/>
                                          </p:val>
                                        </p:tav>
                                        <p:tav tm="100000">
                                          <p:val>
                                            <p:strVal val="1+ppt_h/2"/>
                                          </p:val>
                                        </p:tav>
                                      </p:tavLst>
                                    </p:anim>
                                    <p:set>
                                      <p:cBhvr>
                                        <p:cTn id="848" dur="1" fill="hold">
                                          <p:stCondLst>
                                            <p:cond delay="1999"/>
                                          </p:stCondLst>
                                        </p:cTn>
                                        <p:tgtEl>
                                          <p:spTgt spid="66"/>
                                        </p:tgtEl>
                                        <p:attrNameLst>
                                          <p:attrName>style.visibility</p:attrName>
                                        </p:attrNameLst>
                                      </p:cBhvr>
                                      <p:to>
                                        <p:strVal val="hidden"/>
                                      </p:to>
                                    </p:set>
                                  </p:childTnLst>
                                </p:cTn>
                              </p:par>
                              <p:par>
                                <p:cTn id="849" presetID="2" presetClass="exit" presetSubtype="4" fill="hold" grpId="3" nodeType="withEffect">
                                  <p:stCondLst>
                                    <p:cond delay="0"/>
                                  </p:stCondLst>
                                  <p:childTnLst>
                                    <p:anim calcmode="lin" valueType="num">
                                      <p:cBhvr additive="base">
                                        <p:cTn id="850" dur="2000"/>
                                        <p:tgtEl>
                                          <p:spTgt spid="67"/>
                                        </p:tgtEl>
                                        <p:attrNameLst>
                                          <p:attrName>ppt_x</p:attrName>
                                        </p:attrNameLst>
                                      </p:cBhvr>
                                      <p:tavLst>
                                        <p:tav tm="0">
                                          <p:val>
                                            <p:strVal val="ppt_x"/>
                                          </p:val>
                                        </p:tav>
                                        <p:tav tm="100000">
                                          <p:val>
                                            <p:strVal val="ppt_x"/>
                                          </p:val>
                                        </p:tav>
                                      </p:tavLst>
                                    </p:anim>
                                    <p:anim calcmode="lin" valueType="num">
                                      <p:cBhvr additive="base">
                                        <p:cTn id="851" dur="2000"/>
                                        <p:tgtEl>
                                          <p:spTgt spid="67"/>
                                        </p:tgtEl>
                                        <p:attrNameLst>
                                          <p:attrName>ppt_y</p:attrName>
                                        </p:attrNameLst>
                                      </p:cBhvr>
                                      <p:tavLst>
                                        <p:tav tm="0">
                                          <p:val>
                                            <p:strVal val="ppt_y"/>
                                          </p:val>
                                        </p:tav>
                                        <p:tav tm="100000">
                                          <p:val>
                                            <p:strVal val="1+ppt_h/2"/>
                                          </p:val>
                                        </p:tav>
                                      </p:tavLst>
                                    </p:anim>
                                    <p:set>
                                      <p:cBhvr>
                                        <p:cTn id="852" dur="1" fill="hold">
                                          <p:stCondLst>
                                            <p:cond delay="1999"/>
                                          </p:stCondLst>
                                        </p:cTn>
                                        <p:tgtEl>
                                          <p:spTgt spid="67"/>
                                        </p:tgtEl>
                                        <p:attrNameLst>
                                          <p:attrName>style.visibility</p:attrName>
                                        </p:attrNameLst>
                                      </p:cBhvr>
                                      <p:to>
                                        <p:strVal val="hidden"/>
                                      </p:to>
                                    </p:set>
                                  </p:childTnLst>
                                </p:cTn>
                              </p:par>
                              <p:par>
                                <p:cTn id="853" presetID="19" presetClass="exit" presetSubtype="10" fill="hold" grpId="4" nodeType="withEffect">
                                  <p:stCondLst>
                                    <p:cond delay="0"/>
                                  </p:stCondLst>
                                  <p:childTnLst>
                                    <p:anim calcmode="lin" valueType="num">
                                      <p:cBhvr>
                                        <p:cTn id="854" dur="2000"/>
                                        <p:tgtEl>
                                          <p:spTgt spid="3"/>
                                        </p:tgtEl>
                                        <p:attrNameLst>
                                          <p:attrName>ppt_h</p:attrName>
                                        </p:attrNameLst>
                                      </p:cBhvr>
                                      <p:tavLst>
                                        <p:tav tm="0">
                                          <p:val>
                                            <p:strVal val="ppt_h"/>
                                          </p:val>
                                        </p:tav>
                                        <p:tav tm="100000">
                                          <p:val>
                                            <p:strVal val="ppt_h"/>
                                          </p:val>
                                        </p:tav>
                                      </p:tavLst>
                                    </p:anim>
                                    <p:anim calcmode="lin" valueType="num">
                                      <p:cBhvr>
                                        <p:cTn id="855" dur="2000"/>
                                        <p:tgtEl>
                                          <p:spTgt spid="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856" dur="1" fill="hold">
                                          <p:stCondLst>
                                            <p:cond delay="1999"/>
                                          </p:stCondLst>
                                        </p:cTn>
                                        <p:tgtEl>
                                          <p:spTgt spid="3"/>
                                        </p:tgtEl>
                                        <p:attrNameLst>
                                          <p:attrName>style.visibility</p:attrName>
                                        </p:attrNameLst>
                                      </p:cBhvr>
                                      <p:to>
                                        <p:strVal val="hidden"/>
                                      </p:to>
                                    </p:set>
                                  </p:childTnLst>
                                </p:cTn>
                              </p:par>
                              <p:par>
                                <p:cTn id="857" presetID="19" presetClass="exit" presetSubtype="10" fill="hold" grpId="4" nodeType="withEffect">
                                  <p:stCondLst>
                                    <p:cond delay="0"/>
                                  </p:stCondLst>
                                  <p:childTnLst>
                                    <p:anim calcmode="lin" valueType="num">
                                      <p:cBhvr>
                                        <p:cTn id="858" dur="2000"/>
                                        <p:tgtEl>
                                          <p:spTgt spid="4"/>
                                        </p:tgtEl>
                                        <p:attrNameLst>
                                          <p:attrName>ppt_h</p:attrName>
                                        </p:attrNameLst>
                                      </p:cBhvr>
                                      <p:tavLst>
                                        <p:tav tm="0">
                                          <p:val>
                                            <p:strVal val="ppt_h"/>
                                          </p:val>
                                        </p:tav>
                                        <p:tav tm="100000">
                                          <p:val>
                                            <p:strVal val="ppt_h"/>
                                          </p:val>
                                        </p:tav>
                                      </p:tavLst>
                                    </p:anim>
                                    <p:anim calcmode="lin" valueType="num">
                                      <p:cBhvr>
                                        <p:cTn id="859" dur="2000"/>
                                        <p:tgtEl>
                                          <p:spTgt spid="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860" dur="1" fill="hold">
                                          <p:stCondLst>
                                            <p:cond delay="1999"/>
                                          </p:stCondLst>
                                        </p:cTn>
                                        <p:tgtEl>
                                          <p:spTgt spid="4"/>
                                        </p:tgtEl>
                                        <p:attrNameLst>
                                          <p:attrName>style.visibility</p:attrName>
                                        </p:attrNameLst>
                                      </p:cBhvr>
                                      <p:to>
                                        <p:strVal val="hidden"/>
                                      </p:to>
                                    </p:set>
                                  </p:childTnLst>
                                </p:cTn>
                              </p:par>
                              <p:par>
                                <p:cTn id="861" presetID="19" presetClass="exit" presetSubtype="10" fill="hold" grpId="4" nodeType="withEffect">
                                  <p:stCondLst>
                                    <p:cond delay="0"/>
                                  </p:stCondLst>
                                  <p:childTnLst>
                                    <p:anim calcmode="lin" valueType="num">
                                      <p:cBhvr>
                                        <p:cTn id="862" dur="2000"/>
                                        <p:tgtEl>
                                          <p:spTgt spid="5"/>
                                        </p:tgtEl>
                                        <p:attrNameLst>
                                          <p:attrName>ppt_h</p:attrName>
                                        </p:attrNameLst>
                                      </p:cBhvr>
                                      <p:tavLst>
                                        <p:tav tm="0">
                                          <p:val>
                                            <p:strVal val="ppt_h"/>
                                          </p:val>
                                        </p:tav>
                                        <p:tav tm="100000">
                                          <p:val>
                                            <p:strVal val="ppt_h"/>
                                          </p:val>
                                        </p:tav>
                                      </p:tavLst>
                                    </p:anim>
                                    <p:anim calcmode="lin" valueType="num">
                                      <p:cBhvr>
                                        <p:cTn id="863" dur="2000"/>
                                        <p:tgtEl>
                                          <p:spTgt spid="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864" dur="1" fill="hold">
                                          <p:stCondLst>
                                            <p:cond delay="1999"/>
                                          </p:stCondLst>
                                        </p:cTn>
                                        <p:tgtEl>
                                          <p:spTgt spid="5"/>
                                        </p:tgtEl>
                                        <p:attrNameLst>
                                          <p:attrName>style.visibility</p:attrName>
                                        </p:attrNameLst>
                                      </p:cBhvr>
                                      <p:to>
                                        <p:strVal val="hidden"/>
                                      </p:to>
                                    </p:set>
                                  </p:childTnLst>
                                </p:cTn>
                              </p:par>
                              <p:par>
                                <p:cTn id="865" presetID="19" presetClass="exit" presetSubtype="10" fill="hold" grpId="4" nodeType="withEffect">
                                  <p:stCondLst>
                                    <p:cond delay="0"/>
                                  </p:stCondLst>
                                  <p:childTnLst>
                                    <p:anim calcmode="lin" valueType="num">
                                      <p:cBhvr>
                                        <p:cTn id="866" dur="2000"/>
                                        <p:tgtEl>
                                          <p:spTgt spid="6"/>
                                        </p:tgtEl>
                                        <p:attrNameLst>
                                          <p:attrName>ppt_h</p:attrName>
                                        </p:attrNameLst>
                                      </p:cBhvr>
                                      <p:tavLst>
                                        <p:tav tm="0">
                                          <p:val>
                                            <p:strVal val="ppt_h"/>
                                          </p:val>
                                        </p:tav>
                                        <p:tav tm="100000">
                                          <p:val>
                                            <p:strVal val="ppt_h"/>
                                          </p:val>
                                        </p:tav>
                                      </p:tavLst>
                                    </p:anim>
                                    <p:anim calcmode="lin" valueType="num">
                                      <p:cBhvr>
                                        <p:cTn id="867" dur="2000"/>
                                        <p:tgtEl>
                                          <p:spTgt spid="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868" dur="1" fill="hold">
                                          <p:stCondLst>
                                            <p:cond delay="1999"/>
                                          </p:stCondLst>
                                        </p:cTn>
                                        <p:tgtEl>
                                          <p:spTgt spid="6"/>
                                        </p:tgtEl>
                                        <p:attrNameLst>
                                          <p:attrName>style.visibility</p:attrName>
                                        </p:attrNameLst>
                                      </p:cBhvr>
                                      <p:to>
                                        <p:strVal val="hidden"/>
                                      </p:to>
                                    </p:set>
                                  </p:childTnLst>
                                </p:cTn>
                              </p:par>
                              <p:par>
                                <p:cTn id="869" presetID="19" presetClass="exit" presetSubtype="10" fill="hold" grpId="4" nodeType="withEffect">
                                  <p:stCondLst>
                                    <p:cond delay="0"/>
                                  </p:stCondLst>
                                  <p:childTnLst>
                                    <p:anim calcmode="lin" valueType="num">
                                      <p:cBhvr>
                                        <p:cTn id="870" dur="2000"/>
                                        <p:tgtEl>
                                          <p:spTgt spid="7"/>
                                        </p:tgtEl>
                                        <p:attrNameLst>
                                          <p:attrName>ppt_h</p:attrName>
                                        </p:attrNameLst>
                                      </p:cBhvr>
                                      <p:tavLst>
                                        <p:tav tm="0">
                                          <p:val>
                                            <p:strVal val="ppt_h"/>
                                          </p:val>
                                        </p:tav>
                                        <p:tav tm="100000">
                                          <p:val>
                                            <p:strVal val="ppt_h"/>
                                          </p:val>
                                        </p:tav>
                                      </p:tavLst>
                                    </p:anim>
                                    <p:anim calcmode="lin" valueType="num">
                                      <p:cBhvr>
                                        <p:cTn id="871" dur="2000"/>
                                        <p:tgtEl>
                                          <p:spTgt spid="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872" dur="1" fill="hold">
                                          <p:stCondLst>
                                            <p:cond delay="1999"/>
                                          </p:stCondLst>
                                        </p:cTn>
                                        <p:tgtEl>
                                          <p:spTgt spid="7"/>
                                        </p:tgtEl>
                                        <p:attrNameLst>
                                          <p:attrName>style.visibility</p:attrName>
                                        </p:attrNameLst>
                                      </p:cBhvr>
                                      <p:to>
                                        <p:strVal val="hidden"/>
                                      </p:to>
                                    </p:set>
                                  </p:childTnLst>
                                </p:cTn>
                              </p:par>
                              <p:par>
                                <p:cTn id="873" presetID="19" presetClass="exit" presetSubtype="10" fill="hold" grpId="4" nodeType="withEffect">
                                  <p:stCondLst>
                                    <p:cond delay="0"/>
                                  </p:stCondLst>
                                  <p:childTnLst>
                                    <p:anim calcmode="lin" valueType="num">
                                      <p:cBhvr>
                                        <p:cTn id="874" dur="2000"/>
                                        <p:tgtEl>
                                          <p:spTgt spid="8"/>
                                        </p:tgtEl>
                                        <p:attrNameLst>
                                          <p:attrName>ppt_h</p:attrName>
                                        </p:attrNameLst>
                                      </p:cBhvr>
                                      <p:tavLst>
                                        <p:tav tm="0">
                                          <p:val>
                                            <p:strVal val="ppt_h"/>
                                          </p:val>
                                        </p:tav>
                                        <p:tav tm="100000">
                                          <p:val>
                                            <p:strVal val="ppt_h"/>
                                          </p:val>
                                        </p:tav>
                                      </p:tavLst>
                                    </p:anim>
                                    <p:anim calcmode="lin" valueType="num">
                                      <p:cBhvr>
                                        <p:cTn id="875" dur="2000"/>
                                        <p:tgtEl>
                                          <p:spTgt spid="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876" dur="1" fill="hold">
                                          <p:stCondLst>
                                            <p:cond delay="1999"/>
                                          </p:stCondLst>
                                        </p:cTn>
                                        <p:tgtEl>
                                          <p:spTgt spid="8"/>
                                        </p:tgtEl>
                                        <p:attrNameLst>
                                          <p:attrName>style.visibility</p:attrName>
                                        </p:attrNameLst>
                                      </p:cBhvr>
                                      <p:to>
                                        <p:strVal val="hidden"/>
                                      </p:to>
                                    </p:set>
                                  </p:childTnLst>
                                </p:cTn>
                              </p:par>
                              <p:par>
                                <p:cTn id="877" presetID="19" presetClass="exit" presetSubtype="10" fill="hold" grpId="4" nodeType="withEffect">
                                  <p:stCondLst>
                                    <p:cond delay="0"/>
                                  </p:stCondLst>
                                  <p:childTnLst>
                                    <p:anim calcmode="lin" valueType="num">
                                      <p:cBhvr>
                                        <p:cTn id="878" dur="2000"/>
                                        <p:tgtEl>
                                          <p:spTgt spid="9"/>
                                        </p:tgtEl>
                                        <p:attrNameLst>
                                          <p:attrName>ppt_h</p:attrName>
                                        </p:attrNameLst>
                                      </p:cBhvr>
                                      <p:tavLst>
                                        <p:tav tm="0">
                                          <p:val>
                                            <p:strVal val="ppt_h"/>
                                          </p:val>
                                        </p:tav>
                                        <p:tav tm="100000">
                                          <p:val>
                                            <p:strVal val="ppt_h"/>
                                          </p:val>
                                        </p:tav>
                                      </p:tavLst>
                                    </p:anim>
                                    <p:anim calcmode="lin" valueType="num">
                                      <p:cBhvr>
                                        <p:cTn id="879" dur="2000"/>
                                        <p:tgtEl>
                                          <p:spTgt spid="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880" dur="1" fill="hold">
                                          <p:stCondLst>
                                            <p:cond delay="1999"/>
                                          </p:stCondLst>
                                        </p:cTn>
                                        <p:tgtEl>
                                          <p:spTgt spid="9"/>
                                        </p:tgtEl>
                                        <p:attrNameLst>
                                          <p:attrName>style.visibility</p:attrName>
                                        </p:attrNameLst>
                                      </p:cBhvr>
                                      <p:to>
                                        <p:strVal val="hidden"/>
                                      </p:to>
                                    </p:set>
                                  </p:childTnLst>
                                </p:cTn>
                              </p:par>
                              <p:par>
                                <p:cTn id="881" presetID="19" presetClass="exit" presetSubtype="10" fill="hold" grpId="4" nodeType="withEffect">
                                  <p:stCondLst>
                                    <p:cond delay="0"/>
                                  </p:stCondLst>
                                  <p:childTnLst>
                                    <p:anim calcmode="lin" valueType="num">
                                      <p:cBhvr>
                                        <p:cTn id="882" dur="2000"/>
                                        <p:tgtEl>
                                          <p:spTgt spid="10"/>
                                        </p:tgtEl>
                                        <p:attrNameLst>
                                          <p:attrName>ppt_h</p:attrName>
                                        </p:attrNameLst>
                                      </p:cBhvr>
                                      <p:tavLst>
                                        <p:tav tm="0">
                                          <p:val>
                                            <p:strVal val="ppt_h"/>
                                          </p:val>
                                        </p:tav>
                                        <p:tav tm="100000">
                                          <p:val>
                                            <p:strVal val="ppt_h"/>
                                          </p:val>
                                        </p:tav>
                                      </p:tavLst>
                                    </p:anim>
                                    <p:anim calcmode="lin" valueType="num">
                                      <p:cBhvr>
                                        <p:cTn id="883" dur="2000"/>
                                        <p:tgtEl>
                                          <p:spTgt spid="1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884" dur="1" fill="hold">
                                          <p:stCondLst>
                                            <p:cond delay="1999"/>
                                          </p:stCondLst>
                                        </p:cTn>
                                        <p:tgtEl>
                                          <p:spTgt spid="10"/>
                                        </p:tgtEl>
                                        <p:attrNameLst>
                                          <p:attrName>style.visibility</p:attrName>
                                        </p:attrNameLst>
                                      </p:cBhvr>
                                      <p:to>
                                        <p:strVal val="hidden"/>
                                      </p:to>
                                    </p:set>
                                  </p:childTnLst>
                                </p:cTn>
                              </p:par>
                              <p:par>
                                <p:cTn id="885" presetID="19" presetClass="exit" presetSubtype="10" fill="hold" grpId="4" nodeType="withEffect">
                                  <p:stCondLst>
                                    <p:cond delay="0"/>
                                  </p:stCondLst>
                                  <p:childTnLst>
                                    <p:anim calcmode="lin" valueType="num">
                                      <p:cBhvr>
                                        <p:cTn id="886" dur="2000"/>
                                        <p:tgtEl>
                                          <p:spTgt spid="11"/>
                                        </p:tgtEl>
                                        <p:attrNameLst>
                                          <p:attrName>ppt_h</p:attrName>
                                        </p:attrNameLst>
                                      </p:cBhvr>
                                      <p:tavLst>
                                        <p:tav tm="0">
                                          <p:val>
                                            <p:strVal val="ppt_h"/>
                                          </p:val>
                                        </p:tav>
                                        <p:tav tm="100000">
                                          <p:val>
                                            <p:strVal val="ppt_h"/>
                                          </p:val>
                                        </p:tav>
                                      </p:tavLst>
                                    </p:anim>
                                    <p:anim calcmode="lin" valueType="num">
                                      <p:cBhvr>
                                        <p:cTn id="887" dur="2000"/>
                                        <p:tgtEl>
                                          <p:spTgt spid="11"/>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888" dur="1" fill="hold">
                                          <p:stCondLst>
                                            <p:cond delay="1999"/>
                                          </p:stCondLst>
                                        </p:cTn>
                                        <p:tgtEl>
                                          <p:spTgt spid="11"/>
                                        </p:tgtEl>
                                        <p:attrNameLst>
                                          <p:attrName>style.visibility</p:attrName>
                                        </p:attrNameLst>
                                      </p:cBhvr>
                                      <p:to>
                                        <p:strVal val="hidden"/>
                                      </p:to>
                                    </p:set>
                                  </p:childTnLst>
                                </p:cTn>
                              </p:par>
                              <p:par>
                                <p:cTn id="889" presetID="19" presetClass="exit" presetSubtype="10" fill="hold" grpId="4" nodeType="withEffect">
                                  <p:stCondLst>
                                    <p:cond delay="0"/>
                                  </p:stCondLst>
                                  <p:childTnLst>
                                    <p:anim calcmode="lin" valueType="num">
                                      <p:cBhvr>
                                        <p:cTn id="890" dur="2000"/>
                                        <p:tgtEl>
                                          <p:spTgt spid="12"/>
                                        </p:tgtEl>
                                        <p:attrNameLst>
                                          <p:attrName>ppt_h</p:attrName>
                                        </p:attrNameLst>
                                      </p:cBhvr>
                                      <p:tavLst>
                                        <p:tav tm="0">
                                          <p:val>
                                            <p:strVal val="ppt_h"/>
                                          </p:val>
                                        </p:tav>
                                        <p:tav tm="100000">
                                          <p:val>
                                            <p:strVal val="ppt_h"/>
                                          </p:val>
                                        </p:tav>
                                      </p:tavLst>
                                    </p:anim>
                                    <p:anim calcmode="lin" valueType="num">
                                      <p:cBhvr>
                                        <p:cTn id="891" dur="2000"/>
                                        <p:tgtEl>
                                          <p:spTgt spid="12"/>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892" dur="1" fill="hold">
                                          <p:stCondLst>
                                            <p:cond delay="1999"/>
                                          </p:stCondLst>
                                        </p:cTn>
                                        <p:tgtEl>
                                          <p:spTgt spid="12"/>
                                        </p:tgtEl>
                                        <p:attrNameLst>
                                          <p:attrName>style.visibility</p:attrName>
                                        </p:attrNameLst>
                                      </p:cBhvr>
                                      <p:to>
                                        <p:strVal val="hidden"/>
                                      </p:to>
                                    </p:set>
                                  </p:childTnLst>
                                </p:cTn>
                              </p:par>
                              <p:par>
                                <p:cTn id="893" presetID="19" presetClass="exit" presetSubtype="10" fill="hold" grpId="4" nodeType="withEffect">
                                  <p:stCondLst>
                                    <p:cond delay="0"/>
                                  </p:stCondLst>
                                  <p:childTnLst>
                                    <p:anim calcmode="lin" valueType="num">
                                      <p:cBhvr>
                                        <p:cTn id="894" dur="2000"/>
                                        <p:tgtEl>
                                          <p:spTgt spid="13"/>
                                        </p:tgtEl>
                                        <p:attrNameLst>
                                          <p:attrName>ppt_h</p:attrName>
                                        </p:attrNameLst>
                                      </p:cBhvr>
                                      <p:tavLst>
                                        <p:tav tm="0">
                                          <p:val>
                                            <p:strVal val="ppt_h"/>
                                          </p:val>
                                        </p:tav>
                                        <p:tav tm="100000">
                                          <p:val>
                                            <p:strVal val="ppt_h"/>
                                          </p:val>
                                        </p:tav>
                                      </p:tavLst>
                                    </p:anim>
                                    <p:anim calcmode="lin" valueType="num">
                                      <p:cBhvr>
                                        <p:cTn id="895" dur="2000"/>
                                        <p:tgtEl>
                                          <p:spTgt spid="1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896" dur="1" fill="hold">
                                          <p:stCondLst>
                                            <p:cond delay="1999"/>
                                          </p:stCondLst>
                                        </p:cTn>
                                        <p:tgtEl>
                                          <p:spTgt spid="13"/>
                                        </p:tgtEl>
                                        <p:attrNameLst>
                                          <p:attrName>style.visibility</p:attrName>
                                        </p:attrNameLst>
                                      </p:cBhvr>
                                      <p:to>
                                        <p:strVal val="hidden"/>
                                      </p:to>
                                    </p:set>
                                  </p:childTnLst>
                                </p:cTn>
                              </p:par>
                              <p:par>
                                <p:cTn id="897" presetID="19" presetClass="exit" presetSubtype="10" fill="hold" grpId="4" nodeType="withEffect">
                                  <p:stCondLst>
                                    <p:cond delay="0"/>
                                  </p:stCondLst>
                                  <p:childTnLst>
                                    <p:anim calcmode="lin" valueType="num">
                                      <p:cBhvr>
                                        <p:cTn id="898" dur="2000"/>
                                        <p:tgtEl>
                                          <p:spTgt spid="14"/>
                                        </p:tgtEl>
                                        <p:attrNameLst>
                                          <p:attrName>ppt_h</p:attrName>
                                        </p:attrNameLst>
                                      </p:cBhvr>
                                      <p:tavLst>
                                        <p:tav tm="0">
                                          <p:val>
                                            <p:strVal val="ppt_h"/>
                                          </p:val>
                                        </p:tav>
                                        <p:tav tm="100000">
                                          <p:val>
                                            <p:strVal val="ppt_h"/>
                                          </p:val>
                                        </p:tav>
                                      </p:tavLst>
                                    </p:anim>
                                    <p:anim calcmode="lin" valueType="num">
                                      <p:cBhvr>
                                        <p:cTn id="899" dur="2000"/>
                                        <p:tgtEl>
                                          <p:spTgt spid="1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900" dur="1" fill="hold">
                                          <p:stCondLst>
                                            <p:cond delay="1999"/>
                                          </p:stCondLst>
                                        </p:cTn>
                                        <p:tgtEl>
                                          <p:spTgt spid="14"/>
                                        </p:tgtEl>
                                        <p:attrNameLst>
                                          <p:attrName>style.visibility</p:attrName>
                                        </p:attrNameLst>
                                      </p:cBhvr>
                                      <p:to>
                                        <p:strVal val="hidden"/>
                                      </p:to>
                                    </p:set>
                                  </p:childTnLst>
                                </p:cTn>
                              </p:par>
                              <p:par>
                                <p:cTn id="901" presetID="19" presetClass="exit" presetSubtype="10" fill="hold" grpId="4" nodeType="withEffect">
                                  <p:stCondLst>
                                    <p:cond delay="0"/>
                                  </p:stCondLst>
                                  <p:childTnLst>
                                    <p:anim calcmode="lin" valueType="num">
                                      <p:cBhvr>
                                        <p:cTn id="902" dur="2000"/>
                                        <p:tgtEl>
                                          <p:spTgt spid="15"/>
                                        </p:tgtEl>
                                        <p:attrNameLst>
                                          <p:attrName>ppt_h</p:attrName>
                                        </p:attrNameLst>
                                      </p:cBhvr>
                                      <p:tavLst>
                                        <p:tav tm="0">
                                          <p:val>
                                            <p:strVal val="ppt_h"/>
                                          </p:val>
                                        </p:tav>
                                        <p:tav tm="100000">
                                          <p:val>
                                            <p:strVal val="ppt_h"/>
                                          </p:val>
                                        </p:tav>
                                      </p:tavLst>
                                    </p:anim>
                                    <p:anim calcmode="lin" valueType="num">
                                      <p:cBhvr>
                                        <p:cTn id="903" dur="2000"/>
                                        <p:tgtEl>
                                          <p:spTgt spid="1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904" dur="1" fill="hold">
                                          <p:stCondLst>
                                            <p:cond delay="1999"/>
                                          </p:stCondLst>
                                        </p:cTn>
                                        <p:tgtEl>
                                          <p:spTgt spid="15"/>
                                        </p:tgtEl>
                                        <p:attrNameLst>
                                          <p:attrName>style.visibility</p:attrName>
                                        </p:attrNameLst>
                                      </p:cBhvr>
                                      <p:to>
                                        <p:strVal val="hidden"/>
                                      </p:to>
                                    </p:set>
                                  </p:childTnLst>
                                </p:cTn>
                              </p:par>
                              <p:par>
                                <p:cTn id="905" presetID="19" presetClass="exit" presetSubtype="10" fill="hold" grpId="4" nodeType="withEffect">
                                  <p:stCondLst>
                                    <p:cond delay="0"/>
                                  </p:stCondLst>
                                  <p:childTnLst>
                                    <p:anim calcmode="lin" valueType="num">
                                      <p:cBhvr>
                                        <p:cTn id="906" dur="2000"/>
                                        <p:tgtEl>
                                          <p:spTgt spid="16"/>
                                        </p:tgtEl>
                                        <p:attrNameLst>
                                          <p:attrName>ppt_h</p:attrName>
                                        </p:attrNameLst>
                                      </p:cBhvr>
                                      <p:tavLst>
                                        <p:tav tm="0">
                                          <p:val>
                                            <p:strVal val="ppt_h"/>
                                          </p:val>
                                        </p:tav>
                                        <p:tav tm="100000">
                                          <p:val>
                                            <p:strVal val="ppt_h"/>
                                          </p:val>
                                        </p:tav>
                                      </p:tavLst>
                                    </p:anim>
                                    <p:anim calcmode="lin" valueType="num">
                                      <p:cBhvr>
                                        <p:cTn id="907" dur="2000"/>
                                        <p:tgtEl>
                                          <p:spTgt spid="1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908" dur="1" fill="hold">
                                          <p:stCondLst>
                                            <p:cond delay="1999"/>
                                          </p:stCondLst>
                                        </p:cTn>
                                        <p:tgtEl>
                                          <p:spTgt spid="16"/>
                                        </p:tgtEl>
                                        <p:attrNameLst>
                                          <p:attrName>style.visibility</p:attrName>
                                        </p:attrNameLst>
                                      </p:cBhvr>
                                      <p:to>
                                        <p:strVal val="hidden"/>
                                      </p:to>
                                    </p:set>
                                  </p:childTnLst>
                                </p:cTn>
                              </p:par>
                              <p:par>
                                <p:cTn id="909" presetID="19" presetClass="exit" presetSubtype="10" fill="hold" grpId="4" nodeType="withEffect">
                                  <p:stCondLst>
                                    <p:cond delay="0"/>
                                  </p:stCondLst>
                                  <p:childTnLst>
                                    <p:anim calcmode="lin" valueType="num">
                                      <p:cBhvr>
                                        <p:cTn id="910" dur="2000"/>
                                        <p:tgtEl>
                                          <p:spTgt spid="17"/>
                                        </p:tgtEl>
                                        <p:attrNameLst>
                                          <p:attrName>ppt_h</p:attrName>
                                        </p:attrNameLst>
                                      </p:cBhvr>
                                      <p:tavLst>
                                        <p:tav tm="0">
                                          <p:val>
                                            <p:strVal val="ppt_h"/>
                                          </p:val>
                                        </p:tav>
                                        <p:tav tm="100000">
                                          <p:val>
                                            <p:strVal val="ppt_h"/>
                                          </p:val>
                                        </p:tav>
                                      </p:tavLst>
                                    </p:anim>
                                    <p:anim calcmode="lin" valueType="num">
                                      <p:cBhvr>
                                        <p:cTn id="911" dur="2000"/>
                                        <p:tgtEl>
                                          <p:spTgt spid="1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912" dur="1" fill="hold">
                                          <p:stCondLst>
                                            <p:cond delay="1999"/>
                                          </p:stCondLst>
                                        </p:cTn>
                                        <p:tgtEl>
                                          <p:spTgt spid="17"/>
                                        </p:tgtEl>
                                        <p:attrNameLst>
                                          <p:attrName>style.visibility</p:attrName>
                                        </p:attrNameLst>
                                      </p:cBhvr>
                                      <p:to>
                                        <p:strVal val="hidden"/>
                                      </p:to>
                                    </p:set>
                                  </p:childTnLst>
                                </p:cTn>
                              </p:par>
                              <p:par>
                                <p:cTn id="913" presetID="19" presetClass="exit" presetSubtype="10" fill="hold" grpId="4" nodeType="withEffect">
                                  <p:stCondLst>
                                    <p:cond delay="0"/>
                                  </p:stCondLst>
                                  <p:childTnLst>
                                    <p:anim calcmode="lin" valueType="num">
                                      <p:cBhvr>
                                        <p:cTn id="914" dur="2000"/>
                                        <p:tgtEl>
                                          <p:spTgt spid="18"/>
                                        </p:tgtEl>
                                        <p:attrNameLst>
                                          <p:attrName>ppt_h</p:attrName>
                                        </p:attrNameLst>
                                      </p:cBhvr>
                                      <p:tavLst>
                                        <p:tav tm="0">
                                          <p:val>
                                            <p:strVal val="ppt_h"/>
                                          </p:val>
                                        </p:tav>
                                        <p:tav tm="100000">
                                          <p:val>
                                            <p:strVal val="ppt_h"/>
                                          </p:val>
                                        </p:tav>
                                      </p:tavLst>
                                    </p:anim>
                                    <p:anim calcmode="lin" valueType="num">
                                      <p:cBhvr>
                                        <p:cTn id="915" dur="2000"/>
                                        <p:tgtEl>
                                          <p:spTgt spid="1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916" dur="1" fill="hold">
                                          <p:stCondLst>
                                            <p:cond delay="1999"/>
                                          </p:stCondLst>
                                        </p:cTn>
                                        <p:tgtEl>
                                          <p:spTgt spid="18"/>
                                        </p:tgtEl>
                                        <p:attrNameLst>
                                          <p:attrName>style.visibility</p:attrName>
                                        </p:attrNameLst>
                                      </p:cBhvr>
                                      <p:to>
                                        <p:strVal val="hidden"/>
                                      </p:to>
                                    </p:set>
                                  </p:childTnLst>
                                </p:cTn>
                              </p:par>
                              <p:par>
                                <p:cTn id="917" presetID="19" presetClass="exit" presetSubtype="10" fill="hold" grpId="4" nodeType="withEffect">
                                  <p:stCondLst>
                                    <p:cond delay="0"/>
                                  </p:stCondLst>
                                  <p:childTnLst>
                                    <p:anim calcmode="lin" valueType="num">
                                      <p:cBhvr>
                                        <p:cTn id="918" dur="2000"/>
                                        <p:tgtEl>
                                          <p:spTgt spid="19"/>
                                        </p:tgtEl>
                                        <p:attrNameLst>
                                          <p:attrName>ppt_h</p:attrName>
                                        </p:attrNameLst>
                                      </p:cBhvr>
                                      <p:tavLst>
                                        <p:tav tm="0">
                                          <p:val>
                                            <p:strVal val="ppt_h"/>
                                          </p:val>
                                        </p:tav>
                                        <p:tav tm="100000">
                                          <p:val>
                                            <p:strVal val="ppt_h"/>
                                          </p:val>
                                        </p:tav>
                                      </p:tavLst>
                                    </p:anim>
                                    <p:anim calcmode="lin" valueType="num">
                                      <p:cBhvr>
                                        <p:cTn id="919" dur="2000"/>
                                        <p:tgtEl>
                                          <p:spTgt spid="1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920" dur="1" fill="hold">
                                          <p:stCondLst>
                                            <p:cond delay="1999"/>
                                          </p:stCondLst>
                                        </p:cTn>
                                        <p:tgtEl>
                                          <p:spTgt spid="19"/>
                                        </p:tgtEl>
                                        <p:attrNameLst>
                                          <p:attrName>style.visibility</p:attrName>
                                        </p:attrNameLst>
                                      </p:cBhvr>
                                      <p:to>
                                        <p:strVal val="hidden"/>
                                      </p:to>
                                    </p:set>
                                  </p:childTnLst>
                                </p:cTn>
                              </p:par>
                              <p:par>
                                <p:cTn id="921" presetID="19" presetClass="exit" presetSubtype="10" fill="hold" grpId="4" nodeType="withEffect">
                                  <p:stCondLst>
                                    <p:cond delay="0"/>
                                  </p:stCondLst>
                                  <p:childTnLst>
                                    <p:anim calcmode="lin" valueType="num">
                                      <p:cBhvr>
                                        <p:cTn id="922" dur="2000"/>
                                        <p:tgtEl>
                                          <p:spTgt spid="20"/>
                                        </p:tgtEl>
                                        <p:attrNameLst>
                                          <p:attrName>ppt_h</p:attrName>
                                        </p:attrNameLst>
                                      </p:cBhvr>
                                      <p:tavLst>
                                        <p:tav tm="0">
                                          <p:val>
                                            <p:strVal val="ppt_h"/>
                                          </p:val>
                                        </p:tav>
                                        <p:tav tm="100000">
                                          <p:val>
                                            <p:strVal val="ppt_h"/>
                                          </p:val>
                                        </p:tav>
                                      </p:tavLst>
                                    </p:anim>
                                    <p:anim calcmode="lin" valueType="num">
                                      <p:cBhvr>
                                        <p:cTn id="923" dur="2000"/>
                                        <p:tgtEl>
                                          <p:spTgt spid="2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924" dur="1" fill="hold">
                                          <p:stCondLst>
                                            <p:cond delay="1999"/>
                                          </p:stCondLst>
                                        </p:cTn>
                                        <p:tgtEl>
                                          <p:spTgt spid="20"/>
                                        </p:tgtEl>
                                        <p:attrNameLst>
                                          <p:attrName>style.visibility</p:attrName>
                                        </p:attrNameLst>
                                      </p:cBhvr>
                                      <p:to>
                                        <p:strVal val="hidden"/>
                                      </p:to>
                                    </p:set>
                                  </p:childTnLst>
                                </p:cTn>
                              </p:par>
                              <p:par>
                                <p:cTn id="925" presetID="19" presetClass="exit" presetSubtype="10" fill="hold" grpId="4" nodeType="withEffect">
                                  <p:stCondLst>
                                    <p:cond delay="0"/>
                                  </p:stCondLst>
                                  <p:childTnLst>
                                    <p:anim calcmode="lin" valueType="num">
                                      <p:cBhvr>
                                        <p:cTn id="926" dur="2000"/>
                                        <p:tgtEl>
                                          <p:spTgt spid="21"/>
                                        </p:tgtEl>
                                        <p:attrNameLst>
                                          <p:attrName>ppt_h</p:attrName>
                                        </p:attrNameLst>
                                      </p:cBhvr>
                                      <p:tavLst>
                                        <p:tav tm="0">
                                          <p:val>
                                            <p:strVal val="ppt_h"/>
                                          </p:val>
                                        </p:tav>
                                        <p:tav tm="100000">
                                          <p:val>
                                            <p:strVal val="ppt_h"/>
                                          </p:val>
                                        </p:tav>
                                      </p:tavLst>
                                    </p:anim>
                                    <p:anim calcmode="lin" valueType="num">
                                      <p:cBhvr>
                                        <p:cTn id="927" dur="2000"/>
                                        <p:tgtEl>
                                          <p:spTgt spid="21"/>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928" dur="1" fill="hold">
                                          <p:stCondLst>
                                            <p:cond delay="1999"/>
                                          </p:stCondLst>
                                        </p:cTn>
                                        <p:tgtEl>
                                          <p:spTgt spid="21"/>
                                        </p:tgtEl>
                                        <p:attrNameLst>
                                          <p:attrName>style.visibility</p:attrName>
                                        </p:attrNameLst>
                                      </p:cBhvr>
                                      <p:to>
                                        <p:strVal val="hidden"/>
                                      </p:to>
                                    </p:set>
                                  </p:childTnLst>
                                </p:cTn>
                              </p:par>
                              <p:par>
                                <p:cTn id="929" presetID="19" presetClass="exit" presetSubtype="10" fill="hold" grpId="4" nodeType="withEffect">
                                  <p:stCondLst>
                                    <p:cond delay="0"/>
                                  </p:stCondLst>
                                  <p:childTnLst>
                                    <p:anim calcmode="lin" valueType="num">
                                      <p:cBhvr>
                                        <p:cTn id="930" dur="2000"/>
                                        <p:tgtEl>
                                          <p:spTgt spid="22"/>
                                        </p:tgtEl>
                                        <p:attrNameLst>
                                          <p:attrName>ppt_h</p:attrName>
                                        </p:attrNameLst>
                                      </p:cBhvr>
                                      <p:tavLst>
                                        <p:tav tm="0">
                                          <p:val>
                                            <p:strVal val="ppt_h"/>
                                          </p:val>
                                        </p:tav>
                                        <p:tav tm="100000">
                                          <p:val>
                                            <p:strVal val="ppt_h"/>
                                          </p:val>
                                        </p:tav>
                                      </p:tavLst>
                                    </p:anim>
                                    <p:anim calcmode="lin" valueType="num">
                                      <p:cBhvr>
                                        <p:cTn id="931" dur="2000"/>
                                        <p:tgtEl>
                                          <p:spTgt spid="22"/>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932" dur="1" fill="hold">
                                          <p:stCondLst>
                                            <p:cond delay="1999"/>
                                          </p:stCondLst>
                                        </p:cTn>
                                        <p:tgtEl>
                                          <p:spTgt spid="22"/>
                                        </p:tgtEl>
                                        <p:attrNameLst>
                                          <p:attrName>style.visibility</p:attrName>
                                        </p:attrNameLst>
                                      </p:cBhvr>
                                      <p:to>
                                        <p:strVal val="hidden"/>
                                      </p:to>
                                    </p:set>
                                  </p:childTnLst>
                                </p:cTn>
                              </p:par>
                              <p:par>
                                <p:cTn id="933" presetID="19" presetClass="exit" presetSubtype="10" fill="hold" grpId="4" nodeType="withEffect">
                                  <p:stCondLst>
                                    <p:cond delay="0"/>
                                  </p:stCondLst>
                                  <p:childTnLst>
                                    <p:anim calcmode="lin" valueType="num">
                                      <p:cBhvr>
                                        <p:cTn id="934" dur="2000"/>
                                        <p:tgtEl>
                                          <p:spTgt spid="23"/>
                                        </p:tgtEl>
                                        <p:attrNameLst>
                                          <p:attrName>ppt_h</p:attrName>
                                        </p:attrNameLst>
                                      </p:cBhvr>
                                      <p:tavLst>
                                        <p:tav tm="0">
                                          <p:val>
                                            <p:strVal val="ppt_h"/>
                                          </p:val>
                                        </p:tav>
                                        <p:tav tm="100000">
                                          <p:val>
                                            <p:strVal val="ppt_h"/>
                                          </p:val>
                                        </p:tav>
                                      </p:tavLst>
                                    </p:anim>
                                    <p:anim calcmode="lin" valueType="num">
                                      <p:cBhvr>
                                        <p:cTn id="935" dur="2000"/>
                                        <p:tgtEl>
                                          <p:spTgt spid="2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936" dur="1" fill="hold">
                                          <p:stCondLst>
                                            <p:cond delay="1999"/>
                                          </p:stCondLst>
                                        </p:cTn>
                                        <p:tgtEl>
                                          <p:spTgt spid="23"/>
                                        </p:tgtEl>
                                        <p:attrNameLst>
                                          <p:attrName>style.visibility</p:attrName>
                                        </p:attrNameLst>
                                      </p:cBhvr>
                                      <p:to>
                                        <p:strVal val="hidden"/>
                                      </p:to>
                                    </p:set>
                                  </p:childTnLst>
                                </p:cTn>
                              </p:par>
                              <p:par>
                                <p:cTn id="937" presetID="19" presetClass="exit" presetSubtype="10" fill="hold" grpId="4" nodeType="withEffect">
                                  <p:stCondLst>
                                    <p:cond delay="0"/>
                                  </p:stCondLst>
                                  <p:childTnLst>
                                    <p:anim calcmode="lin" valueType="num">
                                      <p:cBhvr>
                                        <p:cTn id="938" dur="2000"/>
                                        <p:tgtEl>
                                          <p:spTgt spid="24"/>
                                        </p:tgtEl>
                                        <p:attrNameLst>
                                          <p:attrName>ppt_h</p:attrName>
                                        </p:attrNameLst>
                                      </p:cBhvr>
                                      <p:tavLst>
                                        <p:tav tm="0">
                                          <p:val>
                                            <p:strVal val="ppt_h"/>
                                          </p:val>
                                        </p:tav>
                                        <p:tav tm="100000">
                                          <p:val>
                                            <p:strVal val="ppt_h"/>
                                          </p:val>
                                        </p:tav>
                                      </p:tavLst>
                                    </p:anim>
                                    <p:anim calcmode="lin" valueType="num">
                                      <p:cBhvr>
                                        <p:cTn id="939" dur="2000"/>
                                        <p:tgtEl>
                                          <p:spTgt spid="2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940" dur="1" fill="hold">
                                          <p:stCondLst>
                                            <p:cond delay="1999"/>
                                          </p:stCondLst>
                                        </p:cTn>
                                        <p:tgtEl>
                                          <p:spTgt spid="24"/>
                                        </p:tgtEl>
                                        <p:attrNameLst>
                                          <p:attrName>style.visibility</p:attrName>
                                        </p:attrNameLst>
                                      </p:cBhvr>
                                      <p:to>
                                        <p:strVal val="hidden"/>
                                      </p:to>
                                    </p:set>
                                  </p:childTnLst>
                                </p:cTn>
                              </p:par>
                              <p:par>
                                <p:cTn id="941" presetID="19" presetClass="exit" presetSubtype="10" fill="hold" grpId="4" nodeType="withEffect">
                                  <p:stCondLst>
                                    <p:cond delay="0"/>
                                  </p:stCondLst>
                                  <p:childTnLst>
                                    <p:anim calcmode="lin" valueType="num">
                                      <p:cBhvr>
                                        <p:cTn id="942" dur="2000"/>
                                        <p:tgtEl>
                                          <p:spTgt spid="25"/>
                                        </p:tgtEl>
                                        <p:attrNameLst>
                                          <p:attrName>ppt_h</p:attrName>
                                        </p:attrNameLst>
                                      </p:cBhvr>
                                      <p:tavLst>
                                        <p:tav tm="0">
                                          <p:val>
                                            <p:strVal val="ppt_h"/>
                                          </p:val>
                                        </p:tav>
                                        <p:tav tm="100000">
                                          <p:val>
                                            <p:strVal val="ppt_h"/>
                                          </p:val>
                                        </p:tav>
                                      </p:tavLst>
                                    </p:anim>
                                    <p:anim calcmode="lin" valueType="num">
                                      <p:cBhvr>
                                        <p:cTn id="943" dur="2000"/>
                                        <p:tgtEl>
                                          <p:spTgt spid="2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944" dur="1" fill="hold">
                                          <p:stCondLst>
                                            <p:cond delay="1999"/>
                                          </p:stCondLst>
                                        </p:cTn>
                                        <p:tgtEl>
                                          <p:spTgt spid="25"/>
                                        </p:tgtEl>
                                        <p:attrNameLst>
                                          <p:attrName>style.visibility</p:attrName>
                                        </p:attrNameLst>
                                      </p:cBhvr>
                                      <p:to>
                                        <p:strVal val="hidden"/>
                                      </p:to>
                                    </p:set>
                                  </p:childTnLst>
                                </p:cTn>
                              </p:par>
                              <p:par>
                                <p:cTn id="945" presetID="19" presetClass="exit" presetSubtype="10" fill="hold" grpId="4" nodeType="withEffect">
                                  <p:stCondLst>
                                    <p:cond delay="0"/>
                                  </p:stCondLst>
                                  <p:childTnLst>
                                    <p:anim calcmode="lin" valueType="num">
                                      <p:cBhvr>
                                        <p:cTn id="946" dur="2000"/>
                                        <p:tgtEl>
                                          <p:spTgt spid="26"/>
                                        </p:tgtEl>
                                        <p:attrNameLst>
                                          <p:attrName>ppt_h</p:attrName>
                                        </p:attrNameLst>
                                      </p:cBhvr>
                                      <p:tavLst>
                                        <p:tav tm="0">
                                          <p:val>
                                            <p:strVal val="ppt_h"/>
                                          </p:val>
                                        </p:tav>
                                        <p:tav tm="100000">
                                          <p:val>
                                            <p:strVal val="ppt_h"/>
                                          </p:val>
                                        </p:tav>
                                      </p:tavLst>
                                    </p:anim>
                                    <p:anim calcmode="lin" valueType="num">
                                      <p:cBhvr>
                                        <p:cTn id="947" dur="2000"/>
                                        <p:tgtEl>
                                          <p:spTgt spid="2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948" dur="1" fill="hold">
                                          <p:stCondLst>
                                            <p:cond delay="1999"/>
                                          </p:stCondLst>
                                        </p:cTn>
                                        <p:tgtEl>
                                          <p:spTgt spid="26"/>
                                        </p:tgtEl>
                                        <p:attrNameLst>
                                          <p:attrName>style.visibility</p:attrName>
                                        </p:attrNameLst>
                                      </p:cBhvr>
                                      <p:to>
                                        <p:strVal val="hidden"/>
                                      </p:to>
                                    </p:set>
                                  </p:childTnLst>
                                </p:cTn>
                              </p:par>
                              <p:par>
                                <p:cTn id="949" presetID="19" presetClass="exit" presetSubtype="10" fill="hold" grpId="4" nodeType="withEffect">
                                  <p:stCondLst>
                                    <p:cond delay="0"/>
                                  </p:stCondLst>
                                  <p:childTnLst>
                                    <p:anim calcmode="lin" valueType="num">
                                      <p:cBhvr>
                                        <p:cTn id="950" dur="2000"/>
                                        <p:tgtEl>
                                          <p:spTgt spid="27"/>
                                        </p:tgtEl>
                                        <p:attrNameLst>
                                          <p:attrName>ppt_h</p:attrName>
                                        </p:attrNameLst>
                                      </p:cBhvr>
                                      <p:tavLst>
                                        <p:tav tm="0">
                                          <p:val>
                                            <p:strVal val="ppt_h"/>
                                          </p:val>
                                        </p:tav>
                                        <p:tav tm="100000">
                                          <p:val>
                                            <p:strVal val="ppt_h"/>
                                          </p:val>
                                        </p:tav>
                                      </p:tavLst>
                                    </p:anim>
                                    <p:anim calcmode="lin" valueType="num">
                                      <p:cBhvr>
                                        <p:cTn id="951" dur="2000"/>
                                        <p:tgtEl>
                                          <p:spTgt spid="2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952" dur="1" fill="hold">
                                          <p:stCondLst>
                                            <p:cond delay="1999"/>
                                          </p:stCondLst>
                                        </p:cTn>
                                        <p:tgtEl>
                                          <p:spTgt spid="27"/>
                                        </p:tgtEl>
                                        <p:attrNameLst>
                                          <p:attrName>style.visibility</p:attrName>
                                        </p:attrNameLst>
                                      </p:cBhvr>
                                      <p:to>
                                        <p:strVal val="hidden"/>
                                      </p:to>
                                    </p:set>
                                  </p:childTnLst>
                                </p:cTn>
                              </p:par>
                              <p:par>
                                <p:cTn id="953" presetID="19" presetClass="exit" presetSubtype="10" fill="hold" grpId="4" nodeType="withEffect">
                                  <p:stCondLst>
                                    <p:cond delay="0"/>
                                  </p:stCondLst>
                                  <p:childTnLst>
                                    <p:anim calcmode="lin" valueType="num">
                                      <p:cBhvr>
                                        <p:cTn id="954" dur="2000"/>
                                        <p:tgtEl>
                                          <p:spTgt spid="28"/>
                                        </p:tgtEl>
                                        <p:attrNameLst>
                                          <p:attrName>ppt_h</p:attrName>
                                        </p:attrNameLst>
                                      </p:cBhvr>
                                      <p:tavLst>
                                        <p:tav tm="0">
                                          <p:val>
                                            <p:strVal val="ppt_h"/>
                                          </p:val>
                                        </p:tav>
                                        <p:tav tm="100000">
                                          <p:val>
                                            <p:strVal val="ppt_h"/>
                                          </p:val>
                                        </p:tav>
                                      </p:tavLst>
                                    </p:anim>
                                    <p:anim calcmode="lin" valueType="num">
                                      <p:cBhvr>
                                        <p:cTn id="955" dur="2000"/>
                                        <p:tgtEl>
                                          <p:spTgt spid="2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956" dur="1" fill="hold">
                                          <p:stCondLst>
                                            <p:cond delay="1999"/>
                                          </p:stCondLst>
                                        </p:cTn>
                                        <p:tgtEl>
                                          <p:spTgt spid="28"/>
                                        </p:tgtEl>
                                        <p:attrNameLst>
                                          <p:attrName>style.visibility</p:attrName>
                                        </p:attrNameLst>
                                      </p:cBhvr>
                                      <p:to>
                                        <p:strVal val="hidden"/>
                                      </p:to>
                                    </p:set>
                                  </p:childTnLst>
                                </p:cTn>
                              </p:par>
                              <p:par>
                                <p:cTn id="957" presetID="19" presetClass="exit" presetSubtype="10" fill="hold" grpId="4" nodeType="withEffect">
                                  <p:stCondLst>
                                    <p:cond delay="0"/>
                                  </p:stCondLst>
                                  <p:childTnLst>
                                    <p:anim calcmode="lin" valueType="num">
                                      <p:cBhvr>
                                        <p:cTn id="958" dur="2000"/>
                                        <p:tgtEl>
                                          <p:spTgt spid="29"/>
                                        </p:tgtEl>
                                        <p:attrNameLst>
                                          <p:attrName>ppt_h</p:attrName>
                                        </p:attrNameLst>
                                      </p:cBhvr>
                                      <p:tavLst>
                                        <p:tav tm="0">
                                          <p:val>
                                            <p:strVal val="ppt_h"/>
                                          </p:val>
                                        </p:tav>
                                        <p:tav tm="100000">
                                          <p:val>
                                            <p:strVal val="ppt_h"/>
                                          </p:val>
                                        </p:tav>
                                      </p:tavLst>
                                    </p:anim>
                                    <p:anim calcmode="lin" valueType="num">
                                      <p:cBhvr>
                                        <p:cTn id="959" dur="2000"/>
                                        <p:tgtEl>
                                          <p:spTgt spid="2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960" dur="1" fill="hold">
                                          <p:stCondLst>
                                            <p:cond delay="1999"/>
                                          </p:stCondLst>
                                        </p:cTn>
                                        <p:tgtEl>
                                          <p:spTgt spid="29"/>
                                        </p:tgtEl>
                                        <p:attrNameLst>
                                          <p:attrName>style.visibility</p:attrName>
                                        </p:attrNameLst>
                                      </p:cBhvr>
                                      <p:to>
                                        <p:strVal val="hidden"/>
                                      </p:to>
                                    </p:set>
                                  </p:childTnLst>
                                </p:cTn>
                              </p:par>
                              <p:par>
                                <p:cTn id="961" presetID="19" presetClass="exit" presetSubtype="10" fill="hold" grpId="4" nodeType="withEffect">
                                  <p:stCondLst>
                                    <p:cond delay="0"/>
                                  </p:stCondLst>
                                  <p:childTnLst>
                                    <p:anim calcmode="lin" valueType="num">
                                      <p:cBhvr>
                                        <p:cTn id="962" dur="2000"/>
                                        <p:tgtEl>
                                          <p:spTgt spid="30"/>
                                        </p:tgtEl>
                                        <p:attrNameLst>
                                          <p:attrName>ppt_h</p:attrName>
                                        </p:attrNameLst>
                                      </p:cBhvr>
                                      <p:tavLst>
                                        <p:tav tm="0">
                                          <p:val>
                                            <p:strVal val="ppt_h"/>
                                          </p:val>
                                        </p:tav>
                                        <p:tav tm="100000">
                                          <p:val>
                                            <p:strVal val="ppt_h"/>
                                          </p:val>
                                        </p:tav>
                                      </p:tavLst>
                                    </p:anim>
                                    <p:anim calcmode="lin" valueType="num">
                                      <p:cBhvr>
                                        <p:cTn id="963" dur="2000"/>
                                        <p:tgtEl>
                                          <p:spTgt spid="3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964" dur="1" fill="hold">
                                          <p:stCondLst>
                                            <p:cond delay="1999"/>
                                          </p:stCondLst>
                                        </p:cTn>
                                        <p:tgtEl>
                                          <p:spTgt spid="30"/>
                                        </p:tgtEl>
                                        <p:attrNameLst>
                                          <p:attrName>style.visibility</p:attrName>
                                        </p:attrNameLst>
                                      </p:cBhvr>
                                      <p:to>
                                        <p:strVal val="hidden"/>
                                      </p:to>
                                    </p:set>
                                  </p:childTnLst>
                                </p:cTn>
                              </p:par>
                              <p:par>
                                <p:cTn id="965" presetID="19" presetClass="exit" presetSubtype="10" fill="hold" grpId="4" nodeType="withEffect">
                                  <p:stCondLst>
                                    <p:cond delay="0"/>
                                  </p:stCondLst>
                                  <p:childTnLst>
                                    <p:anim calcmode="lin" valueType="num">
                                      <p:cBhvr>
                                        <p:cTn id="966" dur="2000"/>
                                        <p:tgtEl>
                                          <p:spTgt spid="31"/>
                                        </p:tgtEl>
                                        <p:attrNameLst>
                                          <p:attrName>ppt_h</p:attrName>
                                        </p:attrNameLst>
                                      </p:cBhvr>
                                      <p:tavLst>
                                        <p:tav tm="0">
                                          <p:val>
                                            <p:strVal val="ppt_h"/>
                                          </p:val>
                                        </p:tav>
                                        <p:tav tm="100000">
                                          <p:val>
                                            <p:strVal val="ppt_h"/>
                                          </p:val>
                                        </p:tav>
                                      </p:tavLst>
                                    </p:anim>
                                    <p:anim calcmode="lin" valueType="num">
                                      <p:cBhvr>
                                        <p:cTn id="967" dur="2000"/>
                                        <p:tgtEl>
                                          <p:spTgt spid="31"/>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968" dur="1" fill="hold">
                                          <p:stCondLst>
                                            <p:cond delay="1999"/>
                                          </p:stCondLst>
                                        </p:cTn>
                                        <p:tgtEl>
                                          <p:spTgt spid="31"/>
                                        </p:tgtEl>
                                        <p:attrNameLst>
                                          <p:attrName>style.visibility</p:attrName>
                                        </p:attrNameLst>
                                      </p:cBhvr>
                                      <p:to>
                                        <p:strVal val="hidden"/>
                                      </p:to>
                                    </p:set>
                                  </p:childTnLst>
                                </p:cTn>
                              </p:par>
                              <p:par>
                                <p:cTn id="969" presetID="19" presetClass="exit" presetSubtype="10" fill="hold" grpId="4" nodeType="withEffect">
                                  <p:stCondLst>
                                    <p:cond delay="0"/>
                                  </p:stCondLst>
                                  <p:childTnLst>
                                    <p:anim calcmode="lin" valueType="num">
                                      <p:cBhvr>
                                        <p:cTn id="970" dur="2000"/>
                                        <p:tgtEl>
                                          <p:spTgt spid="32"/>
                                        </p:tgtEl>
                                        <p:attrNameLst>
                                          <p:attrName>ppt_h</p:attrName>
                                        </p:attrNameLst>
                                      </p:cBhvr>
                                      <p:tavLst>
                                        <p:tav tm="0">
                                          <p:val>
                                            <p:strVal val="ppt_h"/>
                                          </p:val>
                                        </p:tav>
                                        <p:tav tm="100000">
                                          <p:val>
                                            <p:strVal val="ppt_h"/>
                                          </p:val>
                                        </p:tav>
                                      </p:tavLst>
                                    </p:anim>
                                    <p:anim calcmode="lin" valueType="num">
                                      <p:cBhvr>
                                        <p:cTn id="971" dur="2000"/>
                                        <p:tgtEl>
                                          <p:spTgt spid="32"/>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972" dur="1" fill="hold">
                                          <p:stCondLst>
                                            <p:cond delay="1999"/>
                                          </p:stCondLst>
                                        </p:cTn>
                                        <p:tgtEl>
                                          <p:spTgt spid="32"/>
                                        </p:tgtEl>
                                        <p:attrNameLst>
                                          <p:attrName>style.visibility</p:attrName>
                                        </p:attrNameLst>
                                      </p:cBhvr>
                                      <p:to>
                                        <p:strVal val="hidden"/>
                                      </p:to>
                                    </p:set>
                                  </p:childTnLst>
                                </p:cTn>
                              </p:par>
                              <p:par>
                                <p:cTn id="973" presetID="19" presetClass="exit" presetSubtype="10" fill="hold" grpId="4" nodeType="withEffect">
                                  <p:stCondLst>
                                    <p:cond delay="0"/>
                                  </p:stCondLst>
                                  <p:childTnLst>
                                    <p:anim calcmode="lin" valueType="num">
                                      <p:cBhvr>
                                        <p:cTn id="974" dur="2000"/>
                                        <p:tgtEl>
                                          <p:spTgt spid="33"/>
                                        </p:tgtEl>
                                        <p:attrNameLst>
                                          <p:attrName>ppt_h</p:attrName>
                                        </p:attrNameLst>
                                      </p:cBhvr>
                                      <p:tavLst>
                                        <p:tav tm="0">
                                          <p:val>
                                            <p:strVal val="ppt_h"/>
                                          </p:val>
                                        </p:tav>
                                        <p:tav tm="100000">
                                          <p:val>
                                            <p:strVal val="ppt_h"/>
                                          </p:val>
                                        </p:tav>
                                      </p:tavLst>
                                    </p:anim>
                                    <p:anim calcmode="lin" valueType="num">
                                      <p:cBhvr>
                                        <p:cTn id="975" dur="2000"/>
                                        <p:tgtEl>
                                          <p:spTgt spid="3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976" dur="1" fill="hold">
                                          <p:stCondLst>
                                            <p:cond delay="1999"/>
                                          </p:stCondLst>
                                        </p:cTn>
                                        <p:tgtEl>
                                          <p:spTgt spid="33"/>
                                        </p:tgtEl>
                                        <p:attrNameLst>
                                          <p:attrName>style.visibility</p:attrName>
                                        </p:attrNameLst>
                                      </p:cBhvr>
                                      <p:to>
                                        <p:strVal val="hidden"/>
                                      </p:to>
                                    </p:set>
                                  </p:childTnLst>
                                </p:cTn>
                              </p:par>
                              <p:par>
                                <p:cTn id="977" presetID="19" presetClass="exit" presetSubtype="10" fill="hold" grpId="4" nodeType="withEffect">
                                  <p:stCondLst>
                                    <p:cond delay="0"/>
                                  </p:stCondLst>
                                  <p:childTnLst>
                                    <p:anim calcmode="lin" valueType="num">
                                      <p:cBhvr>
                                        <p:cTn id="978" dur="2000"/>
                                        <p:tgtEl>
                                          <p:spTgt spid="34"/>
                                        </p:tgtEl>
                                        <p:attrNameLst>
                                          <p:attrName>ppt_h</p:attrName>
                                        </p:attrNameLst>
                                      </p:cBhvr>
                                      <p:tavLst>
                                        <p:tav tm="0">
                                          <p:val>
                                            <p:strVal val="ppt_h"/>
                                          </p:val>
                                        </p:tav>
                                        <p:tav tm="100000">
                                          <p:val>
                                            <p:strVal val="ppt_h"/>
                                          </p:val>
                                        </p:tav>
                                      </p:tavLst>
                                    </p:anim>
                                    <p:anim calcmode="lin" valueType="num">
                                      <p:cBhvr>
                                        <p:cTn id="979" dur="2000"/>
                                        <p:tgtEl>
                                          <p:spTgt spid="3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980" dur="1" fill="hold">
                                          <p:stCondLst>
                                            <p:cond delay="1999"/>
                                          </p:stCondLst>
                                        </p:cTn>
                                        <p:tgtEl>
                                          <p:spTgt spid="34"/>
                                        </p:tgtEl>
                                        <p:attrNameLst>
                                          <p:attrName>style.visibility</p:attrName>
                                        </p:attrNameLst>
                                      </p:cBhvr>
                                      <p:to>
                                        <p:strVal val="hidden"/>
                                      </p:to>
                                    </p:set>
                                  </p:childTnLst>
                                </p:cTn>
                              </p:par>
                              <p:par>
                                <p:cTn id="981" presetID="19" presetClass="exit" presetSubtype="10" fill="hold" grpId="4" nodeType="withEffect">
                                  <p:stCondLst>
                                    <p:cond delay="0"/>
                                  </p:stCondLst>
                                  <p:childTnLst>
                                    <p:anim calcmode="lin" valueType="num">
                                      <p:cBhvr>
                                        <p:cTn id="982" dur="2000"/>
                                        <p:tgtEl>
                                          <p:spTgt spid="35"/>
                                        </p:tgtEl>
                                        <p:attrNameLst>
                                          <p:attrName>ppt_h</p:attrName>
                                        </p:attrNameLst>
                                      </p:cBhvr>
                                      <p:tavLst>
                                        <p:tav tm="0">
                                          <p:val>
                                            <p:strVal val="ppt_h"/>
                                          </p:val>
                                        </p:tav>
                                        <p:tav tm="100000">
                                          <p:val>
                                            <p:strVal val="ppt_h"/>
                                          </p:val>
                                        </p:tav>
                                      </p:tavLst>
                                    </p:anim>
                                    <p:anim calcmode="lin" valueType="num">
                                      <p:cBhvr>
                                        <p:cTn id="983" dur="2000"/>
                                        <p:tgtEl>
                                          <p:spTgt spid="3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984" dur="1" fill="hold">
                                          <p:stCondLst>
                                            <p:cond delay="1999"/>
                                          </p:stCondLst>
                                        </p:cTn>
                                        <p:tgtEl>
                                          <p:spTgt spid="35"/>
                                        </p:tgtEl>
                                        <p:attrNameLst>
                                          <p:attrName>style.visibility</p:attrName>
                                        </p:attrNameLst>
                                      </p:cBhvr>
                                      <p:to>
                                        <p:strVal val="hidden"/>
                                      </p:to>
                                    </p:set>
                                  </p:childTnLst>
                                </p:cTn>
                              </p:par>
                              <p:par>
                                <p:cTn id="985" presetID="19" presetClass="exit" presetSubtype="10" fill="hold" grpId="4" nodeType="withEffect">
                                  <p:stCondLst>
                                    <p:cond delay="0"/>
                                  </p:stCondLst>
                                  <p:childTnLst>
                                    <p:anim calcmode="lin" valueType="num">
                                      <p:cBhvr>
                                        <p:cTn id="986" dur="2000"/>
                                        <p:tgtEl>
                                          <p:spTgt spid="36"/>
                                        </p:tgtEl>
                                        <p:attrNameLst>
                                          <p:attrName>ppt_h</p:attrName>
                                        </p:attrNameLst>
                                      </p:cBhvr>
                                      <p:tavLst>
                                        <p:tav tm="0">
                                          <p:val>
                                            <p:strVal val="ppt_h"/>
                                          </p:val>
                                        </p:tav>
                                        <p:tav tm="100000">
                                          <p:val>
                                            <p:strVal val="ppt_h"/>
                                          </p:val>
                                        </p:tav>
                                      </p:tavLst>
                                    </p:anim>
                                    <p:anim calcmode="lin" valueType="num">
                                      <p:cBhvr>
                                        <p:cTn id="987" dur="2000"/>
                                        <p:tgtEl>
                                          <p:spTgt spid="3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988" dur="1" fill="hold">
                                          <p:stCondLst>
                                            <p:cond delay="1999"/>
                                          </p:stCondLst>
                                        </p:cTn>
                                        <p:tgtEl>
                                          <p:spTgt spid="36"/>
                                        </p:tgtEl>
                                        <p:attrNameLst>
                                          <p:attrName>style.visibility</p:attrName>
                                        </p:attrNameLst>
                                      </p:cBhvr>
                                      <p:to>
                                        <p:strVal val="hidden"/>
                                      </p:to>
                                    </p:set>
                                  </p:childTnLst>
                                </p:cTn>
                              </p:par>
                              <p:par>
                                <p:cTn id="989" presetID="19" presetClass="exit" presetSubtype="10" fill="hold" grpId="4" nodeType="withEffect">
                                  <p:stCondLst>
                                    <p:cond delay="0"/>
                                  </p:stCondLst>
                                  <p:childTnLst>
                                    <p:anim calcmode="lin" valueType="num">
                                      <p:cBhvr>
                                        <p:cTn id="990" dur="2000"/>
                                        <p:tgtEl>
                                          <p:spTgt spid="37"/>
                                        </p:tgtEl>
                                        <p:attrNameLst>
                                          <p:attrName>ppt_h</p:attrName>
                                        </p:attrNameLst>
                                      </p:cBhvr>
                                      <p:tavLst>
                                        <p:tav tm="0">
                                          <p:val>
                                            <p:strVal val="ppt_h"/>
                                          </p:val>
                                        </p:tav>
                                        <p:tav tm="100000">
                                          <p:val>
                                            <p:strVal val="ppt_h"/>
                                          </p:val>
                                        </p:tav>
                                      </p:tavLst>
                                    </p:anim>
                                    <p:anim calcmode="lin" valueType="num">
                                      <p:cBhvr>
                                        <p:cTn id="991" dur="2000"/>
                                        <p:tgtEl>
                                          <p:spTgt spid="3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992" dur="1" fill="hold">
                                          <p:stCondLst>
                                            <p:cond delay="1999"/>
                                          </p:stCondLst>
                                        </p:cTn>
                                        <p:tgtEl>
                                          <p:spTgt spid="37"/>
                                        </p:tgtEl>
                                        <p:attrNameLst>
                                          <p:attrName>style.visibility</p:attrName>
                                        </p:attrNameLst>
                                      </p:cBhvr>
                                      <p:to>
                                        <p:strVal val="hidden"/>
                                      </p:to>
                                    </p:set>
                                  </p:childTnLst>
                                </p:cTn>
                              </p:par>
                              <p:par>
                                <p:cTn id="993" presetID="19" presetClass="exit" presetSubtype="10" fill="hold" grpId="4" nodeType="withEffect">
                                  <p:stCondLst>
                                    <p:cond delay="0"/>
                                  </p:stCondLst>
                                  <p:childTnLst>
                                    <p:anim calcmode="lin" valueType="num">
                                      <p:cBhvr>
                                        <p:cTn id="994" dur="2000"/>
                                        <p:tgtEl>
                                          <p:spTgt spid="38"/>
                                        </p:tgtEl>
                                        <p:attrNameLst>
                                          <p:attrName>ppt_h</p:attrName>
                                        </p:attrNameLst>
                                      </p:cBhvr>
                                      <p:tavLst>
                                        <p:tav tm="0">
                                          <p:val>
                                            <p:strVal val="ppt_h"/>
                                          </p:val>
                                        </p:tav>
                                        <p:tav tm="100000">
                                          <p:val>
                                            <p:strVal val="ppt_h"/>
                                          </p:val>
                                        </p:tav>
                                      </p:tavLst>
                                    </p:anim>
                                    <p:anim calcmode="lin" valueType="num">
                                      <p:cBhvr>
                                        <p:cTn id="995" dur="2000"/>
                                        <p:tgtEl>
                                          <p:spTgt spid="3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996" dur="1" fill="hold">
                                          <p:stCondLst>
                                            <p:cond delay="1999"/>
                                          </p:stCondLst>
                                        </p:cTn>
                                        <p:tgtEl>
                                          <p:spTgt spid="38"/>
                                        </p:tgtEl>
                                        <p:attrNameLst>
                                          <p:attrName>style.visibility</p:attrName>
                                        </p:attrNameLst>
                                      </p:cBhvr>
                                      <p:to>
                                        <p:strVal val="hidden"/>
                                      </p:to>
                                    </p:set>
                                  </p:childTnLst>
                                </p:cTn>
                              </p:par>
                              <p:par>
                                <p:cTn id="997" presetID="19" presetClass="exit" presetSubtype="10" fill="hold" grpId="4" nodeType="withEffect">
                                  <p:stCondLst>
                                    <p:cond delay="0"/>
                                  </p:stCondLst>
                                  <p:childTnLst>
                                    <p:anim calcmode="lin" valueType="num">
                                      <p:cBhvr>
                                        <p:cTn id="998" dur="2000"/>
                                        <p:tgtEl>
                                          <p:spTgt spid="39"/>
                                        </p:tgtEl>
                                        <p:attrNameLst>
                                          <p:attrName>ppt_h</p:attrName>
                                        </p:attrNameLst>
                                      </p:cBhvr>
                                      <p:tavLst>
                                        <p:tav tm="0">
                                          <p:val>
                                            <p:strVal val="ppt_h"/>
                                          </p:val>
                                        </p:tav>
                                        <p:tav tm="100000">
                                          <p:val>
                                            <p:strVal val="ppt_h"/>
                                          </p:val>
                                        </p:tav>
                                      </p:tavLst>
                                    </p:anim>
                                    <p:anim calcmode="lin" valueType="num">
                                      <p:cBhvr>
                                        <p:cTn id="999" dur="2000"/>
                                        <p:tgtEl>
                                          <p:spTgt spid="3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000" dur="1" fill="hold">
                                          <p:stCondLst>
                                            <p:cond delay="1999"/>
                                          </p:stCondLst>
                                        </p:cTn>
                                        <p:tgtEl>
                                          <p:spTgt spid="39"/>
                                        </p:tgtEl>
                                        <p:attrNameLst>
                                          <p:attrName>style.visibility</p:attrName>
                                        </p:attrNameLst>
                                      </p:cBhvr>
                                      <p:to>
                                        <p:strVal val="hidden"/>
                                      </p:to>
                                    </p:set>
                                  </p:childTnLst>
                                </p:cTn>
                              </p:par>
                              <p:par>
                                <p:cTn id="1001" presetID="19" presetClass="exit" presetSubtype="10" fill="hold" grpId="4" nodeType="withEffect">
                                  <p:stCondLst>
                                    <p:cond delay="0"/>
                                  </p:stCondLst>
                                  <p:childTnLst>
                                    <p:anim calcmode="lin" valueType="num">
                                      <p:cBhvr>
                                        <p:cTn id="1002" dur="2000"/>
                                        <p:tgtEl>
                                          <p:spTgt spid="40"/>
                                        </p:tgtEl>
                                        <p:attrNameLst>
                                          <p:attrName>ppt_h</p:attrName>
                                        </p:attrNameLst>
                                      </p:cBhvr>
                                      <p:tavLst>
                                        <p:tav tm="0">
                                          <p:val>
                                            <p:strVal val="ppt_h"/>
                                          </p:val>
                                        </p:tav>
                                        <p:tav tm="100000">
                                          <p:val>
                                            <p:strVal val="ppt_h"/>
                                          </p:val>
                                        </p:tav>
                                      </p:tavLst>
                                    </p:anim>
                                    <p:anim calcmode="lin" valueType="num">
                                      <p:cBhvr>
                                        <p:cTn id="1003" dur="2000"/>
                                        <p:tgtEl>
                                          <p:spTgt spid="4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004" dur="1" fill="hold">
                                          <p:stCondLst>
                                            <p:cond delay="1999"/>
                                          </p:stCondLst>
                                        </p:cTn>
                                        <p:tgtEl>
                                          <p:spTgt spid="40"/>
                                        </p:tgtEl>
                                        <p:attrNameLst>
                                          <p:attrName>style.visibility</p:attrName>
                                        </p:attrNameLst>
                                      </p:cBhvr>
                                      <p:to>
                                        <p:strVal val="hidden"/>
                                      </p:to>
                                    </p:set>
                                  </p:childTnLst>
                                </p:cTn>
                              </p:par>
                              <p:par>
                                <p:cTn id="1005" presetID="19" presetClass="exit" presetSubtype="10" fill="hold" grpId="4" nodeType="withEffect">
                                  <p:stCondLst>
                                    <p:cond delay="0"/>
                                  </p:stCondLst>
                                  <p:childTnLst>
                                    <p:anim calcmode="lin" valueType="num">
                                      <p:cBhvr>
                                        <p:cTn id="1006" dur="2000"/>
                                        <p:tgtEl>
                                          <p:spTgt spid="41"/>
                                        </p:tgtEl>
                                        <p:attrNameLst>
                                          <p:attrName>ppt_h</p:attrName>
                                        </p:attrNameLst>
                                      </p:cBhvr>
                                      <p:tavLst>
                                        <p:tav tm="0">
                                          <p:val>
                                            <p:strVal val="ppt_h"/>
                                          </p:val>
                                        </p:tav>
                                        <p:tav tm="100000">
                                          <p:val>
                                            <p:strVal val="ppt_h"/>
                                          </p:val>
                                        </p:tav>
                                      </p:tavLst>
                                    </p:anim>
                                    <p:anim calcmode="lin" valueType="num">
                                      <p:cBhvr>
                                        <p:cTn id="1007" dur="2000"/>
                                        <p:tgtEl>
                                          <p:spTgt spid="41"/>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008" dur="1" fill="hold">
                                          <p:stCondLst>
                                            <p:cond delay="1999"/>
                                          </p:stCondLst>
                                        </p:cTn>
                                        <p:tgtEl>
                                          <p:spTgt spid="41"/>
                                        </p:tgtEl>
                                        <p:attrNameLst>
                                          <p:attrName>style.visibility</p:attrName>
                                        </p:attrNameLst>
                                      </p:cBhvr>
                                      <p:to>
                                        <p:strVal val="hidden"/>
                                      </p:to>
                                    </p:set>
                                  </p:childTnLst>
                                </p:cTn>
                              </p:par>
                              <p:par>
                                <p:cTn id="1009" presetID="19" presetClass="exit" presetSubtype="10" fill="hold" grpId="4" nodeType="withEffect">
                                  <p:stCondLst>
                                    <p:cond delay="0"/>
                                  </p:stCondLst>
                                  <p:childTnLst>
                                    <p:anim calcmode="lin" valueType="num">
                                      <p:cBhvr>
                                        <p:cTn id="1010" dur="2000"/>
                                        <p:tgtEl>
                                          <p:spTgt spid="42"/>
                                        </p:tgtEl>
                                        <p:attrNameLst>
                                          <p:attrName>ppt_h</p:attrName>
                                        </p:attrNameLst>
                                      </p:cBhvr>
                                      <p:tavLst>
                                        <p:tav tm="0">
                                          <p:val>
                                            <p:strVal val="ppt_h"/>
                                          </p:val>
                                        </p:tav>
                                        <p:tav tm="100000">
                                          <p:val>
                                            <p:strVal val="ppt_h"/>
                                          </p:val>
                                        </p:tav>
                                      </p:tavLst>
                                    </p:anim>
                                    <p:anim calcmode="lin" valueType="num">
                                      <p:cBhvr>
                                        <p:cTn id="1011" dur="2000"/>
                                        <p:tgtEl>
                                          <p:spTgt spid="42"/>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012" dur="1" fill="hold">
                                          <p:stCondLst>
                                            <p:cond delay="1999"/>
                                          </p:stCondLst>
                                        </p:cTn>
                                        <p:tgtEl>
                                          <p:spTgt spid="42"/>
                                        </p:tgtEl>
                                        <p:attrNameLst>
                                          <p:attrName>style.visibility</p:attrName>
                                        </p:attrNameLst>
                                      </p:cBhvr>
                                      <p:to>
                                        <p:strVal val="hidden"/>
                                      </p:to>
                                    </p:set>
                                  </p:childTnLst>
                                </p:cTn>
                              </p:par>
                              <p:par>
                                <p:cTn id="1013" presetID="19" presetClass="exit" presetSubtype="10" fill="hold" grpId="4" nodeType="withEffect">
                                  <p:stCondLst>
                                    <p:cond delay="0"/>
                                  </p:stCondLst>
                                  <p:childTnLst>
                                    <p:anim calcmode="lin" valueType="num">
                                      <p:cBhvr>
                                        <p:cTn id="1014" dur="2000"/>
                                        <p:tgtEl>
                                          <p:spTgt spid="43"/>
                                        </p:tgtEl>
                                        <p:attrNameLst>
                                          <p:attrName>ppt_h</p:attrName>
                                        </p:attrNameLst>
                                      </p:cBhvr>
                                      <p:tavLst>
                                        <p:tav tm="0">
                                          <p:val>
                                            <p:strVal val="ppt_h"/>
                                          </p:val>
                                        </p:tav>
                                        <p:tav tm="100000">
                                          <p:val>
                                            <p:strVal val="ppt_h"/>
                                          </p:val>
                                        </p:tav>
                                      </p:tavLst>
                                    </p:anim>
                                    <p:anim calcmode="lin" valueType="num">
                                      <p:cBhvr>
                                        <p:cTn id="1015" dur="2000"/>
                                        <p:tgtEl>
                                          <p:spTgt spid="4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016" dur="1" fill="hold">
                                          <p:stCondLst>
                                            <p:cond delay="1999"/>
                                          </p:stCondLst>
                                        </p:cTn>
                                        <p:tgtEl>
                                          <p:spTgt spid="43"/>
                                        </p:tgtEl>
                                        <p:attrNameLst>
                                          <p:attrName>style.visibility</p:attrName>
                                        </p:attrNameLst>
                                      </p:cBhvr>
                                      <p:to>
                                        <p:strVal val="hidden"/>
                                      </p:to>
                                    </p:set>
                                  </p:childTnLst>
                                </p:cTn>
                              </p:par>
                              <p:par>
                                <p:cTn id="1017" presetID="19" presetClass="exit" presetSubtype="10" fill="hold" grpId="4" nodeType="withEffect">
                                  <p:stCondLst>
                                    <p:cond delay="0"/>
                                  </p:stCondLst>
                                  <p:childTnLst>
                                    <p:anim calcmode="lin" valueType="num">
                                      <p:cBhvr>
                                        <p:cTn id="1018" dur="2000"/>
                                        <p:tgtEl>
                                          <p:spTgt spid="44"/>
                                        </p:tgtEl>
                                        <p:attrNameLst>
                                          <p:attrName>ppt_h</p:attrName>
                                        </p:attrNameLst>
                                      </p:cBhvr>
                                      <p:tavLst>
                                        <p:tav tm="0">
                                          <p:val>
                                            <p:strVal val="ppt_h"/>
                                          </p:val>
                                        </p:tav>
                                        <p:tav tm="100000">
                                          <p:val>
                                            <p:strVal val="ppt_h"/>
                                          </p:val>
                                        </p:tav>
                                      </p:tavLst>
                                    </p:anim>
                                    <p:anim calcmode="lin" valueType="num">
                                      <p:cBhvr>
                                        <p:cTn id="1019" dur="2000"/>
                                        <p:tgtEl>
                                          <p:spTgt spid="4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020" dur="1" fill="hold">
                                          <p:stCondLst>
                                            <p:cond delay="1999"/>
                                          </p:stCondLst>
                                        </p:cTn>
                                        <p:tgtEl>
                                          <p:spTgt spid="44"/>
                                        </p:tgtEl>
                                        <p:attrNameLst>
                                          <p:attrName>style.visibility</p:attrName>
                                        </p:attrNameLst>
                                      </p:cBhvr>
                                      <p:to>
                                        <p:strVal val="hidden"/>
                                      </p:to>
                                    </p:set>
                                  </p:childTnLst>
                                </p:cTn>
                              </p:par>
                              <p:par>
                                <p:cTn id="1021" presetID="19" presetClass="exit" presetSubtype="10" fill="hold" grpId="4" nodeType="withEffect">
                                  <p:stCondLst>
                                    <p:cond delay="0"/>
                                  </p:stCondLst>
                                  <p:childTnLst>
                                    <p:anim calcmode="lin" valueType="num">
                                      <p:cBhvr>
                                        <p:cTn id="1022" dur="2000"/>
                                        <p:tgtEl>
                                          <p:spTgt spid="45"/>
                                        </p:tgtEl>
                                        <p:attrNameLst>
                                          <p:attrName>ppt_h</p:attrName>
                                        </p:attrNameLst>
                                      </p:cBhvr>
                                      <p:tavLst>
                                        <p:tav tm="0">
                                          <p:val>
                                            <p:strVal val="ppt_h"/>
                                          </p:val>
                                        </p:tav>
                                        <p:tav tm="100000">
                                          <p:val>
                                            <p:strVal val="ppt_h"/>
                                          </p:val>
                                        </p:tav>
                                      </p:tavLst>
                                    </p:anim>
                                    <p:anim calcmode="lin" valueType="num">
                                      <p:cBhvr>
                                        <p:cTn id="1023" dur="2000"/>
                                        <p:tgtEl>
                                          <p:spTgt spid="4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024" dur="1" fill="hold">
                                          <p:stCondLst>
                                            <p:cond delay="1999"/>
                                          </p:stCondLst>
                                        </p:cTn>
                                        <p:tgtEl>
                                          <p:spTgt spid="45"/>
                                        </p:tgtEl>
                                        <p:attrNameLst>
                                          <p:attrName>style.visibility</p:attrName>
                                        </p:attrNameLst>
                                      </p:cBhvr>
                                      <p:to>
                                        <p:strVal val="hidden"/>
                                      </p:to>
                                    </p:set>
                                  </p:childTnLst>
                                </p:cTn>
                              </p:par>
                              <p:par>
                                <p:cTn id="1025" presetID="19" presetClass="exit" presetSubtype="10" fill="hold" grpId="4" nodeType="withEffect">
                                  <p:stCondLst>
                                    <p:cond delay="0"/>
                                  </p:stCondLst>
                                  <p:childTnLst>
                                    <p:anim calcmode="lin" valueType="num">
                                      <p:cBhvr>
                                        <p:cTn id="1026" dur="2000"/>
                                        <p:tgtEl>
                                          <p:spTgt spid="46"/>
                                        </p:tgtEl>
                                        <p:attrNameLst>
                                          <p:attrName>ppt_h</p:attrName>
                                        </p:attrNameLst>
                                      </p:cBhvr>
                                      <p:tavLst>
                                        <p:tav tm="0">
                                          <p:val>
                                            <p:strVal val="ppt_h"/>
                                          </p:val>
                                        </p:tav>
                                        <p:tav tm="100000">
                                          <p:val>
                                            <p:strVal val="ppt_h"/>
                                          </p:val>
                                        </p:tav>
                                      </p:tavLst>
                                    </p:anim>
                                    <p:anim calcmode="lin" valueType="num">
                                      <p:cBhvr>
                                        <p:cTn id="1027" dur="2000"/>
                                        <p:tgtEl>
                                          <p:spTgt spid="4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028" dur="1" fill="hold">
                                          <p:stCondLst>
                                            <p:cond delay="1999"/>
                                          </p:stCondLst>
                                        </p:cTn>
                                        <p:tgtEl>
                                          <p:spTgt spid="46"/>
                                        </p:tgtEl>
                                        <p:attrNameLst>
                                          <p:attrName>style.visibility</p:attrName>
                                        </p:attrNameLst>
                                      </p:cBhvr>
                                      <p:to>
                                        <p:strVal val="hidden"/>
                                      </p:to>
                                    </p:set>
                                  </p:childTnLst>
                                </p:cTn>
                              </p:par>
                              <p:par>
                                <p:cTn id="1029" presetID="19" presetClass="exit" presetSubtype="10" fill="hold" grpId="4" nodeType="withEffect">
                                  <p:stCondLst>
                                    <p:cond delay="0"/>
                                  </p:stCondLst>
                                  <p:childTnLst>
                                    <p:anim calcmode="lin" valueType="num">
                                      <p:cBhvr>
                                        <p:cTn id="1030" dur="2000"/>
                                        <p:tgtEl>
                                          <p:spTgt spid="47"/>
                                        </p:tgtEl>
                                        <p:attrNameLst>
                                          <p:attrName>ppt_h</p:attrName>
                                        </p:attrNameLst>
                                      </p:cBhvr>
                                      <p:tavLst>
                                        <p:tav tm="0">
                                          <p:val>
                                            <p:strVal val="ppt_h"/>
                                          </p:val>
                                        </p:tav>
                                        <p:tav tm="100000">
                                          <p:val>
                                            <p:strVal val="ppt_h"/>
                                          </p:val>
                                        </p:tav>
                                      </p:tavLst>
                                    </p:anim>
                                    <p:anim calcmode="lin" valueType="num">
                                      <p:cBhvr>
                                        <p:cTn id="1031" dur="2000"/>
                                        <p:tgtEl>
                                          <p:spTgt spid="4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032" dur="1" fill="hold">
                                          <p:stCondLst>
                                            <p:cond delay="1999"/>
                                          </p:stCondLst>
                                        </p:cTn>
                                        <p:tgtEl>
                                          <p:spTgt spid="47"/>
                                        </p:tgtEl>
                                        <p:attrNameLst>
                                          <p:attrName>style.visibility</p:attrName>
                                        </p:attrNameLst>
                                      </p:cBhvr>
                                      <p:to>
                                        <p:strVal val="hidden"/>
                                      </p:to>
                                    </p:set>
                                  </p:childTnLst>
                                </p:cTn>
                              </p:par>
                              <p:par>
                                <p:cTn id="1033" presetID="19" presetClass="exit" presetSubtype="10" fill="hold" grpId="4" nodeType="withEffect">
                                  <p:stCondLst>
                                    <p:cond delay="0"/>
                                  </p:stCondLst>
                                  <p:childTnLst>
                                    <p:anim calcmode="lin" valueType="num">
                                      <p:cBhvr>
                                        <p:cTn id="1034" dur="2000"/>
                                        <p:tgtEl>
                                          <p:spTgt spid="48"/>
                                        </p:tgtEl>
                                        <p:attrNameLst>
                                          <p:attrName>ppt_h</p:attrName>
                                        </p:attrNameLst>
                                      </p:cBhvr>
                                      <p:tavLst>
                                        <p:tav tm="0">
                                          <p:val>
                                            <p:strVal val="ppt_h"/>
                                          </p:val>
                                        </p:tav>
                                        <p:tav tm="100000">
                                          <p:val>
                                            <p:strVal val="ppt_h"/>
                                          </p:val>
                                        </p:tav>
                                      </p:tavLst>
                                    </p:anim>
                                    <p:anim calcmode="lin" valueType="num">
                                      <p:cBhvr>
                                        <p:cTn id="1035" dur="2000"/>
                                        <p:tgtEl>
                                          <p:spTgt spid="4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036" dur="1" fill="hold">
                                          <p:stCondLst>
                                            <p:cond delay="1999"/>
                                          </p:stCondLst>
                                        </p:cTn>
                                        <p:tgtEl>
                                          <p:spTgt spid="48"/>
                                        </p:tgtEl>
                                        <p:attrNameLst>
                                          <p:attrName>style.visibility</p:attrName>
                                        </p:attrNameLst>
                                      </p:cBhvr>
                                      <p:to>
                                        <p:strVal val="hidden"/>
                                      </p:to>
                                    </p:set>
                                  </p:childTnLst>
                                </p:cTn>
                              </p:par>
                              <p:par>
                                <p:cTn id="1037" presetID="19" presetClass="exit" presetSubtype="10" fill="hold" grpId="4" nodeType="withEffect">
                                  <p:stCondLst>
                                    <p:cond delay="0"/>
                                  </p:stCondLst>
                                  <p:childTnLst>
                                    <p:anim calcmode="lin" valueType="num">
                                      <p:cBhvr>
                                        <p:cTn id="1038" dur="2000"/>
                                        <p:tgtEl>
                                          <p:spTgt spid="49"/>
                                        </p:tgtEl>
                                        <p:attrNameLst>
                                          <p:attrName>ppt_h</p:attrName>
                                        </p:attrNameLst>
                                      </p:cBhvr>
                                      <p:tavLst>
                                        <p:tav tm="0">
                                          <p:val>
                                            <p:strVal val="ppt_h"/>
                                          </p:val>
                                        </p:tav>
                                        <p:tav tm="100000">
                                          <p:val>
                                            <p:strVal val="ppt_h"/>
                                          </p:val>
                                        </p:tav>
                                      </p:tavLst>
                                    </p:anim>
                                    <p:anim calcmode="lin" valueType="num">
                                      <p:cBhvr>
                                        <p:cTn id="1039" dur="2000"/>
                                        <p:tgtEl>
                                          <p:spTgt spid="4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040" dur="1" fill="hold">
                                          <p:stCondLst>
                                            <p:cond delay="1999"/>
                                          </p:stCondLst>
                                        </p:cTn>
                                        <p:tgtEl>
                                          <p:spTgt spid="49"/>
                                        </p:tgtEl>
                                        <p:attrNameLst>
                                          <p:attrName>style.visibility</p:attrName>
                                        </p:attrNameLst>
                                      </p:cBhvr>
                                      <p:to>
                                        <p:strVal val="hidden"/>
                                      </p:to>
                                    </p:set>
                                  </p:childTnLst>
                                </p:cTn>
                              </p:par>
                              <p:par>
                                <p:cTn id="1041" presetID="19" presetClass="exit" presetSubtype="10" fill="hold" grpId="4" nodeType="withEffect">
                                  <p:stCondLst>
                                    <p:cond delay="0"/>
                                  </p:stCondLst>
                                  <p:childTnLst>
                                    <p:anim calcmode="lin" valueType="num">
                                      <p:cBhvr>
                                        <p:cTn id="1042" dur="2000"/>
                                        <p:tgtEl>
                                          <p:spTgt spid="50"/>
                                        </p:tgtEl>
                                        <p:attrNameLst>
                                          <p:attrName>ppt_h</p:attrName>
                                        </p:attrNameLst>
                                      </p:cBhvr>
                                      <p:tavLst>
                                        <p:tav tm="0">
                                          <p:val>
                                            <p:strVal val="ppt_h"/>
                                          </p:val>
                                        </p:tav>
                                        <p:tav tm="100000">
                                          <p:val>
                                            <p:strVal val="ppt_h"/>
                                          </p:val>
                                        </p:tav>
                                      </p:tavLst>
                                    </p:anim>
                                    <p:anim calcmode="lin" valueType="num">
                                      <p:cBhvr>
                                        <p:cTn id="1043" dur="2000"/>
                                        <p:tgtEl>
                                          <p:spTgt spid="5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044" dur="1" fill="hold">
                                          <p:stCondLst>
                                            <p:cond delay="1999"/>
                                          </p:stCondLst>
                                        </p:cTn>
                                        <p:tgtEl>
                                          <p:spTgt spid="50"/>
                                        </p:tgtEl>
                                        <p:attrNameLst>
                                          <p:attrName>style.visibility</p:attrName>
                                        </p:attrNameLst>
                                      </p:cBhvr>
                                      <p:to>
                                        <p:strVal val="hidden"/>
                                      </p:to>
                                    </p:set>
                                  </p:childTnLst>
                                </p:cTn>
                              </p:par>
                              <p:par>
                                <p:cTn id="1045" presetID="19" presetClass="exit" presetSubtype="10" fill="hold" grpId="4" nodeType="withEffect">
                                  <p:stCondLst>
                                    <p:cond delay="0"/>
                                  </p:stCondLst>
                                  <p:childTnLst>
                                    <p:anim calcmode="lin" valueType="num">
                                      <p:cBhvr>
                                        <p:cTn id="1046" dur="2000"/>
                                        <p:tgtEl>
                                          <p:spTgt spid="51"/>
                                        </p:tgtEl>
                                        <p:attrNameLst>
                                          <p:attrName>ppt_h</p:attrName>
                                        </p:attrNameLst>
                                      </p:cBhvr>
                                      <p:tavLst>
                                        <p:tav tm="0">
                                          <p:val>
                                            <p:strVal val="ppt_h"/>
                                          </p:val>
                                        </p:tav>
                                        <p:tav tm="100000">
                                          <p:val>
                                            <p:strVal val="ppt_h"/>
                                          </p:val>
                                        </p:tav>
                                      </p:tavLst>
                                    </p:anim>
                                    <p:anim calcmode="lin" valueType="num">
                                      <p:cBhvr>
                                        <p:cTn id="1047" dur="2000"/>
                                        <p:tgtEl>
                                          <p:spTgt spid="51"/>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048" dur="1" fill="hold">
                                          <p:stCondLst>
                                            <p:cond delay="1999"/>
                                          </p:stCondLst>
                                        </p:cTn>
                                        <p:tgtEl>
                                          <p:spTgt spid="51"/>
                                        </p:tgtEl>
                                        <p:attrNameLst>
                                          <p:attrName>style.visibility</p:attrName>
                                        </p:attrNameLst>
                                      </p:cBhvr>
                                      <p:to>
                                        <p:strVal val="hidden"/>
                                      </p:to>
                                    </p:set>
                                  </p:childTnLst>
                                </p:cTn>
                              </p:par>
                              <p:par>
                                <p:cTn id="1049" presetID="19" presetClass="exit" presetSubtype="10" fill="hold" grpId="4" nodeType="withEffect">
                                  <p:stCondLst>
                                    <p:cond delay="0"/>
                                  </p:stCondLst>
                                  <p:childTnLst>
                                    <p:anim calcmode="lin" valueType="num">
                                      <p:cBhvr>
                                        <p:cTn id="1050" dur="2000"/>
                                        <p:tgtEl>
                                          <p:spTgt spid="52"/>
                                        </p:tgtEl>
                                        <p:attrNameLst>
                                          <p:attrName>ppt_h</p:attrName>
                                        </p:attrNameLst>
                                      </p:cBhvr>
                                      <p:tavLst>
                                        <p:tav tm="0">
                                          <p:val>
                                            <p:strVal val="ppt_h"/>
                                          </p:val>
                                        </p:tav>
                                        <p:tav tm="100000">
                                          <p:val>
                                            <p:strVal val="ppt_h"/>
                                          </p:val>
                                        </p:tav>
                                      </p:tavLst>
                                    </p:anim>
                                    <p:anim calcmode="lin" valueType="num">
                                      <p:cBhvr>
                                        <p:cTn id="1051" dur="2000"/>
                                        <p:tgtEl>
                                          <p:spTgt spid="52"/>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052" dur="1" fill="hold">
                                          <p:stCondLst>
                                            <p:cond delay="1999"/>
                                          </p:stCondLst>
                                        </p:cTn>
                                        <p:tgtEl>
                                          <p:spTgt spid="52"/>
                                        </p:tgtEl>
                                        <p:attrNameLst>
                                          <p:attrName>style.visibility</p:attrName>
                                        </p:attrNameLst>
                                      </p:cBhvr>
                                      <p:to>
                                        <p:strVal val="hidden"/>
                                      </p:to>
                                    </p:set>
                                  </p:childTnLst>
                                </p:cTn>
                              </p:par>
                              <p:par>
                                <p:cTn id="1053" presetID="19" presetClass="exit" presetSubtype="10" fill="hold" grpId="4" nodeType="withEffect">
                                  <p:stCondLst>
                                    <p:cond delay="0"/>
                                  </p:stCondLst>
                                  <p:childTnLst>
                                    <p:anim calcmode="lin" valueType="num">
                                      <p:cBhvr>
                                        <p:cTn id="1054" dur="2000"/>
                                        <p:tgtEl>
                                          <p:spTgt spid="53"/>
                                        </p:tgtEl>
                                        <p:attrNameLst>
                                          <p:attrName>ppt_h</p:attrName>
                                        </p:attrNameLst>
                                      </p:cBhvr>
                                      <p:tavLst>
                                        <p:tav tm="0">
                                          <p:val>
                                            <p:strVal val="ppt_h"/>
                                          </p:val>
                                        </p:tav>
                                        <p:tav tm="100000">
                                          <p:val>
                                            <p:strVal val="ppt_h"/>
                                          </p:val>
                                        </p:tav>
                                      </p:tavLst>
                                    </p:anim>
                                    <p:anim calcmode="lin" valueType="num">
                                      <p:cBhvr>
                                        <p:cTn id="1055" dur="2000"/>
                                        <p:tgtEl>
                                          <p:spTgt spid="5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056" dur="1" fill="hold">
                                          <p:stCondLst>
                                            <p:cond delay="1999"/>
                                          </p:stCondLst>
                                        </p:cTn>
                                        <p:tgtEl>
                                          <p:spTgt spid="53"/>
                                        </p:tgtEl>
                                        <p:attrNameLst>
                                          <p:attrName>style.visibility</p:attrName>
                                        </p:attrNameLst>
                                      </p:cBhvr>
                                      <p:to>
                                        <p:strVal val="hidden"/>
                                      </p:to>
                                    </p:set>
                                  </p:childTnLst>
                                </p:cTn>
                              </p:par>
                              <p:par>
                                <p:cTn id="1057" presetID="19" presetClass="exit" presetSubtype="10" fill="hold" grpId="4" nodeType="withEffect">
                                  <p:stCondLst>
                                    <p:cond delay="0"/>
                                  </p:stCondLst>
                                  <p:childTnLst>
                                    <p:anim calcmode="lin" valueType="num">
                                      <p:cBhvr>
                                        <p:cTn id="1058" dur="2000"/>
                                        <p:tgtEl>
                                          <p:spTgt spid="54"/>
                                        </p:tgtEl>
                                        <p:attrNameLst>
                                          <p:attrName>ppt_h</p:attrName>
                                        </p:attrNameLst>
                                      </p:cBhvr>
                                      <p:tavLst>
                                        <p:tav tm="0">
                                          <p:val>
                                            <p:strVal val="ppt_h"/>
                                          </p:val>
                                        </p:tav>
                                        <p:tav tm="100000">
                                          <p:val>
                                            <p:strVal val="ppt_h"/>
                                          </p:val>
                                        </p:tav>
                                      </p:tavLst>
                                    </p:anim>
                                    <p:anim calcmode="lin" valueType="num">
                                      <p:cBhvr>
                                        <p:cTn id="1059" dur="2000"/>
                                        <p:tgtEl>
                                          <p:spTgt spid="5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060" dur="1" fill="hold">
                                          <p:stCondLst>
                                            <p:cond delay="1999"/>
                                          </p:stCondLst>
                                        </p:cTn>
                                        <p:tgtEl>
                                          <p:spTgt spid="54"/>
                                        </p:tgtEl>
                                        <p:attrNameLst>
                                          <p:attrName>style.visibility</p:attrName>
                                        </p:attrNameLst>
                                      </p:cBhvr>
                                      <p:to>
                                        <p:strVal val="hidden"/>
                                      </p:to>
                                    </p:set>
                                  </p:childTnLst>
                                </p:cTn>
                              </p:par>
                              <p:par>
                                <p:cTn id="1061" presetID="19" presetClass="exit" presetSubtype="10" fill="hold" grpId="4" nodeType="withEffect">
                                  <p:stCondLst>
                                    <p:cond delay="0"/>
                                  </p:stCondLst>
                                  <p:childTnLst>
                                    <p:anim calcmode="lin" valueType="num">
                                      <p:cBhvr>
                                        <p:cTn id="1062" dur="2000"/>
                                        <p:tgtEl>
                                          <p:spTgt spid="55"/>
                                        </p:tgtEl>
                                        <p:attrNameLst>
                                          <p:attrName>ppt_h</p:attrName>
                                        </p:attrNameLst>
                                      </p:cBhvr>
                                      <p:tavLst>
                                        <p:tav tm="0">
                                          <p:val>
                                            <p:strVal val="ppt_h"/>
                                          </p:val>
                                        </p:tav>
                                        <p:tav tm="100000">
                                          <p:val>
                                            <p:strVal val="ppt_h"/>
                                          </p:val>
                                        </p:tav>
                                      </p:tavLst>
                                    </p:anim>
                                    <p:anim calcmode="lin" valueType="num">
                                      <p:cBhvr>
                                        <p:cTn id="1063" dur="2000"/>
                                        <p:tgtEl>
                                          <p:spTgt spid="5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064" dur="1" fill="hold">
                                          <p:stCondLst>
                                            <p:cond delay="1999"/>
                                          </p:stCondLst>
                                        </p:cTn>
                                        <p:tgtEl>
                                          <p:spTgt spid="55"/>
                                        </p:tgtEl>
                                        <p:attrNameLst>
                                          <p:attrName>style.visibility</p:attrName>
                                        </p:attrNameLst>
                                      </p:cBhvr>
                                      <p:to>
                                        <p:strVal val="hidden"/>
                                      </p:to>
                                    </p:set>
                                  </p:childTnLst>
                                </p:cTn>
                              </p:par>
                              <p:par>
                                <p:cTn id="1065" presetID="19" presetClass="exit" presetSubtype="10" fill="hold" grpId="4" nodeType="withEffect">
                                  <p:stCondLst>
                                    <p:cond delay="0"/>
                                  </p:stCondLst>
                                  <p:childTnLst>
                                    <p:anim calcmode="lin" valueType="num">
                                      <p:cBhvr>
                                        <p:cTn id="1066" dur="2000"/>
                                        <p:tgtEl>
                                          <p:spTgt spid="56"/>
                                        </p:tgtEl>
                                        <p:attrNameLst>
                                          <p:attrName>ppt_h</p:attrName>
                                        </p:attrNameLst>
                                      </p:cBhvr>
                                      <p:tavLst>
                                        <p:tav tm="0">
                                          <p:val>
                                            <p:strVal val="ppt_h"/>
                                          </p:val>
                                        </p:tav>
                                        <p:tav tm="100000">
                                          <p:val>
                                            <p:strVal val="ppt_h"/>
                                          </p:val>
                                        </p:tav>
                                      </p:tavLst>
                                    </p:anim>
                                    <p:anim calcmode="lin" valueType="num">
                                      <p:cBhvr>
                                        <p:cTn id="1067" dur="2000"/>
                                        <p:tgtEl>
                                          <p:spTgt spid="5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068" dur="1" fill="hold">
                                          <p:stCondLst>
                                            <p:cond delay="1999"/>
                                          </p:stCondLst>
                                        </p:cTn>
                                        <p:tgtEl>
                                          <p:spTgt spid="56"/>
                                        </p:tgtEl>
                                        <p:attrNameLst>
                                          <p:attrName>style.visibility</p:attrName>
                                        </p:attrNameLst>
                                      </p:cBhvr>
                                      <p:to>
                                        <p:strVal val="hidden"/>
                                      </p:to>
                                    </p:set>
                                  </p:childTnLst>
                                </p:cTn>
                              </p:par>
                              <p:par>
                                <p:cTn id="1069" presetID="19" presetClass="exit" presetSubtype="10" fill="hold" grpId="4" nodeType="withEffect">
                                  <p:stCondLst>
                                    <p:cond delay="0"/>
                                  </p:stCondLst>
                                  <p:childTnLst>
                                    <p:anim calcmode="lin" valueType="num">
                                      <p:cBhvr>
                                        <p:cTn id="1070" dur="2000"/>
                                        <p:tgtEl>
                                          <p:spTgt spid="57"/>
                                        </p:tgtEl>
                                        <p:attrNameLst>
                                          <p:attrName>ppt_h</p:attrName>
                                        </p:attrNameLst>
                                      </p:cBhvr>
                                      <p:tavLst>
                                        <p:tav tm="0">
                                          <p:val>
                                            <p:strVal val="ppt_h"/>
                                          </p:val>
                                        </p:tav>
                                        <p:tav tm="100000">
                                          <p:val>
                                            <p:strVal val="ppt_h"/>
                                          </p:val>
                                        </p:tav>
                                      </p:tavLst>
                                    </p:anim>
                                    <p:anim calcmode="lin" valueType="num">
                                      <p:cBhvr>
                                        <p:cTn id="1071" dur="2000"/>
                                        <p:tgtEl>
                                          <p:spTgt spid="5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072" dur="1" fill="hold">
                                          <p:stCondLst>
                                            <p:cond delay="1999"/>
                                          </p:stCondLst>
                                        </p:cTn>
                                        <p:tgtEl>
                                          <p:spTgt spid="57"/>
                                        </p:tgtEl>
                                        <p:attrNameLst>
                                          <p:attrName>style.visibility</p:attrName>
                                        </p:attrNameLst>
                                      </p:cBhvr>
                                      <p:to>
                                        <p:strVal val="hidden"/>
                                      </p:to>
                                    </p:set>
                                  </p:childTnLst>
                                </p:cTn>
                              </p:par>
                              <p:par>
                                <p:cTn id="1073" presetID="19" presetClass="exit" presetSubtype="10" fill="hold" grpId="4" nodeType="withEffect">
                                  <p:stCondLst>
                                    <p:cond delay="0"/>
                                  </p:stCondLst>
                                  <p:childTnLst>
                                    <p:anim calcmode="lin" valueType="num">
                                      <p:cBhvr>
                                        <p:cTn id="1074" dur="2000"/>
                                        <p:tgtEl>
                                          <p:spTgt spid="58"/>
                                        </p:tgtEl>
                                        <p:attrNameLst>
                                          <p:attrName>ppt_h</p:attrName>
                                        </p:attrNameLst>
                                      </p:cBhvr>
                                      <p:tavLst>
                                        <p:tav tm="0">
                                          <p:val>
                                            <p:strVal val="ppt_h"/>
                                          </p:val>
                                        </p:tav>
                                        <p:tav tm="100000">
                                          <p:val>
                                            <p:strVal val="ppt_h"/>
                                          </p:val>
                                        </p:tav>
                                      </p:tavLst>
                                    </p:anim>
                                    <p:anim calcmode="lin" valueType="num">
                                      <p:cBhvr>
                                        <p:cTn id="1075" dur="2000"/>
                                        <p:tgtEl>
                                          <p:spTgt spid="5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076" dur="1" fill="hold">
                                          <p:stCondLst>
                                            <p:cond delay="1999"/>
                                          </p:stCondLst>
                                        </p:cTn>
                                        <p:tgtEl>
                                          <p:spTgt spid="58"/>
                                        </p:tgtEl>
                                        <p:attrNameLst>
                                          <p:attrName>style.visibility</p:attrName>
                                        </p:attrNameLst>
                                      </p:cBhvr>
                                      <p:to>
                                        <p:strVal val="hidden"/>
                                      </p:to>
                                    </p:set>
                                  </p:childTnLst>
                                </p:cTn>
                              </p:par>
                              <p:par>
                                <p:cTn id="1077" presetID="19" presetClass="exit" presetSubtype="10" fill="hold" grpId="4" nodeType="withEffect">
                                  <p:stCondLst>
                                    <p:cond delay="0"/>
                                  </p:stCondLst>
                                  <p:childTnLst>
                                    <p:anim calcmode="lin" valueType="num">
                                      <p:cBhvr>
                                        <p:cTn id="1078" dur="2000"/>
                                        <p:tgtEl>
                                          <p:spTgt spid="59"/>
                                        </p:tgtEl>
                                        <p:attrNameLst>
                                          <p:attrName>ppt_h</p:attrName>
                                        </p:attrNameLst>
                                      </p:cBhvr>
                                      <p:tavLst>
                                        <p:tav tm="0">
                                          <p:val>
                                            <p:strVal val="ppt_h"/>
                                          </p:val>
                                        </p:tav>
                                        <p:tav tm="100000">
                                          <p:val>
                                            <p:strVal val="ppt_h"/>
                                          </p:val>
                                        </p:tav>
                                      </p:tavLst>
                                    </p:anim>
                                    <p:anim calcmode="lin" valueType="num">
                                      <p:cBhvr>
                                        <p:cTn id="1079" dur="2000"/>
                                        <p:tgtEl>
                                          <p:spTgt spid="5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080" dur="1" fill="hold">
                                          <p:stCondLst>
                                            <p:cond delay="1999"/>
                                          </p:stCondLst>
                                        </p:cTn>
                                        <p:tgtEl>
                                          <p:spTgt spid="59"/>
                                        </p:tgtEl>
                                        <p:attrNameLst>
                                          <p:attrName>style.visibility</p:attrName>
                                        </p:attrNameLst>
                                      </p:cBhvr>
                                      <p:to>
                                        <p:strVal val="hidden"/>
                                      </p:to>
                                    </p:set>
                                  </p:childTnLst>
                                </p:cTn>
                              </p:par>
                              <p:par>
                                <p:cTn id="1081" presetID="19" presetClass="exit" presetSubtype="10" fill="hold" grpId="4" nodeType="withEffect">
                                  <p:stCondLst>
                                    <p:cond delay="0"/>
                                  </p:stCondLst>
                                  <p:childTnLst>
                                    <p:anim calcmode="lin" valueType="num">
                                      <p:cBhvr>
                                        <p:cTn id="1082" dur="2000"/>
                                        <p:tgtEl>
                                          <p:spTgt spid="60"/>
                                        </p:tgtEl>
                                        <p:attrNameLst>
                                          <p:attrName>ppt_h</p:attrName>
                                        </p:attrNameLst>
                                      </p:cBhvr>
                                      <p:tavLst>
                                        <p:tav tm="0">
                                          <p:val>
                                            <p:strVal val="ppt_h"/>
                                          </p:val>
                                        </p:tav>
                                        <p:tav tm="100000">
                                          <p:val>
                                            <p:strVal val="ppt_h"/>
                                          </p:val>
                                        </p:tav>
                                      </p:tavLst>
                                    </p:anim>
                                    <p:anim calcmode="lin" valueType="num">
                                      <p:cBhvr>
                                        <p:cTn id="1083" dur="2000"/>
                                        <p:tgtEl>
                                          <p:spTgt spid="6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084" dur="1" fill="hold">
                                          <p:stCondLst>
                                            <p:cond delay="1999"/>
                                          </p:stCondLst>
                                        </p:cTn>
                                        <p:tgtEl>
                                          <p:spTgt spid="60"/>
                                        </p:tgtEl>
                                        <p:attrNameLst>
                                          <p:attrName>style.visibility</p:attrName>
                                        </p:attrNameLst>
                                      </p:cBhvr>
                                      <p:to>
                                        <p:strVal val="hidden"/>
                                      </p:to>
                                    </p:set>
                                  </p:childTnLst>
                                </p:cTn>
                              </p:par>
                              <p:par>
                                <p:cTn id="1085" presetID="19" presetClass="exit" presetSubtype="10" fill="hold" grpId="4" nodeType="withEffect">
                                  <p:stCondLst>
                                    <p:cond delay="0"/>
                                  </p:stCondLst>
                                  <p:childTnLst>
                                    <p:anim calcmode="lin" valueType="num">
                                      <p:cBhvr>
                                        <p:cTn id="1086" dur="2000"/>
                                        <p:tgtEl>
                                          <p:spTgt spid="61"/>
                                        </p:tgtEl>
                                        <p:attrNameLst>
                                          <p:attrName>ppt_h</p:attrName>
                                        </p:attrNameLst>
                                      </p:cBhvr>
                                      <p:tavLst>
                                        <p:tav tm="0">
                                          <p:val>
                                            <p:strVal val="ppt_h"/>
                                          </p:val>
                                        </p:tav>
                                        <p:tav tm="100000">
                                          <p:val>
                                            <p:strVal val="ppt_h"/>
                                          </p:val>
                                        </p:tav>
                                      </p:tavLst>
                                    </p:anim>
                                    <p:anim calcmode="lin" valueType="num">
                                      <p:cBhvr>
                                        <p:cTn id="1087" dur="2000"/>
                                        <p:tgtEl>
                                          <p:spTgt spid="61"/>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088" dur="1" fill="hold">
                                          <p:stCondLst>
                                            <p:cond delay="1999"/>
                                          </p:stCondLst>
                                        </p:cTn>
                                        <p:tgtEl>
                                          <p:spTgt spid="61"/>
                                        </p:tgtEl>
                                        <p:attrNameLst>
                                          <p:attrName>style.visibility</p:attrName>
                                        </p:attrNameLst>
                                      </p:cBhvr>
                                      <p:to>
                                        <p:strVal val="hidden"/>
                                      </p:to>
                                    </p:set>
                                  </p:childTnLst>
                                </p:cTn>
                              </p:par>
                              <p:par>
                                <p:cTn id="1089" presetID="19" presetClass="exit" presetSubtype="10" fill="hold" grpId="4" nodeType="withEffect">
                                  <p:stCondLst>
                                    <p:cond delay="0"/>
                                  </p:stCondLst>
                                  <p:childTnLst>
                                    <p:anim calcmode="lin" valueType="num">
                                      <p:cBhvr>
                                        <p:cTn id="1090" dur="2000"/>
                                        <p:tgtEl>
                                          <p:spTgt spid="62"/>
                                        </p:tgtEl>
                                        <p:attrNameLst>
                                          <p:attrName>ppt_h</p:attrName>
                                        </p:attrNameLst>
                                      </p:cBhvr>
                                      <p:tavLst>
                                        <p:tav tm="0">
                                          <p:val>
                                            <p:strVal val="ppt_h"/>
                                          </p:val>
                                        </p:tav>
                                        <p:tav tm="100000">
                                          <p:val>
                                            <p:strVal val="ppt_h"/>
                                          </p:val>
                                        </p:tav>
                                      </p:tavLst>
                                    </p:anim>
                                    <p:anim calcmode="lin" valueType="num">
                                      <p:cBhvr>
                                        <p:cTn id="1091" dur="2000"/>
                                        <p:tgtEl>
                                          <p:spTgt spid="62"/>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092" dur="1" fill="hold">
                                          <p:stCondLst>
                                            <p:cond delay="1999"/>
                                          </p:stCondLst>
                                        </p:cTn>
                                        <p:tgtEl>
                                          <p:spTgt spid="62"/>
                                        </p:tgtEl>
                                        <p:attrNameLst>
                                          <p:attrName>style.visibility</p:attrName>
                                        </p:attrNameLst>
                                      </p:cBhvr>
                                      <p:to>
                                        <p:strVal val="hidden"/>
                                      </p:to>
                                    </p:set>
                                  </p:childTnLst>
                                </p:cTn>
                              </p:par>
                              <p:par>
                                <p:cTn id="1093" presetID="19" presetClass="exit" presetSubtype="10" fill="hold" grpId="4" nodeType="withEffect">
                                  <p:stCondLst>
                                    <p:cond delay="0"/>
                                  </p:stCondLst>
                                  <p:childTnLst>
                                    <p:anim calcmode="lin" valueType="num">
                                      <p:cBhvr>
                                        <p:cTn id="1094" dur="2000"/>
                                        <p:tgtEl>
                                          <p:spTgt spid="63"/>
                                        </p:tgtEl>
                                        <p:attrNameLst>
                                          <p:attrName>ppt_h</p:attrName>
                                        </p:attrNameLst>
                                      </p:cBhvr>
                                      <p:tavLst>
                                        <p:tav tm="0">
                                          <p:val>
                                            <p:strVal val="ppt_h"/>
                                          </p:val>
                                        </p:tav>
                                        <p:tav tm="100000">
                                          <p:val>
                                            <p:strVal val="ppt_h"/>
                                          </p:val>
                                        </p:tav>
                                      </p:tavLst>
                                    </p:anim>
                                    <p:anim calcmode="lin" valueType="num">
                                      <p:cBhvr>
                                        <p:cTn id="1095" dur="2000"/>
                                        <p:tgtEl>
                                          <p:spTgt spid="6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096" dur="1" fill="hold">
                                          <p:stCondLst>
                                            <p:cond delay="1999"/>
                                          </p:stCondLst>
                                        </p:cTn>
                                        <p:tgtEl>
                                          <p:spTgt spid="63"/>
                                        </p:tgtEl>
                                        <p:attrNameLst>
                                          <p:attrName>style.visibility</p:attrName>
                                        </p:attrNameLst>
                                      </p:cBhvr>
                                      <p:to>
                                        <p:strVal val="hidden"/>
                                      </p:to>
                                    </p:set>
                                  </p:childTnLst>
                                </p:cTn>
                              </p:par>
                              <p:par>
                                <p:cTn id="1097" presetID="19" presetClass="exit" presetSubtype="10" fill="hold" grpId="4" nodeType="withEffect">
                                  <p:stCondLst>
                                    <p:cond delay="0"/>
                                  </p:stCondLst>
                                  <p:childTnLst>
                                    <p:anim calcmode="lin" valueType="num">
                                      <p:cBhvr>
                                        <p:cTn id="1098" dur="2000"/>
                                        <p:tgtEl>
                                          <p:spTgt spid="64"/>
                                        </p:tgtEl>
                                        <p:attrNameLst>
                                          <p:attrName>ppt_h</p:attrName>
                                        </p:attrNameLst>
                                      </p:cBhvr>
                                      <p:tavLst>
                                        <p:tav tm="0">
                                          <p:val>
                                            <p:strVal val="ppt_h"/>
                                          </p:val>
                                        </p:tav>
                                        <p:tav tm="100000">
                                          <p:val>
                                            <p:strVal val="ppt_h"/>
                                          </p:val>
                                        </p:tav>
                                      </p:tavLst>
                                    </p:anim>
                                    <p:anim calcmode="lin" valueType="num">
                                      <p:cBhvr>
                                        <p:cTn id="1099" dur="2000"/>
                                        <p:tgtEl>
                                          <p:spTgt spid="6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100" dur="1" fill="hold">
                                          <p:stCondLst>
                                            <p:cond delay="1999"/>
                                          </p:stCondLst>
                                        </p:cTn>
                                        <p:tgtEl>
                                          <p:spTgt spid="64"/>
                                        </p:tgtEl>
                                        <p:attrNameLst>
                                          <p:attrName>style.visibility</p:attrName>
                                        </p:attrNameLst>
                                      </p:cBhvr>
                                      <p:to>
                                        <p:strVal val="hidden"/>
                                      </p:to>
                                    </p:set>
                                  </p:childTnLst>
                                </p:cTn>
                              </p:par>
                              <p:par>
                                <p:cTn id="1101" presetID="19" presetClass="exit" presetSubtype="10" fill="hold" grpId="4" nodeType="withEffect">
                                  <p:stCondLst>
                                    <p:cond delay="0"/>
                                  </p:stCondLst>
                                  <p:childTnLst>
                                    <p:anim calcmode="lin" valueType="num">
                                      <p:cBhvr>
                                        <p:cTn id="1102" dur="2000"/>
                                        <p:tgtEl>
                                          <p:spTgt spid="65"/>
                                        </p:tgtEl>
                                        <p:attrNameLst>
                                          <p:attrName>ppt_h</p:attrName>
                                        </p:attrNameLst>
                                      </p:cBhvr>
                                      <p:tavLst>
                                        <p:tav tm="0">
                                          <p:val>
                                            <p:strVal val="ppt_h"/>
                                          </p:val>
                                        </p:tav>
                                        <p:tav tm="100000">
                                          <p:val>
                                            <p:strVal val="ppt_h"/>
                                          </p:val>
                                        </p:tav>
                                      </p:tavLst>
                                    </p:anim>
                                    <p:anim calcmode="lin" valueType="num">
                                      <p:cBhvr>
                                        <p:cTn id="1103" dur="2000"/>
                                        <p:tgtEl>
                                          <p:spTgt spid="6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104" dur="1" fill="hold">
                                          <p:stCondLst>
                                            <p:cond delay="1999"/>
                                          </p:stCondLst>
                                        </p:cTn>
                                        <p:tgtEl>
                                          <p:spTgt spid="65"/>
                                        </p:tgtEl>
                                        <p:attrNameLst>
                                          <p:attrName>style.visibility</p:attrName>
                                        </p:attrNameLst>
                                      </p:cBhvr>
                                      <p:to>
                                        <p:strVal val="hidden"/>
                                      </p:to>
                                    </p:set>
                                  </p:childTnLst>
                                </p:cTn>
                              </p:par>
                              <p:par>
                                <p:cTn id="1105" presetID="19" presetClass="exit" presetSubtype="10" fill="hold" grpId="4" nodeType="withEffect">
                                  <p:stCondLst>
                                    <p:cond delay="0"/>
                                  </p:stCondLst>
                                  <p:childTnLst>
                                    <p:anim calcmode="lin" valueType="num">
                                      <p:cBhvr>
                                        <p:cTn id="1106" dur="2000"/>
                                        <p:tgtEl>
                                          <p:spTgt spid="66"/>
                                        </p:tgtEl>
                                        <p:attrNameLst>
                                          <p:attrName>ppt_h</p:attrName>
                                        </p:attrNameLst>
                                      </p:cBhvr>
                                      <p:tavLst>
                                        <p:tav tm="0">
                                          <p:val>
                                            <p:strVal val="ppt_h"/>
                                          </p:val>
                                        </p:tav>
                                        <p:tav tm="100000">
                                          <p:val>
                                            <p:strVal val="ppt_h"/>
                                          </p:val>
                                        </p:tav>
                                      </p:tavLst>
                                    </p:anim>
                                    <p:anim calcmode="lin" valueType="num">
                                      <p:cBhvr>
                                        <p:cTn id="1107" dur="2000"/>
                                        <p:tgtEl>
                                          <p:spTgt spid="6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108" dur="1" fill="hold">
                                          <p:stCondLst>
                                            <p:cond delay="1999"/>
                                          </p:stCondLst>
                                        </p:cTn>
                                        <p:tgtEl>
                                          <p:spTgt spid="66"/>
                                        </p:tgtEl>
                                        <p:attrNameLst>
                                          <p:attrName>style.visibility</p:attrName>
                                        </p:attrNameLst>
                                      </p:cBhvr>
                                      <p:to>
                                        <p:strVal val="hidden"/>
                                      </p:to>
                                    </p:set>
                                  </p:childTnLst>
                                </p:cTn>
                              </p:par>
                              <p:par>
                                <p:cTn id="1109" presetID="19" presetClass="exit" presetSubtype="10" fill="hold" grpId="4" nodeType="withEffect">
                                  <p:stCondLst>
                                    <p:cond delay="0"/>
                                  </p:stCondLst>
                                  <p:childTnLst>
                                    <p:anim calcmode="lin" valueType="num">
                                      <p:cBhvr>
                                        <p:cTn id="1110" dur="2000"/>
                                        <p:tgtEl>
                                          <p:spTgt spid="67"/>
                                        </p:tgtEl>
                                        <p:attrNameLst>
                                          <p:attrName>ppt_h</p:attrName>
                                        </p:attrNameLst>
                                      </p:cBhvr>
                                      <p:tavLst>
                                        <p:tav tm="0">
                                          <p:val>
                                            <p:strVal val="ppt_h"/>
                                          </p:val>
                                        </p:tav>
                                        <p:tav tm="100000">
                                          <p:val>
                                            <p:strVal val="ppt_h"/>
                                          </p:val>
                                        </p:tav>
                                      </p:tavLst>
                                    </p:anim>
                                    <p:anim calcmode="lin" valueType="num">
                                      <p:cBhvr>
                                        <p:cTn id="1111" dur="2000"/>
                                        <p:tgtEl>
                                          <p:spTgt spid="6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112" dur="1" fill="hold">
                                          <p:stCondLst>
                                            <p:cond delay="1999"/>
                                          </p:stCondLst>
                                        </p:cTn>
                                        <p:tgtEl>
                                          <p:spTgt spid="67"/>
                                        </p:tgtEl>
                                        <p:attrNameLst>
                                          <p:attrName>style.visibility</p:attrName>
                                        </p:attrNameLst>
                                      </p:cBhvr>
                                      <p:to>
                                        <p:strVal val="hidden"/>
                                      </p:to>
                                    </p:set>
                                  </p:childTnLst>
                                </p:cTn>
                              </p:par>
                              <p:par>
                                <p:cTn id="1113" presetID="17" presetClass="entr" presetSubtype="1" fill="hold" nodeType="withEffect">
                                  <p:stCondLst>
                                    <p:cond delay="0"/>
                                  </p:stCondLst>
                                  <p:childTnLst>
                                    <p:set>
                                      <p:cBhvr>
                                        <p:cTn id="1114" dur="1" fill="hold">
                                          <p:stCondLst>
                                            <p:cond delay="0"/>
                                          </p:stCondLst>
                                        </p:cTn>
                                        <p:tgtEl>
                                          <p:spTgt spid="2"/>
                                        </p:tgtEl>
                                        <p:attrNameLst>
                                          <p:attrName>style.visibility</p:attrName>
                                        </p:attrNameLst>
                                      </p:cBhvr>
                                      <p:to>
                                        <p:strVal val="visible"/>
                                      </p:to>
                                    </p:set>
                                    <p:anim calcmode="lin" valueType="num">
                                      <p:cBhvr>
                                        <p:cTn id="1115" dur="2000" fill="hold"/>
                                        <p:tgtEl>
                                          <p:spTgt spid="2"/>
                                        </p:tgtEl>
                                        <p:attrNameLst>
                                          <p:attrName>ppt_x</p:attrName>
                                        </p:attrNameLst>
                                      </p:cBhvr>
                                      <p:tavLst>
                                        <p:tav tm="0">
                                          <p:val>
                                            <p:strVal val="#ppt_x"/>
                                          </p:val>
                                        </p:tav>
                                        <p:tav tm="100000">
                                          <p:val>
                                            <p:strVal val="#ppt_x"/>
                                          </p:val>
                                        </p:tav>
                                      </p:tavLst>
                                    </p:anim>
                                    <p:anim calcmode="lin" valueType="num">
                                      <p:cBhvr>
                                        <p:cTn id="1116" dur="2000" fill="hold"/>
                                        <p:tgtEl>
                                          <p:spTgt spid="2"/>
                                        </p:tgtEl>
                                        <p:attrNameLst>
                                          <p:attrName>ppt_y</p:attrName>
                                        </p:attrNameLst>
                                      </p:cBhvr>
                                      <p:tavLst>
                                        <p:tav tm="0">
                                          <p:val>
                                            <p:strVal val="#ppt_y-#ppt_h/2"/>
                                          </p:val>
                                        </p:tav>
                                        <p:tav tm="100000">
                                          <p:val>
                                            <p:strVal val="#ppt_y"/>
                                          </p:val>
                                        </p:tav>
                                      </p:tavLst>
                                    </p:anim>
                                    <p:anim calcmode="lin" valueType="num">
                                      <p:cBhvr>
                                        <p:cTn id="1117" dur="2000" fill="hold"/>
                                        <p:tgtEl>
                                          <p:spTgt spid="2"/>
                                        </p:tgtEl>
                                        <p:attrNameLst>
                                          <p:attrName>ppt_w</p:attrName>
                                        </p:attrNameLst>
                                      </p:cBhvr>
                                      <p:tavLst>
                                        <p:tav tm="0">
                                          <p:val>
                                            <p:strVal val="#ppt_w"/>
                                          </p:val>
                                        </p:tav>
                                        <p:tav tm="100000">
                                          <p:val>
                                            <p:strVal val="#ppt_w"/>
                                          </p:val>
                                        </p:tav>
                                      </p:tavLst>
                                    </p:anim>
                                    <p:anim calcmode="lin" valueType="num">
                                      <p:cBhvr>
                                        <p:cTn id="1118" dur="2000" fill="hold"/>
                                        <p:tgtEl>
                                          <p:spTgt spid="2"/>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3" grpId="4" animBg="1"/>
      <p:bldP spid="4" grpId="0" animBg="1"/>
      <p:bldP spid="4" grpId="1" animBg="1"/>
      <p:bldP spid="4" grpId="2" animBg="1"/>
      <p:bldP spid="4" grpId="3" animBg="1"/>
      <p:bldP spid="4" grpId="4" animBg="1"/>
      <p:bldP spid="5" grpId="0" animBg="1"/>
      <p:bldP spid="5" grpId="1" animBg="1"/>
      <p:bldP spid="5" grpId="2" animBg="1"/>
      <p:bldP spid="5" grpId="3" animBg="1"/>
      <p:bldP spid="5" grpId="4" animBg="1"/>
      <p:bldP spid="6" grpId="0" animBg="1"/>
      <p:bldP spid="6" grpId="1" animBg="1"/>
      <p:bldP spid="6" grpId="2" animBg="1"/>
      <p:bldP spid="6" grpId="3" animBg="1"/>
      <p:bldP spid="6" grpId="4" animBg="1"/>
      <p:bldP spid="7" grpId="0" animBg="1"/>
      <p:bldP spid="7" grpId="1" animBg="1"/>
      <p:bldP spid="7" grpId="2" animBg="1"/>
      <p:bldP spid="7" grpId="3" animBg="1"/>
      <p:bldP spid="7" grpId="4" animBg="1"/>
      <p:bldP spid="8" grpId="0" animBg="1"/>
      <p:bldP spid="8" grpId="1" animBg="1"/>
      <p:bldP spid="8" grpId="2" animBg="1"/>
      <p:bldP spid="8" grpId="3" animBg="1"/>
      <p:bldP spid="8" grpId="4" animBg="1"/>
      <p:bldP spid="9" grpId="0" animBg="1"/>
      <p:bldP spid="9" grpId="1" animBg="1"/>
      <p:bldP spid="9" grpId="2" animBg="1"/>
      <p:bldP spid="9" grpId="3" animBg="1"/>
      <p:bldP spid="9" grpId="4" animBg="1"/>
      <p:bldP spid="10" grpId="0" animBg="1"/>
      <p:bldP spid="10" grpId="1" animBg="1"/>
      <p:bldP spid="10" grpId="2" animBg="1"/>
      <p:bldP spid="10" grpId="3" animBg="1"/>
      <p:bldP spid="10" grpId="4" animBg="1"/>
      <p:bldP spid="11" grpId="0" animBg="1"/>
      <p:bldP spid="11" grpId="1" animBg="1"/>
      <p:bldP spid="11" grpId="2" animBg="1"/>
      <p:bldP spid="11" grpId="3" animBg="1"/>
      <p:bldP spid="11" grpId="4" animBg="1"/>
      <p:bldP spid="12" grpId="0" animBg="1"/>
      <p:bldP spid="12" grpId="1" animBg="1"/>
      <p:bldP spid="12" grpId="2" animBg="1"/>
      <p:bldP spid="12" grpId="3" animBg="1"/>
      <p:bldP spid="12" grpId="4" animBg="1"/>
      <p:bldP spid="13" grpId="0" animBg="1"/>
      <p:bldP spid="13" grpId="1" animBg="1"/>
      <p:bldP spid="13" grpId="2" animBg="1"/>
      <p:bldP spid="13" grpId="3" animBg="1"/>
      <p:bldP spid="13" grpId="4" animBg="1"/>
      <p:bldP spid="14" grpId="0" animBg="1"/>
      <p:bldP spid="14" grpId="1" animBg="1"/>
      <p:bldP spid="14" grpId="2" animBg="1"/>
      <p:bldP spid="14" grpId="3" animBg="1"/>
      <p:bldP spid="14" grpId="4" animBg="1"/>
      <p:bldP spid="15" grpId="0" animBg="1"/>
      <p:bldP spid="15" grpId="1" animBg="1"/>
      <p:bldP spid="15" grpId="2" animBg="1"/>
      <p:bldP spid="15" grpId="3" animBg="1"/>
      <p:bldP spid="15" grpId="4" animBg="1"/>
      <p:bldP spid="16" grpId="0" animBg="1"/>
      <p:bldP spid="16" grpId="1" animBg="1"/>
      <p:bldP spid="16" grpId="2" animBg="1"/>
      <p:bldP spid="16" grpId="3" animBg="1"/>
      <p:bldP spid="16" grpId="4" animBg="1"/>
      <p:bldP spid="17" grpId="0" animBg="1"/>
      <p:bldP spid="17" grpId="1" animBg="1"/>
      <p:bldP spid="17" grpId="2" animBg="1"/>
      <p:bldP spid="17" grpId="3" animBg="1"/>
      <p:bldP spid="17" grpId="4" animBg="1"/>
      <p:bldP spid="18" grpId="0" animBg="1"/>
      <p:bldP spid="18" grpId="1" animBg="1"/>
      <p:bldP spid="18" grpId="2" animBg="1"/>
      <p:bldP spid="18" grpId="3" animBg="1"/>
      <p:bldP spid="18" grpId="4" animBg="1"/>
      <p:bldP spid="19" grpId="0" animBg="1"/>
      <p:bldP spid="19" grpId="1" animBg="1"/>
      <p:bldP spid="19" grpId="2" animBg="1"/>
      <p:bldP spid="19" grpId="3" animBg="1"/>
      <p:bldP spid="19" grpId="4" animBg="1"/>
      <p:bldP spid="20" grpId="0" animBg="1"/>
      <p:bldP spid="20" grpId="1" animBg="1"/>
      <p:bldP spid="20" grpId="2" animBg="1"/>
      <p:bldP spid="20" grpId="3" animBg="1"/>
      <p:bldP spid="20" grpId="4" animBg="1"/>
      <p:bldP spid="21" grpId="0" animBg="1"/>
      <p:bldP spid="21" grpId="1" animBg="1"/>
      <p:bldP spid="21" grpId="2" animBg="1"/>
      <p:bldP spid="21" grpId="3" animBg="1"/>
      <p:bldP spid="21" grpId="4" animBg="1"/>
      <p:bldP spid="22" grpId="0" animBg="1"/>
      <p:bldP spid="22" grpId="1" animBg="1"/>
      <p:bldP spid="22" grpId="2" animBg="1"/>
      <p:bldP spid="22" grpId="3" animBg="1"/>
      <p:bldP spid="22" grpId="4" animBg="1"/>
      <p:bldP spid="23" grpId="0" animBg="1"/>
      <p:bldP spid="23" grpId="1" animBg="1"/>
      <p:bldP spid="23" grpId="2" animBg="1"/>
      <p:bldP spid="23" grpId="3" animBg="1"/>
      <p:bldP spid="23" grpId="4" animBg="1"/>
      <p:bldP spid="24" grpId="0" animBg="1"/>
      <p:bldP spid="24" grpId="1" animBg="1"/>
      <p:bldP spid="24" grpId="2" animBg="1"/>
      <p:bldP spid="24" grpId="3" animBg="1"/>
      <p:bldP spid="24" grpId="4" animBg="1"/>
      <p:bldP spid="25" grpId="0" animBg="1"/>
      <p:bldP spid="25" grpId="1" animBg="1"/>
      <p:bldP spid="25" grpId="2" animBg="1"/>
      <p:bldP spid="25" grpId="3" animBg="1"/>
      <p:bldP spid="25" grpId="4" animBg="1"/>
      <p:bldP spid="26" grpId="0" animBg="1"/>
      <p:bldP spid="26" grpId="1" animBg="1"/>
      <p:bldP spid="26" grpId="2" animBg="1"/>
      <p:bldP spid="26" grpId="3" animBg="1"/>
      <p:bldP spid="26" grpId="4" animBg="1"/>
      <p:bldP spid="27" grpId="0" animBg="1"/>
      <p:bldP spid="27" grpId="1" animBg="1"/>
      <p:bldP spid="27" grpId="2" animBg="1"/>
      <p:bldP spid="27" grpId="3" animBg="1"/>
      <p:bldP spid="27" grpId="4" animBg="1"/>
      <p:bldP spid="28" grpId="0" animBg="1"/>
      <p:bldP spid="28" grpId="1" animBg="1"/>
      <p:bldP spid="28" grpId="2" animBg="1"/>
      <p:bldP spid="28" grpId="3" animBg="1"/>
      <p:bldP spid="28" grpId="4" animBg="1"/>
      <p:bldP spid="29" grpId="0" animBg="1"/>
      <p:bldP spid="29" grpId="1" animBg="1"/>
      <p:bldP spid="29" grpId="2" animBg="1"/>
      <p:bldP spid="29" grpId="3" animBg="1"/>
      <p:bldP spid="29" grpId="4" animBg="1"/>
      <p:bldP spid="30" grpId="0" animBg="1"/>
      <p:bldP spid="30" grpId="1" animBg="1"/>
      <p:bldP spid="30" grpId="2" animBg="1"/>
      <p:bldP spid="30" grpId="3" animBg="1"/>
      <p:bldP spid="30" grpId="4" animBg="1"/>
      <p:bldP spid="31" grpId="0" animBg="1"/>
      <p:bldP spid="31" grpId="1" animBg="1"/>
      <p:bldP spid="31" grpId="2" animBg="1"/>
      <p:bldP spid="31" grpId="3" animBg="1"/>
      <p:bldP spid="31" grpId="4" animBg="1"/>
      <p:bldP spid="32" grpId="0" animBg="1"/>
      <p:bldP spid="32" grpId="1" animBg="1"/>
      <p:bldP spid="32" grpId="2" animBg="1"/>
      <p:bldP spid="32" grpId="3" animBg="1"/>
      <p:bldP spid="32" grpId="4" animBg="1"/>
      <p:bldP spid="33" grpId="0" animBg="1"/>
      <p:bldP spid="33" grpId="1" animBg="1"/>
      <p:bldP spid="33" grpId="2" animBg="1"/>
      <p:bldP spid="33" grpId="3" animBg="1"/>
      <p:bldP spid="33" grpId="4" animBg="1"/>
      <p:bldP spid="34" grpId="0" animBg="1"/>
      <p:bldP spid="34" grpId="1" animBg="1"/>
      <p:bldP spid="34" grpId="2" animBg="1"/>
      <p:bldP spid="34" grpId="3" animBg="1"/>
      <p:bldP spid="34" grpId="4" animBg="1"/>
      <p:bldP spid="35" grpId="0" animBg="1"/>
      <p:bldP spid="35" grpId="1" animBg="1"/>
      <p:bldP spid="35" grpId="2" animBg="1"/>
      <p:bldP spid="35" grpId="3" animBg="1"/>
      <p:bldP spid="35" grpId="4" animBg="1"/>
      <p:bldP spid="36" grpId="0" animBg="1"/>
      <p:bldP spid="36" grpId="1" animBg="1"/>
      <p:bldP spid="36" grpId="2" animBg="1"/>
      <p:bldP spid="36" grpId="3" animBg="1"/>
      <p:bldP spid="36" grpId="4" animBg="1"/>
      <p:bldP spid="37" grpId="0" animBg="1"/>
      <p:bldP spid="37" grpId="1" animBg="1"/>
      <p:bldP spid="37" grpId="2" animBg="1"/>
      <p:bldP spid="37" grpId="3" animBg="1"/>
      <p:bldP spid="37" grpId="4" animBg="1"/>
      <p:bldP spid="38" grpId="0" animBg="1"/>
      <p:bldP spid="38" grpId="1" animBg="1"/>
      <p:bldP spid="38" grpId="2" animBg="1"/>
      <p:bldP spid="38" grpId="3" animBg="1"/>
      <p:bldP spid="38" grpId="4" animBg="1"/>
      <p:bldP spid="39" grpId="0" animBg="1"/>
      <p:bldP spid="39" grpId="1" animBg="1"/>
      <p:bldP spid="39" grpId="2" animBg="1"/>
      <p:bldP spid="39" grpId="3" animBg="1"/>
      <p:bldP spid="39" grpId="4" animBg="1"/>
      <p:bldP spid="40" grpId="0" animBg="1"/>
      <p:bldP spid="40" grpId="1" animBg="1"/>
      <p:bldP spid="40" grpId="2" animBg="1"/>
      <p:bldP spid="40" grpId="3" animBg="1"/>
      <p:bldP spid="40" grpId="4" animBg="1"/>
      <p:bldP spid="41" grpId="0" animBg="1"/>
      <p:bldP spid="41" grpId="1" animBg="1"/>
      <p:bldP spid="41" grpId="2" animBg="1"/>
      <p:bldP spid="41" grpId="3" animBg="1"/>
      <p:bldP spid="41" grpId="4" animBg="1"/>
      <p:bldP spid="42" grpId="0" animBg="1"/>
      <p:bldP spid="42" grpId="1" animBg="1"/>
      <p:bldP spid="42" grpId="2" animBg="1"/>
      <p:bldP spid="42" grpId="3" animBg="1"/>
      <p:bldP spid="42" grpId="4" animBg="1"/>
      <p:bldP spid="43" grpId="0" animBg="1"/>
      <p:bldP spid="43" grpId="1" animBg="1"/>
      <p:bldP spid="43" grpId="2" animBg="1"/>
      <p:bldP spid="43" grpId="3" animBg="1"/>
      <p:bldP spid="43" grpId="4" animBg="1"/>
      <p:bldP spid="44" grpId="0" animBg="1"/>
      <p:bldP spid="44" grpId="1" animBg="1"/>
      <p:bldP spid="44" grpId="2" animBg="1"/>
      <p:bldP spid="44" grpId="3" animBg="1"/>
      <p:bldP spid="44" grpId="4" animBg="1"/>
      <p:bldP spid="45" grpId="0" animBg="1"/>
      <p:bldP spid="45" grpId="1" animBg="1"/>
      <p:bldP spid="45" grpId="2" animBg="1"/>
      <p:bldP spid="45" grpId="3" animBg="1"/>
      <p:bldP spid="45" grpId="4" animBg="1"/>
      <p:bldP spid="46" grpId="0" animBg="1"/>
      <p:bldP spid="46" grpId="1" animBg="1"/>
      <p:bldP spid="46" grpId="2" animBg="1"/>
      <p:bldP spid="46" grpId="3" animBg="1"/>
      <p:bldP spid="46" grpId="4" animBg="1"/>
      <p:bldP spid="47" grpId="0" animBg="1"/>
      <p:bldP spid="47" grpId="1" animBg="1"/>
      <p:bldP spid="47" grpId="2" animBg="1"/>
      <p:bldP spid="47" grpId="3" animBg="1"/>
      <p:bldP spid="47" grpId="4" animBg="1"/>
      <p:bldP spid="48" grpId="0" animBg="1"/>
      <p:bldP spid="48" grpId="1" animBg="1"/>
      <p:bldP spid="48" grpId="2" animBg="1"/>
      <p:bldP spid="48" grpId="3" animBg="1"/>
      <p:bldP spid="48" grpId="4" animBg="1"/>
      <p:bldP spid="49" grpId="0" animBg="1"/>
      <p:bldP spid="49" grpId="1" animBg="1"/>
      <p:bldP spid="49" grpId="2" animBg="1"/>
      <p:bldP spid="49" grpId="3" animBg="1"/>
      <p:bldP spid="49" grpId="4" animBg="1"/>
      <p:bldP spid="50" grpId="0" animBg="1"/>
      <p:bldP spid="50" grpId="1" animBg="1"/>
      <p:bldP spid="50" grpId="2" animBg="1"/>
      <p:bldP spid="50" grpId="3" animBg="1"/>
      <p:bldP spid="50" grpId="4" animBg="1"/>
      <p:bldP spid="51" grpId="0" animBg="1"/>
      <p:bldP spid="51" grpId="1" animBg="1"/>
      <p:bldP spid="51" grpId="2" animBg="1"/>
      <p:bldP spid="51" grpId="3" animBg="1"/>
      <p:bldP spid="51" grpId="4" animBg="1"/>
      <p:bldP spid="52" grpId="0" animBg="1"/>
      <p:bldP spid="52" grpId="1" animBg="1"/>
      <p:bldP spid="52" grpId="2" animBg="1"/>
      <p:bldP spid="52" grpId="3" animBg="1"/>
      <p:bldP spid="52" grpId="4" animBg="1"/>
      <p:bldP spid="53" grpId="0" animBg="1"/>
      <p:bldP spid="53" grpId="1" animBg="1"/>
      <p:bldP spid="53" grpId="2" animBg="1"/>
      <p:bldP spid="53" grpId="3" animBg="1"/>
      <p:bldP spid="53" grpId="4" animBg="1"/>
      <p:bldP spid="54" grpId="0" animBg="1"/>
      <p:bldP spid="54" grpId="1" animBg="1"/>
      <p:bldP spid="54" grpId="2" animBg="1"/>
      <p:bldP spid="54" grpId="3" animBg="1"/>
      <p:bldP spid="54" grpId="4" animBg="1"/>
      <p:bldP spid="55" grpId="0" animBg="1"/>
      <p:bldP spid="55" grpId="1" animBg="1"/>
      <p:bldP spid="55" grpId="2" animBg="1"/>
      <p:bldP spid="55" grpId="3" animBg="1"/>
      <p:bldP spid="55" grpId="4" animBg="1"/>
      <p:bldP spid="56" grpId="0" animBg="1"/>
      <p:bldP spid="56" grpId="1" animBg="1"/>
      <p:bldP spid="56" grpId="2" animBg="1"/>
      <p:bldP spid="56" grpId="3" animBg="1"/>
      <p:bldP spid="56" grpId="4" animBg="1"/>
      <p:bldP spid="57" grpId="0" animBg="1"/>
      <p:bldP spid="57" grpId="1" animBg="1"/>
      <p:bldP spid="57" grpId="2" animBg="1"/>
      <p:bldP spid="57" grpId="3" animBg="1"/>
      <p:bldP spid="57" grpId="4" animBg="1"/>
      <p:bldP spid="58" grpId="0" animBg="1"/>
      <p:bldP spid="58" grpId="1" animBg="1"/>
      <p:bldP spid="58" grpId="2" animBg="1"/>
      <p:bldP spid="58" grpId="3" animBg="1"/>
      <p:bldP spid="58" grpId="4" animBg="1"/>
      <p:bldP spid="59" grpId="0" animBg="1"/>
      <p:bldP spid="59" grpId="1" animBg="1"/>
      <p:bldP spid="59" grpId="2" animBg="1"/>
      <p:bldP spid="59" grpId="3" animBg="1"/>
      <p:bldP spid="59" grpId="4" animBg="1"/>
      <p:bldP spid="60" grpId="0" animBg="1"/>
      <p:bldP spid="60" grpId="1" animBg="1"/>
      <p:bldP spid="60" grpId="2" animBg="1"/>
      <p:bldP spid="60" grpId="3" animBg="1"/>
      <p:bldP spid="60" grpId="4" animBg="1"/>
      <p:bldP spid="61" grpId="0" animBg="1"/>
      <p:bldP spid="61" grpId="1" animBg="1"/>
      <p:bldP spid="61" grpId="2" animBg="1"/>
      <p:bldP spid="61" grpId="3" animBg="1"/>
      <p:bldP spid="61" grpId="4" animBg="1"/>
      <p:bldP spid="62" grpId="0" animBg="1"/>
      <p:bldP spid="62" grpId="1" animBg="1"/>
      <p:bldP spid="62" grpId="2" animBg="1"/>
      <p:bldP spid="62" grpId="3" animBg="1"/>
      <p:bldP spid="62" grpId="4" animBg="1"/>
      <p:bldP spid="63" grpId="0" animBg="1"/>
      <p:bldP spid="63" grpId="1" animBg="1"/>
      <p:bldP spid="63" grpId="2" animBg="1"/>
      <p:bldP spid="63" grpId="3" animBg="1"/>
      <p:bldP spid="63" grpId="4" animBg="1"/>
      <p:bldP spid="64" grpId="0" animBg="1"/>
      <p:bldP spid="64" grpId="1" animBg="1"/>
      <p:bldP spid="64" grpId="2" animBg="1"/>
      <p:bldP spid="64" grpId="3" animBg="1"/>
      <p:bldP spid="64" grpId="4" animBg="1"/>
      <p:bldP spid="65" grpId="0" animBg="1"/>
      <p:bldP spid="65" grpId="1" animBg="1"/>
      <p:bldP spid="65" grpId="2" animBg="1"/>
      <p:bldP spid="65" grpId="3" animBg="1"/>
      <p:bldP spid="65" grpId="4" animBg="1"/>
      <p:bldP spid="66" grpId="0" animBg="1"/>
      <p:bldP spid="66" grpId="1" animBg="1"/>
      <p:bldP spid="66" grpId="2" animBg="1"/>
      <p:bldP spid="66" grpId="3" animBg="1"/>
      <p:bldP spid="66" grpId="4" animBg="1"/>
      <p:bldP spid="67" grpId="0" animBg="1"/>
      <p:bldP spid="67" grpId="1" animBg="1"/>
      <p:bldP spid="67" grpId="2" animBg="1"/>
      <p:bldP spid="67" grpId="3" animBg="1"/>
      <p:bldP spid="67" grpId="4" animBg="1"/>
      <p:bldP spid="68" grpId="0" animBg="1"/>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pexels-photo-358532.jpe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rainbow-high-res-psd-448775.png"/>
          <p:cNvPicPr>
            <a:picLocks noChangeAspect="1"/>
          </p:cNvPicPr>
          <p:nvPr/>
        </p:nvPicPr>
        <p:blipFill>
          <a:blip r:embed="rId3">
            <a:duotone>
              <a:prstClr val="black"/>
              <a:schemeClr val="accent3">
                <a:tint val="45000"/>
                <a:satMod val="400000"/>
              </a:schemeClr>
            </a:duotone>
            <a:lum contrast="40000"/>
          </a:blip>
          <a:stretch>
            <a:fillRect/>
          </a:stretch>
        </p:blipFill>
        <p:spPr>
          <a:xfrm>
            <a:off x="1428728" y="0"/>
            <a:ext cx="3000396" cy="2250297"/>
          </a:xfrm>
          <a:prstGeom prst="rect">
            <a:avLst/>
          </a:prstGeom>
          <a:effectLst>
            <a:reflection blurRad="6350" stA="50000" endA="295" endPos="92000" dist="101600" dir="5400000" sy="-100000" algn="bl" rotWithShape="0"/>
          </a:effectLst>
        </p:spPr>
      </p:pic>
      <p:pic>
        <p:nvPicPr>
          <p:cNvPr id="4" name="3 Imagen" descr="rainbow-high-res-psd-448775.png"/>
          <p:cNvPicPr>
            <a:picLocks noChangeAspect="1"/>
          </p:cNvPicPr>
          <p:nvPr/>
        </p:nvPicPr>
        <p:blipFill>
          <a:blip r:embed="rId3">
            <a:duotone>
              <a:prstClr val="black"/>
              <a:schemeClr val="accent3">
                <a:tint val="45000"/>
                <a:satMod val="400000"/>
              </a:schemeClr>
            </a:duotone>
            <a:lum contrast="40000"/>
          </a:blip>
          <a:stretch>
            <a:fillRect/>
          </a:stretch>
        </p:blipFill>
        <p:spPr>
          <a:xfrm flipH="1">
            <a:off x="4500562" y="0"/>
            <a:ext cx="3071834" cy="2250297"/>
          </a:xfrm>
          <a:prstGeom prst="rect">
            <a:avLst/>
          </a:prstGeom>
          <a:effectLst>
            <a:reflection blurRad="6350" stA="50000" endA="295" endPos="92000" dist="101600" dir="5400000" sy="-100000" algn="bl" rotWithShape="0"/>
          </a:effectLst>
        </p:spPr>
      </p:pic>
      <p:pic>
        <p:nvPicPr>
          <p:cNvPr id="5" name="4 Imagen" descr="rainbow-high-res-psd-448775.png"/>
          <p:cNvPicPr>
            <a:picLocks noChangeAspect="1"/>
          </p:cNvPicPr>
          <p:nvPr/>
        </p:nvPicPr>
        <p:blipFill>
          <a:blip r:embed="rId3">
            <a:duotone>
              <a:prstClr val="black"/>
              <a:schemeClr val="accent3">
                <a:tint val="45000"/>
                <a:satMod val="400000"/>
              </a:schemeClr>
            </a:duotone>
            <a:lum contrast="40000"/>
          </a:blip>
          <a:stretch>
            <a:fillRect/>
          </a:stretch>
        </p:blipFill>
        <p:spPr>
          <a:xfrm>
            <a:off x="1428728" y="1214428"/>
            <a:ext cx="3000396" cy="2250297"/>
          </a:xfrm>
          <a:prstGeom prst="rect">
            <a:avLst/>
          </a:prstGeom>
          <a:effectLst>
            <a:reflection blurRad="6350" stA="50000" endA="295" endPos="92000" dist="101600" dir="5400000" sy="-100000" algn="bl" rotWithShape="0"/>
          </a:effectLst>
        </p:spPr>
      </p:pic>
      <p:pic>
        <p:nvPicPr>
          <p:cNvPr id="6" name="5 Imagen" descr="rainbow-high-res-psd-448775.png"/>
          <p:cNvPicPr>
            <a:picLocks noChangeAspect="1"/>
          </p:cNvPicPr>
          <p:nvPr/>
        </p:nvPicPr>
        <p:blipFill>
          <a:blip r:embed="rId3">
            <a:duotone>
              <a:prstClr val="black"/>
              <a:schemeClr val="accent3">
                <a:tint val="45000"/>
                <a:satMod val="400000"/>
              </a:schemeClr>
            </a:duotone>
            <a:lum contrast="40000"/>
          </a:blip>
          <a:stretch>
            <a:fillRect/>
          </a:stretch>
        </p:blipFill>
        <p:spPr>
          <a:xfrm flipH="1">
            <a:off x="4500562" y="1214428"/>
            <a:ext cx="3071834" cy="2250297"/>
          </a:xfrm>
          <a:prstGeom prst="rect">
            <a:avLst/>
          </a:prstGeom>
          <a:effectLst>
            <a:reflection blurRad="6350" stA="50000" endA="295" endPos="92000" dist="101600" dir="5400000" sy="-100000" algn="bl" rotWithShape="0"/>
          </a:effectLst>
        </p:spPr>
      </p:pic>
      <p:pic>
        <p:nvPicPr>
          <p:cNvPr id="7" name="6 Imagen" descr="rainbow-high-res-psd-448775.png"/>
          <p:cNvPicPr>
            <a:picLocks noChangeAspect="1"/>
          </p:cNvPicPr>
          <p:nvPr/>
        </p:nvPicPr>
        <p:blipFill>
          <a:blip r:embed="rId3">
            <a:duotone>
              <a:prstClr val="black"/>
              <a:schemeClr val="accent3">
                <a:tint val="45000"/>
                <a:satMod val="400000"/>
              </a:schemeClr>
            </a:duotone>
            <a:lum contrast="40000"/>
          </a:blip>
          <a:stretch>
            <a:fillRect/>
          </a:stretch>
        </p:blipFill>
        <p:spPr>
          <a:xfrm>
            <a:off x="1428728" y="2893203"/>
            <a:ext cx="3000396" cy="2250297"/>
          </a:xfrm>
          <a:prstGeom prst="rect">
            <a:avLst/>
          </a:prstGeom>
          <a:effectLst>
            <a:reflection blurRad="6350" stA="50000" endA="295" endPos="92000" dist="101600" dir="5400000" sy="-100000" algn="bl" rotWithShape="0"/>
          </a:effectLst>
        </p:spPr>
      </p:pic>
      <p:pic>
        <p:nvPicPr>
          <p:cNvPr id="8" name="7 Imagen" descr="rainbow-high-res-psd-448775.png"/>
          <p:cNvPicPr>
            <a:picLocks noChangeAspect="1"/>
          </p:cNvPicPr>
          <p:nvPr/>
        </p:nvPicPr>
        <p:blipFill>
          <a:blip r:embed="rId3">
            <a:duotone>
              <a:prstClr val="black"/>
              <a:schemeClr val="accent3">
                <a:tint val="45000"/>
                <a:satMod val="400000"/>
              </a:schemeClr>
            </a:duotone>
            <a:lum contrast="40000"/>
          </a:blip>
          <a:stretch>
            <a:fillRect/>
          </a:stretch>
        </p:blipFill>
        <p:spPr>
          <a:xfrm flipH="1">
            <a:off x="4500562" y="2893203"/>
            <a:ext cx="3071834" cy="2250297"/>
          </a:xfrm>
          <a:prstGeom prst="rect">
            <a:avLst/>
          </a:prstGeom>
          <a:effectLst>
            <a:reflection blurRad="6350" stA="50000" endA="295" endPos="92000" dist="101600" dir="5400000" sy="-100000" algn="bl" rotWithShape="0"/>
          </a:effectLst>
        </p:spPr>
      </p:pic>
      <p:sp>
        <p:nvSpPr>
          <p:cNvPr id="9" name="8 Rectángulo"/>
          <p:cNvSpPr/>
          <p:nvPr/>
        </p:nvSpPr>
        <p:spPr>
          <a:xfrm>
            <a:off x="-285784" y="-214332"/>
            <a:ext cx="9787006" cy="5715040"/>
          </a:xfrm>
          <a:prstGeom prst="rect">
            <a:avLst/>
          </a:prstGeom>
          <a:gradFill>
            <a:gsLst>
              <a:gs pos="0">
                <a:srgbClr val="DDEBCF"/>
              </a:gs>
              <a:gs pos="50000">
                <a:srgbClr val="9CB86E"/>
              </a:gs>
              <a:gs pos="100000">
                <a:srgbClr val="156B13"/>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9"/>
                                        </p:tgtEl>
                                        <p:attrNameLst>
                                          <p:attrName>style.visibility</p:attrName>
                                        </p:attrNameLst>
                                      </p:cBhvr>
                                      <p:to>
                                        <p:strVal val="hidden"/>
                                      </p:to>
                                    </p:set>
                                  </p:childTnLst>
                                </p:cTn>
                              </p:par>
                              <p:par>
                                <p:cTn id="7" presetID="16" presetClass="entr" presetSubtype="37" fill="hold" nodeType="withEffect">
                                  <p:stCondLst>
                                    <p:cond delay="0"/>
                                  </p:stCondLst>
                                  <p:childTnLst>
                                    <p:set>
                                      <p:cBhvr>
                                        <p:cTn id="8" dur="1" fill="hold">
                                          <p:stCondLst>
                                            <p:cond delay="0"/>
                                          </p:stCondLst>
                                        </p:cTn>
                                        <p:tgtEl>
                                          <p:spTgt spid="2"/>
                                        </p:tgtEl>
                                        <p:attrNameLst>
                                          <p:attrName>style.visibility</p:attrName>
                                        </p:attrNameLst>
                                      </p:cBhvr>
                                      <p:to>
                                        <p:strVal val="visible"/>
                                      </p:to>
                                    </p:set>
                                    <p:animEffect transition="in" filter="barn(outVertical)">
                                      <p:cBhvr>
                                        <p:cTn id="9" dur="2000"/>
                                        <p:tgtEl>
                                          <p:spTgt spid="2"/>
                                        </p:tgtEl>
                                      </p:cBhvr>
                                    </p:animEffect>
                                  </p:childTnLst>
                                </p:cTn>
                              </p:par>
                              <p:par>
                                <p:cTn id="10" presetID="2" presetClass="entr" presetSubtype="4" fill="hold" nodeType="withEffect">
                                  <p:stCondLst>
                                    <p:cond delay="0"/>
                                  </p:stCondLst>
                                  <p:childTnLst>
                                    <p:set>
                                      <p:cBhvr>
                                        <p:cTn id="11" dur="1" fill="hold">
                                          <p:stCondLst>
                                            <p:cond delay="0"/>
                                          </p:stCondLst>
                                        </p:cTn>
                                        <p:tgtEl>
                                          <p:spTgt spid="3"/>
                                        </p:tgtEl>
                                        <p:attrNameLst>
                                          <p:attrName>style.visibility</p:attrName>
                                        </p:attrNameLst>
                                      </p:cBhvr>
                                      <p:to>
                                        <p:strVal val="visible"/>
                                      </p:to>
                                    </p:set>
                                    <p:anim calcmode="lin" valueType="num">
                                      <p:cBhvr additive="base">
                                        <p:cTn id="12" dur="2000" fill="hold"/>
                                        <p:tgtEl>
                                          <p:spTgt spid="3"/>
                                        </p:tgtEl>
                                        <p:attrNameLst>
                                          <p:attrName>ppt_x</p:attrName>
                                        </p:attrNameLst>
                                      </p:cBhvr>
                                      <p:tavLst>
                                        <p:tav tm="0">
                                          <p:val>
                                            <p:strVal val="#ppt_x"/>
                                          </p:val>
                                        </p:tav>
                                        <p:tav tm="100000">
                                          <p:val>
                                            <p:strVal val="#ppt_x"/>
                                          </p:val>
                                        </p:tav>
                                      </p:tavLst>
                                    </p:anim>
                                    <p:anim calcmode="lin" valueType="num">
                                      <p:cBhvr additive="base">
                                        <p:cTn id="13" dur="2000" fill="hold"/>
                                        <p:tgtEl>
                                          <p:spTgt spid="3"/>
                                        </p:tgtEl>
                                        <p:attrNameLst>
                                          <p:attrName>ppt_y</p:attrName>
                                        </p:attrNameLst>
                                      </p:cBhvr>
                                      <p:tavLst>
                                        <p:tav tm="0">
                                          <p:val>
                                            <p:strVal val="1+#ppt_h/2"/>
                                          </p:val>
                                        </p:tav>
                                        <p:tav tm="100000">
                                          <p:val>
                                            <p:strVal val="#ppt_y"/>
                                          </p:val>
                                        </p:tav>
                                      </p:tavLst>
                                    </p:anim>
                                  </p:childTnLst>
                                </p:cTn>
                              </p:par>
                              <p:par>
                                <p:cTn id="14" presetID="2" presetClass="entr" presetSubtype="4" fill="hold" nodeType="with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additive="base">
                                        <p:cTn id="16" dur="2000" fill="hold"/>
                                        <p:tgtEl>
                                          <p:spTgt spid="4"/>
                                        </p:tgtEl>
                                        <p:attrNameLst>
                                          <p:attrName>ppt_x</p:attrName>
                                        </p:attrNameLst>
                                      </p:cBhvr>
                                      <p:tavLst>
                                        <p:tav tm="0">
                                          <p:val>
                                            <p:strVal val="#ppt_x"/>
                                          </p:val>
                                        </p:tav>
                                        <p:tav tm="100000">
                                          <p:val>
                                            <p:strVal val="#ppt_x"/>
                                          </p:val>
                                        </p:tav>
                                      </p:tavLst>
                                    </p:anim>
                                    <p:anim calcmode="lin" valueType="num">
                                      <p:cBhvr additive="base">
                                        <p:cTn id="17" dur="2000" fill="hold"/>
                                        <p:tgtEl>
                                          <p:spTgt spid="4"/>
                                        </p:tgtEl>
                                        <p:attrNameLst>
                                          <p:attrName>ppt_y</p:attrName>
                                        </p:attrNameLst>
                                      </p:cBhvr>
                                      <p:tavLst>
                                        <p:tav tm="0">
                                          <p:val>
                                            <p:strVal val="1+#ppt_h/2"/>
                                          </p:val>
                                        </p:tav>
                                        <p:tav tm="100000">
                                          <p:val>
                                            <p:strVal val="#ppt_y"/>
                                          </p:val>
                                        </p:tav>
                                      </p:tavLst>
                                    </p:anim>
                                  </p:childTnLst>
                                </p:cTn>
                              </p:par>
                              <p:par>
                                <p:cTn id="18" presetID="2" presetClass="entr" presetSubtype="4" fill="hold" nodeType="withEffect">
                                  <p:stCondLst>
                                    <p:cond delay="0"/>
                                  </p:stCondLst>
                                  <p:childTnLst>
                                    <p:set>
                                      <p:cBhvr>
                                        <p:cTn id="19" dur="1" fill="hold">
                                          <p:stCondLst>
                                            <p:cond delay="0"/>
                                          </p:stCondLst>
                                        </p:cTn>
                                        <p:tgtEl>
                                          <p:spTgt spid="5"/>
                                        </p:tgtEl>
                                        <p:attrNameLst>
                                          <p:attrName>style.visibility</p:attrName>
                                        </p:attrNameLst>
                                      </p:cBhvr>
                                      <p:to>
                                        <p:strVal val="visible"/>
                                      </p:to>
                                    </p:set>
                                    <p:anim calcmode="lin" valueType="num">
                                      <p:cBhvr additive="base">
                                        <p:cTn id="20" dur="2000" fill="hold"/>
                                        <p:tgtEl>
                                          <p:spTgt spid="5"/>
                                        </p:tgtEl>
                                        <p:attrNameLst>
                                          <p:attrName>ppt_x</p:attrName>
                                        </p:attrNameLst>
                                      </p:cBhvr>
                                      <p:tavLst>
                                        <p:tav tm="0">
                                          <p:val>
                                            <p:strVal val="#ppt_x"/>
                                          </p:val>
                                        </p:tav>
                                        <p:tav tm="100000">
                                          <p:val>
                                            <p:strVal val="#ppt_x"/>
                                          </p:val>
                                        </p:tav>
                                      </p:tavLst>
                                    </p:anim>
                                    <p:anim calcmode="lin" valueType="num">
                                      <p:cBhvr additive="base">
                                        <p:cTn id="21" dur="2000" fill="hold"/>
                                        <p:tgtEl>
                                          <p:spTgt spid="5"/>
                                        </p:tgtEl>
                                        <p:attrNameLst>
                                          <p:attrName>ppt_y</p:attrName>
                                        </p:attrNameLst>
                                      </p:cBhvr>
                                      <p:tavLst>
                                        <p:tav tm="0">
                                          <p:val>
                                            <p:strVal val="1+#ppt_h/2"/>
                                          </p:val>
                                        </p:tav>
                                        <p:tav tm="100000">
                                          <p:val>
                                            <p:strVal val="#ppt_y"/>
                                          </p:val>
                                        </p:tav>
                                      </p:tavLst>
                                    </p:anim>
                                  </p:childTnLst>
                                </p:cTn>
                              </p:par>
                              <p:par>
                                <p:cTn id="22" presetID="2" presetClass="entr" presetSubtype="4" fill="hold" nodeType="withEffect">
                                  <p:stCondLst>
                                    <p:cond delay="0"/>
                                  </p:stCondLst>
                                  <p:childTnLst>
                                    <p:set>
                                      <p:cBhvr>
                                        <p:cTn id="23" dur="1" fill="hold">
                                          <p:stCondLst>
                                            <p:cond delay="0"/>
                                          </p:stCondLst>
                                        </p:cTn>
                                        <p:tgtEl>
                                          <p:spTgt spid="6"/>
                                        </p:tgtEl>
                                        <p:attrNameLst>
                                          <p:attrName>style.visibility</p:attrName>
                                        </p:attrNameLst>
                                      </p:cBhvr>
                                      <p:to>
                                        <p:strVal val="visible"/>
                                      </p:to>
                                    </p:set>
                                    <p:anim calcmode="lin" valueType="num">
                                      <p:cBhvr additive="base">
                                        <p:cTn id="24" dur="2000" fill="hold"/>
                                        <p:tgtEl>
                                          <p:spTgt spid="6"/>
                                        </p:tgtEl>
                                        <p:attrNameLst>
                                          <p:attrName>ppt_x</p:attrName>
                                        </p:attrNameLst>
                                      </p:cBhvr>
                                      <p:tavLst>
                                        <p:tav tm="0">
                                          <p:val>
                                            <p:strVal val="#ppt_x"/>
                                          </p:val>
                                        </p:tav>
                                        <p:tav tm="100000">
                                          <p:val>
                                            <p:strVal val="#ppt_x"/>
                                          </p:val>
                                        </p:tav>
                                      </p:tavLst>
                                    </p:anim>
                                    <p:anim calcmode="lin" valueType="num">
                                      <p:cBhvr additive="base">
                                        <p:cTn id="25" dur="2000" fill="hold"/>
                                        <p:tgtEl>
                                          <p:spTgt spid="6"/>
                                        </p:tgtEl>
                                        <p:attrNameLst>
                                          <p:attrName>ppt_y</p:attrName>
                                        </p:attrNameLst>
                                      </p:cBhvr>
                                      <p:tavLst>
                                        <p:tav tm="0">
                                          <p:val>
                                            <p:strVal val="1+#ppt_h/2"/>
                                          </p:val>
                                        </p:tav>
                                        <p:tav tm="100000">
                                          <p:val>
                                            <p:strVal val="#ppt_y"/>
                                          </p:val>
                                        </p:tav>
                                      </p:tavLst>
                                    </p:anim>
                                  </p:childTnLst>
                                </p:cTn>
                              </p:par>
                              <p:par>
                                <p:cTn id="26" presetID="2" presetClass="entr" presetSubtype="4" fill="hold" nodeType="withEffect">
                                  <p:stCondLst>
                                    <p:cond delay="0"/>
                                  </p:stCondLst>
                                  <p:childTnLst>
                                    <p:set>
                                      <p:cBhvr>
                                        <p:cTn id="27" dur="1" fill="hold">
                                          <p:stCondLst>
                                            <p:cond delay="0"/>
                                          </p:stCondLst>
                                        </p:cTn>
                                        <p:tgtEl>
                                          <p:spTgt spid="7"/>
                                        </p:tgtEl>
                                        <p:attrNameLst>
                                          <p:attrName>style.visibility</p:attrName>
                                        </p:attrNameLst>
                                      </p:cBhvr>
                                      <p:to>
                                        <p:strVal val="visible"/>
                                      </p:to>
                                    </p:set>
                                    <p:anim calcmode="lin" valueType="num">
                                      <p:cBhvr additive="base">
                                        <p:cTn id="28" dur="2000" fill="hold"/>
                                        <p:tgtEl>
                                          <p:spTgt spid="7"/>
                                        </p:tgtEl>
                                        <p:attrNameLst>
                                          <p:attrName>ppt_x</p:attrName>
                                        </p:attrNameLst>
                                      </p:cBhvr>
                                      <p:tavLst>
                                        <p:tav tm="0">
                                          <p:val>
                                            <p:strVal val="#ppt_x"/>
                                          </p:val>
                                        </p:tav>
                                        <p:tav tm="100000">
                                          <p:val>
                                            <p:strVal val="#ppt_x"/>
                                          </p:val>
                                        </p:tav>
                                      </p:tavLst>
                                    </p:anim>
                                    <p:anim calcmode="lin" valueType="num">
                                      <p:cBhvr additive="base">
                                        <p:cTn id="29" dur="2000" fill="hold"/>
                                        <p:tgtEl>
                                          <p:spTgt spid="7"/>
                                        </p:tgtEl>
                                        <p:attrNameLst>
                                          <p:attrName>ppt_y</p:attrName>
                                        </p:attrNameLst>
                                      </p:cBhvr>
                                      <p:tavLst>
                                        <p:tav tm="0">
                                          <p:val>
                                            <p:strVal val="1+#ppt_h/2"/>
                                          </p:val>
                                        </p:tav>
                                        <p:tav tm="100000">
                                          <p:val>
                                            <p:strVal val="#ppt_y"/>
                                          </p:val>
                                        </p:tav>
                                      </p:tavLst>
                                    </p:anim>
                                  </p:childTnLst>
                                </p:cTn>
                              </p:par>
                              <p:par>
                                <p:cTn id="30" presetID="2" presetClass="entr" presetSubtype="4" fill="hold" nodeType="withEffect">
                                  <p:stCondLst>
                                    <p:cond delay="0"/>
                                  </p:stCondLst>
                                  <p:childTnLst>
                                    <p:set>
                                      <p:cBhvr>
                                        <p:cTn id="31" dur="1" fill="hold">
                                          <p:stCondLst>
                                            <p:cond delay="0"/>
                                          </p:stCondLst>
                                        </p:cTn>
                                        <p:tgtEl>
                                          <p:spTgt spid="8"/>
                                        </p:tgtEl>
                                        <p:attrNameLst>
                                          <p:attrName>style.visibility</p:attrName>
                                        </p:attrNameLst>
                                      </p:cBhvr>
                                      <p:to>
                                        <p:strVal val="visible"/>
                                      </p:to>
                                    </p:set>
                                    <p:anim calcmode="lin" valueType="num">
                                      <p:cBhvr additive="base">
                                        <p:cTn id="32" dur="2000" fill="hold"/>
                                        <p:tgtEl>
                                          <p:spTgt spid="8"/>
                                        </p:tgtEl>
                                        <p:attrNameLst>
                                          <p:attrName>ppt_x</p:attrName>
                                        </p:attrNameLst>
                                      </p:cBhvr>
                                      <p:tavLst>
                                        <p:tav tm="0">
                                          <p:val>
                                            <p:strVal val="#ppt_x"/>
                                          </p:val>
                                        </p:tav>
                                        <p:tav tm="100000">
                                          <p:val>
                                            <p:strVal val="#ppt_x"/>
                                          </p:val>
                                        </p:tav>
                                      </p:tavLst>
                                    </p:anim>
                                    <p:anim calcmode="lin" valueType="num">
                                      <p:cBhvr additive="base">
                                        <p:cTn id="33" dur="2000" fill="hold"/>
                                        <p:tgtEl>
                                          <p:spTgt spid="8"/>
                                        </p:tgtEl>
                                        <p:attrNameLst>
                                          <p:attrName>ppt_y</p:attrName>
                                        </p:attrNameLst>
                                      </p:cBhvr>
                                      <p:tavLst>
                                        <p:tav tm="0">
                                          <p:val>
                                            <p:strVal val="1+#ppt_h/2"/>
                                          </p:val>
                                        </p:tav>
                                        <p:tav tm="100000">
                                          <p:val>
                                            <p:strVal val="#ppt_y"/>
                                          </p:val>
                                        </p:tav>
                                      </p:tavLst>
                                    </p:anim>
                                  </p:childTnLst>
                                </p:cTn>
                              </p:par>
                              <p:par>
                                <p:cTn id="34" presetID="8" presetClass="emph" presetSubtype="0" autoRev="1" fill="hold" nodeType="withEffect">
                                  <p:stCondLst>
                                    <p:cond delay="0"/>
                                  </p:stCondLst>
                                  <p:childTnLst>
                                    <p:animRot by="21600000">
                                      <p:cBhvr>
                                        <p:cTn id="35" dur="2000" fill="hold"/>
                                        <p:tgtEl>
                                          <p:spTgt spid="3"/>
                                        </p:tgtEl>
                                        <p:attrNameLst>
                                          <p:attrName>r</p:attrName>
                                        </p:attrNameLst>
                                      </p:cBhvr>
                                    </p:animRot>
                                  </p:childTnLst>
                                </p:cTn>
                              </p:par>
                              <p:par>
                                <p:cTn id="36" presetID="8" presetClass="emph" presetSubtype="0" autoRev="1" fill="hold" nodeType="withEffect">
                                  <p:stCondLst>
                                    <p:cond delay="0"/>
                                  </p:stCondLst>
                                  <p:childTnLst>
                                    <p:animRot by="21600000">
                                      <p:cBhvr>
                                        <p:cTn id="37" dur="2000" fill="hold"/>
                                        <p:tgtEl>
                                          <p:spTgt spid="5"/>
                                        </p:tgtEl>
                                        <p:attrNameLst>
                                          <p:attrName>r</p:attrName>
                                        </p:attrNameLst>
                                      </p:cBhvr>
                                    </p:animRot>
                                  </p:childTnLst>
                                </p:cTn>
                              </p:par>
                              <p:par>
                                <p:cTn id="38" presetID="8" presetClass="emph" presetSubtype="0" autoRev="1" fill="hold" nodeType="withEffect">
                                  <p:stCondLst>
                                    <p:cond delay="0"/>
                                  </p:stCondLst>
                                  <p:childTnLst>
                                    <p:animRot by="21600000">
                                      <p:cBhvr>
                                        <p:cTn id="39" dur="2000" fill="hold"/>
                                        <p:tgtEl>
                                          <p:spTgt spid="7"/>
                                        </p:tgtEl>
                                        <p:attrNameLst>
                                          <p:attrName>r</p:attrName>
                                        </p:attrNameLst>
                                      </p:cBhvr>
                                    </p:animRot>
                                  </p:childTnLst>
                                </p:cTn>
                              </p:par>
                              <p:par>
                                <p:cTn id="40" presetID="8" presetClass="emph" presetSubtype="0" autoRev="1" fill="hold" nodeType="withEffect">
                                  <p:stCondLst>
                                    <p:cond delay="0"/>
                                  </p:stCondLst>
                                  <p:childTnLst>
                                    <p:animRot by="-21600000">
                                      <p:cBhvr>
                                        <p:cTn id="41" dur="2000" fill="hold"/>
                                        <p:tgtEl>
                                          <p:spTgt spid="4"/>
                                        </p:tgtEl>
                                        <p:attrNameLst>
                                          <p:attrName>r</p:attrName>
                                        </p:attrNameLst>
                                      </p:cBhvr>
                                    </p:animRot>
                                  </p:childTnLst>
                                </p:cTn>
                              </p:par>
                              <p:par>
                                <p:cTn id="42" presetID="8" presetClass="emph" presetSubtype="0" autoRev="1" fill="hold" nodeType="withEffect">
                                  <p:stCondLst>
                                    <p:cond delay="0"/>
                                  </p:stCondLst>
                                  <p:childTnLst>
                                    <p:animRot by="-21600000">
                                      <p:cBhvr>
                                        <p:cTn id="43" dur="2000" fill="hold"/>
                                        <p:tgtEl>
                                          <p:spTgt spid="6"/>
                                        </p:tgtEl>
                                        <p:attrNameLst>
                                          <p:attrName>r</p:attrName>
                                        </p:attrNameLst>
                                      </p:cBhvr>
                                    </p:animRot>
                                  </p:childTnLst>
                                </p:cTn>
                              </p:par>
                              <p:par>
                                <p:cTn id="44" presetID="8" presetClass="emph" presetSubtype="0" autoRev="1" fill="hold" nodeType="withEffect">
                                  <p:stCondLst>
                                    <p:cond delay="0"/>
                                  </p:stCondLst>
                                  <p:childTnLst>
                                    <p:animRot by="-21600000">
                                      <p:cBhvr>
                                        <p:cTn id="45" dur="2000" fill="hold"/>
                                        <p:tgtEl>
                                          <p:spTgt spid="8"/>
                                        </p:tgtEl>
                                        <p:attrNameLst>
                                          <p:attrName>r</p:attrName>
                                        </p:attrNameLst>
                                      </p:cBhvr>
                                    </p:animRot>
                                  </p:childTnLst>
                                </p:cTn>
                              </p:par>
                            </p:childTnLst>
                          </p:cTn>
                        </p:par>
                        <p:par>
                          <p:cTn id="46" fill="hold">
                            <p:stCondLst>
                              <p:cond delay="4000"/>
                            </p:stCondLst>
                            <p:childTnLst>
                              <p:par>
                                <p:cTn id="47" presetID="2" presetClass="exit" presetSubtype="2" fill="hold" nodeType="afterEffect">
                                  <p:stCondLst>
                                    <p:cond delay="0"/>
                                  </p:stCondLst>
                                  <p:childTnLst>
                                    <p:anim calcmode="lin" valueType="num">
                                      <p:cBhvr additive="base">
                                        <p:cTn id="48" dur="2000"/>
                                        <p:tgtEl>
                                          <p:spTgt spid="3"/>
                                        </p:tgtEl>
                                        <p:attrNameLst>
                                          <p:attrName>ppt_x</p:attrName>
                                        </p:attrNameLst>
                                      </p:cBhvr>
                                      <p:tavLst>
                                        <p:tav tm="0">
                                          <p:val>
                                            <p:strVal val="ppt_x"/>
                                          </p:val>
                                        </p:tav>
                                        <p:tav tm="100000">
                                          <p:val>
                                            <p:strVal val="1+ppt_w/2"/>
                                          </p:val>
                                        </p:tav>
                                      </p:tavLst>
                                    </p:anim>
                                    <p:anim calcmode="lin" valueType="num">
                                      <p:cBhvr additive="base">
                                        <p:cTn id="49" dur="2000"/>
                                        <p:tgtEl>
                                          <p:spTgt spid="3"/>
                                        </p:tgtEl>
                                        <p:attrNameLst>
                                          <p:attrName>ppt_y</p:attrName>
                                        </p:attrNameLst>
                                      </p:cBhvr>
                                      <p:tavLst>
                                        <p:tav tm="0">
                                          <p:val>
                                            <p:strVal val="ppt_y"/>
                                          </p:val>
                                        </p:tav>
                                        <p:tav tm="100000">
                                          <p:val>
                                            <p:strVal val="ppt_y"/>
                                          </p:val>
                                        </p:tav>
                                      </p:tavLst>
                                    </p:anim>
                                    <p:set>
                                      <p:cBhvr>
                                        <p:cTn id="50" dur="1" fill="hold">
                                          <p:stCondLst>
                                            <p:cond delay="1999"/>
                                          </p:stCondLst>
                                        </p:cTn>
                                        <p:tgtEl>
                                          <p:spTgt spid="3"/>
                                        </p:tgtEl>
                                        <p:attrNameLst>
                                          <p:attrName>style.visibility</p:attrName>
                                        </p:attrNameLst>
                                      </p:cBhvr>
                                      <p:to>
                                        <p:strVal val="hidden"/>
                                      </p:to>
                                    </p:set>
                                  </p:childTnLst>
                                </p:cTn>
                              </p:par>
                              <p:par>
                                <p:cTn id="51" presetID="2" presetClass="exit" presetSubtype="2" fill="hold" nodeType="withEffect">
                                  <p:stCondLst>
                                    <p:cond delay="0"/>
                                  </p:stCondLst>
                                  <p:childTnLst>
                                    <p:anim calcmode="lin" valueType="num">
                                      <p:cBhvr additive="base">
                                        <p:cTn id="52" dur="2000"/>
                                        <p:tgtEl>
                                          <p:spTgt spid="5"/>
                                        </p:tgtEl>
                                        <p:attrNameLst>
                                          <p:attrName>ppt_x</p:attrName>
                                        </p:attrNameLst>
                                      </p:cBhvr>
                                      <p:tavLst>
                                        <p:tav tm="0">
                                          <p:val>
                                            <p:strVal val="ppt_x"/>
                                          </p:val>
                                        </p:tav>
                                        <p:tav tm="100000">
                                          <p:val>
                                            <p:strVal val="1+ppt_w/2"/>
                                          </p:val>
                                        </p:tav>
                                      </p:tavLst>
                                    </p:anim>
                                    <p:anim calcmode="lin" valueType="num">
                                      <p:cBhvr additive="base">
                                        <p:cTn id="53" dur="2000"/>
                                        <p:tgtEl>
                                          <p:spTgt spid="5"/>
                                        </p:tgtEl>
                                        <p:attrNameLst>
                                          <p:attrName>ppt_y</p:attrName>
                                        </p:attrNameLst>
                                      </p:cBhvr>
                                      <p:tavLst>
                                        <p:tav tm="0">
                                          <p:val>
                                            <p:strVal val="ppt_y"/>
                                          </p:val>
                                        </p:tav>
                                        <p:tav tm="100000">
                                          <p:val>
                                            <p:strVal val="ppt_y"/>
                                          </p:val>
                                        </p:tav>
                                      </p:tavLst>
                                    </p:anim>
                                    <p:set>
                                      <p:cBhvr>
                                        <p:cTn id="54" dur="1" fill="hold">
                                          <p:stCondLst>
                                            <p:cond delay="1999"/>
                                          </p:stCondLst>
                                        </p:cTn>
                                        <p:tgtEl>
                                          <p:spTgt spid="5"/>
                                        </p:tgtEl>
                                        <p:attrNameLst>
                                          <p:attrName>style.visibility</p:attrName>
                                        </p:attrNameLst>
                                      </p:cBhvr>
                                      <p:to>
                                        <p:strVal val="hidden"/>
                                      </p:to>
                                    </p:set>
                                  </p:childTnLst>
                                </p:cTn>
                              </p:par>
                              <p:par>
                                <p:cTn id="55" presetID="2" presetClass="exit" presetSubtype="2" fill="hold" nodeType="withEffect">
                                  <p:stCondLst>
                                    <p:cond delay="0"/>
                                  </p:stCondLst>
                                  <p:childTnLst>
                                    <p:anim calcmode="lin" valueType="num">
                                      <p:cBhvr additive="base">
                                        <p:cTn id="56" dur="2000"/>
                                        <p:tgtEl>
                                          <p:spTgt spid="7"/>
                                        </p:tgtEl>
                                        <p:attrNameLst>
                                          <p:attrName>ppt_x</p:attrName>
                                        </p:attrNameLst>
                                      </p:cBhvr>
                                      <p:tavLst>
                                        <p:tav tm="0">
                                          <p:val>
                                            <p:strVal val="ppt_x"/>
                                          </p:val>
                                        </p:tav>
                                        <p:tav tm="100000">
                                          <p:val>
                                            <p:strVal val="1+ppt_w/2"/>
                                          </p:val>
                                        </p:tav>
                                      </p:tavLst>
                                    </p:anim>
                                    <p:anim calcmode="lin" valueType="num">
                                      <p:cBhvr additive="base">
                                        <p:cTn id="57" dur="2000"/>
                                        <p:tgtEl>
                                          <p:spTgt spid="7"/>
                                        </p:tgtEl>
                                        <p:attrNameLst>
                                          <p:attrName>ppt_y</p:attrName>
                                        </p:attrNameLst>
                                      </p:cBhvr>
                                      <p:tavLst>
                                        <p:tav tm="0">
                                          <p:val>
                                            <p:strVal val="ppt_y"/>
                                          </p:val>
                                        </p:tav>
                                        <p:tav tm="100000">
                                          <p:val>
                                            <p:strVal val="ppt_y"/>
                                          </p:val>
                                        </p:tav>
                                      </p:tavLst>
                                    </p:anim>
                                    <p:set>
                                      <p:cBhvr>
                                        <p:cTn id="58" dur="1" fill="hold">
                                          <p:stCondLst>
                                            <p:cond delay="1999"/>
                                          </p:stCondLst>
                                        </p:cTn>
                                        <p:tgtEl>
                                          <p:spTgt spid="7"/>
                                        </p:tgtEl>
                                        <p:attrNameLst>
                                          <p:attrName>style.visibility</p:attrName>
                                        </p:attrNameLst>
                                      </p:cBhvr>
                                      <p:to>
                                        <p:strVal val="hidden"/>
                                      </p:to>
                                    </p:set>
                                  </p:childTnLst>
                                </p:cTn>
                              </p:par>
                              <p:par>
                                <p:cTn id="59" presetID="8" presetClass="emph" presetSubtype="0" autoRev="1" fill="hold" nodeType="withEffect">
                                  <p:stCondLst>
                                    <p:cond delay="0"/>
                                  </p:stCondLst>
                                  <p:childTnLst>
                                    <p:animRot by="21600000">
                                      <p:cBhvr>
                                        <p:cTn id="60" dur="2000" fill="hold"/>
                                        <p:tgtEl>
                                          <p:spTgt spid="3"/>
                                        </p:tgtEl>
                                        <p:attrNameLst>
                                          <p:attrName>r</p:attrName>
                                        </p:attrNameLst>
                                      </p:cBhvr>
                                    </p:animRot>
                                  </p:childTnLst>
                                </p:cTn>
                              </p:par>
                              <p:par>
                                <p:cTn id="61" presetID="8" presetClass="emph" presetSubtype="0" autoRev="1" fill="hold" nodeType="withEffect">
                                  <p:stCondLst>
                                    <p:cond delay="0"/>
                                  </p:stCondLst>
                                  <p:childTnLst>
                                    <p:animRot by="21600000">
                                      <p:cBhvr>
                                        <p:cTn id="62" dur="2000" fill="hold"/>
                                        <p:tgtEl>
                                          <p:spTgt spid="5"/>
                                        </p:tgtEl>
                                        <p:attrNameLst>
                                          <p:attrName>r</p:attrName>
                                        </p:attrNameLst>
                                      </p:cBhvr>
                                    </p:animRot>
                                  </p:childTnLst>
                                </p:cTn>
                              </p:par>
                              <p:par>
                                <p:cTn id="63" presetID="8" presetClass="emph" presetSubtype="0" autoRev="1" fill="hold" nodeType="withEffect">
                                  <p:stCondLst>
                                    <p:cond delay="0"/>
                                  </p:stCondLst>
                                  <p:childTnLst>
                                    <p:animRot by="21600000">
                                      <p:cBhvr>
                                        <p:cTn id="64" dur="2000" fill="hold"/>
                                        <p:tgtEl>
                                          <p:spTgt spid="7"/>
                                        </p:tgtEl>
                                        <p:attrNameLst>
                                          <p:attrName>r</p:attrName>
                                        </p:attrNameLst>
                                      </p:cBhvr>
                                    </p:animRot>
                                  </p:childTnLst>
                                </p:cTn>
                              </p:par>
                              <p:par>
                                <p:cTn id="65" presetID="2" presetClass="exit" presetSubtype="8" fill="hold" nodeType="withEffect">
                                  <p:stCondLst>
                                    <p:cond delay="0"/>
                                  </p:stCondLst>
                                  <p:childTnLst>
                                    <p:anim calcmode="lin" valueType="num">
                                      <p:cBhvr additive="base">
                                        <p:cTn id="66" dur="2000"/>
                                        <p:tgtEl>
                                          <p:spTgt spid="4"/>
                                        </p:tgtEl>
                                        <p:attrNameLst>
                                          <p:attrName>ppt_x</p:attrName>
                                        </p:attrNameLst>
                                      </p:cBhvr>
                                      <p:tavLst>
                                        <p:tav tm="0">
                                          <p:val>
                                            <p:strVal val="ppt_x"/>
                                          </p:val>
                                        </p:tav>
                                        <p:tav tm="100000">
                                          <p:val>
                                            <p:strVal val="0-ppt_w/2"/>
                                          </p:val>
                                        </p:tav>
                                      </p:tavLst>
                                    </p:anim>
                                    <p:anim calcmode="lin" valueType="num">
                                      <p:cBhvr additive="base">
                                        <p:cTn id="67" dur="2000"/>
                                        <p:tgtEl>
                                          <p:spTgt spid="4"/>
                                        </p:tgtEl>
                                        <p:attrNameLst>
                                          <p:attrName>ppt_y</p:attrName>
                                        </p:attrNameLst>
                                      </p:cBhvr>
                                      <p:tavLst>
                                        <p:tav tm="0">
                                          <p:val>
                                            <p:strVal val="ppt_y"/>
                                          </p:val>
                                        </p:tav>
                                        <p:tav tm="100000">
                                          <p:val>
                                            <p:strVal val="ppt_y"/>
                                          </p:val>
                                        </p:tav>
                                      </p:tavLst>
                                    </p:anim>
                                    <p:set>
                                      <p:cBhvr>
                                        <p:cTn id="68" dur="1" fill="hold">
                                          <p:stCondLst>
                                            <p:cond delay="1999"/>
                                          </p:stCondLst>
                                        </p:cTn>
                                        <p:tgtEl>
                                          <p:spTgt spid="4"/>
                                        </p:tgtEl>
                                        <p:attrNameLst>
                                          <p:attrName>style.visibility</p:attrName>
                                        </p:attrNameLst>
                                      </p:cBhvr>
                                      <p:to>
                                        <p:strVal val="hidden"/>
                                      </p:to>
                                    </p:set>
                                  </p:childTnLst>
                                </p:cTn>
                              </p:par>
                              <p:par>
                                <p:cTn id="69" presetID="2" presetClass="exit" presetSubtype="8" fill="hold" nodeType="withEffect">
                                  <p:stCondLst>
                                    <p:cond delay="0"/>
                                  </p:stCondLst>
                                  <p:childTnLst>
                                    <p:anim calcmode="lin" valueType="num">
                                      <p:cBhvr additive="base">
                                        <p:cTn id="70" dur="2000"/>
                                        <p:tgtEl>
                                          <p:spTgt spid="6"/>
                                        </p:tgtEl>
                                        <p:attrNameLst>
                                          <p:attrName>ppt_x</p:attrName>
                                        </p:attrNameLst>
                                      </p:cBhvr>
                                      <p:tavLst>
                                        <p:tav tm="0">
                                          <p:val>
                                            <p:strVal val="ppt_x"/>
                                          </p:val>
                                        </p:tav>
                                        <p:tav tm="100000">
                                          <p:val>
                                            <p:strVal val="0-ppt_w/2"/>
                                          </p:val>
                                        </p:tav>
                                      </p:tavLst>
                                    </p:anim>
                                    <p:anim calcmode="lin" valueType="num">
                                      <p:cBhvr additive="base">
                                        <p:cTn id="71" dur="2000"/>
                                        <p:tgtEl>
                                          <p:spTgt spid="6"/>
                                        </p:tgtEl>
                                        <p:attrNameLst>
                                          <p:attrName>ppt_y</p:attrName>
                                        </p:attrNameLst>
                                      </p:cBhvr>
                                      <p:tavLst>
                                        <p:tav tm="0">
                                          <p:val>
                                            <p:strVal val="ppt_y"/>
                                          </p:val>
                                        </p:tav>
                                        <p:tav tm="100000">
                                          <p:val>
                                            <p:strVal val="ppt_y"/>
                                          </p:val>
                                        </p:tav>
                                      </p:tavLst>
                                    </p:anim>
                                    <p:set>
                                      <p:cBhvr>
                                        <p:cTn id="72" dur="1" fill="hold">
                                          <p:stCondLst>
                                            <p:cond delay="1999"/>
                                          </p:stCondLst>
                                        </p:cTn>
                                        <p:tgtEl>
                                          <p:spTgt spid="6"/>
                                        </p:tgtEl>
                                        <p:attrNameLst>
                                          <p:attrName>style.visibility</p:attrName>
                                        </p:attrNameLst>
                                      </p:cBhvr>
                                      <p:to>
                                        <p:strVal val="hidden"/>
                                      </p:to>
                                    </p:set>
                                  </p:childTnLst>
                                </p:cTn>
                              </p:par>
                              <p:par>
                                <p:cTn id="73" presetID="2" presetClass="exit" presetSubtype="8" fill="hold" nodeType="withEffect">
                                  <p:stCondLst>
                                    <p:cond delay="0"/>
                                  </p:stCondLst>
                                  <p:childTnLst>
                                    <p:anim calcmode="lin" valueType="num">
                                      <p:cBhvr additive="base">
                                        <p:cTn id="74" dur="2000"/>
                                        <p:tgtEl>
                                          <p:spTgt spid="8"/>
                                        </p:tgtEl>
                                        <p:attrNameLst>
                                          <p:attrName>ppt_x</p:attrName>
                                        </p:attrNameLst>
                                      </p:cBhvr>
                                      <p:tavLst>
                                        <p:tav tm="0">
                                          <p:val>
                                            <p:strVal val="ppt_x"/>
                                          </p:val>
                                        </p:tav>
                                        <p:tav tm="100000">
                                          <p:val>
                                            <p:strVal val="0-ppt_w/2"/>
                                          </p:val>
                                        </p:tav>
                                      </p:tavLst>
                                    </p:anim>
                                    <p:anim calcmode="lin" valueType="num">
                                      <p:cBhvr additive="base">
                                        <p:cTn id="75" dur="2000"/>
                                        <p:tgtEl>
                                          <p:spTgt spid="8"/>
                                        </p:tgtEl>
                                        <p:attrNameLst>
                                          <p:attrName>ppt_y</p:attrName>
                                        </p:attrNameLst>
                                      </p:cBhvr>
                                      <p:tavLst>
                                        <p:tav tm="0">
                                          <p:val>
                                            <p:strVal val="ppt_y"/>
                                          </p:val>
                                        </p:tav>
                                        <p:tav tm="100000">
                                          <p:val>
                                            <p:strVal val="ppt_y"/>
                                          </p:val>
                                        </p:tav>
                                      </p:tavLst>
                                    </p:anim>
                                    <p:set>
                                      <p:cBhvr>
                                        <p:cTn id="76" dur="1" fill="hold">
                                          <p:stCondLst>
                                            <p:cond delay="1999"/>
                                          </p:stCondLst>
                                        </p:cTn>
                                        <p:tgtEl>
                                          <p:spTgt spid="8"/>
                                        </p:tgtEl>
                                        <p:attrNameLst>
                                          <p:attrName>style.visibility</p:attrName>
                                        </p:attrNameLst>
                                      </p:cBhvr>
                                      <p:to>
                                        <p:strVal val="hidden"/>
                                      </p:to>
                                    </p:set>
                                  </p:childTnLst>
                                </p:cTn>
                              </p:par>
                              <p:par>
                                <p:cTn id="77" presetID="8" presetClass="emph" presetSubtype="0" autoRev="1" fill="hold" nodeType="withEffect">
                                  <p:stCondLst>
                                    <p:cond delay="0"/>
                                  </p:stCondLst>
                                  <p:childTnLst>
                                    <p:animRot by="-21600000">
                                      <p:cBhvr>
                                        <p:cTn id="78" dur="2000" fill="hold"/>
                                        <p:tgtEl>
                                          <p:spTgt spid="4"/>
                                        </p:tgtEl>
                                        <p:attrNameLst>
                                          <p:attrName>r</p:attrName>
                                        </p:attrNameLst>
                                      </p:cBhvr>
                                    </p:animRot>
                                  </p:childTnLst>
                                </p:cTn>
                              </p:par>
                              <p:par>
                                <p:cTn id="79" presetID="8" presetClass="emph" presetSubtype="0" autoRev="1" fill="hold" nodeType="withEffect">
                                  <p:stCondLst>
                                    <p:cond delay="0"/>
                                  </p:stCondLst>
                                  <p:childTnLst>
                                    <p:animRot by="-21600000">
                                      <p:cBhvr>
                                        <p:cTn id="80" dur="2000" fill="hold"/>
                                        <p:tgtEl>
                                          <p:spTgt spid="6"/>
                                        </p:tgtEl>
                                        <p:attrNameLst>
                                          <p:attrName>r</p:attrName>
                                        </p:attrNameLst>
                                      </p:cBhvr>
                                    </p:animRot>
                                  </p:childTnLst>
                                </p:cTn>
                              </p:par>
                              <p:par>
                                <p:cTn id="81" presetID="8" presetClass="emph" presetSubtype="0" autoRev="1" fill="hold" nodeType="withEffect">
                                  <p:stCondLst>
                                    <p:cond delay="0"/>
                                  </p:stCondLst>
                                  <p:childTnLst>
                                    <p:animRot by="-21600000">
                                      <p:cBhvr>
                                        <p:cTn id="82" dur="2000" fill="hold"/>
                                        <p:tgtEl>
                                          <p:spTgt spid="8"/>
                                        </p:tgtEl>
                                        <p:attrNameLst>
                                          <p:attrName>r</p:attrName>
                                        </p:attrNameLst>
                                      </p:cBhvr>
                                    </p:animRot>
                                  </p:childTnLst>
                                </p:cTn>
                              </p:par>
                              <p:par>
                                <p:cTn id="83" presetID="23" presetClass="entr" presetSubtype="288" fill="hold" nodeType="withEffect">
                                  <p:stCondLst>
                                    <p:cond delay="0"/>
                                  </p:stCondLst>
                                  <p:childTnLst>
                                    <p:set>
                                      <p:cBhvr>
                                        <p:cTn id="84" dur="1" fill="hold">
                                          <p:stCondLst>
                                            <p:cond delay="0"/>
                                          </p:stCondLst>
                                        </p:cTn>
                                        <p:tgtEl>
                                          <p:spTgt spid="2"/>
                                        </p:tgtEl>
                                        <p:attrNameLst>
                                          <p:attrName>style.visibility</p:attrName>
                                        </p:attrNameLst>
                                      </p:cBhvr>
                                      <p:to>
                                        <p:strVal val="visible"/>
                                      </p:to>
                                    </p:set>
                                    <p:anim calcmode="lin" valueType="num">
                                      <p:cBhvr>
                                        <p:cTn id="85" dur="2000" fill="hold"/>
                                        <p:tgtEl>
                                          <p:spTgt spid="2"/>
                                        </p:tgtEl>
                                        <p:attrNameLst>
                                          <p:attrName>ppt_w</p:attrName>
                                        </p:attrNameLst>
                                      </p:cBhvr>
                                      <p:tavLst>
                                        <p:tav tm="0">
                                          <p:val>
                                            <p:strVal val="4/3*#ppt_w"/>
                                          </p:val>
                                        </p:tav>
                                        <p:tav tm="100000">
                                          <p:val>
                                            <p:strVal val="#ppt_w"/>
                                          </p:val>
                                        </p:tav>
                                      </p:tavLst>
                                    </p:anim>
                                    <p:anim calcmode="lin" valueType="num">
                                      <p:cBhvr>
                                        <p:cTn id="86" dur="2000" fill="hold"/>
                                        <p:tgtEl>
                                          <p:spTgt spid="2"/>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nuevos paisajes naturales (6).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CGepxeLKvtpPoOCqpi7DelVRvpk.png"/>
          <p:cNvPicPr>
            <a:picLocks noChangeAspect="1"/>
          </p:cNvPicPr>
          <p:nvPr/>
        </p:nvPicPr>
        <p:blipFill>
          <a:blip r:embed="rId3">
            <a:duotone>
              <a:prstClr val="black"/>
              <a:srgbClr val="00B050">
                <a:tint val="45000"/>
                <a:satMod val="400000"/>
              </a:srgbClr>
            </a:duotone>
            <a:lum contrast="40000"/>
          </a:blip>
          <a:stretch>
            <a:fillRect/>
          </a:stretch>
        </p:blipFill>
        <p:spPr>
          <a:xfrm rot="5400000">
            <a:off x="1928795" y="1357303"/>
            <a:ext cx="2857500" cy="2571750"/>
          </a:xfrm>
          <a:prstGeom prst="rect">
            <a:avLst/>
          </a:prstGeom>
        </p:spPr>
      </p:pic>
      <p:pic>
        <p:nvPicPr>
          <p:cNvPr id="4" name="3 Imagen" descr="CGepxeLKvtpPoOCqpi7DelVRvpk.png"/>
          <p:cNvPicPr>
            <a:picLocks noChangeAspect="1"/>
          </p:cNvPicPr>
          <p:nvPr/>
        </p:nvPicPr>
        <p:blipFill>
          <a:blip r:embed="rId3">
            <a:duotone>
              <a:prstClr val="black"/>
              <a:srgbClr val="00B050">
                <a:tint val="45000"/>
                <a:satMod val="400000"/>
              </a:srgbClr>
            </a:duotone>
            <a:lum contrast="40000"/>
          </a:blip>
          <a:stretch>
            <a:fillRect/>
          </a:stretch>
        </p:blipFill>
        <p:spPr>
          <a:xfrm rot="5400000">
            <a:off x="-142875" y="1357303"/>
            <a:ext cx="2857500" cy="2571750"/>
          </a:xfrm>
          <a:prstGeom prst="rect">
            <a:avLst/>
          </a:prstGeom>
        </p:spPr>
      </p:pic>
      <p:pic>
        <p:nvPicPr>
          <p:cNvPr id="5" name="4 Imagen" descr="CGepxeLKvtpPoOCqpi7DelVRvpk.png"/>
          <p:cNvPicPr>
            <a:picLocks noChangeAspect="1"/>
          </p:cNvPicPr>
          <p:nvPr/>
        </p:nvPicPr>
        <p:blipFill>
          <a:blip r:embed="rId3">
            <a:duotone>
              <a:prstClr val="black"/>
              <a:srgbClr val="00B050">
                <a:tint val="45000"/>
                <a:satMod val="400000"/>
              </a:srgbClr>
            </a:duotone>
            <a:lum contrast="40000"/>
          </a:blip>
          <a:stretch>
            <a:fillRect/>
          </a:stretch>
        </p:blipFill>
        <p:spPr>
          <a:xfrm rot="16200000">
            <a:off x="6429375" y="1357303"/>
            <a:ext cx="2857500" cy="2571750"/>
          </a:xfrm>
          <a:prstGeom prst="rect">
            <a:avLst/>
          </a:prstGeom>
        </p:spPr>
      </p:pic>
      <p:pic>
        <p:nvPicPr>
          <p:cNvPr id="6" name="5 Imagen" descr="CGepxeLKvtpPoOCqpi7DelVRvpk.png"/>
          <p:cNvPicPr>
            <a:picLocks noChangeAspect="1"/>
          </p:cNvPicPr>
          <p:nvPr/>
        </p:nvPicPr>
        <p:blipFill>
          <a:blip r:embed="rId3">
            <a:duotone>
              <a:prstClr val="black"/>
              <a:srgbClr val="00B050">
                <a:tint val="45000"/>
                <a:satMod val="400000"/>
              </a:srgbClr>
            </a:duotone>
            <a:lum contrast="40000"/>
          </a:blip>
          <a:stretch>
            <a:fillRect/>
          </a:stretch>
        </p:blipFill>
        <p:spPr>
          <a:xfrm rot="16200000">
            <a:off x="4714877" y="1357303"/>
            <a:ext cx="2857500" cy="2571750"/>
          </a:xfrm>
          <a:prstGeom prst="rect">
            <a:avLst/>
          </a:prstGeom>
        </p:spPr>
      </p:pic>
      <p:sp>
        <p:nvSpPr>
          <p:cNvPr id="7" name="6 Rectángulo"/>
          <p:cNvSpPr/>
          <p:nvPr/>
        </p:nvSpPr>
        <p:spPr>
          <a:xfrm>
            <a:off x="-285784" y="-214332"/>
            <a:ext cx="9787006" cy="5715040"/>
          </a:xfrm>
          <a:prstGeom prst="rect">
            <a:avLst/>
          </a:prstGeom>
          <a:gradFill>
            <a:gsLst>
              <a:gs pos="0">
                <a:srgbClr val="DDEBCF"/>
              </a:gs>
              <a:gs pos="50000">
                <a:srgbClr val="9CB86E"/>
              </a:gs>
              <a:gs pos="100000">
                <a:srgbClr val="156B13"/>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7"/>
                                        </p:tgtEl>
                                        <p:attrNameLst>
                                          <p:attrName>style.visibility</p:attrName>
                                        </p:attrNameLst>
                                      </p:cBhvr>
                                      <p:to>
                                        <p:strVal val="hidden"/>
                                      </p:to>
                                    </p:set>
                                  </p:childTnLst>
                                </p:cTn>
                              </p:par>
                              <p:par>
                                <p:cTn id="7" presetID="2" presetClass="entr" presetSubtype="2" fill="hold"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additive="base">
                                        <p:cTn id="9" dur="2000" fill="hold"/>
                                        <p:tgtEl>
                                          <p:spTgt spid="3"/>
                                        </p:tgtEl>
                                        <p:attrNameLst>
                                          <p:attrName>ppt_x</p:attrName>
                                        </p:attrNameLst>
                                      </p:cBhvr>
                                      <p:tavLst>
                                        <p:tav tm="0">
                                          <p:val>
                                            <p:strVal val="1+#ppt_w/2"/>
                                          </p:val>
                                        </p:tav>
                                        <p:tav tm="100000">
                                          <p:val>
                                            <p:strVal val="#ppt_x"/>
                                          </p:val>
                                        </p:tav>
                                      </p:tavLst>
                                    </p:anim>
                                    <p:anim calcmode="lin" valueType="num">
                                      <p:cBhvr additive="base">
                                        <p:cTn id="10" dur="2000" fill="hold"/>
                                        <p:tgtEl>
                                          <p:spTgt spid="3"/>
                                        </p:tgtEl>
                                        <p:attrNameLst>
                                          <p:attrName>ppt_y</p:attrName>
                                        </p:attrNameLst>
                                      </p:cBhvr>
                                      <p:tavLst>
                                        <p:tav tm="0">
                                          <p:val>
                                            <p:strVal val="#ppt_y"/>
                                          </p:val>
                                        </p:tav>
                                        <p:tav tm="100000">
                                          <p:val>
                                            <p:strVal val="#ppt_y"/>
                                          </p:val>
                                        </p:tav>
                                      </p:tavLst>
                                    </p:anim>
                                  </p:childTnLst>
                                </p:cTn>
                              </p:par>
                              <p:par>
                                <p:cTn id="11" presetID="2" presetClass="entr" presetSubtype="2"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2000" fill="hold"/>
                                        <p:tgtEl>
                                          <p:spTgt spid="4"/>
                                        </p:tgtEl>
                                        <p:attrNameLst>
                                          <p:attrName>ppt_x</p:attrName>
                                        </p:attrNameLst>
                                      </p:cBhvr>
                                      <p:tavLst>
                                        <p:tav tm="0">
                                          <p:val>
                                            <p:strVal val="1+#ppt_w/2"/>
                                          </p:val>
                                        </p:tav>
                                        <p:tav tm="100000">
                                          <p:val>
                                            <p:strVal val="#ppt_x"/>
                                          </p:val>
                                        </p:tav>
                                      </p:tavLst>
                                    </p:anim>
                                    <p:anim calcmode="lin" valueType="num">
                                      <p:cBhvr additive="base">
                                        <p:cTn id="14" dur="2000" fill="hold"/>
                                        <p:tgtEl>
                                          <p:spTgt spid="4"/>
                                        </p:tgtEl>
                                        <p:attrNameLst>
                                          <p:attrName>ppt_y</p:attrName>
                                        </p:attrNameLst>
                                      </p:cBhvr>
                                      <p:tavLst>
                                        <p:tav tm="0">
                                          <p:val>
                                            <p:strVal val="#ppt_y"/>
                                          </p:val>
                                        </p:tav>
                                        <p:tav tm="100000">
                                          <p:val>
                                            <p:strVal val="#ppt_y"/>
                                          </p:val>
                                        </p:tav>
                                      </p:tavLst>
                                    </p:anim>
                                  </p:childTnLst>
                                </p:cTn>
                              </p:par>
                              <p:par>
                                <p:cTn id="15" presetID="2" presetClass="entr" presetSubtype="8" fill="hold"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additive="base">
                                        <p:cTn id="17" dur="2000" fill="hold"/>
                                        <p:tgtEl>
                                          <p:spTgt spid="5"/>
                                        </p:tgtEl>
                                        <p:attrNameLst>
                                          <p:attrName>ppt_x</p:attrName>
                                        </p:attrNameLst>
                                      </p:cBhvr>
                                      <p:tavLst>
                                        <p:tav tm="0">
                                          <p:val>
                                            <p:strVal val="0-#ppt_w/2"/>
                                          </p:val>
                                        </p:tav>
                                        <p:tav tm="100000">
                                          <p:val>
                                            <p:strVal val="#ppt_x"/>
                                          </p:val>
                                        </p:tav>
                                      </p:tavLst>
                                    </p:anim>
                                    <p:anim calcmode="lin" valueType="num">
                                      <p:cBhvr additive="base">
                                        <p:cTn id="18" dur="2000" fill="hold"/>
                                        <p:tgtEl>
                                          <p:spTgt spid="5"/>
                                        </p:tgtEl>
                                        <p:attrNameLst>
                                          <p:attrName>ppt_y</p:attrName>
                                        </p:attrNameLst>
                                      </p:cBhvr>
                                      <p:tavLst>
                                        <p:tav tm="0">
                                          <p:val>
                                            <p:strVal val="#ppt_y"/>
                                          </p:val>
                                        </p:tav>
                                        <p:tav tm="100000">
                                          <p:val>
                                            <p:strVal val="#ppt_y"/>
                                          </p:val>
                                        </p:tav>
                                      </p:tavLst>
                                    </p:anim>
                                  </p:childTnLst>
                                </p:cTn>
                              </p:par>
                              <p:par>
                                <p:cTn id="19" presetID="2" presetClass="entr" presetSubtype="8" fill="hold" nodeType="with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additive="base">
                                        <p:cTn id="21" dur="2000" fill="hold"/>
                                        <p:tgtEl>
                                          <p:spTgt spid="6"/>
                                        </p:tgtEl>
                                        <p:attrNameLst>
                                          <p:attrName>ppt_x</p:attrName>
                                        </p:attrNameLst>
                                      </p:cBhvr>
                                      <p:tavLst>
                                        <p:tav tm="0">
                                          <p:val>
                                            <p:strVal val="0-#ppt_w/2"/>
                                          </p:val>
                                        </p:tav>
                                        <p:tav tm="100000">
                                          <p:val>
                                            <p:strVal val="#ppt_x"/>
                                          </p:val>
                                        </p:tav>
                                      </p:tavLst>
                                    </p:anim>
                                    <p:anim calcmode="lin" valueType="num">
                                      <p:cBhvr additive="base">
                                        <p:cTn id="22" dur="2000" fill="hold"/>
                                        <p:tgtEl>
                                          <p:spTgt spid="6"/>
                                        </p:tgtEl>
                                        <p:attrNameLst>
                                          <p:attrName>ppt_y</p:attrName>
                                        </p:attrNameLst>
                                      </p:cBhvr>
                                      <p:tavLst>
                                        <p:tav tm="0">
                                          <p:val>
                                            <p:strVal val="#ppt_y"/>
                                          </p:val>
                                        </p:tav>
                                        <p:tav tm="100000">
                                          <p:val>
                                            <p:strVal val="#ppt_y"/>
                                          </p:val>
                                        </p:tav>
                                      </p:tavLst>
                                    </p:anim>
                                  </p:childTnLst>
                                </p:cTn>
                              </p:par>
                              <p:par>
                                <p:cTn id="23" presetID="19" presetClass="entr" presetSubtype="10" fill="hold" nodeType="withEffect">
                                  <p:stCondLst>
                                    <p:cond delay="0"/>
                                  </p:stCondLst>
                                  <p:childTnLst>
                                    <p:set>
                                      <p:cBhvr>
                                        <p:cTn id="24" dur="1" fill="hold">
                                          <p:stCondLst>
                                            <p:cond delay="0"/>
                                          </p:stCondLst>
                                        </p:cTn>
                                        <p:tgtEl>
                                          <p:spTgt spid="3"/>
                                        </p:tgtEl>
                                        <p:attrNameLst>
                                          <p:attrName>style.visibility</p:attrName>
                                        </p:attrNameLst>
                                      </p:cBhvr>
                                      <p:to>
                                        <p:strVal val="visible"/>
                                      </p:to>
                                    </p:set>
                                    <p:anim calcmode="lin" valueType="num">
                                      <p:cBhvr>
                                        <p:cTn id="25" dur="2000" fill="hold"/>
                                        <p:tgtEl>
                                          <p:spTgt spid="3"/>
                                        </p:tgtEl>
                                        <p:attrNameLst>
                                          <p:attrName>ppt_w</p:attrName>
                                        </p:attrNameLst>
                                      </p:cBhvr>
                                      <p:tavLst>
                                        <p:tav tm="0" fmla="#ppt_w*sin(2.5*pi*$)">
                                          <p:val>
                                            <p:fltVal val="0"/>
                                          </p:val>
                                        </p:tav>
                                        <p:tav tm="100000">
                                          <p:val>
                                            <p:fltVal val="1"/>
                                          </p:val>
                                        </p:tav>
                                      </p:tavLst>
                                    </p:anim>
                                    <p:anim calcmode="lin" valueType="num">
                                      <p:cBhvr>
                                        <p:cTn id="26" dur="2000" fill="hold"/>
                                        <p:tgtEl>
                                          <p:spTgt spid="3"/>
                                        </p:tgtEl>
                                        <p:attrNameLst>
                                          <p:attrName>ppt_h</p:attrName>
                                        </p:attrNameLst>
                                      </p:cBhvr>
                                      <p:tavLst>
                                        <p:tav tm="0">
                                          <p:val>
                                            <p:strVal val="#ppt_h"/>
                                          </p:val>
                                        </p:tav>
                                        <p:tav tm="100000">
                                          <p:val>
                                            <p:strVal val="#ppt_h"/>
                                          </p:val>
                                        </p:tav>
                                      </p:tavLst>
                                    </p:anim>
                                  </p:childTnLst>
                                </p:cTn>
                              </p:par>
                              <p:par>
                                <p:cTn id="27" presetID="19" presetClass="entr" presetSubtype="10" fill="hold" nodeType="withEffect">
                                  <p:stCondLst>
                                    <p:cond delay="0"/>
                                  </p:stCondLst>
                                  <p:childTnLst>
                                    <p:set>
                                      <p:cBhvr>
                                        <p:cTn id="28" dur="1" fill="hold">
                                          <p:stCondLst>
                                            <p:cond delay="0"/>
                                          </p:stCondLst>
                                        </p:cTn>
                                        <p:tgtEl>
                                          <p:spTgt spid="4"/>
                                        </p:tgtEl>
                                        <p:attrNameLst>
                                          <p:attrName>style.visibility</p:attrName>
                                        </p:attrNameLst>
                                      </p:cBhvr>
                                      <p:to>
                                        <p:strVal val="visible"/>
                                      </p:to>
                                    </p:set>
                                    <p:anim calcmode="lin" valueType="num">
                                      <p:cBhvr>
                                        <p:cTn id="29" dur="2000" fill="hold"/>
                                        <p:tgtEl>
                                          <p:spTgt spid="4"/>
                                        </p:tgtEl>
                                        <p:attrNameLst>
                                          <p:attrName>ppt_w</p:attrName>
                                        </p:attrNameLst>
                                      </p:cBhvr>
                                      <p:tavLst>
                                        <p:tav tm="0" fmla="#ppt_w*sin(2.5*pi*$)">
                                          <p:val>
                                            <p:fltVal val="0"/>
                                          </p:val>
                                        </p:tav>
                                        <p:tav tm="100000">
                                          <p:val>
                                            <p:fltVal val="1"/>
                                          </p:val>
                                        </p:tav>
                                      </p:tavLst>
                                    </p:anim>
                                    <p:anim calcmode="lin" valueType="num">
                                      <p:cBhvr>
                                        <p:cTn id="30" dur="2000" fill="hold"/>
                                        <p:tgtEl>
                                          <p:spTgt spid="4"/>
                                        </p:tgtEl>
                                        <p:attrNameLst>
                                          <p:attrName>ppt_h</p:attrName>
                                        </p:attrNameLst>
                                      </p:cBhvr>
                                      <p:tavLst>
                                        <p:tav tm="0">
                                          <p:val>
                                            <p:strVal val="#ppt_h"/>
                                          </p:val>
                                        </p:tav>
                                        <p:tav tm="100000">
                                          <p:val>
                                            <p:strVal val="#ppt_h"/>
                                          </p:val>
                                        </p:tav>
                                      </p:tavLst>
                                    </p:anim>
                                  </p:childTnLst>
                                </p:cTn>
                              </p:par>
                              <p:par>
                                <p:cTn id="31" presetID="19" presetClass="entr" presetSubtype="10" fill="hold" nodeType="withEffect">
                                  <p:stCondLst>
                                    <p:cond delay="0"/>
                                  </p:stCondLst>
                                  <p:childTnLst>
                                    <p:set>
                                      <p:cBhvr>
                                        <p:cTn id="32" dur="1" fill="hold">
                                          <p:stCondLst>
                                            <p:cond delay="0"/>
                                          </p:stCondLst>
                                        </p:cTn>
                                        <p:tgtEl>
                                          <p:spTgt spid="5"/>
                                        </p:tgtEl>
                                        <p:attrNameLst>
                                          <p:attrName>style.visibility</p:attrName>
                                        </p:attrNameLst>
                                      </p:cBhvr>
                                      <p:to>
                                        <p:strVal val="visible"/>
                                      </p:to>
                                    </p:set>
                                    <p:anim calcmode="lin" valueType="num">
                                      <p:cBhvr>
                                        <p:cTn id="33" dur="2000" fill="hold"/>
                                        <p:tgtEl>
                                          <p:spTgt spid="5"/>
                                        </p:tgtEl>
                                        <p:attrNameLst>
                                          <p:attrName>ppt_w</p:attrName>
                                        </p:attrNameLst>
                                      </p:cBhvr>
                                      <p:tavLst>
                                        <p:tav tm="0" fmla="#ppt_w*sin(2.5*pi*$)">
                                          <p:val>
                                            <p:fltVal val="0"/>
                                          </p:val>
                                        </p:tav>
                                        <p:tav tm="100000">
                                          <p:val>
                                            <p:fltVal val="1"/>
                                          </p:val>
                                        </p:tav>
                                      </p:tavLst>
                                    </p:anim>
                                    <p:anim calcmode="lin" valueType="num">
                                      <p:cBhvr>
                                        <p:cTn id="34" dur="2000" fill="hold"/>
                                        <p:tgtEl>
                                          <p:spTgt spid="5"/>
                                        </p:tgtEl>
                                        <p:attrNameLst>
                                          <p:attrName>ppt_h</p:attrName>
                                        </p:attrNameLst>
                                      </p:cBhvr>
                                      <p:tavLst>
                                        <p:tav tm="0">
                                          <p:val>
                                            <p:strVal val="#ppt_h"/>
                                          </p:val>
                                        </p:tav>
                                        <p:tav tm="100000">
                                          <p:val>
                                            <p:strVal val="#ppt_h"/>
                                          </p:val>
                                        </p:tav>
                                      </p:tavLst>
                                    </p:anim>
                                  </p:childTnLst>
                                </p:cTn>
                              </p:par>
                              <p:par>
                                <p:cTn id="35" presetID="19" presetClass="entr" presetSubtype="10" fill="hold" nodeType="withEffect">
                                  <p:stCondLst>
                                    <p:cond delay="0"/>
                                  </p:stCondLst>
                                  <p:childTnLst>
                                    <p:set>
                                      <p:cBhvr>
                                        <p:cTn id="36" dur="1" fill="hold">
                                          <p:stCondLst>
                                            <p:cond delay="0"/>
                                          </p:stCondLst>
                                        </p:cTn>
                                        <p:tgtEl>
                                          <p:spTgt spid="6"/>
                                        </p:tgtEl>
                                        <p:attrNameLst>
                                          <p:attrName>style.visibility</p:attrName>
                                        </p:attrNameLst>
                                      </p:cBhvr>
                                      <p:to>
                                        <p:strVal val="visible"/>
                                      </p:to>
                                    </p:set>
                                    <p:anim calcmode="lin" valueType="num">
                                      <p:cBhvr>
                                        <p:cTn id="37" dur="2000" fill="hold"/>
                                        <p:tgtEl>
                                          <p:spTgt spid="6"/>
                                        </p:tgtEl>
                                        <p:attrNameLst>
                                          <p:attrName>ppt_w</p:attrName>
                                        </p:attrNameLst>
                                      </p:cBhvr>
                                      <p:tavLst>
                                        <p:tav tm="0" fmla="#ppt_w*sin(2.5*pi*$)">
                                          <p:val>
                                            <p:fltVal val="0"/>
                                          </p:val>
                                        </p:tav>
                                        <p:tav tm="100000">
                                          <p:val>
                                            <p:fltVal val="1"/>
                                          </p:val>
                                        </p:tav>
                                      </p:tavLst>
                                    </p:anim>
                                    <p:anim calcmode="lin" valueType="num">
                                      <p:cBhvr>
                                        <p:cTn id="38" dur="2000" fill="hold"/>
                                        <p:tgtEl>
                                          <p:spTgt spid="6"/>
                                        </p:tgtEl>
                                        <p:attrNameLst>
                                          <p:attrName>ppt_h</p:attrName>
                                        </p:attrNameLst>
                                      </p:cBhvr>
                                      <p:tavLst>
                                        <p:tav tm="0">
                                          <p:val>
                                            <p:strVal val="#ppt_h"/>
                                          </p:val>
                                        </p:tav>
                                        <p:tav tm="100000">
                                          <p:val>
                                            <p:strVal val="#ppt_h"/>
                                          </p:val>
                                        </p:tav>
                                      </p:tavLst>
                                    </p:anim>
                                  </p:childTnLst>
                                </p:cTn>
                              </p:par>
                            </p:childTnLst>
                          </p:cTn>
                        </p:par>
                        <p:par>
                          <p:cTn id="39" fill="hold">
                            <p:stCondLst>
                              <p:cond delay="2000"/>
                            </p:stCondLst>
                            <p:childTnLst>
                              <p:par>
                                <p:cTn id="40" presetID="2" presetClass="exit" presetSubtype="2" fill="hold" nodeType="afterEffect">
                                  <p:stCondLst>
                                    <p:cond delay="0"/>
                                  </p:stCondLst>
                                  <p:childTnLst>
                                    <p:anim calcmode="lin" valueType="num">
                                      <p:cBhvr additive="base">
                                        <p:cTn id="41" dur="2000"/>
                                        <p:tgtEl>
                                          <p:spTgt spid="3"/>
                                        </p:tgtEl>
                                        <p:attrNameLst>
                                          <p:attrName>ppt_x</p:attrName>
                                        </p:attrNameLst>
                                      </p:cBhvr>
                                      <p:tavLst>
                                        <p:tav tm="0">
                                          <p:val>
                                            <p:strVal val="ppt_x"/>
                                          </p:val>
                                        </p:tav>
                                        <p:tav tm="100000">
                                          <p:val>
                                            <p:strVal val="1+ppt_w/2"/>
                                          </p:val>
                                        </p:tav>
                                      </p:tavLst>
                                    </p:anim>
                                    <p:anim calcmode="lin" valueType="num">
                                      <p:cBhvr additive="base">
                                        <p:cTn id="42" dur="2000"/>
                                        <p:tgtEl>
                                          <p:spTgt spid="3"/>
                                        </p:tgtEl>
                                        <p:attrNameLst>
                                          <p:attrName>ppt_y</p:attrName>
                                        </p:attrNameLst>
                                      </p:cBhvr>
                                      <p:tavLst>
                                        <p:tav tm="0">
                                          <p:val>
                                            <p:strVal val="ppt_y"/>
                                          </p:val>
                                        </p:tav>
                                        <p:tav tm="100000">
                                          <p:val>
                                            <p:strVal val="ppt_y"/>
                                          </p:val>
                                        </p:tav>
                                      </p:tavLst>
                                    </p:anim>
                                    <p:set>
                                      <p:cBhvr>
                                        <p:cTn id="43" dur="1" fill="hold">
                                          <p:stCondLst>
                                            <p:cond delay="1999"/>
                                          </p:stCondLst>
                                        </p:cTn>
                                        <p:tgtEl>
                                          <p:spTgt spid="3"/>
                                        </p:tgtEl>
                                        <p:attrNameLst>
                                          <p:attrName>style.visibility</p:attrName>
                                        </p:attrNameLst>
                                      </p:cBhvr>
                                      <p:to>
                                        <p:strVal val="hidden"/>
                                      </p:to>
                                    </p:set>
                                  </p:childTnLst>
                                </p:cTn>
                              </p:par>
                              <p:par>
                                <p:cTn id="44" presetID="2" presetClass="exit" presetSubtype="2" fill="hold" nodeType="withEffect">
                                  <p:stCondLst>
                                    <p:cond delay="0"/>
                                  </p:stCondLst>
                                  <p:childTnLst>
                                    <p:anim calcmode="lin" valueType="num">
                                      <p:cBhvr additive="base">
                                        <p:cTn id="45" dur="2000"/>
                                        <p:tgtEl>
                                          <p:spTgt spid="4"/>
                                        </p:tgtEl>
                                        <p:attrNameLst>
                                          <p:attrName>ppt_x</p:attrName>
                                        </p:attrNameLst>
                                      </p:cBhvr>
                                      <p:tavLst>
                                        <p:tav tm="0">
                                          <p:val>
                                            <p:strVal val="ppt_x"/>
                                          </p:val>
                                        </p:tav>
                                        <p:tav tm="100000">
                                          <p:val>
                                            <p:strVal val="1+ppt_w/2"/>
                                          </p:val>
                                        </p:tav>
                                      </p:tavLst>
                                    </p:anim>
                                    <p:anim calcmode="lin" valueType="num">
                                      <p:cBhvr additive="base">
                                        <p:cTn id="46" dur="2000"/>
                                        <p:tgtEl>
                                          <p:spTgt spid="4"/>
                                        </p:tgtEl>
                                        <p:attrNameLst>
                                          <p:attrName>ppt_y</p:attrName>
                                        </p:attrNameLst>
                                      </p:cBhvr>
                                      <p:tavLst>
                                        <p:tav tm="0">
                                          <p:val>
                                            <p:strVal val="ppt_y"/>
                                          </p:val>
                                        </p:tav>
                                        <p:tav tm="100000">
                                          <p:val>
                                            <p:strVal val="ppt_y"/>
                                          </p:val>
                                        </p:tav>
                                      </p:tavLst>
                                    </p:anim>
                                    <p:set>
                                      <p:cBhvr>
                                        <p:cTn id="47" dur="1" fill="hold">
                                          <p:stCondLst>
                                            <p:cond delay="1999"/>
                                          </p:stCondLst>
                                        </p:cTn>
                                        <p:tgtEl>
                                          <p:spTgt spid="4"/>
                                        </p:tgtEl>
                                        <p:attrNameLst>
                                          <p:attrName>style.visibility</p:attrName>
                                        </p:attrNameLst>
                                      </p:cBhvr>
                                      <p:to>
                                        <p:strVal val="hidden"/>
                                      </p:to>
                                    </p:set>
                                  </p:childTnLst>
                                </p:cTn>
                              </p:par>
                              <p:par>
                                <p:cTn id="48" presetID="2" presetClass="exit" presetSubtype="8" fill="hold" nodeType="withEffect">
                                  <p:stCondLst>
                                    <p:cond delay="0"/>
                                  </p:stCondLst>
                                  <p:childTnLst>
                                    <p:anim calcmode="lin" valueType="num">
                                      <p:cBhvr additive="base">
                                        <p:cTn id="49" dur="2000"/>
                                        <p:tgtEl>
                                          <p:spTgt spid="5"/>
                                        </p:tgtEl>
                                        <p:attrNameLst>
                                          <p:attrName>ppt_x</p:attrName>
                                        </p:attrNameLst>
                                      </p:cBhvr>
                                      <p:tavLst>
                                        <p:tav tm="0">
                                          <p:val>
                                            <p:strVal val="ppt_x"/>
                                          </p:val>
                                        </p:tav>
                                        <p:tav tm="100000">
                                          <p:val>
                                            <p:strVal val="0-ppt_w/2"/>
                                          </p:val>
                                        </p:tav>
                                      </p:tavLst>
                                    </p:anim>
                                    <p:anim calcmode="lin" valueType="num">
                                      <p:cBhvr additive="base">
                                        <p:cTn id="50" dur="2000"/>
                                        <p:tgtEl>
                                          <p:spTgt spid="5"/>
                                        </p:tgtEl>
                                        <p:attrNameLst>
                                          <p:attrName>ppt_y</p:attrName>
                                        </p:attrNameLst>
                                      </p:cBhvr>
                                      <p:tavLst>
                                        <p:tav tm="0">
                                          <p:val>
                                            <p:strVal val="ppt_y"/>
                                          </p:val>
                                        </p:tav>
                                        <p:tav tm="100000">
                                          <p:val>
                                            <p:strVal val="ppt_y"/>
                                          </p:val>
                                        </p:tav>
                                      </p:tavLst>
                                    </p:anim>
                                    <p:set>
                                      <p:cBhvr>
                                        <p:cTn id="51" dur="1" fill="hold">
                                          <p:stCondLst>
                                            <p:cond delay="1999"/>
                                          </p:stCondLst>
                                        </p:cTn>
                                        <p:tgtEl>
                                          <p:spTgt spid="5"/>
                                        </p:tgtEl>
                                        <p:attrNameLst>
                                          <p:attrName>style.visibility</p:attrName>
                                        </p:attrNameLst>
                                      </p:cBhvr>
                                      <p:to>
                                        <p:strVal val="hidden"/>
                                      </p:to>
                                    </p:set>
                                  </p:childTnLst>
                                </p:cTn>
                              </p:par>
                              <p:par>
                                <p:cTn id="52" presetID="2" presetClass="exit" presetSubtype="8" fill="hold" nodeType="withEffect">
                                  <p:stCondLst>
                                    <p:cond delay="0"/>
                                  </p:stCondLst>
                                  <p:childTnLst>
                                    <p:anim calcmode="lin" valueType="num">
                                      <p:cBhvr additive="base">
                                        <p:cTn id="53" dur="2000"/>
                                        <p:tgtEl>
                                          <p:spTgt spid="6"/>
                                        </p:tgtEl>
                                        <p:attrNameLst>
                                          <p:attrName>ppt_x</p:attrName>
                                        </p:attrNameLst>
                                      </p:cBhvr>
                                      <p:tavLst>
                                        <p:tav tm="0">
                                          <p:val>
                                            <p:strVal val="ppt_x"/>
                                          </p:val>
                                        </p:tav>
                                        <p:tav tm="100000">
                                          <p:val>
                                            <p:strVal val="0-ppt_w/2"/>
                                          </p:val>
                                        </p:tav>
                                      </p:tavLst>
                                    </p:anim>
                                    <p:anim calcmode="lin" valueType="num">
                                      <p:cBhvr additive="base">
                                        <p:cTn id="54" dur="2000"/>
                                        <p:tgtEl>
                                          <p:spTgt spid="6"/>
                                        </p:tgtEl>
                                        <p:attrNameLst>
                                          <p:attrName>ppt_y</p:attrName>
                                        </p:attrNameLst>
                                      </p:cBhvr>
                                      <p:tavLst>
                                        <p:tav tm="0">
                                          <p:val>
                                            <p:strVal val="ppt_y"/>
                                          </p:val>
                                        </p:tav>
                                        <p:tav tm="100000">
                                          <p:val>
                                            <p:strVal val="ppt_y"/>
                                          </p:val>
                                        </p:tav>
                                      </p:tavLst>
                                    </p:anim>
                                    <p:set>
                                      <p:cBhvr>
                                        <p:cTn id="55" dur="1" fill="hold">
                                          <p:stCondLst>
                                            <p:cond delay="1999"/>
                                          </p:stCondLst>
                                        </p:cTn>
                                        <p:tgtEl>
                                          <p:spTgt spid="6"/>
                                        </p:tgtEl>
                                        <p:attrNameLst>
                                          <p:attrName>style.visibility</p:attrName>
                                        </p:attrNameLst>
                                      </p:cBhvr>
                                      <p:to>
                                        <p:strVal val="hidden"/>
                                      </p:to>
                                    </p:set>
                                  </p:childTnLst>
                                </p:cTn>
                              </p:par>
                              <p:par>
                                <p:cTn id="56" presetID="19" presetClass="exit" presetSubtype="10" fill="hold" nodeType="withEffect">
                                  <p:stCondLst>
                                    <p:cond delay="0"/>
                                  </p:stCondLst>
                                  <p:childTnLst>
                                    <p:anim calcmode="lin" valueType="num">
                                      <p:cBhvr>
                                        <p:cTn id="57" dur="2000"/>
                                        <p:tgtEl>
                                          <p:spTgt spid="3"/>
                                        </p:tgtEl>
                                        <p:attrNameLst>
                                          <p:attrName>ppt_h</p:attrName>
                                        </p:attrNameLst>
                                      </p:cBhvr>
                                      <p:tavLst>
                                        <p:tav tm="0">
                                          <p:val>
                                            <p:strVal val="ppt_h"/>
                                          </p:val>
                                        </p:tav>
                                        <p:tav tm="100000">
                                          <p:val>
                                            <p:strVal val="ppt_h"/>
                                          </p:val>
                                        </p:tav>
                                      </p:tavLst>
                                    </p:anim>
                                    <p:anim calcmode="lin" valueType="num">
                                      <p:cBhvr>
                                        <p:cTn id="58" dur="2000"/>
                                        <p:tgtEl>
                                          <p:spTgt spid="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59" dur="1" fill="hold">
                                          <p:stCondLst>
                                            <p:cond delay="1999"/>
                                          </p:stCondLst>
                                        </p:cTn>
                                        <p:tgtEl>
                                          <p:spTgt spid="3"/>
                                        </p:tgtEl>
                                        <p:attrNameLst>
                                          <p:attrName>style.visibility</p:attrName>
                                        </p:attrNameLst>
                                      </p:cBhvr>
                                      <p:to>
                                        <p:strVal val="hidden"/>
                                      </p:to>
                                    </p:set>
                                  </p:childTnLst>
                                </p:cTn>
                              </p:par>
                              <p:par>
                                <p:cTn id="60" presetID="19" presetClass="exit" presetSubtype="10" fill="hold" nodeType="withEffect">
                                  <p:stCondLst>
                                    <p:cond delay="0"/>
                                  </p:stCondLst>
                                  <p:childTnLst>
                                    <p:anim calcmode="lin" valueType="num">
                                      <p:cBhvr>
                                        <p:cTn id="61" dur="2000"/>
                                        <p:tgtEl>
                                          <p:spTgt spid="4"/>
                                        </p:tgtEl>
                                        <p:attrNameLst>
                                          <p:attrName>ppt_h</p:attrName>
                                        </p:attrNameLst>
                                      </p:cBhvr>
                                      <p:tavLst>
                                        <p:tav tm="0">
                                          <p:val>
                                            <p:strVal val="ppt_h"/>
                                          </p:val>
                                        </p:tav>
                                        <p:tav tm="100000">
                                          <p:val>
                                            <p:strVal val="ppt_h"/>
                                          </p:val>
                                        </p:tav>
                                      </p:tavLst>
                                    </p:anim>
                                    <p:anim calcmode="lin" valueType="num">
                                      <p:cBhvr>
                                        <p:cTn id="62" dur="2000"/>
                                        <p:tgtEl>
                                          <p:spTgt spid="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63" dur="1" fill="hold">
                                          <p:stCondLst>
                                            <p:cond delay="1999"/>
                                          </p:stCondLst>
                                        </p:cTn>
                                        <p:tgtEl>
                                          <p:spTgt spid="4"/>
                                        </p:tgtEl>
                                        <p:attrNameLst>
                                          <p:attrName>style.visibility</p:attrName>
                                        </p:attrNameLst>
                                      </p:cBhvr>
                                      <p:to>
                                        <p:strVal val="hidden"/>
                                      </p:to>
                                    </p:set>
                                  </p:childTnLst>
                                </p:cTn>
                              </p:par>
                              <p:par>
                                <p:cTn id="64" presetID="19" presetClass="exit" presetSubtype="10" fill="hold" nodeType="withEffect">
                                  <p:stCondLst>
                                    <p:cond delay="0"/>
                                  </p:stCondLst>
                                  <p:childTnLst>
                                    <p:anim calcmode="lin" valueType="num">
                                      <p:cBhvr>
                                        <p:cTn id="65" dur="2000"/>
                                        <p:tgtEl>
                                          <p:spTgt spid="5"/>
                                        </p:tgtEl>
                                        <p:attrNameLst>
                                          <p:attrName>ppt_h</p:attrName>
                                        </p:attrNameLst>
                                      </p:cBhvr>
                                      <p:tavLst>
                                        <p:tav tm="0">
                                          <p:val>
                                            <p:strVal val="ppt_h"/>
                                          </p:val>
                                        </p:tav>
                                        <p:tav tm="100000">
                                          <p:val>
                                            <p:strVal val="ppt_h"/>
                                          </p:val>
                                        </p:tav>
                                      </p:tavLst>
                                    </p:anim>
                                    <p:anim calcmode="lin" valueType="num">
                                      <p:cBhvr>
                                        <p:cTn id="66" dur="2000"/>
                                        <p:tgtEl>
                                          <p:spTgt spid="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67" dur="1" fill="hold">
                                          <p:stCondLst>
                                            <p:cond delay="1999"/>
                                          </p:stCondLst>
                                        </p:cTn>
                                        <p:tgtEl>
                                          <p:spTgt spid="5"/>
                                        </p:tgtEl>
                                        <p:attrNameLst>
                                          <p:attrName>style.visibility</p:attrName>
                                        </p:attrNameLst>
                                      </p:cBhvr>
                                      <p:to>
                                        <p:strVal val="hidden"/>
                                      </p:to>
                                    </p:set>
                                  </p:childTnLst>
                                </p:cTn>
                              </p:par>
                              <p:par>
                                <p:cTn id="68" presetID="19" presetClass="exit" presetSubtype="10" fill="hold" nodeType="withEffect">
                                  <p:stCondLst>
                                    <p:cond delay="0"/>
                                  </p:stCondLst>
                                  <p:childTnLst>
                                    <p:anim calcmode="lin" valueType="num">
                                      <p:cBhvr>
                                        <p:cTn id="69" dur="2000"/>
                                        <p:tgtEl>
                                          <p:spTgt spid="6"/>
                                        </p:tgtEl>
                                        <p:attrNameLst>
                                          <p:attrName>ppt_h</p:attrName>
                                        </p:attrNameLst>
                                      </p:cBhvr>
                                      <p:tavLst>
                                        <p:tav tm="0">
                                          <p:val>
                                            <p:strVal val="ppt_h"/>
                                          </p:val>
                                        </p:tav>
                                        <p:tav tm="100000">
                                          <p:val>
                                            <p:strVal val="ppt_h"/>
                                          </p:val>
                                        </p:tav>
                                      </p:tavLst>
                                    </p:anim>
                                    <p:anim calcmode="lin" valueType="num">
                                      <p:cBhvr>
                                        <p:cTn id="70" dur="2000"/>
                                        <p:tgtEl>
                                          <p:spTgt spid="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71" dur="1" fill="hold">
                                          <p:stCondLst>
                                            <p:cond delay="1999"/>
                                          </p:stCondLst>
                                        </p:cTn>
                                        <p:tgtEl>
                                          <p:spTgt spid="6"/>
                                        </p:tgtEl>
                                        <p:attrNameLst>
                                          <p:attrName>style.visibility</p:attrName>
                                        </p:attrNameLst>
                                      </p:cBhvr>
                                      <p:to>
                                        <p:strVal val="hidden"/>
                                      </p:to>
                                    </p:set>
                                  </p:childTnLst>
                                </p:cTn>
                              </p:par>
                              <p:par>
                                <p:cTn id="72" presetID="17" presetClass="entr" presetSubtype="10" fill="hold" nodeType="withEffect">
                                  <p:stCondLst>
                                    <p:cond delay="0"/>
                                  </p:stCondLst>
                                  <p:childTnLst>
                                    <p:set>
                                      <p:cBhvr>
                                        <p:cTn id="73" dur="1" fill="hold">
                                          <p:stCondLst>
                                            <p:cond delay="0"/>
                                          </p:stCondLst>
                                        </p:cTn>
                                        <p:tgtEl>
                                          <p:spTgt spid="2"/>
                                        </p:tgtEl>
                                        <p:attrNameLst>
                                          <p:attrName>style.visibility</p:attrName>
                                        </p:attrNameLst>
                                      </p:cBhvr>
                                      <p:to>
                                        <p:strVal val="visible"/>
                                      </p:to>
                                    </p:set>
                                    <p:anim calcmode="lin" valueType="num">
                                      <p:cBhvr>
                                        <p:cTn id="74" dur="2000" fill="hold"/>
                                        <p:tgtEl>
                                          <p:spTgt spid="2"/>
                                        </p:tgtEl>
                                        <p:attrNameLst>
                                          <p:attrName>ppt_w</p:attrName>
                                        </p:attrNameLst>
                                      </p:cBhvr>
                                      <p:tavLst>
                                        <p:tav tm="0">
                                          <p:val>
                                            <p:fltVal val="0"/>
                                          </p:val>
                                        </p:tav>
                                        <p:tav tm="100000">
                                          <p:val>
                                            <p:strVal val="#ppt_w"/>
                                          </p:val>
                                        </p:tav>
                                      </p:tavLst>
                                    </p:anim>
                                    <p:anim calcmode="lin" valueType="num">
                                      <p:cBhvr>
                                        <p:cTn id="75"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primavera en el lago con flores spring in the lake.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Medio marco"/>
          <p:cNvSpPr/>
          <p:nvPr/>
        </p:nvSpPr>
        <p:spPr>
          <a:xfrm>
            <a:off x="4643438" y="2643188"/>
            <a:ext cx="2286016" cy="2143140"/>
          </a:xfrm>
          <a:prstGeom prst="halfFrame">
            <a:avLst>
              <a:gd name="adj1" fmla="val 9793"/>
              <a:gd name="adj2" fmla="val 9793"/>
            </a:avLst>
          </a:prstGeom>
          <a:blipFill dpi="0" rotWithShape="1">
            <a:blip r:embed="rId3">
              <a:duotone>
                <a:prstClr val="black"/>
                <a:srgbClr val="00B050">
                  <a:tint val="45000"/>
                  <a:satMod val="400000"/>
                </a:srgbClr>
              </a:duotone>
              <a:lum contras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4" name="3 Medio marco"/>
          <p:cNvSpPr/>
          <p:nvPr/>
        </p:nvSpPr>
        <p:spPr>
          <a:xfrm rot="5400000">
            <a:off x="2464579" y="2678907"/>
            <a:ext cx="2214578" cy="2143140"/>
          </a:xfrm>
          <a:prstGeom prst="halfFrame">
            <a:avLst>
              <a:gd name="adj1" fmla="val 9793"/>
              <a:gd name="adj2" fmla="val 9793"/>
            </a:avLst>
          </a:prstGeom>
          <a:blipFill dpi="0" rotWithShape="1">
            <a:blip r:embed="rId3">
              <a:duotone>
                <a:prstClr val="black"/>
                <a:srgbClr val="00B050">
                  <a:tint val="45000"/>
                  <a:satMod val="400000"/>
                </a:srgbClr>
              </a:duotone>
              <a:lum contras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5" name="4 Medio marco"/>
          <p:cNvSpPr/>
          <p:nvPr/>
        </p:nvSpPr>
        <p:spPr>
          <a:xfrm rot="10800000">
            <a:off x="2500298" y="500048"/>
            <a:ext cx="2143140" cy="2143140"/>
          </a:xfrm>
          <a:prstGeom prst="halfFrame">
            <a:avLst>
              <a:gd name="adj1" fmla="val 9793"/>
              <a:gd name="adj2" fmla="val 9793"/>
            </a:avLst>
          </a:prstGeom>
          <a:blipFill dpi="0" rotWithShape="1">
            <a:blip r:embed="rId3">
              <a:duotone>
                <a:prstClr val="black"/>
                <a:srgbClr val="00B050">
                  <a:tint val="45000"/>
                  <a:satMod val="400000"/>
                </a:srgbClr>
              </a:duotone>
              <a:lum contras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Medio marco"/>
          <p:cNvSpPr/>
          <p:nvPr/>
        </p:nvSpPr>
        <p:spPr>
          <a:xfrm rot="16200000">
            <a:off x="4714876" y="428610"/>
            <a:ext cx="2143140" cy="2286016"/>
          </a:xfrm>
          <a:prstGeom prst="halfFrame">
            <a:avLst>
              <a:gd name="adj1" fmla="val 9793"/>
              <a:gd name="adj2" fmla="val 9793"/>
            </a:avLst>
          </a:prstGeom>
          <a:blipFill dpi="0" rotWithShape="1">
            <a:blip r:embed="rId3">
              <a:duotone>
                <a:prstClr val="black"/>
                <a:srgbClr val="00B050">
                  <a:tint val="45000"/>
                  <a:satMod val="400000"/>
                </a:srgbClr>
              </a:duotone>
              <a:lum contras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Medio marco"/>
          <p:cNvSpPr/>
          <p:nvPr/>
        </p:nvSpPr>
        <p:spPr>
          <a:xfrm>
            <a:off x="4786314" y="2857502"/>
            <a:ext cx="1928826" cy="1785950"/>
          </a:xfrm>
          <a:prstGeom prst="halfFrame">
            <a:avLst>
              <a:gd name="adj1" fmla="val 9793"/>
              <a:gd name="adj2" fmla="val 9793"/>
            </a:avLst>
          </a:prstGeom>
          <a:blipFill dpi="0" rotWithShape="1">
            <a:blip r:embed="rId3">
              <a:duotone>
                <a:prstClr val="black"/>
                <a:srgbClr val="00B050">
                  <a:tint val="45000"/>
                  <a:satMod val="400000"/>
                </a:srgbClr>
              </a:duotone>
              <a:lum contras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Medio marco"/>
          <p:cNvSpPr/>
          <p:nvPr/>
        </p:nvSpPr>
        <p:spPr>
          <a:xfrm rot="10800000">
            <a:off x="2714612" y="785800"/>
            <a:ext cx="1714512" cy="1643074"/>
          </a:xfrm>
          <a:prstGeom prst="halfFrame">
            <a:avLst>
              <a:gd name="adj1" fmla="val 9793"/>
              <a:gd name="adj2" fmla="val 9793"/>
            </a:avLst>
          </a:prstGeom>
          <a:blipFill dpi="0" rotWithShape="1">
            <a:blip r:embed="rId3">
              <a:duotone>
                <a:prstClr val="black"/>
                <a:srgbClr val="00B050">
                  <a:tint val="45000"/>
                  <a:satMod val="400000"/>
                </a:srgbClr>
              </a:duotone>
              <a:lum contras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Medio marco"/>
          <p:cNvSpPr/>
          <p:nvPr/>
        </p:nvSpPr>
        <p:spPr>
          <a:xfrm rot="16200000">
            <a:off x="4929190" y="642924"/>
            <a:ext cx="1714512" cy="1857388"/>
          </a:xfrm>
          <a:prstGeom prst="halfFrame">
            <a:avLst>
              <a:gd name="adj1" fmla="val 9793"/>
              <a:gd name="adj2" fmla="val 9793"/>
            </a:avLst>
          </a:prstGeom>
          <a:blipFill dpi="0" rotWithShape="1">
            <a:blip r:embed="rId3">
              <a:duotone>
                <a:prstClr val="black"/>
                <a:srgbClr val="00B050">
                  <a:tint val="45000"/>
                  <a:satMod val="400000"/>
                </a:srgbClr>
              </a:duotone>
              <a:lum contras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Medio marco"/>
          <p:cNvSpPr/>
          <p:nvPr/>
        </p:nvSpPr>
        <p:spPr>
          <a:xfrm rot="5400000">
            <a:off x="2678893" y="2893221"/>
            <a:ext cx="1857388" cy="1785950"/>
          </a:xfrm>
          <a:prstGeom prst="halfFrame">
            <a:avLst>
              <a:gd name="adj1" fmla="val 9793"/>
              <a:gd name="adj2" fmla="val 9793"/>
            </a:avLst>
          </a:prstGeom>
          <a:blipFill dpi="0" rotWithShape="1">
            <a:blip r:embed="rId3">
              <a:duotone>
                <a:prstClr val="black"/>
                <a:srgbClr val="00B050">
                  <a:tint val="45000"/>
                  <a:satMod val="400000"/>
                </a:srgbClr>
              </a:duotone>
              <a:lum contras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Medio marco"/>
          <p:cNvSpPr/>
          <p:nvPr/>
        </p:nvSpPr>
        <p:spPr>
          <a:xfrm rot="10800000">
            <a:off x="2857488" y="928676"/>
            <a:ext cx="1428760" cy="1357322"/>
          </a:xfrm>
          <a:prstGeom prst="halfFrame">
            <a:avLst>
              <a:gd name="adj1" fmla="val 9793"/>
              <a:gd name="adj2" fmla="val 9793"/>
            </a:avLst>
          </a:prstGeom>
          <a:blipFill dpi="0" rotWithShape="1">
            <a:blip r:embed="rId3">
              <a:duotone>
                <a:prstClr val="black"/>
                <a:srgbClr val="00B050">
                  <a:tint val="45000"/>
                  <a:satMod val="400000"/>
                </a:srgbClr>
              </a:duotone>
              <a:lum contras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Medio marco"/>
          <p:cNvSpPr/>
          <p:nvPr/>
        </p:nvSpPr>
        <p:spPr>
          <a:xfrm rot="16200000">
            <a:off x="5072066" y="785800"/>
            <a:ext cx="1428760" cy="1571636"/>
          </a:xfrm>
          <a:prstGeom prst="halfFrame">
            <a:avLst>
              <a:gd name="adj1" fmla="val 9793"/>
              <a:gd name="adj2" fmla="val 9793"/>
            </a:avLst>
          </a:prstGeom>
          <a:blipFill dpi="0" rotWithShape="1">
            <a:blip r:embed="rId3">
              <a:duotone>
                <a:prstClr val="black"/>
                <a:srgbClr val="00B050">
                  <a:tint val="45000"/>
                  <a:satMod val="400000"/>
                </a:srgbClr>
              </a:duotone>
              <a:lum contras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Medio marco"/>
          <p:cNvSpPr/>
          <p:nvPr/>
        </p:nvSpPr>
        <p:spPr>
          <a:xfrm>
            <a:off x="4929190" y="3000378"/>
            <a:ext cx="1633550" cy="1490674"/>
          </a:xfrm>
          <a:prstGeom prst="halfFrame">
            <a:avLst>
              <a:gd name="adj1" fmla="val 9793"/>
              <a:gd name="adj2" fmla="val 9793"/>
            </a:avLst>
          </a:prstGeom>
          <a:blipFill dpi="0" rotWithShape="1">
            <a:blip r:embed="rId3">
              <a:duotone>
                <a:prstClr val="black"/>
                <a:srgbClr val="00B050">
                  <a:tint val="45000"/>
                  <a:satMod val="400000"/>
                </a:srgbClr>
              </a:duotone>
              <a:lum contras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Medio marco"/>
          <p:cNvSpPr/>
          <p:nvPr/>
        </p:nvSpPr>
        <p:spPr>
          <a:xfrm rot="5400000">
            <a:off x="2821769" y="3036097"/>
            <a:ext cx="1571636" cy="1500198"/>
          </a:xfrm>
          <a:prstGeom prst="halfFrame">
            <a:avLst>
              <a:gd name="adj1" fmla="val 9793"/>
              <a:gd name="adj2" fmla="val 9793"/>
            </a:avLst>
          </a:prstGeom>
          <a:blipFill dpi="0" rotWithShape="1">
            <a:blip r:embed="rId3">
              <a:duotone>
                <a:prstClr val="black"/>
                <a:srgbClr val="00B050">
                  <a:tint val="45000"/>
                  <a:satMod val="400000"/>
                </a:srgbClr>
              </a:duotone>
              <a:lum contrast="40000"/>
            </a:blip>
            <a:srcRect/>
            <a:stretch>
              <a:fillRect/>
            </a:stretch>
          </a:blip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Rectángulo"/>
          <p:cNvSpPr/>
          <p:nvPr/>
        </p:nvSpPr>
        <p:spPr>
          <a:xfrm>
            <a:off x="-285784" y="-214332"/>
            <a:ext cx="9787006" cy="5715040"/>
          </a:xfrm>
          <a:prstGeom prst="rect">
            <a:avLst/>
          </a:prstGeom>
          <a:gradFill>
            <a:gsLst>
              <a:gs pos="0">
                <a:srgbClr val="DDEBCF"/>
              </a:gs>
              <a:gs pos="50000">
                <a:srgbClr val="9CB86E"/>
              </a:gs>
              <a:gs pos="100000">
                <a:srgbClr val="156B13"/>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5"/>
                                        </p:tgtEl>
                                        <p:attrNameLst>
                                          <p:attrName>style.visibility</p:attrName>
                                        </p:attrNameLst>
                                      </p:cBhvr>
                                      <p:to>
                                        <p:strVal val="hidden"/>
                                      </p:to>
                                    </p:set>
                                  </p:childTnLst>
                                </p:cTn>
                              </p:par>
                              <p:par>
                                <p:cTn id="7" presetID="2" presetClass="entr" presetSubtype="6" fill="hold" grpId="0" nodeType="withEffect">
                                  <p:stCondLst>
                                    <p:cond delay="0"/>
                                  </p:stCondLst>
                                  <p:childTnLst>
                                    <p:set>
                                      <p:cBhvr>
                                        <p:cTn id="8" dur="1" fill="hold">
                                          <p:stCondLst>
                                            <p:cond delay="0"/>
                                          </p:stCondLst>
                                        </p:cTn>
                                        <p:tgtEl>
                                          <p:spTgt spid="5"/>
                                        </p:tgtEl>
                                        <p:attrNameLst>
                                          <p:attrName>style.visibility</p:attrName>
                                        </p:attrNameLst>
                                      </p:cBhvr>
                                      <p:to>
                                        <p:strVal val="visible"/>
                                      </p:to>
                                    </p:set>
                                    <p:anim calcmode="lin" valueType="num">
                                      <p:cBhvr additive="base">
                                        <p:cTn id="9" dur="2000" fill="hold"/>
                                        <p:tgtEl>
                                          <p:spTgt spid="5"/>
                                        </p:tgtEl>
                                        <p:attrNameLst>
                                          <p:attrName>ppt_x</p:attrName>
                                        </p:attrNameLst>
                                      </p:cBhvr>
                                      <p:tavLst>
                                        <p:tav tm="0">
                                          <p:val>
                                            <p:strVal val="1+#ppt_w/2"/>
                                          </p:val>
                                        </p:tav>
                                        <p:tav tm="100000">
                                          <p:val>
                                            <p:strVal val="#ppt_x"/>
                                          </p:val>
                                        </p:tav>
                                      </p:tavLst>
                                    </p:anim>
                                    <p:anim calcmode="lin" valueType="num">
                                      <p:cBhvr additive="base">
                                        <p:cTn id="10" dur="2000" fill="hold"/>
                                        <p:tgtEl>
                                          <p:spTgt spid="5"/>
                                        </p:tgtEl>
                                        <p:attrNameLst>
                                          <p:attrName>ppt_y</p:attrName>
                                        </p:attrNameLst>
                                      </p:cBhvr>
                                      <p:tavLst>
                                        <p:tav tm="0">
                                          <p:val>
                                            <p:strVal val="1+#ppt_h/2"/>
                                          </p:val>
                                        </p:tav>
                                        <p:tav tm="100000">
                                          <p:val>
                                            <p:strVal val="#ppt_y"/>
                                          </p:val>
                                        </p:tav>
                                      </p:tavLst>
                                    </p:anim>
                                  </p:childTnLst>
                                </p:cTn>
                              </p:par>
                              <p:par>
                                <p:cTn id="11" presetID="2" presetClass="entr" presetSubtype="6" fill="hold" grpId="0" nodeType="withEffect">
                                  <p:stCondLst>
                                    <p:cond delay="0"/>
                                  </p:stCondLst>
                                  <p:childTnLst>
                                    <p:set>
                                      <p:cBhvr>
                                        <p:cTn id="12" dur="1" fill="hold">
                                          <p:stCondLst>
                                            <p:cond delay="0"/>
                                          </p:stCondLst>
                                        </p:cTn>
                                        <p:tgtEl>
                                          <p:spTgt spid="8"/>
                                        </p:tgtEl>
                                        <p:attrNameLst>
                                          <p:attrName>style.visibility</p:attrName>
                                        </p:attrNameLst>
                                      </p:cBhvr>
                                      <p:to>
                                        <p:strVal val="visible"/>
                                      </p:to>
                                    </p:set>
                                    <p:anim calcmode="lin" valueType="num">
                                      <p:cBhvr additive="base">
                                        <p:cTn id="13" dur="2000" fill="hold"/>
                                        <p:tgtEl>
                                          <p:spTgt spid="8"/>
                                        </p:tgtEl>
                                        <p:attrNameLst>
                                          <p:attrName>ppt_x</p:attrName>
                                        </p:attrNameLst>
                                      </p:cBhvr>
                                      <p:tavLst>
                                        <p:tav tm="0">
                                          <p:val>
                                            <p:strVal val="1+#ppt_w/2"/>
                                          </p:val>
                                        </p:tav>
                                        <p:tav tm="100000">
                                          <p:val>
                                            <p:strVal val="#ppt_x"/>
                                          </p:val>
                                        </p:tav>
                                      </p:tavLst>
                                    </p:anim>
                                    <p:anim calcmode="lin" valueType="num">
                                      <p:cBhvr additive="base">
                                        <p:cTn id="14" dur="2000" fill="hold"/>
                                        <p:tgtEl>
                                          <p:spTgt spid="8"/>
                                        </p:tgtEl>
                                        <p:attrNameLst>
                                          <p:attrName>ppt_y</p:attrName>
                                        </p:attrNameLst>
                                      </p:cBhvr>
                                      <p:tavLst>
                                        <p:tav tm="0">
                                          <p:val>
                                            <p:strVal val="1+#ppt_h/2"/>
                                          </p:val>
                                        </p:tav>
                                        <p:tav tm="100000">
                                          <p:val>
                                            <p:strVal val="#ppt_y"/>
                                          </p:val>
                                        </p:tav>
                                      </p:tavLst>
                                    </p:anim>
                                  </p:childTnLst>
                                </p:cTn>
                              </p:par>
                              <p:par>
                                <p:cTn id="15" presetID="2" presetClass="entr" presetSubtype="6" fill="hold" grpId="0" nodeType="withEffect">
                                  <p:stCondLst>
                                    <p:cond delay="0"/>
                                  </p:stCondLst>
                                  <p:childTnLst>
                                    <p:set>
                                      <p:cBhvr>
                                        <p:cTn id="16" dur="1" fill="hold">
                                          <p:stCondLst>
                                            <p:cond delay="0"/>
                                          </p:stCondLst>
                                        </p:cTn>
                                        <p:tgtEl>
                                          <p:spTgt spid="11"/>
                                        </p:tgtEl>
                                        <p:attrNameLst>
                                          <p:attrName>style.visibility</p:attrName>
                                        </p:attrNameLst>
                                      </p:cBhvr>
                                      <p:to>
                                        <p:strVal val="visible"/>
                                      </p:to>
                                    </p:set>
                                    <p:anim calcmode="lin" valueType="num">
                                      <p:cBhvr additive="base">
                                        <p:cTn id="17" dur="2000" fill="hold"/>
                                        <p:tgtEl>
                                          <p:spTgt spid="11"/>
                                        </p:tgtEl>
                                        <p:attrNameLst>
                                          <p:attrName>ppt_x</p:attrName>
                                        </p:attrNameLst>
                                      </p:cBhvr>
                                      <p:tavLst>
                                        <p:tav tm="0">
                                          <p:val>
                                            <p:strVal val="1+#ppt_w/2"/>
                                          </p:val>
                                        </p:tav>
                                        <p:tav tm="100000">
                                          <p:val>
                                            <p:strVal val="#ppt_x"/>
                                          </p:val>
                                        </p:tav>
                                      </p:tavLst>
                                    </p:anim>
                                    <p:anim calcmode="lin" valueType="num">
                                      <p:cBhvr additive="base">
                                        <p:cTn id="18" dur="2000" fill="hold"/>
                                        <p:tgtEl>
                                          <p:spTgt spid="11"/>
                                        </p:tgtEl>
                                        <p:attrNameLst>
                                          <p:attrName>ppt_y</p:attrName>
                                        </p:attrNameLst>
                                      </p:cBhvr>
                                      <p:tavLst>
                                        <p:tav tm="0">
                                          <p:val>
                                            <p:strVal val="1+#ppt_h/2"/>
                                          </p:val>
                                        </p:tav>
                                        <p:tav tm="100000">
                                          <p:val>
                                            <p:strVal val="#ppt_y"/>
                                          </p:val>
                                        </p:tav>
                                      </p:tavLst>
                                    </p:anim>
                                  </p:childTnLst>
                                </p:cTn>
                              </p:par>
                              <p:par>
                                <p:cTn id="19" presetID="2" presetClass="entr" presetSubtype="12" fill="hold" grpId="0" nodeType="with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additive="base">
                                        <p:cTn id="21" dur="2000" fill="hold"/>
                                        <p:tgtEl>
                                          <p:spTgt spid="6"/>
                                        </p:tgtEl>
                                        <p:attrNameLst>
                                          <p:attrName>ppt_x</p:attrName>
                                        </p:attrNameLst>
                                      </p:cBhvr>
                                      <p:tavLst>
                                        <p:tav tm="0">
                                          <p:val>
                                            <p:strVal val="0-#ppt_w/2"/>
                                          </p:val>
                                        </p:tav>
                                        <p:tav tm="100000">
                                          <p:val>
                                            <p:strVal val="#ppt_x"/>
                                          </p:val>
                                        </p:tav>
                                      </p:tavLst>
                                    </p:anim>
                                    <p:anim calcmode="lin" valueType="num">
                                      <p:cBhvr additive="base">
                                        <p:cTn id="22" dur="2000" fill="hold"/>
                                        <p:tgtEl>
                                          <p:spTgt spid="6"/>
                                        </p:tgtEl>
                                        <p:attrNameLst>
                                          <p:attrName>ppt_y</p:attrName>
                                        </p:attrNameLst>
                                      </p:cBhvr>
                                      <p:tavLst>
                                        <p:tav tm="0">
                                          <p:val>
                                            <p:strVal val="1+#ppt_h/2"/>
                                          </p:val>
                                        </p:tav>
                                        <p:tav tm="100000">
                                          <p:val>
                                            <p:strVal val="#ppt_y"/>
                                          </p:val>
                                        </p:tav>
                                      </p:tavLst>
                                    </p:anim>
                                  </p:childTnLst>
                                </p:cTn>
                              </p:par>
                              <p:par>
                                <p:cTn id="23" presetID="2" presetClass="entr" presetSubtype="12" fill="hold" grpId="0" nodeType="withEffect">
                                  <p:stCondLst>
                                    <p:cond delay="0"/>
                                  </p:stCondLst>
                                  <p:childTnLst>
                                    <p:set>
                                      <p:cBhvr>
                                        <p:cTn id="24" dur="1" fill="hold">
                                          <p:stCondLst>
                                            <p:cond delay="0"/>
                                          </p:stCondLst>
                                        </p:cTn>
                                        <p:tgtEl>
                                          <p:spTgt spid="9"/>
                                        </p:tgtEl>
                                        <p:attrNameLst>
                                          <p:attrName>style.visibility</p:attrName>
                                        </p:attrNameLst>
                                      </p:cBhvr>
                                      <p:to>
                                        <p:strVal val="visible"/>
                                      </p:to>
                                    </p:set>
                                    <p:anim calcmode="lin" valueType="num">
                                      <p:cBhvr additive="base">
                                        <p:cTn id="25" dur="2000" fill="hold"/>
                                        <p:tgtEl>
                                          <p:spTgt spid="9"/>
                                        </p:tgtEl>
                                        <p:attrNameLst>
                                          <p:attrName>ppt_x</p:attrName>
                                        </p:attrNameLst>
                                      </p:cBhvr>
                                      <p:tavLst>
                                        <p:tav tm="0">
                                          <p:val>
                                            <p:strVal val="0-#ppt_w/2"/>
                                          </p:val>
                                        </p:tav>
                                        <p:tav tm="100000">
                                          <p:val>
                                            <p:strVal val="#ppt_x"/>
                                          </p:val>
                                        </p:tav>
                                      </p:tavLst>
                                    </p:anim>
                                    <p:anim calcmode="lin" valueType="num">
                                      <p:cBhvr additive="base">
                                        <p:cTn id="26" dur="2000" fill="hold"/>
                                        <p:tgtEl>
                                          <p:spTgt spid="9"/>
                                        </p:tgtEl>
                                        <p:attrNameLst>
                                          <p:attrName>ppt_y</p:attrName>
                                        </p:attrNameLst>
                                      </p:cBhvr>
                                      <p:tavLst>
                                        <p:tav tm="0">
                                          <p:val>
                                            <p:strVal val="1+#ppt_h/2"/>
                                          </p:val>
                                        </p:tav>
                                        <p:tav tm="100000">
                                          <p:val>
                                            <p:strVal val="#ppt_y"/>
                                          </p:val>
                                        </p:tav>
                                      </p:tavLst>
                                    </p:anim>
                                  </p:childTnLst>
                                </p:cTn>
                              </p:par>
                              <p:par>
                                <p:cTn id="27" presetID="2" presetClass="entr" presetSubtype="12" fill="hold" grpId="0" nodeType="withEffect">
                                  <p:stCondLst>
                                    <p:cond delay="0"/>
                                  </p:stCondLst>
                                  <p:childTnLst>
                                    <p:set>
                                      <p:cBhvr>
                                        <p:cTn id="28" dur="1" fill="hold">
                                          <p:stCondLst>
                                            <p:cond delay="0"/>
                                          </p:stCondLst>
                                        </p:cTn>
                                        <p:tgtEl>
                                          <p:spTgt spid="12"/>
                                        </p:tgtEl>
                                        <p:attrNameLst>
                                          <p:attrName>style.visibility</p:attrName>
                                        </p:attrNameLst>
                                      </p:cBhvr>
                                      <p:to>
                                        <p:strVal val="visible"/>
                                      </p:to>
                                    </p:set>
                                    <p:anim calcmode="lin" valueType="num">
                                      <p:cBhvr additive="base">
                                        <p:cTn id="29" dur="2000" fill="hold"/>
                                        <p:tgtEl>
                                          <p:spTgt spid="12"/>
                                        </p:tgtEl>
                                        <p:attrNameLst>
                                          <p:attrName>ppt_x</p:attrName>
                                        </p:attrNameLst>
                                      </p:cBhvr>
                                      <p:tavLst>
                                        <p:tav tm="0">
                                          <p:val>
                                            <p:strVal val="0-#ppt_w/2"/>
                                          </p:val>
                                        </p:tav>
                                        <p:tav tm="100000">
                                          <p:val>
                                            <p:strVal val="#ppt_x"/>
                                          </p:val>
                                        </p:tav>
                                      </p:tavLst>
                                    </p:anim>
                                    <p:anim calcmode="lin" valueType="num">
                                      <p:cBhvr additive="base">
                                        <p:cTn id="30" dur="2000" fill="hold"/>
                                        <p:tgtEl>
                                          <p:spTgt spid="12"/>
                                        </p:tgtEl>
                                        <p:attrNameLst>
                                          <p:attrName>ppt_y</p:attrName>
                                        </p:attrNameLst>
                                      </p:cBhvr>
                                      <p:tavLst>
                                        <p:tav tm="0">
                                          <p:val>
                                            <p:strVal val="1+#ppt_h/2"/>
                                          </p:val>
                                        </p:tav>
                                        <p:tav tm="100000">
                                          <p:val>
                                            <p:strVal val="#ppt_y"/>
                                          </p:val>
                                        </p:tav>
                                      </p:tavLst>
                                    </p:anim>
                                  </p:childTnLst>
                                </p:cTn>
                              </p:par>
                              <p:par>
                                <p:cTn id="31" presetID="2" presetClass="entr" presetSubtype="9" fill="hold" grpId="0" nodeType="withEffect">
                                  <p:stCondLst>
                                    <p:cond delay="0"/>
                                  </p:stCondLst>
                                  <p:childTnLst>
                                    <p:set>
                                      <p:cBhvr>
                                        <p:cTn id="32" dur="1" fill="hold">
                                          <p:stCondLst>
                                            <p:cond delay="0"/>
                                          </p:stCondLst>
                                        </p:cTn>
                                        <p:tgtEl>
                                          <p:spTgt spid="3"/>
                                        </p:tgtEl>
                                        <p:attrNameLst>
                                          <p:attrName>style.visibility</p:attrName>
                                        </p:attrNameLst>
                                      </p:cBhvr>
                                      <p:to>
                                        <p:strVal val="visible"/>
                                      </p:to>
                                    </p:set>
                                    <p:anim calcmode="lin" valueType="num">
                                      <p:cBhvr additive="base">
                                        <p:cTn id="33" dur="2000" fill="hold"/>
                                        <p:tgtEl>
                                          <p:spTgt spid="3"/>
                                        </p:tgtEl>
                                        <p:attrNameLst>
                                          <p:attrName>ppt_x</p:attrName>
                                        </p:attrNameLst>
                                      </p:cBhvr>
                                      <p:tavLst>
                                        <p:tav tm="0">
                                          <p:val>
                                            <p:strVal val="0-#ppt_w/2"/>
                                          </p:val>
                                        </p:tav>
                                        <p:tav tm="100000">
                                          <p:val>
                                            <p:strVal val="#ppt_x"/>
                                          </p:val>
                                        </p:tav>
                                      </p:tavLst>
                                    </p:anim>
                                    <p:anim calcmode="lin" valueType="num">
                                      <p:cBhvr additive="base">
                                        <p:cTn id="34" dur="2000" fill="hold"/>
                                        <p:tgtEl>
                                          <p:spTgt spid="3"/>
                                        </p:tgtEl>
                                        <p:attrNameLst>
                                          <p:attrName>ppt_y</p:attrName>
                                        </p:attrNameLst>
                                      </p:cBhvr>
                                      <p:tavLst>
                                        <p:tav tm="0">
                                          <p:val>
                                            <p:strVal val="0-#ppt_h/2"/>
                                          </p:val>
                                        </p:tav>
                                        <p:tav tm="100000">
                                          <p:val>
                                            <p:strVal val="#ppt_y"/>
                                          </p:val>
                                        </p:tav>
                                      </p:tavLst>
                                    </p:anim>
                                  </p:childTnLst>
                                </p:cTn>
                              </p:par>
                              <p:par>
                                <p:cTn id="35" presetID="2" presetClass="entr" presetSubtype="9" fill="hold" grpId="0" nodeType="withEffect">
                                  <p:stCondLst>
                                    <p:cond delay="0"/>
                                  </p:stCondLst>
                                  <p:childTnLst>
                                    <p:set>
                                      <p:cBhvr>
                                        <p:cTn id="36" dur="1" fill="hold">
                                          <p:stCondLst>
                                            <p:cond delay="0"/>
                                          </p:stCondLst>
                                        </p:cTn>
                                        <p:tgtEl>
                                          <p:spTgt spid="7"/>
                                        </p:tgtEl>
                                        <p:attrNameLst>
                                          <p:attrName>style.visibility</p:attrName>
                                        </p:attrNameLst>
                                      </p:cBhvr>
                                      <p:to>
                                        <p:strVal val="visible"/>
                                      </p:to>
                                    </p:set>
                                    <p:anim calcmode="lin" valueType="num">
                                      <p:cBhvr additive="base">
                                        <p:cTn id="37" dur="2000" fill="hold"/>
                                        <p:tgtEl>
                                          <p:spTgt spid="7"/>
                                        </p:tgtEl>
                                        <p:attrNameLst>
                                          <p:attrName>ppt_x</p:attrName>
                                        </p:attrNameLst>
                                      </p:cBhvr>
                                      <p:tavLst>
                                        <p:tav tm="0">
                                          <p:val>
                                            <p:strVal val="0-#ppt_w/2"/>
                                          </p:val>
                                        </p:tav>
                                        <p:tav tm="100000">
                                          <p:val>
                                            <p:strVal val="#ppt_x"/>
                                          </p:val>
                                        </p:tav>
                                      </p:tavLst>
                                    </p:anim>
                                    <p:anim calcmode="lin" valueType="num">
                                      <p:cBhvr additive="base">
                                        <p:cTn id="38" dur="2000" fill="hold"/>
                                        <p:tgtEl>
                                          <p:spTgt spid="7"/>
                                        </p:tgtEl>
                                        <p:attrNameLst>
                                          <p:attrName>ppt_y</p:attrName>
                                        </p:attrNameLst>
                                      </p:cBhvr>
                                      <p:tavLst>
                                        <p:tav tm="0">
                                          <p:val>
                                            <p:strVal val="0-#ppt_h/2"/>
                                          </p:val>
                                        </p:tav>
                                        <p:tav tm="100000">
                                          <p:val>
                                            <p:strVal val="#ppt_y"/>
                                          </p:val>
                                        </p:tav>
                                      </p:tavLst>
                                    </p:anim>
                                  </p:childTnLst>
                                </p:cTn>
                              </p:par>
                              <p:par>
                                <p:cTn id="39" presetID="2" presetClass="entr" presetSubtype="9" fill="hold" grpId="0" nodeType="withEffect">
                                  <p:stCondLst>
                                    <p:cond delay="0"/>
                                  </p:stCondLst>
                                  <p:childTnLst>
                                    <p:set>
                                      <p:cBhvr>
                                        <p:cTn id="40" dur="1" fill="hold">
                                          <p:stCondLst>
                                            <p:cond delay="0"/>
                                          </p:stCondLst>
                                        </p:cTn>
                                        <p:tgtEl>
                                          <p:spTgt spid="13"/>
                                        </p:tgtEl>
                                        <p:attrNameLst>
                                          <p:attrName>style.visibility</p:attrName>
                                        </p:attrNameLst>
                                      </p:cBhvr>
                                      <p:to>
                                        <p:strVal val="visible"/>
                                      </p:to>
                                    </p:set>
                                    <p:anim calcmode="lin" valueType="num">
                                      <p:cBhvr additive="base">
                                        <p:cTn id="41" dur="2000" fill="hold"/>
                                        <p:tgtEl>
                                          <p:spTgt spid="13"/>
                                        </p:tgtEl>
                                        <p:attrNameLst>
                                          <p:attrName>ppt_x</p:attrName>
                                        </p:attrNameLst>
                                      </p:cBhvr>
                                      <p:tavLst>
                                        <p:tav tm="0">
                                          <p:val>
                                            <p:strVal val="0-#ppt_w/2"/>
                                          </p:val>
                                        </p:tav>
                                        <p:tav tm="100000">
                                          <p:val>
                                            <p:strVal val="#ppt_x"/>
                                          </p:val>
                                        </p:tav>
                                      </p:tavLst>
                                    </p:anim>
                                    <p:anim calcmode="lin" valueType="num">
                                      <p:cBhvr additive="base">
                                        <p:cTn id="42" dur="2000" fill="hold"/>
                                        <p:tgtEl>
                                          <p:spTgt spid="13"/>
                                        </p:tgtEl>
                                        <p:attrNameLst>
                                          <p:attrName>ppt_y</p:attrName>
                                        </p:attrNameLst>
                                      </p:cBhvr>
                                      <p:tavLst>
                                        <p:tav tm="0">
                                          <p:val>
                                            <p:strVal val="0-#ppt_h/2"/>
                                          </p:val>
                                        </p:tav>
                                        <p:tav tm="100000">
                                          <p:val>
                                            <p:strVal val="#ppt_y"/>
                                          </p:val>
                                        </p:tav>
                                      </p:tavLst>
                                    </p:anim>
                                  </p:childTnLst>
                                </p:cTn>
                              </p:par>
                              <p:par>
                                <p:cTn id="43" presetID="2" presetClass="entr" presetSubtype="3" fill="hold" grpId="0" nodeType="withEffect">
                                  <p:stCondLst>
                                    <p:cond delay="0"/>
                                  </p:stCondLst>
                                  <p:childTnLst>
                                    <p:set>
                                      <p:cBhvr>
                                        <p:cTn id="44" dur="1" fill="hold">
                                          <p:stCondLst>
                                            <p:cond delay="0"/>
                                          </p:stCondLst>
                                        </p:cTn>
                                        <p:tgtEl>
                                          <p:spTgt spid="4"/>
                                        </p:tgtEl>
                                        <p:attrNameLst>
                                          <p:attrName>style.visibility</p:attrName>
                                        </p:attrNameLst>
                                      </p:cBhvr>
                                      <p:to>
                                        <p:strVal val="visible"/>
                                      </p:to>
                                    </p:set>
                                    <p:anim calcmode="lin" valueType="num">
                                      <p:cBhvr additive="base">
                                        <p:cTn id="45" dur="2000" fill="hold"/>
                                        <p:tgtEl>
                                          <p:spTgt spid="4"/>
                                        </p:tgtEl>
                                        <p:attrNameLst>
                                          <p:attrName>ppt_x</p:attrName>
                                        </p:attrNameLst>
                                      </p:cBhvr>
                                      <p:tavLst>
                                        <p:tav tm="0">
                                          <p:val>
                                            <p:strVal val="1+#ppt_w/2"/>
                                          </p:val>
                                        </p:tav>
                                        <p:tav tm="100000">
                                          <p:val>
                                            <p:strVal val="#ppt_x"/>
                                          </p:val>
                                        </p:tav>
                                      </p:tavLst>
                                    </p:anim>
                                    <p:anim calcmode="lin" valueType="num">
                                      <p:cBhvr additive="base">
                                        <p:cTn id="46" dur="2000" fill="hold"/>
                                        <p:tgtEl>
                                          <p:spTgt spid="4"/>
                                        </p:tgtEl>
                                        <p:attrNameLst>
                                          <p:attrName>ppt_y</p:attrName>
                                        </p:attrNameLst>
                                      </p:cBhvr>
                                      <p:tavLst>
                                        <p:tav tm="0">
                                          <p:val>
                                            <p:strVal val="0-#ppt_h/2"/>
                                          </p:val>
                                        </p:tav>
                                        <p:tav tm="100000">
                                          <p:val>
                                            <p:strVal val="#ppt_y"/>
                                          </p:val>
                                        </p:tav>
                                      </p:tavLst>
                                    </p:anim>
                                  </p:childTnLst>
                                </p:cTn>
                              </p:par>
                              <p:par>
                                <p:cTn id="47" presetID="2" presetClass="entr" presetSubtype="3" fill="hold" grpId="0" nodeType="withEffect">
                                  <p:stCondLst>
                                    <p:cond delay="0"/>
                                  </p:stCondLst>
                                  <p:childTnLst>
                                    <p:set>
                                      <p:cBhvr>
                                        <p:cTn id="48" dur="1" fill="hold">
                                          <p:stCondLst>
                                            <p:cond delay="0"/>
                                          </p:stCondLst>
                                        </p:cTn>
                                        <p:tgtEl>
                                          <p:spTgt spid="10"/>
                                        </p:tgtEl>
                                        <p:attrNameLst>
                                          <p:attrName>style.visibility</p:attrName>
                                        </p:attrNameLst>
                                      </p:cBhvr>
                                      <p:to>
                                        <p:strVal val="visible"/>
                                      </p:to>
                                    </p:set>
                                    <p:anim calcmode="lin" valueType="num">
                                      <p:cBhvr additive="base">
                                        <p:cTn id="49" dur="2000" fill="hold"/>
                                        <p:tgtEl>
                                          <p:spTgt spid="10"/>
                                        </p:tgtEl>
                                        <p:attrNameLst>
                                          <p:attrName>ppt_x</p:attrName>
                                        </p:attrNameLst>
                                      </p:cBhvr>
                                      <p:tavLst>
                                        <p:tav tm="0">
                                          <p:val>
                                            <p:strVal val="1+#ppt_w/2"/>
                                          </p:val>
                                        </p:tav>
                                        <p:tav tm="100000">
                                          <p:val>
                                            <p:strVal val="#ppt_x"/>
                                          </p:val>
                                        </p:tav>
                                      </p:tavLst>
                                    </p:anim>
                                    <p:anim calcmode="lin" valueType="num">
                                      <p:cBhvr additive="base">
                                        <p:cTn id="50" dur="2000" fill="hold"/>
                                        <p:tgtEl>
                                          <p:spTgt spid="10"/>
                                        </p:tgtEl>
                                        <p:attrNameLst>
                                          <p:attrName>ppt_y</p:attrName>
                                        </p:attrNameLst>
                                      </p:cBhvr>
                                      <p:tavLst>
                                        <p:tav tm="0">
                                          <p:val>
                                            <p:strVal val="0-#ppt_h/2"/>
                                          </p:val>
                                        </p:tav>
                                        <p:tav tm="100000">
                                          <p:val>
                                            <p:strVal val="#ppt_y"/>
                                          </p:val>
                                        </p:tav>
                                      </p:tavLst>
                                    </p:anim>
                                  </p:childTnLst>
                                </p:cTn>
                              </p:par>
                              <p:par>
                                <p:cTn id="51" presetID="2" presetClass="entr" presetSubtype="3" fill="hold" grpId="0" nodeType="withEffect">
                                  <p:stCondLst>
                                    <p:cond delay="0"/>
                                  </p:stCondLst>
                                  <p:childTnLst>
                                    <p:set>
                                      <p:cBhvr>
                                        <p:cTn id="52" dur="1" fill="hold">
                                          <p:stCondLst>
                                            <p:cond delay="0"/>
                                          </p:stCondLst>
                                        </p:cTn>
                                        <p:tgtEl>
                                          <p:spTgt spid="14"/>
                                        </p:tgtEl>
                                        <p:attrNameLst>
                                          <p:attrName>style.visibility</p:attrName>
                                        </p:attrNameLst>
                                      </p:cBhvr>
                                      <p:to>
                                        <p:strVal val="visible"/>
                                      </p:to>
                                    </p:set>
                                    <p:anim calcmode="lin" valueType="num">
                                      <p:cBhvr additive="base">
                                        <p:cTn id="53" dur="2000" fill="hold"/>
                                        <p:tgtEl>
                                          <p:spTgt spid="14"/>
                                        </p:tgtEl>
                                        <p:attrNameLst>
                                          <p:attrName>ppt_x</p:attrName>
                                        </p:attrNameLst>
                                      </p:cBhvr>
                                      <p:tavLst>
                                        <p:tav tm="0">
                                          <p:val>
                                            <p:strVal val="1+#ppt_w/2"/>
                                          </p:val>
                                        </p:tav>
                                        <p:tav tm="100000">
                                          <p:val>
                                            <p:strVal val="#ppt_x"/>
                                          </p:val>
                                        </p:tav>
                                      </p:tavLst>
                                    </p:anim>
                                    <p:anim calcmode="lin" valueType="num">
                                      <p:cBhvr additive="base">
                                        <p:cTn id="54" dur="2000" fill="hold"/>
                                        <p:tgtEl>
                                          <p:spTgt spid="14"/>
                                        </p:tgtEl>
                                        <p:attrNameLst>
                                          <p:attrName>ppt_y</p:attrName>
                                        </p:attrNameLst>
                                      </p:cBhvr>
                                      <p:tavLst>
                                        <p:tav tm="0">
                                          <p:val>
                                            <p:strVal val="0-#ppt_h/2"/>
                                          </p:val>
                                        </p:tav>
                                        <p:tav tm="100000">
                                          <p:val>
                                            <p:strVal val="#ppt_y"/>
                                          </p:val>
                                        </p:tav>
                                      </p:tavLst>
                                    </p:anim>
                                  </p:childTnLst>
                                </p:cTn>
                              </p:par>
                              <p:par>
                                <p:cTn id="55" presetID="19" presetClass="entr" presetSubtype="10" fill="hold" grpId="1" nodeType="withEffect">
                                  <p:stCondLst>
                                    <p:cond delay="0"/>
                                  </p:stCondLst>
                                  <p:childTnLst>
                                    <p:set>
                                      <p:cBhvr>
                                        <p:cTn id="56" dur="1" fill="hold">
                                          <p:stCondLst>
                                            <p:cond delay="0"/>
                                          </p:stCondLst>
                                        </p:cTn>
                                        <p:tgtEl>
                                          <p:spTgt spid="3"/>
                                        </p:tgtEl>
                                        <p:attrNameLst>
                                          <p:attrName>style.visibility</p:attrName>
                                        </p:attrNameLst>
                                      </p:cBhvr>
                                      <p:to>
                                        <p:strVal val="visible"/>
                                      </p:to>
                                    </p:set>
                                    <p:anim calcmode="lin" valueType="num">
                                      <p:cBhvr>
                                        <p:cTn id="57" dur="2000" fill="hold"/>
                                        <p:tgtEl>
                                          <p:spTgt spid="3"/>
                                        </p:tgtEl>
                                        <p:attrNameLst>
                                          <p:attrName>ppt_w</p:attrName>
                                        </p:attrNameLst>
                                      </p:cBhvr>
                                      <p:tavLst>
                                        <p:tav tm="0" fmla="#ppt_w*sin(2.5*pi*$)">
                                          <p:val>
                                            <p:fltVal val="0"/>
                                          </p:val>
                                        </p:tav>
                                        <p:tav tm="100000">
                                          <p:val>
                                            <p:fltVal val="1"/>
                                          </p:val>
                                        </p:tav>
                                      </p:tavLst>
                                    </p:anim>
                                    <p:anim calcmode="lin" valueType="num">
                                      <p:cBhvr>
                                        <p:cTn id="58" dur="2000" fill="hold"/>
                                        <p:tgtEl>
                                          <p:spTgt spid="3"/>
                                        </p:tgtEl>
                                        <p:attrNameLst>
                                          <p:attrName>ppt_h</p:attrName>
                                        </p:attrNameLst>
                                      </p:cBhvr>
                                      <p:tavLst>
                                        <p:tav tm="0">
                                          <p:val>
                                            <p:strVal val="#ppt_h"/>
                                          </p:val>
                                        </p:tav>
                                        <p:tav tm="100000">
                                          <p:val>
                                            <p:strVal val="#ppt_h"/>
                                          </p:val>
                                        </p:tav>
                                      </p:tavLst>
                                    </p:anim>
                                  </p:childTnLst>
                                </p:cTn>
                              </p:par>
                              <p:par>
                                <p:cTn id="59" presetID="19" presetClass="entr" presetSubtype="10" fill="hold" grpId="1" nodeType="withEffect">
                                  <p:stCondLst>
                                    <p:cond delay="0"/>
                                  </p:stCondLst>
                                  <p:childTnLst>
                                    <p:set>
                                      <p:cBhvr>
                                        <p:cTn id="60" dur="1" fill="hold">
                                          <p:stCondLst>
                                            <p:cond delay="0"/>
                                          </p:stCondLst>
                                        </p:cTn>
                                        <p:tgtEl>
                                          <p:spTgt spid="4"/>
                                        </p:tgtEl>
                                        <p:attrNameLst>
                                          <p:attrName>style.visibility</p:attrName>
                                        </p:attrNameLst>
                                      </p:cBhvr>
                                      <p:to>
                                        <p:strVal val="visible"/>
                                      </p:to>
                                    </p:set>
                                    <p:anim calcmode="lin" valueType="num">
                                      <p:cBhvr>
                                        <p:cTn id="61" dur="2000" fill="hold"/>
                                        <p:tgtEl>
                                          <p:spTgt spid="4"/>
                                        </p:tgtEl>
                                        <p:attrNameLst>
                                          <p:attrName>ppt_w</p:attrName>
                                        </p:attrNameLst>
                                      </p:cBhvr>
                                      <p:tavLst>
                                        <p:tav tm="0" fmla="#ppt_w*sin(2.5*pi*$)">
                                          <p:val>
                                            <p:fltVal val="0"/>
                                          </p:val>
                                        </p:tav>
                                        <p:tav tm="100000">
                                          <p:val>
                                            <p:fltVal val="1"/>
                                          </p:val>
                                        </p:tav>
                                      </p:tavLst>
                                    </p:anim>
                                    <p:anim calcmode="lin" valueType="num">
                                      <p:cBhvr>
                                        <p:cTn id="62" dur="2000" fill="hold"/>
                                        <p:tgtEl>
                                          <p:spTgt spid="4"/>
                                        </p:tgtEl>
                                        <p:attrNameLst>
                                          <p:attrName>ppt_h</p:attrName>
                                        </p:attrNameLst>
                                      </p:cBhvr>
                                      <p:tavLst>
                                        <p:tav tm="0">
                                          <p:val>
                                            <p:strVal val="#ppt_h"/>
                                          </p:val>
                                        </p:tav>
                                        <p:tav tm="100000">
                                          <p:val>
                                            <p:strVal val="#ppt_h"/>
                                          </p:val>
                                        </p:tav>
                                      </p:tavLst>
                                    </p:anim>
                                  </p:childTnLst>
                                </p:cTn>
                              </p:par>
                              <p:par>
                                <p:cTn id="63" presetID="19" presetClass="entr" presetSubtype="10" fill="hold" grpId="1" nodeType="withEffect">
                                  <p:stCondLst>
                                    <p:cond delay="0"/>
                                  </p:stCondLst>
                                  <p:childTnLst>
                                    <p:set>
                                      <p:cBhvr>
                                        <p:cTn id="64" dur="1" fill="hold">
                                          <p:stCondLst>
                                            <p:cond delay="0"/>
                                          </p:stCondLst>
                                        </p:cTn>
                                        <p:tgtEl>
                                          <p:spTgt spid="5"/>
                                        </p:tgtEl>
                                        <p:attrNameLst>
                                          <p:attrName>style.visibility</p:attrName>
                                        </p:attrNameLst>
                                      </p:cBhvr>
                                      <p:to>
                                        <p:strVal val="visible"/>
                                      </p:to>
                                    </p:set>
                                    <p:anim calcmode="lin" valueType="num">
                                      <p:cBhvr>
                                        <p:cTn id="65" dur="2000" fill="hold"/>
                                        <p:tgtEl>
                                          <p:spTgt spid="5"/>
                                        </p:tgtEl>
                                        <p:attrNameLst>
                                          <p:attrName>ppt_w</p:attrName>
                                        </p:attrNameLst>
                                      </p:cBhvr>
                                      <p:tavLst>
                                        <p:tav tm="0" fmla="#ppt_w*sin(2.5*pi*$)">
                                          <p:val>
                                            <p:fltVal val="0"/>
                                          </p:val>
                                        </p:tav>
                                        <p:tav tm="100000">
                                          <p:val>
                                            <p:fltVal val="1"/>
                                          </p:val>
                                        </p:tav>
                                      </p:tavLst>
                                    </p:anim>
                                    <p:anim calcmode="lin" valueType="num">
                                      <p:cBhvr>
                                        <p:cTn id="66" dur="2000" fill="hold"/>
                                        <p:tgtEl>
                                          <p:spTgt spid="5"/>
                                        </p:tgtEl>
                                        <p:attrNameLst>
                                          <p:attrName>ppt_h</p:attrName>
                                        </p:attrNameLst>
                                      </p:cBhvr>
                                      <p:tavLst>
                                        <p:tav tm="0">
                                          <p:val>
                                            <p:strVal val="#ppt_h"/>
                                          </p:val>
                                        </p:tav>
                                        <p:tav tm="100000">
                                          <p:val>
                                            <p:strVal val="#ppt_h"/>
                                          </p:val>
                                        </p:tav>
                                      </p:tavLst>
                                    </p:anim>
                                  </p:childTnLst>
                                </p:cTn>
                              </p:par>
                              <p:par>
                                <p:cTn id="67" presetID="19" presetClass="entr" presetSubtype="10" fill="hold" grpId="1" nodeType="withEffect">
                                  <p:stCondLst>
                                    <p:cond delay="0"/>
                                  </p:stCondLst>
                                  <p:childTnLst>
                                    <p:set>
                                      <p:cBhvr>
                                        <p:cTn id="68" dur="1" fill="hold">
                                          <p:stCondLst>
                                            <p:cond delay="0"/>
                                          </p:stCondLst>
                                        </p:cTn>
                                        <p:tgtEl>
                                          <p:spTgt spid="6"/>
                                        </p:tgtEl>
                                        <p:attrNameLst>
                                          <p:attrName>style.visibility</p:attrName>
                                        </p:attrNameLst>
                                      </p:cBhvr>
                                      <p:to>
                                        <p:strVal val="visible"/>
                                      </p:to>
                                    </p:set>
                                    <p:anim calcmode="lin" valueType="num">
                                      <p:cBhvr>
                                        <p:cTn id="69" dur="2000" fill="hold"/>
                                        <p:tgtEl>
                                          <p:spTgt spid="6"/>
                                        </p:tgtEl>
                                        <p:attrNameLst>
                                          <p:attrName>ppt_w</p:attrName>
                                        </p:attrNameLst>
                                      </p:cBhvr>
                                      <p:tavLst>
                                        <p:tav tm="0" fmla="#ppt_w*sin(2.5*pi*$)">
                                          <p:val>
                                            <p:fltVal val="0"/>
                                          </p:val>
                                        </p:tav>
                                        <p:tav tm="100000">
                                          <p:val>
                                            <p:fltVal val="1"/>
                                          </p:val>
                                        </p:tav>
                                      </p:tavLst>
                                    </p:anim>
                                    <p:anim calcmode="lin" valueType="num">
                                      <p:cBhvr>
                                        <p:cTn id="70" dur="2000" fill="hold"/>
                                        <p:tgtEl>
                                          <p:spTgt spid="6"/>
                                        </p:tgtEl>
                                        <p:attrNameLst>
                                          <p:attrName>ppt_h</p:attrName>
                                        </p:attrNameLst>
                                      </p:cBhvr>
                                      <p:tavLst>
                                        <p:tav tm="0">
                                          <p:val>
                                            <p:strVal val="#ppt_h"/>
                                          </p:val>
                                        </p:tav>
                                        <p:tav tm="100000">
                                          <p:val>
                                            <p:strVal val="#ppt_h"/>
                                          </p:val>
                                        </p:tav>
                                      </p:tavLst>
                                    </p:anim>
                                  </p:childTnLst>
                                </p:cTn>
                              </p:par>
                              <p:par>
                                <p:cTn id="71" presetID="19" presetClass="entr" presetSubtype="10" fill="hold" grpId="1" nodeType="withEffect">
                                  <p:stCondLst>
                                    <p:cond delay="0"/>
                                  </p:stCondLst>
                                  <p:childTnLst>
                                    <p:set>
                                      <p:cBhvr>
                                        <p:cTn id="72" dur="1" fill="hold">
                                          <p:stCondLst>
                                            <p:cond delay="0"/>
                                          </p:stCondLst>
                                        </p:cTn>
                                        <p:tgtEl>
                                          <p:spTgt spid="7"/>
                                        </p:tgtEl>
                                        <p:attrNameLst>
                                          <p:attrName>style.visibility</p:attrName>
                                        </p:attrNameLst>
                                      </p:cBhvr>
                                      <p:to>
                                        <p:strVal val="visible"/>
                                      </p:to>
                                    </p:set>
                                    <p:anim calcmode="lin" valueType="num">
                                      <p:cBhvr>
                                        <p:cTn id="73" dur="2000" fill="hold"/>
                                        <p:tgtEl>
                                          <p:spTgt spid="7"/>
                                        </p:tgtEl>
                                        <p:attrNameLst>
                                          <p:attrName>ppt_w</p:attrName>
                                        </p:attrNameLst>
                                      </p:cBhvr>
                                      <p:tavLst>
                                        <p:tav tm="0" fmla="#ppt_w*sin(2.5*pi*$)">
                                          <p:val>
                                            <p:fltVal val="0"/>
                                          </p:val>
                                        </p:tav>
                                        <p:tav tm="100000">
                                          <p:val>
                                            <p:fltVal val="1"/>
                                          </p:val>
                                        </p:tav>
                                      </p:tavLst>
                                    </p:anim>
                                    <p:anim calcmode="lin" valueType="num">
                                      <p:cBhvr>
                                        <p:cTn id="74" dur="2000" fill="hold"/>
                                        <p:tgtEl>
                                          <p:spTgt spid="7"/>
                                        </p:tgtEl>
                                        <p:attrNameLst>
                                          <p:attrName>ppt_h</p:attrName>
                                        </p:attrNameLst>
                                      </p:cBhvr>
                                      <p:tavLst>
                                        <p:tav tm="0">
                                          <p:val>
                                            <p:strVal val="#ppt_h"/>
                                          </p:val>
                                        </p:tav>
                                        <p:tav tm="100000">
                                          <p:val>
                                            <p:strVal val="#ppt_h"/>
                                          </p:val>
                                        </p:tav>
                                      </p:tavLst>
                                    </p:anim>
                                  </p:childTnLst>
                                </p:cTn>
                              </p:par>
                              <p:par>
                                <p:cTn id="75" presetID="19" presetClass="entr" presetSubtype="10" fill="hold" grpId="1" nodeType="withEffect">
                                  <p:stCondLst>
                                    <p:cond delay="0"/>
                                  </p:stCondLst>
                                  <p:childTnLst>
                                    <p:set>
                                      <p:cBhvr>
                                        <p:cTn id="76" dur="1" fill="hold">
                                          <p:stCondLst>
                                            <p:cond delay="0"/>
                                          </p:stCondLst>
                                        </p:cTn>
                                        <p:tgtEl>
                                          <p:spTgt spid="8"/>
                                        </p:tgtEl>
                                        <p:attrNameLst>
                                          <p:attrName>style.visibility</p:attrName>
                                        </p:attrNameLst>
                                      </p:cBhvr>
                                      <p:to>
                                        <p:strVal val="visible"/>
                                      </p:to>
                                    </p:set>
                                    <p:anim calcmode="lin" valueType="num">
                                      <p:cBhvr>
                                        <p:cTn id="77" dur="2000" fill="hold"/>
                                        <p:tgtEl>
                                          <p:spTgt spid="8"/>
                                        </p:tgtEl>
                                        <p:attrNameLst>
                                          <p:attrName>ppt_w</p:attrName>
                                        </p:attrNameLst>
                                      </p:cBhvr>
                                      <p:tavLst>
                                        <p:tav tm="0" fmla="#ppt_w*sin(2.5*pi*$)">
                                          <p:val>
                                            <p:fltVal val="0"/>
                                          </p:val>
                                        </p:tav>
                                        <p:tav tm="100000">
                                          <p:val>
                                            <p:fltVal val="1"/>
                                          </p:val>
                                        </p:tav>
                                      </p:tavLst>
                                    </p:anim>
                                    <p:anim calcmode="lin" valueType="num">
                                      <p:cBhvr>
                                        <p:cTn id="78" dur="2000" fill="hold"/>
                                        <p:tgtEl>
                                          <p:spTgt spid="8"/>
                                        </p:tgtEl>
                                        <p:attrNameLst>
                                          <p:attrName>ppt_h</p:attrName>
                                        </p:attrNameLst>
                                      </p:cBhvr>
                                      <p:tavLst>
                                        <p:tav tm="0">
                                          <p:val>
                                            <p:strVal val="#ppt_h"/>
                                          </p:val>
                                        </p:tav>
                                        <p:tav tm="100000">
                                          <p:val>
                                            <p:strVal val="#ppt_h"/>
                                          </p:val>
                                        </p:tav>
                                      </p:tavLst>
                                    </p:anim>
                                  </p:childTnLst>
                                </p:cTn>
                              </p:par>
                              <p:par>
                                <p:cTn id="79" presetID="19" presetClass="entr" presetSubtype="10" fill="hold" grpId="1" nodeType="withEffect">
                                  <p:stCondLst>
                                    <p:cond delay="0"/>
                                  </p:stCondLst>
                                  <p:childTnLst>
                                    <p:set>
                                      <p:cBhvr>
                                        <p:cTn id="80" dur="1" fill="hold">
                                          <p:stCondLst>
                                            <p:cond delay="0"/>
                                          </p:stCondLst>
                                        </p:cTn>
                                        <p:tgtEl>
                                          <p:spTgt spid="9"/>
                                        </p:tgtEl>
                                        <p:attrNameLst>
                                          <p:attrName>style.visibility</p:attrName>
                                        </p:attrNameLst>
                                      </p:cBhvr>
                                      <p:to>
                                        <p:strVal val="visible"/>
                                      </p:to>
                                    </p:set>
                                    <p:anim calcmode="lin" valueType="num">
                                      <p:cBhvr>
                                        <p:cTn id="81" dur="2000" fill="hold"/>
                                        <p:tgtEl>
                                          <p:spTgt spid="9"/>
                                        </p:tgtEl>
                                        <p:attrNameLst>
                                          <p:attrName>ppt_w</p:attrName>
                                        </p:attrNameLst>
                                      </p:cBhvr>
                                      <p:tavLst>
                                        <p:tav tm="0" fmla="#ppt_w*sin(2.5*pi*$)">
                                          <p:val>
                                            <p:fltVal val="0"/>
                                          </p:val>
                                        </p:tav>
                                        <p:tav tm="100000">
                                          <p:val>
                                            <p:fltVal val="1"/>
                                          </p:val>
                                        </p:tav>
                                      </p:tavLst>
                                    </p:anim>
                                    <p:anim calcmode="lin" valueType="num">
                                      <p:cBhvr>
                                        <p:cTn id="82" dur="2000" fill="hold"/>
                                        <p:tgtEl>
                                          <p:spTgt spid="9"/>
                                        </p:tgtEl>
                                        <p:attrNameLst>
                                          <p:attrName>ppt_h</p:attrName>
                                        </p:attrNameLst>
                                      </p:cBhvr>
                                      <p:tavLst>
                                        <p:tav tm="0">
                                          <p:val>
                                            <p:strVal val="#ppt_h"/>
                                          </p:val>
                                        </p:tav>
                                        <p:tav tm="100000">
                                          <p:val>
                                            <p:strVal val="#ppt_h"/>
                                          </p:val>
                                        </p:tav>
                                      </p:tavLst>
                                    </p:anim>
                                  </p:childTnLst>
                                </p:cTn>
                              </p:par>
                              <p:par>
                                <p:cTn id="83" presetID="19" presetClass="entr" presetSubtype="10" fill="hold" grpId="1" nodeType="withEffect">
                                  <p:stCondLst>
                                    <p:cond delay="0"/>
                                  </p:stCondLst>
                                  <p:childTnLst>
                                    <p:set>
                                      <p:cBhvr>
                                        <p:cTn id="84" dur="1" fill="hold">
                                          <p:stCondLst>
                                            <p:cond delay="0"/>
                                          </p:stCondLst>
                                        </p:cTn>
                                        <p:tgtEl>
                                          <p:spTgt spid="10"/>
                                        </p:tgtEl>
                                        <p:attrNameLst>
                                          <p:attrName>style.visibility</p:attrName>
                                        </p:attrNameLst>
                                      </p:cBhvr>
                                      <p:to>
                                        <p:strVal val="visible"/>
                                      </p:to>
                                    </p:set>
                                    <p:anim calcmode="lin" valueType="num">
                                      <p:cBhvr>
                                        <p:cTn id="85" dur="2000" fill="hold"/>
                                        <p:tgtEl>
                                          <p:spTgt spid="10"/>
                                        </p:tgtEl>
                                        <p:attrNameLst>
                                          <p:attrName>ppt_w</p:attrName>
                                        </p:attrNameLst>
                                      </p:cBhvr>
                                      <p:tavLst>
                                        <p:tav tm="0" fmla="#ppt_w*sin(2.5*pi*$)">
                                          <p:val>
                                            <p:fltVal val="0"/>
                                          </p:val>
                                        </p:tav>
                                        <p:tav tm="100000">
                                          <p:val>
                                            <p:fltVal val="1"/>
                                          </p:val>
                                        </p:tav>
                                      </p:tavLst>
                                    </p:anim>
                                    <p:anim calcmode="lin" valueType="num">
                                      <p:cBhvr>
                                        <p:cTn id="86" dur="2000" fill="hold"/>
                                        <p:tgtEl>
                                          <p:spTgt spid="10"/>
                                        </p:tgtEl>
                                        <p:attrNameLst>
                                          <p:attrName>ppt_h</p:attrName>
                                        </p:attrNameLst>
                                      </p:cBhvr>
                                      <p:tavLst>
                                        <p:tav tm="0">
                                          <p:val>
                                            <p:strVal val="#ppt_h"/>
                                          </p:val>
                                        </p:tav>
                                        <p:tav tm="100000">
                                          <p:val>
                                            <p:strVal val="#ppt_h"/>
                                          </p:val>
                                        </p:tav>
                                      </p:tavLst>
                                    </p:anim>
                                  </p:childTnLst>
                                </p:cTn>
                              </p:par>
                              <p:par>
                                <p:cTn id="87" presetID="19" presetClass="entr" presetSubtype="10" fill="hold" grpId="1" nodeType="withEffect">
                                  <p:stCondLst>
                                    <p:cond delay="0"/>
                                  </p:stCondLst>
                                  <p:childTnLst>
                                    <p:set>
                                      <p:cBhvr>
                                        <p:cTn id="88" dur="1" fill="hold">
                                          <p:stCondLst>
                                            <p:cond delay="0"/>
                                          </p:stCondLst>
                                        </p:cTn>
                                        <p:tgtEl>
                                          <p:spTgt spid="11"/>
                                        </p:tgtEl>
                                        <p:attrNameLst>
                                          <p:attrName>style.visibility</p:attrName>
                                        </p:attrNameLst>
                                      </p:cBhvr>
                                      <p:to>
                                        <p:strVal val="visible"/>
                                      </p:to>
                                    </p:set>
                                    <p:anim calcmode="lin" valueType="num">
                                      <p:cBhvr>
                                        <p:cTn id="89" dur="2000" fill="hold"/>
                                        <p:tgtEl>
                                          <p:spTgt spid="11"/>
                                        </p:tgtEl>
                                        <p:attrNameLst>
                                          <p:attrName>ppt_w</p:attrName>
                                        </p:attrNameLst>
                                      </p:cBhvr>
                                      <p:tavLst>
                                        <p:tav tm="0" fmla="#ppt_w*sin(2.5*pi*$)">
                                          <p:val>
                                            <p:fltVal val="0"/>
                                          </p:val>
                                        </p:tav>
                                        <p:tav tm="100000">
                                          <p:val>
                                            <p:fltVal val="1"/>
                                          </p:val>
                                        </p:tav>
                                      </p:tavLst>
                                    </p:anim>
                                    <p:anim calcmode="lin" valueType="num">
                                      <p:cBhvr>
                                        <p:cTn id="90" dur="2000" fill="hold"/>
                                        <p:tgtEl>
                                          <p:spTgt spid="11"/>
                                        </p:tgtEl>
                                        <p:attrNameLst>
                                          <p:attrName>ppt_h</p:attrName>
                                        </p:attrNameLst>
                                      </p:cBhvr>
                                      <p:tavLst>
                                        <p:tav tm="0">
                                          <p:val>
                                            <p:strVal val="#ppt_h"/>
                                          </p:val>
                                        </p:tav>
                                        <p:tav tm="100000">
                                          <p:val>
                                            <p:strVal val="#ppt_h"/>
                                          </p:val>
                                        </p:tav>
                                      </p:tavLst>
                                    </p:anim>
                                  </p:childTnLst>
                                </p:cTn>
                              </p:par>
                              <p:par>
                                <p:cTn id="91" presetID="19" presetClass="entr" presetSubtype="10" fill="hold" grpId="1" nodeType="withEffect">
                                  <p:stCondLst>
                                    <p:cond delay="0"/>
                                  </p:stCondLst>
                                  <p:childTnLst>
                                    <p:set>
                                      <p:cBhvr>
                                        <p:cTn id="92" dur="1" fill="hold">
                                          <p:stCondLst>
                                            <p:cond delay="0"/>
                                          </p:stCondLst>
                                        </p:cTn>
                                        <p:tgtEl>
                                          <p:spTgt spid="12"/>
                                        </p:tgtEl>
                                        <p:attrNameLst>
                                          <p:attrName>style.visibility</p:attrName>
                                        </p:attrNameLst>
                                      </p:cBhvr>
                                      <p:to>
                                        <p:strVal val="visible"/>
                                      </p:to>
                                    </p:set>
                                    <p:anim calcmode="lin" valueType="num">
                                      <p:cBhvr>
                                        <p:cTn id="93" dur="2000" fill="hold"/>
                                        <p:tgtEl>
                                          <p:spTgt spid="12"/>
                                        </p:tgtEl>
                                        <p:attrNameLst>
                                          <p:attrName>ppt_w</p:attrName>
                                        </p:attrNameLst>
                                      </p:cBhvr>
                                      <p:tavLst>
                                        <p:tav tm="0" fmla="#ppt_w*sin(2.5*pi*$)">
                                          <p:val>
                                            <p:fltVal val="0"/>
                                          </p:val>
                                        </p:tav>
                                        <p:tav tm="100000">
                                          <p:val>
                                            <p:fltVal val="1"/>
                                          </p:val>
                                        </p:tav>
                                      </p:tavLst>
                                    </p:anim>
                                    <p:anim calcmode="lin" valueType="num">
                                      <p:cBhvr>
                                        <p:cTn id="94" dur="2000" fill="hold"/>
                                        <p:tgtEl>
                                          <p:spTgt spid="12"/>
                                        </p:tgtEl>
                                        <p:attrNameLst>
                                          <p:attrName>ppt_h</p:attrName>
                                        </p:attrNameLst>
                                      </p:cBhvr>
                                      <p:tavLst>
                                        <p:tav tm="0">
                                          <p:val>
                                            <p:strVal val="#ppt_h"/>
                                          </p:val>
                                        </p:tav>
                                        <p:tav tm="100000">
                                          <p:val>
                                            <p:strVal val="#ppt_h"/>
                                          </p:val>
                                        </p:tav>
                                      </p:tavLst>
                                    </p:anim>
                                  </p:childTnLst>
                                </p:cTn>
                              </p:par>
                              <p:par>
                                <p:cTn id="95" presetID="19" presetClass="entr" presetSubtype="10" fill="hold" grpId="1" nodeType="withEffect">
                                  <p:stCondLst>
                                    <p:cond delay="0"/>
                                  </p:stCondLst>
                                  <p:childTnLst>
                                    <p:set>
                                      <p:cBhvr>
                                        <p:cTn id="96" dur="1" fill="hold">
                                          <p:stCondLst>
                                            <p:cond delay="0"/>
                                          </p:stCondLst>
                                        </p:cTn>
                                        <p:tgtEl>
                                          <p:spTgt spid="13"/>
                                        </p:tgtEl>
                                        <p:attrNameLst>
                                          <p:attrName>style.visibility</p:attrName>
                                        </p:attrNameLst>
                                      </p:cBhvr>
                                      <p:to>
                                        <p:strVal val="visible"/>
                                      </p:to>
                                    </p:set>
                                    <p:anim calcmode="lin" valueType="num">
                                      <p:cBhvr>
                                        <p:cTn id="97" dur="2000" fill="hold"/>
                                        <p:tgtEl>
                                          <p:spTgt spid="13"/>
                                        </p:tgtEl>
                                        <p:attrNameLst>
                                          <p:attrName>ppt_w</p:attrName>
                                        </p:attrNameLst>
                                      </p:cBhvr>
                                      <p:tavLst>
                                        <p:tav tm="0" fmla="#ppt_w*sin(2.5*pi*$)">
                                          <p:val>
                                            <p:fltVal val="0"/>
                                          </p:val>
                                        </p:tav>
                                        <p:tav tm="100000">
                                          <p:val>
                                            <p:fltVal val="1"/>
                                          </p:val>
                                        </p:tav>
                                      </p:tavLst>
                                    </p:anim>
                                    <p:anim calcmode="lin" valueType="num">
                                      <p:cBhvr>
                                        <p:cTn id="98" dur="2000" fill="hold"/>
                                        <p:tgtEl>
                                          <p:spTgt spid="13"/>
                                        </p:tgtEl>
                                        <p:attrNameLst>
                                          <p:attrName>ppt_h</p:attrName>
                                        </p:attrNameLst>
                                      </p:cBhvr>
                                      <p:tavLst>
                                        <p:tav tm="0">
                                          <p:val>
                                            <p:strVal val="#ppt_h"/>
                                          </p:val>
                                        </p:tav>
                                        <p:tav tm="100000">
                                          <p:val>
                                            <p:strVal val="#ppt_h"/>
                                          </p:val>
                                        </p:tav>
                                      </p:tavLst>
                                    </p:anim>
                                  </p:childTnLst>
                                </p:cTn>
                              </p:par>
                              <p:par>
                                <p:cTn id="99" presetID="19" presetClass="entr" presetSubtype="10" fill="hold" grpId="1" nodeType="withEffect">
                                  <p:stCondLst>
                                    <p:cond delay="0"/>
                                  </p:stCondLst>
                                  <p:childTnLst>
                                    <p:set>
                                      <p:cBhvr>
                                        <p:cTn id="100" dur="1" fill="hold">
                                          <p:stCondLst>
                                            <p:cond delay="0"/>
                                          </p:stCondLst>
                                        </p:cTn>
                                        <p:tgtEl>
                                          <p:spTgt spid="14"/>
                                        </p:tgtEl>
                                        <p:attrNameLst>
                                          <p:attrName>style.visibility</p:attrName>
                                        </p:attrNameLst>
                                      </p:cBhvr>
                                      <p:to>
                                        <p:strVal val="visible"/>
                                      </p:to>
                                    </p:set>
                                    <p:anim calcmode="lin" valueType="num">
                                      <p:cBhvr>
                                        <p:cTn id="101" dur="2000" fill="hold"/>
                                        <p:tgtEl>
                                          <p:spTgt spid="14"/>
                                        </p:tgtEl>
                                        <p:attrNameLst>
                                          <p:attrName>ppt_w</p:attrName>
                                        </p:attrNameLst>
                                      </p:cBhvr>
                                      <p:tavLst>
                                        <p:tav tm="0" fmla="#ppt_w*sin(2.5*pi*$)">
                                          <p:val>
                                            <p:fltVal val="0"/>
                                          </p:val>
                                        </p:tav>
                                        <p:tav tm="100000">
                                          <p:val>
                                            <p:fltVal val="1"/>
                                          </p:val>
                                        </p:tav>
                                      </p:tavLst>
                                    </p:anim>
                                    <p:anim calcmode="lin" valueType="num">
                                      <p:cBhvr>
                                        <p:cTn id="102" dur="2000" fill="hold"/>
                                        <p:tgtEl>
                                          <p:spTgt spid="14"/>
                                        </p:tgtEl>
                                        <p:attrNameLst>
                                          <p:attrName>ppt_h</p:attrName>
                                        </p:attrNameLst>
                                      </p:cBhvr>
                                      <p:tavLst>
                                        <p:tav tm="0">
                                          <p:val>
                                            <p:strVal val="#ppt_h"/>
                                          </p:val>
                                        </p:tav>
                                        <p:tav tm="100000">
                                          <p:val>
                                            <p:strVal val="#ppt_h"/>
                                          </p:val>
                                        </p:tav>
                                      </p:tavLst>
                                    </p:anim>
                                  </p:childTnLst>
                                </p:cTn>
                              </p:par>
                              <p:par>
                                <p:cTn id="103" presetID="3" presetClass="entr" presetSubtype="5" fill="hold" grpId="2" nodeType="withEffect">
                                  <p:stCondLst>
                                    <p:cond delay="0"/>
                                  </p:stCondLst>
                                  <p:childTnLst>
                                    <p:set>
                                      <p:cBhvr>
                                        <p:cTn id="104" dur="1" fill="hold">
                                          <p:stCondLst>
                                            <p:cond delay="0"/>
                                          </p:stCondLst>
                                        </p:cTn>
                                        <p:tgtEl>
                                          <p:spTgt spid="3"/>
                                        </p:tgtEl>
                                        <p:attrNameLst>
                                          <p:attrName>style.visibility</p:attrName>
                                        </p:attrNameLst>
                                      </p:cBhvr>
                                      <p:to>
                                        <p:strVal val="visible"/>
                                      </p:to>
                                    </p:set>
                                    <p:animEffect transition="in" filter="blinds(vertical)">
                                      <p:cBhvr>
                                        <p:cTn id="105" dur="2000"/>
                                        <p:tgtEl>
                                          <p:spTgt spid="3"/>
                                        </p:tgtEl>
                                      </p:cBhvr>
                                    </p:animEffect>
                                  </p:childTnLst>
                                </p:cTn>
                              </p:par>
                              <p:par>
                                <p:cTn id="106" presetID="3" presetClass="entr" presetSubtype="5" fill="hold" grpId="2" nodeType="withEffect">
                                  <p:stCondLst>
                                    <p:cond delay="0"/>
                                  </p:stCondLst>
                                  <p:childTnLst>
                                    <p:set>
                                      <p:cBhvr>
                                        <p:cTn id="107" dur="1" fill="hold">
                                          <p:stCondLst>
                                            <p:cond delay="0"/>
                                          </p:stCondLst>
                                        </p:cTn>
                                        <p:tgtEl>
                                          <p:spTgt spid="4"/>
                                        </p:tgtEl>
                                        <p:attrNameLst>
                                          <p:attrName>style.visibility</p:attrName>
                                        </p:attrNameLst>
                                      </p:cBhvr>
                                      <p:to>
                                        <p:strVal val="visible"/>
                                      </p:to>
                                    </p:set>
                                    <p:animEffect transition="in" filter="blinds(vertical)">
                                      <p:cBhvr>
                                        <p:cTn id="108" dur="2000"/>
                                        <p:tgtEl>
                                          <p:spTgt spid="4"/>
                                        </p:tgtEl>
                                      </p:cBhvr>
                                    </p:animEffect>
                                  </p:childTnLst>
                                </p:cTn>
                              </p:par>
                              <p:par>
                                <p:cTn id="109" presetID="3" presetClass="entr" presetSubtype="5" fill="hold" grpId="2" nodeType="withEffect">
                                  <p:stCondLst>
                                    <p:cond delay="0"/>
                                  </p:stCondLst>
                                  <p:childTnLst>
                                    <p:set>
                                      <p:cBhvr>
                                        <p:cTn id="110" dur="1" fill="hold">
                                          <p:stCondLst>
                                            <p:cond delay="0"/>
                                          </p:stCondLst>
                                        </p:cTn>
                                        <p:tgtEl>
                                          <p:spTgt spid="5"/>
                                        </p:tgtEl>
                                        <p:attrNameLst>
                                          <p:attrName>style.visibility</p:attrName>
                                        </p:attrNameLst>
                                      </p:cBhvr>
                                      <p:to>
                                        <p:strVal val="visible"/>
                                      </p:to>
                                    </p:set>
                                    <p:animEffect transition="in" filter="blinds(vertical)">
                                      <p:cBhvr>
                                        <p:cTn id="111" dur="2000"/>
                                        <p:tgtEl>
                                          <p:spTgt spid="5"/>
                                        </p:tgtEl>
                                      </p:cBhvr>
                                    </p:animEffect>
                                  </p:childTnLst>
                                </p:cTn>
                              </p:par>
                              <p:par>
                                <p:cTn id="112" presetID="3" presetClass="entr" presetSubtype="5" fill="hold" grpId="2" nodeType="withEffect">
                                  <p:stCondLst>
                                    <p:cond delay="0"/>
                                  </p:stCondLst>
                                  <p:childTnLst>
                                    <p:set>
                                      <p:cBhvr>
                                        <p:cTn id="113" dur="1" fill="hold">
                                          <p:stCondLst>
                                            <p:cond delay="0"/>
                                          </p:stCondLst>
                                        </p:cTn>
                                        <p:tgtEl>
                                          <p:spTgt spid="6"/>
                                        </p:tgtEl>
                                        <p:attrNameLst>
                                          <p:attrName>style.visibility</p:attrName>
                                        </p:attrNameLst>
                                      </p:cBhvr>
                                      <p:to>
                                        <p:strVal val="visible"/>
                                      </p:to>
                                    </p:set>
                                    <p:animEffect transition="in" filter="blinds(vertical)">
                                      <p:cBhvr>
                                        <p:cTn id="114" dur="2000"/>
                                        <p:tgtEl>
                                          <p:spTgt spid="6"/>
                                        </p:tgtEl>
                                      </p:cBhvr>
                                    </p:animEffect>
                                  </p:childTnLst>
                                </p:cTn>
                              </p:par>
                              <p:par>
                                <p:cTn id="115" presetID="3" presetClass="entr" presetSubtype="5" fill="hold" grpId="2" nodeType="withEffect">
                                  <p:stCondLst>
                                    <p:cond delay="0"/>
                                  </p:stCondLst>
                                  <p:childTnLst>
                                    <p:set>
                                      <p:cBhvr>
                                        <p:cTn id="116" dur="1" fill="hold">
                                          <p:stCondLst>
                                            <p:cond delay="0"/>
                                          </p:stCondLst>
                                        </p:cTn>
                                        <p:tgtEl>
                                          <p:spTgt spid="7"/>
                                        </p:tgtEl>
                                        <p:attrNameLst>
                                          <p:attrName>style.visibility</p:attrName>
                                        </p:attrNameLst>
                                      </p:cBhvr>
                                      <p:to>
                                        <p:strVal val="visible"/>
                                      </p:to>
                                    </p:set>
                                    <p:animEffect transition="in" filter="blinds(vertical)">
                                      <p:cBhvr>
                                        <p:cTn id="117" dur="2000"/>
                                        <p:tgtEl>
                                          <p:spTgt spid="7"/>
                                        </p:tgtEl>
                                      </p:cBhvr>
                                    </p:animEffect>
                                  </p:childTnLst>
                                </p:cTn>
                              </p:par>
                              <p:par>
                                <p:cTn id="118" presetID="3" presetClass="entr" presetSubtype="5" fill="hold" grpId="2" nodeType="withEffect">
                                  <p:stCondLst>
                                    <p:cond delay="0"/>
                                  </p:stCondLst>
                                  <p:childTnLst>
                                    <p:set>
                                      <p:cBhvr>
                                        <p:cTn id="119" dur="1" fill="hold">
                                          <p:stCondLst>
                                            <p:cond delay="0"/>
                                          </p:stCondLst>
                                        </p:cTn>
                                        <p:tgtEl>
                                          <p:spTgt spid="8"/>
                                        </p:tgtEl>
                                        <p:attrNameLst>
                                          <p:attrName>style.visibility</p:attrName>
                                        </p:attrNameLst>
                                      </p:cBhvr>
                                      <p:to>
                                        <p:strVal val="visible"/>
                                      </p:to>
                                    </p:set>
                                    <p:animEffect transition="in" filter="blinds(vertical)">
                                      <p:cBhvr>
                                        <p:cTn id="120" dur="2000"/>
                                        <p:tgtEl>
                                          <p:spTgt spid="8"/>
                                        </p:tgtEl>
                                      </p:cBhvr>
                                    </p:animEffect>
                                  </p:childTnLst>
                                </p:cTn>
                              </p:par>
                              <p:par>
                                <p:cTn id="121" presetID="3" presetClass="entr" presetSubtype="5" fill="hold" grpId="2" nodeType="withEffect">
                                  <p:stCondLst>
                                    <p:cond delay="0"/>
                                  </p:stCondLst>
                                  <p:childTnLst>
                                    <p:set>
                                      <p:cBhvr>
                                        <p:cTn id="122" dur="1" fill="hold">
                                          <p:stCondLst>
                                            <p:cond delay="0"/>
                                          </p:stCondLst>
                                        </p:cTn>
                                        <p:tgtEl>
                                          <p:spTgt spid="9"/>
                                        </p:tgtEl>
                                        <p:attrNameLst>
                                          <p:attrName>style.visibility</p:attrName>
                                        </p:attrNameLst>
                                      </p:cBhvr>
                                      <p:to>
                                        <p:strVal val="visible"/>
                                      </p:to>
                                    </p:set>
                                    <p:animEffect transition="in" filter="blinds(vertical)">
                                      <p:cBhvr>
                                        <p:cTn id="123" dur="2000"/>
                                        <p:tgtEl>
                                          <p:spTgt spid="9"/>
                                        </p:tgtEl>
                                      </p:cBhvr>
                                    </p:animEffect>
                                  </p:childTnLst>
                                </p:cTn>
                              </p:par>
                              <p:par>
                                <p:cTn id="124" presetID="3" presetClass="entr" presetSubtype="5" fill="hold" grpId="2" nodeType="withEffect">
                                  <p:stCondLst>
                                    <p:cond delay="0"/>
                                  </p:stCondLst>
                                  <p:childTnLst>
                                    <p:set>
                                      <p:cBhvr>
                                        <p:cTn id="125" dur="1" fill="hold">
                                          <p:stCondLst>
                                            <p:cond delay="0"/>
                                          </p:stCondLst>
                                        </p:cTn>
                                        <p:tgtEl>
                                          <p:spTgt spid="10"/>
                                        </p:tgtEl>
                                        <p:attrNameLst>
                                          <p:attrName>style.visibility</p:attrName>
                                        </p:attrNameLst>
                                      </p:cBhvr>
                                      <p:to>
                                        <p:strVal val="visible"/>
                                      </p:to>
                                    </p:set>
                                    <p:animEffect transition="in" filter="blinds(vertical)">
                                      <p:cBhvr>
                                        <p:cTn id="126" dur="2000"/>
                                        <p:tgtEl>
                                          <p:spTgt spid="10"/>
                                        </p:tgtEl>
                                      </p:cBhvr>
                                    </p:animEffect>
                                  </p:childTnLst>
                                </p:cTn>
                              </p:par>
                              <p:par>
                                <p:cTn id="127" presetID="3" presetClass="entr" presetSubtype="5" fill="hold" grpId="2" nodeType="withEffect">
                                  <p:stCondLst>
                                    <p:cond delay="0"/>
                                  </p:stCondLst>
                                  <p:childTnLst>
                                    <p:set>
                                      <p:cBhvr>
                                        <p:cTn id="128" dur="1" fill="hold">
                                          <p:stCondLst>
                                            <p:cond delay="0"/>
                                          </p:stCondLst>
                                        </p:cTn>
                                        <p:tgtEl>
                                          <p:spTgt spid="11"/>
                                        </p:tgtEl>
                                        <p:attrNameLst>
                                          <p:attrName>style.visibility</p:attrName>
                                        </p:attrNameLst>
                                      </p:cBhvr>
                                      <p:to>
                                        <p:strVal val="visible"/>
                                      </p:to>
                                    </p:set>
                                    <p:animEffect transition="in" filter="blinds(vertical)">
                                      <p:cBhvr>
                                        <p:cTn id="129" dur="2000"/>
                                        <p:tgtEl>
                                          <p:spTgt spid="11"/>
                                        </p:tgtEl>
                                      </p:cBhvr>
                                    </p:animEffect>
                                  </p:childTnLst>
                                </p:cTn>
                              </p:par>
                              <p:par>
                                <p:cTn id="130" presetID="3" presetClass="entr" presetSubtype="5" fill="hold" grpId="2" nodeType="withEffect">
                                  <p:stCondLst>
                                    <p:cond delay="0"/>
                                  </p:stCondLst>
                                  <p:childTnLst>
                                    <p:set>
                                      <p:cBhvr>
                                        <p:cTn id="131" dur="1" fill="hold">
                                          <p:stCondLst>
                                            <p:cond delay="0"/>
                                          </p:stCondLst>
                                        </p:cTn>
                                        <p:tgtEl>
                                          <p:spTgt spid="12"/>
                                        </p:tgtEl>
                                        <p:attrNameLst>
                                          <p:attrName>style.visibility</p:attrName>
                                        </p:attrNameLst>
                                      </p:cBhvr>
                                      <p:to>
                                        <p:strVal val="visible"/>
                                      </p:to>
                                    </p:set>
                                    <p:animEffect transition="in" filter="blinds(vertical)">
                                      <p:cBhvr>
                                        <p:cTn id="132" dur="2000"/>
                                        <p:tgtEl>
                                          <p:spTgt spid="12"/>
                                        </p:tgtEl>
                                      </p:cBhvr>
                                    </p:animEffect>
                                  </p:childTnLst>
                                </p:cTn>
                              </p:par>
                              <p:par>
                                <p:cTn id="133" presetID="3" presetClass="entr" presetSubtype="5" fill="hold" grpId="2" nodeType="withEffect">
                                  <p:stCondLst>
                                    <p:cond delay="0"/>
                                  </p:stCondLst>
                                  <p:childTnLst>
                                    <p:set>
                                      <p:cBhvr>
                                        <p:cTn id="134" dur="1" fill="hold">
                                          <p:stCondLst>
                                            <p:cond delay="0"/>
                                          </p:stCondLst>
                                        </p:cTn>
                                        <p:tgtEl>
                                          <p:spTgt spid="13"/>
                                        </p:tgtEl>
                                        <p:attrNameLst>
                                          <p:attrName>style.visibility</p:attrName>
                                        </p:attrNameLst>
                                      </p:cBhvr>
                                      <p:to>
                                        <p:strVal val="visible"/>
                                      </p:to>
                                    </p:set>
                                    <p:animEffect transition="in" filter="blinds(vertical)">
                                      <p:cBhvr>
                                        <p:cTn id="135" dur="2000"/>
                                        <p:tgtEl>
                                          <p:spTgt spid="13"/>
                                        </p:tgtEl>
                                      </p:cBhvr>
                                    </p:animEffect>
                                  </p:childTnLst>
                                </p:cTn>
                              </p:par>
                              <p:par>
                                <p:cTn id="136" presetID="3" presetClass="entr" presetSubtype="5" fill="hold" grpId="2" nodeType="withEffect">
                                  <p:stCondLst>
                                    <p:cond delay="0"/>
                                  </p:stCondLst>
                                  <p:childTnLst>
                                    <p:set>
                                      <p:cBhvr>
                                        <p:cTn id="137" dur="1" fill="hold">
                                          <p:stCondLst>
                                            <p:cond delay="0"/>
                                          </p:stCondLst>
                                        </p:cTn>
                                        <p:tgtEl>
                                          <p:spTgt spid="14"/>
                                        </p:tgtEl>
                                        <p:attrNameLst>
                                          <p:attrName>style.visibility</p:attrName>
                                        </p:attrNameLst>
                                      </p:cBhvr>
                                      <p:to>
                                        <p:strVal val="visible"/>
                                      </p:to>
                                    </p:set>
                                    <p:animEffect transition="in" filter="blinds(vertical)">
                                      <p:cBhvr>
                                        <p:cTn id="138" dur="2000"/>
                                        <p:tgtEl>
                                          <p:spTgt spid="14"/>
                                        </p:tgtEl>
                                      </p:cBhvr>
                                    </p:animEffect>
                                  </p:childTnLst>
                                </p:cTn>
                              </p:par>
                            </p:childTnLst>
                          </p:cTn>
                        </p:par>
                        <p:par>
                          <p:cTn id="139" fill="hold">
                            <p:stCondLst>
                              <p:cond delay="2000"/>
                            </p:stCondLst>
                            <p:childTnLst>
                              <p:par>
                                <p:cTn id="140" presetID="2" presetClass="exit" presetSubtype="6" fill="hold" grpId="3" nodeType="afterEffect">
                                  <p:stCondLst>
                                    <p:cond delay="0"/>
                                  </p:stCondLst>
                                  <p:childTnLst>
                                    <p:anim calcmode="lin" valueType="num">
                                      <p:cBhvr additive="base">
                                        <p:cTn id="141" dur="2000"/>
                                        <p:tgtEl>
                                          <p:spTgt spid="5"/>
                                        </p:tgtEl>
                                        <p:attrNameLst>
                                          <p:attrName>ppt_x</p:attrName>
                                        </p:attrNameLst>
                                      </p:cBhvr>
                                      <p:tavLst>
                                        <p:tav tm="0">
                                          <p:val>
                                            <p:strVal val="ppt_x"/>
                                          </p:val>
                                        </p:tav>
                                        <p:tav tm="100000">
                                          <p:val>
                                            <p:strVal val="1+ppt_w/2"/>
                                          </p:val>
                                        </p:tav>
                                      </p:tavLst>
                                    </p:anim>
                                    <p:anim calcmode="lin" valueType="num">
                                      <p:cBhvr additive="base">
                                        <p:cTn id="142" dur="2000"/>
                                        <p:tgtEl>
                                          <p:spTgt spid="5"/>
                                        </p:tgtEl>
                                        <p:attrNameLst>
                                          <p:attrName>ppt_y</p:attrName>
                                        </p:attrNameLst>
                                      </p:cBhvr>
                                      <p:tavLst>
                                        <p:tav tm="0">
                                          <p:val>
                                            <p:strVal val="ppt_y"/>
                                          </p:val>
                                        </p:tav>
                                        <p:tav tm="100000">
                                          <p:val>
                                            <p:strVal val="1+ppt_h/2"/>
                                          </p:val>
                                        </p:tav>
                                      </p:tavLst>
                                    </p:anim>
                                    <p:set>
                                      <p:cBhvr>
                                        <p:cTn id="143" dur="1" fill="hold">
                                          <p:stCondLst>
                                            <p:cond delay="1999"/>
                                          </p:stCondLst>
                                        </p:cTn>
                                        <p:tgtEl>
                                          <p:spTgt spid="5"/>
                                        </p:tgtEl>
                                        <p:attrNameLst>
                                          <p:attrName>style.visibility</p:attrName>
                                        </p:attrNameLst>
                                      </p:cBhvr>
                                      <p:to>
                                        <p:strVal val="hidden"/>
                                      </p:to>
                                    </p:set>
                                  </p:childTnLst>
                                </p:cTn>
                              </p:par>
                              <p:par>
                                <p:cTn id="144" presetID="2" presetClass="exit" presetSubtype="6" fill="hold" grpId="3" nodeType="withEffect">
                                  <p:stCondLst>
                                    <p:cond delay="0"/>
                                  </p:stCondLst>
                                  <p:childTnLst>
                                    <p:anim calcmode="lin" valueType="num">
                                      <p:cBhvr additive="base">
                                        <p:cTn id="145" dur="2000"/>
                                        <p:tgtEl>
                                          <p:spTgt spid="8"/>
                                        </p:tgtEl>
                                        <p:attrNameLst>
                                          <p:attrName>ppt_x</p:attrName>
                                        </p:attrNameLst>
                                      </p:cBhvr>
                                      <p:tavLst>
                                        <p:tav tm="0">
                                          <p:val>
                                            <p:strVal val="ppt_x"/>
                                          </p:val>
                                        </p:tav>
                                        <p:tav tm="100000">
                                          <p:val>
                                            <p:strVal val="1+ppt_w/2"/>
                                          </p:val>
                                        </p:tav>
                                      </p:tavLst>
                                    </p:anim>
                                    <p:anim calcmode="lin" valueType="num">
                                      <p:cBhvr additive="base">
                                        <p:cTn id="146" dur="2000"/>
                                        <p:tgtEl>
                                          <p:spTgt spid="8"/>
                                        </p:tgtEl>
                                        <p:attrNameLst>
                                          <p:attrName>ppt_y</p:attrName>
                                        </p:attrNameLst>
                                      </p:cBhvr>
                                      <p:tavLst>
                                        <p:tav tm="0">
                                          <p:val>
                                            <p:strVal val="ppt_y"/>
                                          </p:val>
                                        </p:tav>
                                        <p:tav tm="100000">
                                          <p:val>
                                            <p:strVal val="1+ppt_h/2"/>
                                          </p:val>
                                        </p:tav>
                                      </p:tavLst>
                                    </p:anim>
                                    <p:set>
                                      <p:cBhvr>
                                        <p:cTn id="147" dur="1" fill="hold">
                                          <p:stCondLst>
                                            <p:cond delay="1999"/>
                                          </p:stCondLst>
                                        </p:cTn>
                                        <p:tgtEl>
                                          <p:spTgt spid="8"/>
                                        </p:tgtEl>
                                        <p:attrNameLst>
                                          <p:attrName>style.visibility</p:attrName>
                                        </p:attrNameLst>
                                      </p:cBhvr>
                                      <p:to>
                                        <p:strVal val="hidden"/>
                                      </p:to>
                                    </p:set>
                                  </p:childTnLst>
                                </p:cTn>
                              </p:par>
                              <p:par>
                                <p:cTn id="148" presetID="2" presetClass="exit" presetSubtype="6" fill="hold" grpId="3" nodeType="withEffect">
                                  <p:stCondLst>
                                    <p:cond delay="0"/>
                                  </p:stCondLst>
                                  <p:childTnLst>
                                    <p:anim calcmode="lin" valueType="num">
                                      <p:cBhvr additive="base">
                                        <p:cTn id="149" dur="2000"/>
                                        <p:tgtEl>
                                          <p:spTgt spid="11"/>
                                        </p:tgtEl>
                                        <p:attrNameLst>
                                          <p:attrName>ppt_x</p:attrName>
                                        </p:attrNameLst>
                                      </p:cBhvr>
                                      <p:tavLst>
                                        <p:tav tm="0">
                                          <p:val>
                                            <p:strVal val="ppt_x"/>
                                          </p:val>
                                        </p:tav>
                                        <p:tav tm="100000">
                                          <p:val>
                                            <p:strVal val="1+ppt_w/2"/>
                                          </p:val>
                                        </p:tav>
                                      </p:tavLst>
                                    </p:anim>
                                    <p:anim calcmode="lin" valueType="num">
                                      <p:cBhvr additive="base">
                                        <p:cTn id="150" dur="2000"/>
                                        <p:tgtEl>
                                          <p:spTgt spid="11"/>
                                        </p:tgtEl>
                                        <p:attrNameLst>
                                          <p:attrName>ppt_y</p:attrName>
                                        </p:attrNameLst>
                                      </p:cBhvr>
                                      <p:tavLst>
                                        <p:tav tm="0">
                                          <p:val>
                                            <p:strVal val="ppt_y"/>
                                          </p:val>
                                        </p:tav>
                                        <p:tav tm="100000">
                                          <p:val>
                                            <p:strVal val="1+ppt_h/2"/>
                                          </p:val>
                                        </p:tav>
                                      </p:tavLst>
                                    </p:anim>
                                    <p:set>
                                      <p:cBhvr>
                                        <p:cTn id="151" dur="1" fill="hold">
                                          <p:stCondLst>
                                            <p:cond delay="1999"/>
                                          </p:stCondLst>
                                        </p:cTn>
                                        <p:tgtEl>
                                          <p:spTgt spid="11"/>
                                        </p:tgtEl>
                                        <p:attrNameLst>
                                          <p:attrName>style.visibility</p:attrName>
                                        </p:attrNameLst>
                                      </p:cBhvr>
                                      <p:to>
                                        <p:strVal val="hidden"/>
                                      </p:to>
                                    </p:set>
                                  </p:childTnLst>
                                </p:cTn>
                              </p:par>
                              <p:par>
                                <p:cTn id="152" presetID="2" presetClass="exit" presetSubtype="12" fill="hold" grpId="3" nodeType="withEffect">
                                  <p:stCondLst>
                                    <p:cond delay="0"/>
                                  </p:stCondLst>
                                  <p:childTnLst>
                                    <p:anim calcmode="lin" valueType="num">
                                      <p:cBhvr additive="base">
                                        <p:cTn id="153" dur="2000"/>
                                        <p:tgtEl>
                                          <p:spTgt spid="6"/>
                                        </p:tgtEl>
                                        <p:attrNameLst>
                                          <p:attrName>ppt_x</p:attrName>
                                        </p:attrNameLst>
                                      </p:cBhvr>
                                      <p:tavLst>
                                        <p:tav tm="0">
                                          <p:val>
                                            <p:strVal val="ppt_x"/>
                                          </p:val>
                                        </p:tav>
                                        <p:tav tm="100000">
                                          <p:val>
                                            <p:strVal val="0-ppt_w/2"/>
                                          </p:val>
                                        </p:tav>
                                      </p:tavLst>
                                    </p:anim>
                                    <p:anim calcmode="lin" valueType="num">
                                      <p:cBhvr additive="base">
                                        <p:cTn id="154" dur="2000"/>
                                        <p:tgtEl>
                                          <p:spTgt spid="6"/>
                                        </p:tgtEl>
                                        <p:attrNameLst>
                                          <p:attrName>ppt_y</p:attrName>
                                        </p:attrNameLst>
                                      </p:cBhvr>
                                      <p:tavLst>
                                        <p:tav tm="0">
                                          <p:val>
                                            <p:strVal val="ppt_y"/>
                                          </p:val>
                                        </p:tav>
                                        <p:tav tm="100000">
                                          <p:val>
                                            <p:strVal val="1+ppt_h/2"/>
                                          </p:val>
                                        </p:tav>
                                      </p:tavLst>
                                    </p:anim>
                                    <p:set>
                                      <p:cBhvr>
                                        <p:cTn id="155" dur="1" fill="hold">
                                          <p:stCondLst>
                                            <p:cond delay="1999"/>
                                          </p:stCondLst>
                                        </p:cTn>
                                        <p:tgtEl>
                                          <p:spTgt spid="6"/>
                                        </p:tgtEl>
                                        <p:attrNameLst>
                                          <p:attrName>style.visibility</p:attrName>
                                        </p:attrNameLst>
                                      </p:cBhvr>
                                      <p:to>
                                        <p:strVal val="hidden"/>
                                      </p:to>
                                    </p:set>
                                  </p:childTnLst>
                                </p:cTn>
                              </p:par>
                              <p:par>
                                <p:cTn id="156" presetID="2" presetClass="exit" presetSubtype="12" fill="hold" grpId="3" nodeType="withEffect">
                                  <p:stCondLst>
                                    <p:cond delay="0"/>
                                  </p:stCondLst>
                                  <p:childTnLst>
                                    <p:anim calcmode="lin" valueType="num">
                                      <p:cBhvr additive="base">
                                        <p:cTn id="157" dur="2000"/>
                                        <p:tgtEl>
                                          <p:spTgt spid="9"/>
                                        </p:tgtEl>
                                        <p:attrNameLst>
                                          <p:attrName>ppt_x</p:attrName>
                                        </p:attrNameLst>
                                      </p:cBhvr>
                                      <p:tavLst>
                                        <p:tav tm="0">
                                          <p:val>
                                            <p:strVal val="ppt_x"/>
                                          </p:val>
                                        </p:tav>
                                        <p:tav tm="100000">
                                          <p:val>
                                            <p:strVal val="0-ppt_w/2"/>
                                          </p:val>
                                        </p:tav>
                                      </p:tavLst>
                                    </p:anim>
                                    <p:anim calcmode="lin" valueType="num">
                                      <p:cBhvr additive="base">
                                        <p:cTn id="158" dur="2000"/>
                                        <p:tgtEl>
                                          <p:spTgt spid="9"/>
                                        </p:tgtEl>
                                        <p:attrNameLst>
                                          <p:attrName>ppt_y</p:attrName>
                                        </p:attrNameLst>
                                      </p:cBhvr>
                                      <p:tavLst>
                                        <p:tav tm="0">
                                          <p:val>
                                            <p:strVal val="ppt_y"/>
                                          </p:val>
                                        </p:tav>
                                        <p:tav tm="100000">
                                          <p:val>
                                            <p:strVal val="1+ppt_h/2"/>
                                          </p:val>
                                        </p:tav>
                                      </p:tavLst>
                                    </p:anim>
                                    <p:set>
                                      <p:cBhvr>
                                        <p:cTn id="159" dur="1" fill="hold">
                                          <p:stCondLst>
                                            <p:cond delay="1999"/>
                                          </p:stCondLst>
                                        </p:cTn>
                                        <p:tgtEl>
                                          <p:spTgt spid="9"/>
                                        </p:tgtEl>
                                        <p:attrNameLst>
                                          <p:attrName>style.visibility</p:attrName>
                                        </p:attrNameLst>
                                      </p:cBhvr>
                                      <p:to>
                                        <p:strVal val="hidden"/>
                                      </p:to>
                                    </p:set>
                                  </p:childTnLst>
                                </p:cTn>
                              </p:par>
                              <p:par>
                                <p:cTn id="160" presetID="2" presetClass="exit" presetSubtype="12" fill="hold" grpId="3" nodeType="withEffect">
                                  <p:stCondLst>
                                    <p:cond delay="0"/>
                                  </p:stCondLst>
                                  <p:childTnLst>
                                    <p:anim calcmode="lin" valueType="num">
                                      <p:cBhvr additive="base">
                                        <p:cTn id="161" dur="2000"/>
                                        <p:tgtEl>
                                          <p:spTgt spid="12"/>
                                        </p:tgtEl>
                                        <p:attrNameLst>
                                          <p:attrName>ppt_x</p:attrName>
                                        </p:attrNameLst>
                                      </p:cBhvr>
                                      <p:tavLst>
                                        <p:tav tm="0">
                                          <p:val>
                                            <p:strVal val="ppt_x"/>
                                          </p:val>
                                        </p:tav>
                                        <p:tav tm="100000">
                                          <p:val>
                                            <p:strVal val="0-ppt_w/2"/>
                                          </p:val>
                                        </p:tav>
                                      </p:tavLst>
                                    </p:anim>
                                    <p:anim calcmode="lin" valueType="num">
                                      <p:cBhvr additive="base">
                                        <p:cTn id="162" dur="2000"/>
                                        <p:tgtEl>
                                          <p:spTgt spid="12"/>
                                        </p:tgtEl>
                                        <p:attrNameLst>
                                          <p:attrName>ppt_y</p:attrName>
                                        </p:attrNameLst>
                                      </p:cBhvr>
                                      <p:tavLst>
                                        <p:tav tm="0">
                                          <p:val>
                                            <p:strVal val="ppt_y"/>
                                          </p:val>
                                        </p:tav>
                                        <p:tav tm="100000">
                                          <p:val>
                                            <p:strVal val="1+ppt_h/2"/>
                                          </p:val>
                                        </p:tav>
                                      </p:tavLst>
                                    </p:anim>
                                    <p:set>
                                      <p:cBhvr>
                                        <p:cTn id="163" dur="1" fill="hold">
                                          <p:stCondLst>
                                            <p:cond delay="1999"/>
                                          </p:stCondLst>
                                        </p:cTn>
                                        <p:tgtEl>
                                          <p:spTgt spid="12"/>
                                        </p:tgtEl>
                                        <p:attrNameLst>
                                          <p:attrName>style.visibility</p:attrName>
                                        </p:attrNameLst>
                                      </p:cBhvr>
                                      <p:to>
                                        <p:strVal val="hidden"/>
                                      </p:to>
                                    </p:set>
                                  </p:childTnLst>
                                </p:cTn>
                              </p:par>
                              <p:par>
                                <p:cTn id="164" presetID="2" presetClass="exit" presetSubtype="9" fill="hold" grpId="3" nodeType="withEffect">
                                  <p:stCondLst>
                                    <p:cond delay="0"/>
                                  </p:stCondLst>
                                  <p:childTnLst>
                                    <p:anim calcmode="lin" valueType="num">
                                      <p:cBhvr additive="base">
                                        <p:cTn id="165" dur="2000"/>
                                        <p:tgtEl>
                                          <p:spTgt spid="3"/>
                                        </p:tgtEl>
                                        <p:attrNameLst>
                                          <p:attrName>ppt_x</p:attrName>
                                        </p:attrNameLst>
                                      </p:cBhvr>
                                      <p:tavLst>
                                        <p:tav tm="0">
                                          <p:val>
                                            <p:strVal val="ppt_x"/>
                                          </p:val>
                                        </p:tav>
                                        <p:tav tm="100000">
                                          <p:val>
                                            <p:strVal val="0-ppt_w/2"/>
                                          </p:val>
                                        </p:tav>
                                      </p:tavLst>
                                    </p:anim>
                                    <p:anim calcmode="lin" valueType="num">
                                      <p:cBhvr additive="base">
                                        <p:cTn id="166" dur="2000"/>
                                        <p:tgtEl>
                                          <p:spTgt spid="3"/>
                                        </p:tgtEl>
                                        <p:attrNameLst>
                                          <p:attrName>ppt_y</p:attrName>
                                        </p:attrNameLst>
                                      </p:cBhvr>
                                      <p:tavLst>
                                        <p:tav tm="0">
                                          <p:val>
                                            <p:strVal val="ppt_y"/>
                                          </p:val>
                                        </p:tav>
                                        <p:tav tm="100000">
                                          <p:val>
                                            <p:strVal val="0-ppt_h/2"/>
                                          </p:val>
                                        </p:tav>
                                      </p:tavLst>
                                    </p:anim>
                                    <p:set>
                                      <p:cBhvr>
                                        <p:cTn id="167" dur="1" fill="hold">
                                          <p:stCondLst>
                                            <p:cond delay="1999"/>
                                          </p:stCondLst>
                                        </p:cTn>
                                        <p:tgtEl>
                                          <p:spTgt spid="3"/>
                                        </p:tgtEl>
                                        <p:attrNameLst>
                                          <p:attrName>style.visibility</p:attrName>
                                        </p:attrNameLst>
                                      </p:cBhvr>
                                      <p:to>
                                        <p:strVal val="hidden"/>
                                      </p:to>
                                    </p:set>
                                  </p:childTnLst>
                                </p:cTn>
                              </p:par>
                              <p:par>
                                <p:cTn id="168" presetID="2" presetClass="exit" presetSubtype="9" fill="hold" grpId="3" nodeType="withEffect">
                                  <p:stCondLst>
                                    <p:cond delay="0"/>
                                  </p:stCondLst>
                                  <p:childTnLst>
                                    <p:anim calcmode="lin" valueType="num">
                                      <p:cBhvr additive="base">
                                        <p:cTn id="169" dur="2000"/>
                                        <p:tgtEl>
                                          <p:spTgt spid="7"/>
                                        </p:tgtEl>
                                        <p:attrNameLst>
                                          <p:attrName>ppt_x</p:attrName>
                                        </p:attrNameLst>
                                      </p:cBhvr>
                                      <p:tavLst>
                                        <p:tav tm="0">
                                          <p:val>
                                            <p:strVal val="ppt_x"/>
                                          </p:val>
                                        </p:tav>
                                        <p:tav tm="100000">
                                          <p:val>
                                            <p:strVal val="0-ppt_w/2"/>
                                          </p:val>
                                        </p:tav>
                                      </p:tavLst>
                                    </p:anim>
                                    <p:anim calcmode="lin" valueType="num">
                                      <p:cBhvr additive="base">
                                        <p:cTn id="170" dur="2000"/>
                                        <p:tgtEl>
                                          <p:spTgt spid="7"/>
                                        </p:tgtEl>
                                        <p:attrNameLst>
                                          <p:attrName>ppt_y</p:attrName>
                                        </p:attrNameLst>
                                      </p:cBhvr>
                                      <p:tavLst>
                                        <p:tav tm="0">
                                          <p:val>
                                            <p:strVal val="ppt_y"/>
                                          </p:val>
                                        </p:tav>
                                        <p:tav tm="100000">
                                          <p:val>
                                            <p:strVal val="0-ppt_h/2"/>
                                          </p:val>
                                        </p:tav>
                                      </p:tavLst>
                                    </p:anim>
                                    <p:set>
                                      <p:cBhvr>
                                        <p:cTn id="171" dur="1" fill="hold">
                                          <p:stCondLst>
                                            <p:cond delay="1999"/>
                                          </p:stCondLst>
                                        </p:cTn>
                                        <p:tgtEl>
                                          <p:spTgt spid="7"/>
                                        </p:tgtEl>
                                        <p:attrNameLst>
                                          <p:attrName>style.visibility</p:attrName>
                                        </p:attrNameLst>
                                      </p:cBhvr>
                                      <p:to>
                                        <p:strVal val="hidden"/>
                                      </p:to>
                                    </p:set>
                                  </p:childTnLst>
                                </p:cTn>
                              </p:par>
                              <p:par>
                                <p:cTn id="172" presetID="2" presetClass="exit" presetSubtype="9" fill="hold" grpId="3" nodeType="withEffect">
                                  <p:stCondLst>
                                    <p:cond delay="0"/>
                                  </p:stCondLst>
                                  <p:childTnLst>
                                    <p:anim calcmode="lin" valueType="num">
                                      <p:cBhvr additive="base">
                                        <p:cTn id="173" dur="2000"/>
                                        <p:tgtEl>
                                          <p:spTgt spid="13"/>
                                        </p:tgtEl>
                                        <p:attrNameLst>
                                          <p:attrName>ppt_x</p:attrName>
                                        </p:attrNameLst>
                                      </p:cBhvr>
                                      <p:tavLst>
                                        <p:tav tm="0">
                                          <p:val>
                                            <p:strVal val="ppt_x"/>
                                          </p:val>
                                        </p:tav>
                                        <p:tav tm="100000">
                                          <p:val>
                                            <p:strVal val="0-ppt_w/2"/>
                                          </p:val>
                                        </p:tav>
                                      </p:tavLst>
                                    </p:anim>
                                    <p:anim calcmode="lin" valueType="num">
                                      <p:cBhvr additive="base">
                                        <p:cTn id="174" dur="2000"/>
                                        <p:tgtEl>
                                          <p:spTgt spid="13"/>
                                        </p:tgtEl>
                                        <p:attrNameLst>
                                          <p:attrName>ppt_y</p:attrName>
                                        </p:attrNameLst>
                                      </p:cBhvr>
                                      <p:tavLst>
                                        <p:tav tm="0">
                                          <p:val>
                                            <p:strVal val="ppt_y"/>
                                          </p:val>
                                        </p:tav>
                                        <p:tav tm="100000">
                                          <p:val>
                                            <p:strVal val="0-ppt_h/2"/>
                                          </p:val>
                                        </p:tav>
                                      </p:tavLst>
                                    </p:anim>
                                    <p:set>
                                      <p:cBhvr>
                                        <p:cTn id="175" dur="1" fill="hold">
                                          <p:stCondLst>
                                            <p:cond delay="1999"/>
                                          </p:stCondLst>
                                        </p:cTn>
                                        <p:tgtEl>
                                          <p:spTgt spid="13"/>
                                        </p:tgtEl>
                                        <p:attrNameLst>
                                          <p:attrName>style.visibility</p:attrName>
                                        </p:attrNameLst>
                                      </p:cBhvr>
                                      <p:to>
                                        <p:strVal val="hidden"/>
                                      </p:to>
                                    </p:set>
                                  </p:childTnLst>
                                </p:cTn>
                              </p:par>
                              <p:par>
                                <p:cTn id="176" presetID="2" presetClass="exit" presetSubtype="3" fill="hold" grpId="3" nodeType="withEffect">
                                  <p:stCondLst>
                                    <p:cond delay="0"/>
                                  </p:stCondLst>
                                  <p:childTnLst>
                                    <p:anim calcmode="lin" valueType="num">
                                      <p:cBhvr additive="base">
                                        <p:cTn id="177" dur="2000"/>
                                        <p:tgtEl>
                                          <p:spTgt spid="4"/>
                                        </p:tgtEl>
                                        <p:attrNameLst>
                                          <p:attrName>ppt_x</p:attrName>
                                        </p:attrNameLst>
                                      </p:cBhvr>
                                      <p:tavLst>
                                        <p:tav tm="0">
                                          <p:val>
                                            <p:strVal val="ppt_x"/>
                                          </p:val>
                                        </p:tav>
                                        <p:tav tm="100000">
                                          <p:val>
                                            <p:strVal val="1+ppt_w/2"/>
                                          </p:val>
                                        </p:tav>
                                      </p:tavLst>
                                    </p:anim>
                                    <p:anim calcmode="lin" valueType="num">
                                      <p:cBhvr additive="base">
                                        <p:cTn id="178" dur="2000"/>
                                        <p:tgtEl>
                                          <p:spTgt spid="4"/>
                                        </p:tgtEl>
                                        <p:attrNameLst>
                                          <p:attrName>ppt_y</p:attrName>
                                        </p:attrNameLst>
                                      </p:cBhvr>
                                      <p:tavLst>
                                        <p:tav tm="0">
                                          <p:val>
                                            <p:strVal val="ppt_y"/>
                                          </p:val>
                                        </p:tav>
                                        <p:tav tm="100000">
                                          <p:val>
                                            <p:strVal val="0-ppt_h/2"/>
                                          </p:val>
                                        </p:tav>
                                      </p:tavLst>
                                    </p:anim>
                                    <p:set>
                                      <p:cBhvr>
                                        <p:cTn id="179" dur="1" fill="hold">
                                          <p:stCondLst>
                                            <p:cond delay="1999"/>
                                          </p:stCondLst>
                                        </p:cTn>
                                        <p:tgtEl>
                                          <p:spTgt spid="4"/>
                                        </p:tgtEl>
                                        <p:attrNameLst>
                                          <p:attrName>style.visibility</p:attrName>
                                        </p:attrNameLst>
                                      </p:cBhvr>
                                      <p:to>
                                        <p:strVal val="hidden"/>
                                      </p:to>
                                    </p:set>
                                  </p:childTnLst>
                                </p:cTn>
                              </p:par>
                              <p:par>
                                <p:cTn id="180" presetID="2" presetClass="exit" presetSubtype="3" fill="hold" grpId="3" nodeType="withEffect">
                                  <p:stCondLst>
                                    <p:cond delay="0"/>
                                  </p:stCondLst>
                                  <p:childTnLst>
                                    <p:anim calcmode="lin" valueType="num">
                                      <p:cBhvr additive="base">
                                        <p:cTn id="181" dur="2000"/>
                                        <p:tgtEl>
                                          <p:spTgt spid="10"/>
                                        </p:tgtEl>
                                        <p:attrNameLst>
                                          <p:attrName>ppt_x</p:attrName>
                                        </p:attrNameLst>
                                      </p:cBhvr>
                                      <p:tavLst>
                                        <p:tav tm="0">
                                          <p:val>
                                            <p:strVal val="ppt_x"/>
                                          </p:val>
                                        </p:tav>
                                        <p:tav tm="100000">
                                          <p:val>
                                            <p:strVal val="1+ppt_w/2"/>
                                          </p:val>
                                        </p:tav>
                                      </p:tavLst>
                                    </p:anim>
                                    <p:anim calcmode="lin" valueType="num">
                                      <p:cBhvr additive="base">
                                        <p:cTn id="182" dur="2000"/>
                                        <p:tgtEl>
                                          <p:spTgt spid="10"/>
                                        </p:tgtEl>
                                        <p:attrNameLst>
                                          <p:attrName>ppt_y</p:attrName>
                                        </p:attrNameLst>
                                      </p:cBhvr>
                                      <p:tavLst>
                                        <p:tav tm="0">
                                          <p:val>
                                            <p:strVal val="ppt_y"/>
                                          </p:val>
                                        </p:tav>
                                        <p:tav tm="100000">
                                          <p:val>
                                            <p:strVal val="0-ppt_h/2"/>
                                          </p:val>
                                        </p:tav>
                                      </p:tavLst>
                                    </p:anim>
                                    <p:set>
                                      <p:cBhvr>
                                        <p:cTn id="183" dur="1" fill="hold">
                                          <p:stCondLst>
                                            <p:cond delay="1999"/>
                                          </p:stCondLst>
                                        </p:cTn>
                                        <p:tgtEl>
                                          <p:spTgt spid="10"/>
                                        </p:tgtEl>
                                        <p:attrNameLst>
                                          <p:attrName>style.visibility</p:attrName>
                                        </p:attrNameLst>
                                      </p:cBhvr>
                                      <p:to>
                                        <p:strVal val="hidden"/>
                                      </p:to>
                                    </p:set>
                                  </p:childTnLst>
                                </p:cTn>
                              </p:par>
                              <p:par>
                                <p:cTn id="184" presetID="2" presetClass="exit" presetSubtype="3" fill="hold" grpId="3" nodeType="withEffect">
                                  <p:stCondLst>
                                    <p:cond delay="0"/>
                                  </p:stCondLst>
                                  <p:childTnLst>
                                    <p:anim calcmode="lin" valueType="num">
                                      <p:cBhvr additive="base">
                                        <p:cTn id="185" dur="2000"/>
                                        <p:tgtEl>
                                          <p:spTgt spid="14"/>
                                        </p:tgtEl>
                                        <p:attrNameLst>
                                          <p:attrName>ppt_x</p:attrName>
                                        </p:attrNameLst>
                                      </p:cBhvr>
                                      <p:tavLst>
                                        <p:tav tm="0">
                                          <p:val>
                                            <p:strVal val="ppt_x"/>
                                          </p:val>
                                        </p:tav>
                                        <p:tav tm="100000">
                                          <p:val>
                                            <p:strVal val="1+ppt_w/2"/>
                                          </p:val>
                                        </p:tav>
                                      </p:tavLst>
                                    </p:anim>
                                    <p:anim calcmode="lin" valueType="num">
                                      <p:cBhvr additive="base">
                                        <p:cTn id="186" dur="2000"/>
                                        <p:tgtEl>
                                          <p:spTgt spid="14"/>
                                        </p:tgtEl>
                                        <p:attrNameLst>
                                          <p:attrName>ppt_y</p:attrName>
                                        </p:attrNameLst>
                                      </p:cBhvr>
                                      <p:tavLst>
                                        <p:tav tm="0">
                                          <p:val>
                                            <p:strVal val="ppt_y"/>
                                          </p:val>
                                        </p:tav>
                                        <p:tav tm="100000">
                                          <p:val>
                                            <p:strVal val="0-ppt_h/2"/>
                                          </p:val>
                                        </p:tav>
                                      </p:tavLst>
                                    </p:anim>
                                    <p:set>
                                      <p:cBhvr>
                                        <p:cTn id="187" dur="1" fill="hold">
                                          <p:stCondLst>
                                            <p:cond delay="1999"/>
                                          </p:stCondLst>
                                        </p:cTn>
                                        <p:tgtEl>
                                          <p:spTgt spid="14"/>
                                        </p:tgtEl>
                                        <p:attrNameLst>
                                          <p:attrName>style.visibility</p:attrName>
                                        </p:attrNameLst>
                                      </p:cBhvr>
                                      <p:to>
                                        <p:strVal val="hidden"/>
                                      </p:to>
                                    </p:set>
                                  </p:childTnLst>
                                </p:cTn>
                              </p:par>
                              <p:par>
                                <p:cTn id="188" presetID="19" presetClass="exit" presetSubtype="10" fill="hold" grpId="4" nodeType="withEffect">
                                  <p:stCondLst>
                                    <p:cond delay="0"/>
                                  </p:stCondLst>
                                  <p:childTnLst>
                                    <p:anim calcmode="lin" valueType="num">
                                      <p:cBhvr>
                                        <p:cTn id="189" dur="2000"/>
                                        <p:tgtEl>
                                          <p:spTgt spid="3"/>
                                        </p:tgtEl>
                                        <p:attrNameLst>
                                          <p:attrName>ppt_h</p:attrName>
                                        </p:attrNameLst>
                                      </p:cBhvr>
                                      <p:tavLst>
                                        <p:tav tm="0">
                                          <p:val>
                                            <p:strVal val="ppt_h"/>
                                          </p:val>
                                        </p:tav>
                                        <p:tav tm="100000">
                                          <p:val>
                                            <p:strVal val="ppt_h"/>
                                          </p:val>
                                        </p:tav>
                                      </p:tavLst>
                                    </p:anim>
                                    <p:anim calcmode="lin" valueType="num">
                                      <p:cBhvr>
                                        <p:cTn id="190" dur="2000"/>
                                        <p:tgtEl>
                                          <p:spTgt spid="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91" dur="1" fill="hold">
                                          <p:stCondLst>
                                            <p:cond delay="1999"/>
                                          </p:stCondLst>
                                        </p:cTn>
                                        <p:tgtEl>
                                          <p:spTgt spid="3"/>
                                        </p:tgtEl>
                                        <p:attrNameLst>
                                          <p:attrName>style.visibility</p:attrName>
                                        </p:attrNameLst>
                                      </p:cBhvr>
                                      <p:to>
                                        <p:strVal val="hidden"/>
                                      </p:to>
                                    </p:set>
                                  </p:childTnLst>
                                </p:cTn>
                              </p:par>
                              <p:par>
                                <p:cTn id="192" presetID="19" presetClass="exit" presetSubtype="10" fill="hold" grpId="4" nodeType="withEffect">
                                  <p:stCondLst>
                                    <p:cond delay="0"/>
                                  </p:stCondLst>
                                  <p:childTnLst>
                                    <p:anim calcmode="lin" valueType="num">
                                      <p:cBhvr>
                                        <p:cTn id="193" dur="2000"/>
                                        <p:tgtEl>
                                          <p:spTgt spid="4"/>
                                        </p:tgtEl>
                                        <p:attrNameLst>
                                          <p:attrName>ppt_h</p:attrName>
                                        </p:attrNameLst>
                                      </p:cBhvr>
                                      <p:tavLst>
                                        <p:tav tm="0">
                                          <p:val>
                                            <p:strVal val="ppt_h"/>
                                          </p:val>
                                        </p:tav>
                                        <p:tav tm="100000">
                                          <p:val>
                                            <p:strVal val="ppt_h"/>
                                          </p:val>
                                        </p:tav>
                                      </p:tavLst>
                                    </p:anim>
                                    <p:anim calcmode="lin" valueType="num">
                                      <p:cBhvr>
                                        <p:cTn id="194" dur="2000"/>
                                        <p:tgtEl>
                                          <p:spTgt spid="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95" dur="1" fill="hold">
                                          <p:stCondLst>
                                            <p:cond delay="1999"/>
                                          </p:stCondLst>
                                        </p:cTn>
                                        <p:tgtEl>
                                          <p:spTgt spid="4"/>
                                        </p:tgtEl>
                                        <p:attrNameLst>
                                          <p:attrName>style.visibility</p:attrName>
                                        </p:attrNameLst>
                                      </p:cBhvr>
                                      <p:to>
                                        <p:strVal val="hidden"/>
                                      </p:to>
                                    </p:set>
                                  </p:childTnLst>
                                </p:cTn>
                              </p:par>
                              <p:par>
                                <p:cTn id="196" presetID="19" presetClass="exit" presetSubtype="10" fill="hold" grpId="4" nodeType="withEffect">
                                  <p:stCondLst>
                                    <p:cond delay="0"/>
                                  </p:stCondLst>
                                  <p:childTnLst>
                                    <p:anim calcmode="lin" valueType="num">
                                      <p:cBhvr>
                                        <p:cTn id="197" dur="2000"/>
                                        <p:tgtEl>
                                          <p:spTgt spid="5"/>
                                        </p:tgtEl>
                                        <p:attrNameLst>
                                          <p:attrName>ppt_h</p:attrName>
                                        </p:attrNameLst>
                                      </p:cBhvr>
                                      <p:tavLst>
                                        <p:tav tm="0">
                                          <p:val>
                                            <p:strVal val="ppt_h"/>
                                          </p:val>
                                        </p:tav>
                                        <p:tav tm="100000">
                                          <p:val>
                                            <p:strVal val="ppt_h"/>
                                          </p:val>
                                        </p:tav>
                                      </p:tavLst>
                                    </p:anim>
                                    <p:anim calcmode="lin" valueType="num">
                                      <p:cBhvr>
                                        <p:cTn id="198" dur="2000"/>
                                        <p:tgtEl>
                                          <p:spTgt spid="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99" dur="1" fill="hold">
                                          <p:stCondLst>
                                            <p:cond delay="1999"/>
                                          </p:stCondLst>
                                        </p:cTn>
                                        <p:tgtEl>
                                          <p:spTgt spid="5"/>
                                        </p:tgtEl>
                                        <p:attrNameLst>
                                          <p:attrName>style.visibility</p:attrName>
                                        </p:attrNameLst>
                                      </p:cBhvr>
                                      <p:to>
                                        <p:strVal val="hidden"/>
                                      </p:to>
                                    </p:set>
                                  </p:childTnLst>
                                </p:cTn>
                              </p:par>
                              <p:par>
                                <p:cTn id="200" presetID="19" presetClass="exit" presetSubtype="10" fill="hold" grpId="4" nodeType="withEffect">
                                  <p:stCondLst>
                                    <p:cond delay="0"/>
                                  </p:stCondLst>
                                  <p:childTnLst>
                                    <p:anim calcmode="lin" valueType="num">
                                      <p:cBhvr>
                                        <p:cTn id="201" dur="2000"/>
                                        <p:tgtEl>
                                          <p:spTgt spid="6"/>
                                        </p:tgtEl>
                                        <p:attrNameLst>
                                          <p:attrName>ppt_h</p:attrName>
                                        </p:attrNameLst>
                                      </p:cBhvr>
                                      <p:tavLst>
                                        <p:tav tm="0">
                                          <p:val>
                                            <p:strVal val="ppt_h"/>
                                          </p:val>
                                        </p:tav>
                                        <p:tav tm="100000">
                                          <p:val>
                                            <p:strVal val="ppt_h"/>
                                          </p:val>
                                        </p:tav>
                                      </p:tavLst>
                                    </p:anim>
                                    <p:anim calcmode="lin" valueType="num">
                                      <p:cBhvr>
                                        <p:cTn id="202" dur="2000"/>
                                        <p:tgtEl>
                                          <p:spTgt spid="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03" dur="1" fill="hold">
                                          <p:stCondLst>
                                            <p:cond delay="1999"/>
                                          </p:stCondLst>
                                        </p:cTn>
                                        <p:tgtEl>
                                          <p:spTgt spid="6"/>
                                        </p:tgtEl>
                                        <p:attrNameLst>
                                          <p:attrName>style.visibility</p:attrName>
                                        </p:attrNameLst>
                                      </p:cBhvr>
                                      <p:to>
                                        <p:strVal val="hidden"/>
                                      </p:to>
                                    </p:set>
                                  </p:childTnLst>
                                </p:cTn>
                              </p:par>
                              <p:par>
                                <p:cTn id="204" presetID="19" presetClass="exit" presetSubtype="10" fill="hold" grpId="4" nodeType="withEffect">
                                  <p:stCondLst>
                                    <p:cond delay="0"/>
                                  </p:stCondLst>
                                  <p:childTnLst>
                                    <p:anim calcmode="lin" valueType="num">
                                      <p:cBhvr>
                                        <p:cTn id="205" dur="2000"/>
                                        <p:tgtEl>
                                          <p:spTgt spid="7"/>
                                        </p:tgtEl>
                                        <p:attrNameLst>
                                          <p:attrName>ppt_h</p:attrName>
                                        </p:attrNameLst>
                                      </p:cBhvr>
                                      <p:tavLst>
                                        <p:tav tm="0">
                                          <p:val>
                                            <p:strVal val="ppt_h"/>
                                          </p:val>
                                        </p:tav>
                                        <p:tav tm="100000">
                                          <p:val>
                                            <p:strVal val="ppt_h"/>
                                          </p:val>
                                        </p:tav>
                                      </p:tavLst>
                                    </p:anim>
                                    <p:anim calcmode="lin" valueType="num">
                                      <p:cBhvr>
                                        <p:cTn id="206" dur="2000"/>
                                        <p:tgtEl>
                                          <p:spTgt spid="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07" dur="1" fill="hold">
                                          <p:stCondLst>
                                            <p:cond delay="1999"/>
                                          </p:stCondLst>
                                        </p:cTn>
                                        <p:tgtEl>
                                          <p:spTgt spid="7"/>
                                        </p:tgtEl>
                                        <p:attrNameLst>
                                          <p:attrName>style.visibility</p:attrName>
                                        </p:attrNameLst>
                                      </p:cBhvr>
                                      <p:to>
                                        <p:strVal val="hidden"/>
                                      </p:to>
                                    </p:set>
                                  </p:childTnLst>
                                </p:cTn>
                              </p:par>
                              <p:par>
                                <p:cTn id="208" presetID="19" presetClass="exit" presetSubtype="10" fill="hold" grpId="4" nodeType="withEffect">
                                  <p:stCondLst>
                                    <p:cond delay="0"/>
                                  </p:stCondLst>
                                  <p:childTnLst>
                                    <p:anim calcmode="lin" valueType="num">
                                      <p:cBhvr>
                                        <p:cTn id="209" dur="2000"/>
                                        <p:tgtEl>
                                          <p:spTgt spid="8"/>
                                        </p:tgtEl>
                                        <p:attrNameLst>
                                          <p:attrName>ppt_h</p:attrName>
                                        </p:attrNameLst>
                                      </p:cBhvr>
                                      <p:tavLst>
                                        <p:tav tm="0">
                                          <p:val>
                                            <p:strVal val="ppt_h"/>
                                          </p:val>
                                        </p:tav>
                                        <p:tav tm="100000">
                                          <p:val>
                                            <p:strVal val="ppt_h"/>
                                          </p:val>
                                        </p:tav>
                                      </p:tavLst>
                                    </p:anim>
                                    <p:anim calcmode="lin" valueType="num">
                                      <p:cBhvr>
                                        <p:cTn id="210" dur="2000"/>
                                        <p:tgtEl>
                                          <p:spTgt spid="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11" dur="1" fill="hold">
                                          <p:stCondLst>
                                            <p:cond delay="1999"/>
                                          </p:stCondLst>
                                        </p:cTn>
                                        <p:tgtEl>
                                          <p:spTgt spid="8"/>
                                        </p:tgtEl>
                                        <p:attrNameLst>
                                          <p:attrName>style.visibility</p:attrName>
                                        </p:attrNameLst>
                                      </p:cBhvr>
                                      <p:to>
                                        <p:strVal val="hidden"/>
                                      </p:to>
                                    </p:set>
                                  </p:childTnLst>
                                </p:cTn>
                              </p:par>
                              <p:par>
                                <p:cTn id="212" presetID="19" presetClass="exit" presetSubtype="10" fill="hold" grpId="4" nodeType="withEffect">
                                  <p:stCondLst>
                                    <p:cond delay="0"/>
                                  </p:stCondLst>
                                  <p:childTnLst>
                                    <p:anim calcmode="lin" valueType="num">
                                      <p:cBhvr>
                                        <p:cTn id="213" dur="2000"/>
                                        <p:tgtEl>
                                          <p:spTgt spid="9"/>
                                        </p:tgtEl>
                                        <p:attrNameLst>
                                          <p:attrName>ppt_h</p:attrName>
                                        </p:attrNameLst>
                                      </p:cBhvr>
                                      <p:tavLst>
                                        <p:tav tm="0">
                                          <p:val>
                                            <p:strVal val="ppt_h"/>
                                          </p:val>
                                        </p:tav>
                                        <p:tav tm="100000">
                                          <p:val>
                                            <p:strVal val="ppt_h"/>
                                          </p:val>
                                        </p:tav>
                                      </p:tavLst>
                                    </p:anim>
                                    <p:anim calcmode="lin" valueType="num">
                                      <p:cBhvr>
                                        <p:cTn id="214" dur="2000"/>
                                        <p:tgtEl>
                                          <p:spTgt spid="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15" dur="1" fill="hold">
                                          <p:stCondLst>
                                            <p:cond delay="1999"/>
                                          </p:stCondLst>
                                        </p:cTn>
                                        <p:tgtEl>
                                          <p:spTgt spid="9"/>
                                        </p:tgtEl>
                                        <p:attrNameLst>
                                          <p:attrName>style.visibility</p:attrName>
                                        </p:attrNameLst>
                                      </p:cBhvr>
                                      <p:to>
                                        <p:strVal val="hidden"/>
                                      </p:to>
                                    </p:set>
                                  </p:childTnLst>
                                </p:cTn>
                              </p:par>
                              <p:par>
                                <p:cTn id="216" presetID="19" presetClass="exit" presetSubtype="10" fill="hold" grpId="4" nodeType="withEffect">
                                  <p:stCondLst>
                                    <p:cond delay="0"/>
                                  </p:stCondLst>
                                  <p:childTnLst>
                                    <p:anim calcmode="lin" valueType="num">
                                      <p:cBhvr>
                                        <p:cTn id="217" dur="2000"/>
                                        <p:tgtEl>
                                          <p:spTgt spid="10"/>
                                        </p:tgtEl>
                                        <p:attrNameLst>
                                          <p:attrName>ppt_h</p:attrName>
                                        </p:attrNameLst>
                                      </p:cBhvr>
                                      <p:tavLst>
                                        <p:tav tm="0">
                                          <p:val>
                                            <p:strVal val="ppt_h"/>
                                          </p:val>
                                        </p:tav>
                                        <p:tav tm="100000">
                                          <p:val>
                                            <p:strVal val="ppt_h"/>
                                          </p:val>
                                        </p:tav>
                                      </p:tavLst>
                                    </p:anim>
                                    <p:anim calcmode="lin" valueType="num">
                                      <p:cBhvr>
                                        <p:cTn id="218" dur="2000"/>
                                        <p:tgtEl>
                                          <p:spTgt spid="1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19" dur="1" fill="hold">
                                          <p:stCondLst>
                                            <p:cond delay="1999"/>
                                          </p:stCondLst>
                                        </p:cTn>
                                        <p:tgtEl>
                                          <p:spTgt spid="10"/>
                                        </p:tgtEl>
                                        <p:attrNameLst>
                                          <p:attrName>style.visibility</p:attrName>
                                        </p:attrNameLst>
                                      </p:cBhvr>
                                      <p:to>
                                        <p:strVal val="hidden"/>
                                      </p:to>
                                    </p:set>
                                  </p:childTnLst>
                                </p:cTn>
                              </p:par>
                              <p:par>
                                <p:cTn id="220" presetID="19" presetClass="exit" presetSubtype="10" fill="hold" grpId="4" nodeType="withEffect">
                                  <p:stCondLst>
                                    <p:cond delay="0"/>
                                  </p:stCondLst>
                                  <p:childTnLst>
                                    <p:anim calcmode="lin" valueType="num">
                                      <p:cBhvr>
                                        <p:cTn id="221" dur="2000"/>
                                        <p:tgtEl>
                                          <p:spTgt spid="11"/>
                                        </p:tgtEl>
                                        <p:attrNameLst>
                                          <p:attrName>ppt_h</p:attrName>
                                        </p:attrNameLst>
                                      </p:cBhvr>
                                      <p:tavLst>
                                        <p:tav tm="0">
                                          <p:val>
                                            <p:strVal val="ppt_h"/>
                                          </p:val>
                                        </p:tav>
                                        <p:tav tm="100000">
                                          <p:val>
                                            <p:strVal val="ppt_h"/>
                                          </p:val>
                                        </p:tav>
                                      </p:tavLst>
                                    </p:anim>
                                    <p:anim calcmode="lin" valueType="num">
                                      <p:cBhvr>
                                        <p:cTn id="222" dur="2000"/>
                                        <p:tgtEl>
                                          <p:spTgt spid="11"/>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23" dur="1" fill="hold">
                                          <p:stCondLst>
                                            <p:cond delay="1999"/>
                                          </p:stCondLst>
                                        </p:cTn>
                                        <p:tgtEl>
                                          <p:spTgt spid="11"/>
                                        </p:tgtEl>
                                        <p:attrNameLst>
                                          <p:attrName>style.visibility</p:attrName>
                                        </p:attrNameLst>
                                      </p:cBhvr>
                                      <p:to>
                                        <p:strVal val="hidden"/>
                                      </p:to>
                                    </p:set>
                                  </p:childTnLst>
                                </p:cTn>
                              </p:par>
                              <p:par>
                                <p:cTn id="224" presetID="19" presetClass="exit" presetSubtype="10" fill="hold" grpId="4" nodeType="withEffect">
                                  <p:stCondLst>
                                    <p:cond delay="0"/>
                                  </p:stCondLst>
                                  <p:childTnLst>
                                    <p:anim calcmode="lin" valueType="num">
                                      <p:cBhvr>
                                        <p:cTn id="225" dur="2000"/>
                                        <p:tgtEl>
                                          <p:spTgt spid="12"/>
                                        </p:tgtEl>
                                        <p:attrNameLst>
                                          <p:attrName>ppt_h</p:attrName>
                                        </p:attrNameLst>
                                      </p:cBhvr>
                                      <p:tavLst>
                                        <p:tav tm="0">
                                          <p:val>
                                            <p:strVal val="ppt_h"/>
                                          </p:val>
                                        </p:tav>
                                        <p:tav tm="100000">
                                          <p:val>
                                            <p:strVal val="ppt_h"/>
                                          </p:val>
                                        </p:tav>
                                      </p:tavLst>
                                    </p:anim>
                                    <p:anim calcmode="lin" valueType="num">
                                      <p:cBhvr>
                                        <p:cTn id="226" dur="2000"/>
                                        <p:tgtEl>
                                          <p:spTgt spid="12"/>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27" dur="1" fill="hold">
                                          <p:stCondLst>
                                            <p:cond delay="1999"/>
                                          </p:stCondLst>
                                        </p:cTn>
                                        <p:tgtEl>
                                          <p:spTgt spid="12"/>
                                        </p:tgtEl>
                                        <p:attrNameLst>
                                          <p:attrName>style.visibility</p:attrName>
                                        </p:attrNameLst>
                                      </p:cBhvr>
                                      <p:to>
                                        <p:strVal val="hidden"/>
                                      </p:to>
                                    </p:set>
                                  </p:childTnLst>
                                </p:cTn>
                              </p:par>
                              <p:par>
                                <p:cTn id="228" presetID="19" presetClass="exit" presetSubtype="10" fill="hold" grpId="4" nodeType="withEffect">
                                  <p:stCondLst>
                                    <p:cond delay="0"/>
                                  </p:stCondLst>
                                  <p:childTnLst>
                                    <p:anim calcmode="lin" valueType="num">
                                      <p:cBhvr>
                                        <p:cTn id="229" dur="2000"/>
                                        <p:tgtEl>
                                          <p:spTgt spid="13"/>
                                        </p:tgtEl>
                                        <p:attrNameLst>
                                          <p:attrName>ppt_h</p:attrName>
                                        </p:attrNameLst>
                                      </p:cBhvr>
                                      <p:tavLst>
                                        <p:tav tm="0">
                                          <p:val>
                                            <p:strVal val="ppt_h"/>
                                          </p:val>
                                        </p:tav>
                                        <p:tav tm="100000">
                                          <p:val>
                                            <p:strVal val="ppt_h"/>
                                          </p:val>
                                        </p:tav>
                                      </p:tavLst>
                                    </p:anim>
                                    <p:anim calcmode="lin" valueType="num">
                                      <p:cBhvr>
                                        <p:cTn id="230" dur="2000"/>
                                        <p:tgtEl>
                                          <p:spTgt spid="1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31" dur="1" fill="hold">
                                          <p:stCondLst>
                                            <p:cond delay="1999"/>
                                          </p:stCondLst>
                                        </p:cTn>
                                        <p:tgtEl>
                                          <p:spTgt spid="13"/>
                                        </p:tgtEl>
                                        <p:attrNameLst>
                                          <p:attrName>style.visibility</p:attrName>
                                        </p:attrNameLst>
                                      </p:cBhvr>
                                      <p:to>
                                        <p:strVal val="hidden"/>
                                      </p:to>
                                    </p:set>
                                  </p:childTnLst>
                                </p:cTn>
                              </p:par>
                              <p:par>
                                <p:cTn id="232" presetID="19" presetClass="exit" presetSubtype="10" fill="hold" grpId="4" nodeType="withEffect">
                                  <p:stCondLst>
                                    <p:cond delay="0"/>
                                  </p:stCondLst>
                                  <p:childTnLst>
                                    <p:anim calcmode="lin" valueType="num">
                                      <p:cBhvr>
                                        <p:cTn id="233" dur="2000"/>
                                        <p:tgtEl>
                                          <p:spTgt spid="14"/>
                                        </p:tgtEl>
                                        <p:attrNameLst>
                                          <p:attrName>ppt_h</p:attrName>
                                        </p:attrNameLst>
                                      </p:cBhvr>
                                      <p:tavLst>
                                        <p:tav tm="0">
                                          <p:val>
                                            <p:strVal val="ppt_h"/>
                                          </p:val>
                                        </p:tav>
                                        <p:tav tm="100000">
                                          <p:val>
                                            <p:strVal val="ppt_h"/>
                                          </p:val>
                                        </p:tav>
                                      </p:tavLst>
                                    </p:anim>
                                    <p:anim calcmode="lin" valueType="num">
                                      <p:cBhvr>
                                        <p:cTn id="234" dur="2000"/>
                                        <p:tgtEl>
                                          <p:spTgt spid="1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35" dur="1" fill="hold">
                                          <p:stCondLst>
                                            <p:cond delay="1999"/>
                                          </p:stCondLst>
                                        </p:cTn>
                                        <p:tgtEl>
                                          <p:spTgt spid="14"/>
                                        </p:tgtEl>
                                        <p:attrNameLst>
                                          <p:attrName>style.visibility</p:attrName>
                                        </p:attrNameLst>
                                      </p:cBhvr>
                                      <p:to>
                                        <p:strVal val="hidden"/>
                                      </p:to>
                                    </p:set>
                                  </p:childTnLst>
                                </p:cTn>
                              </p:par>
                              <p:par>
                                <p:cTn id="236" presetID="23" presetClass="entr" presetSubtype="272" fill="hold" nodeType="withEffect">
                                  <p:stCondLst>
                                    <p:cond delay="0"/>
                                  </p:stCondLst>
                                  <p:childTnLst>
                                    <p:set>
                                      <p:cBhvr>
                                        <p:cTn id="237" dur="1" fill="hold">
                                          <p:stCondLst>
                                            <p:cond delay="0"/>
                                          </p:stCondLst>
                                        </p:cTn>
                                        <p:tgtEl>
                                          <p:spTgt spid="2"/>
                                        </p:tgtEl>
                                        <p:attrNameLst>
                                          <p:attrName>style.visibility</p:attrName>
                                        </p:attrNameLst>
                                      </p:cBhvr>
                                      <p:to>
                                        <p:strVal val="visible"/>
                                      </p:to>
                                    </p:set>
                                    <p:anim calcmode="lin" valueType="num">
                                      <p:cBhvr>
                                        <p:cTn id="238" dur="2000" fill="hold"/>
                                        <p:tgtEl>
                                          <p:spTgt spid="2"/>
                                        </p:tgtEl>
                                        <p:attrNameLst>
                                          <p:attrName>ppt_w</p:attrName>
                                        </p:attrNameLst>
                                      </p:cBhvr>
                                      <p:tavLst>
                                        <p:tav tm="0">
                                          <p:val>
                                            <p:strVal val="2/3*#ppt_w"/>
                                          </p:val>
                                        </p:tav>
                                        <p:tav tm="100000">
                                          <p:val>
                                            <p:strVal val="#ppt_w"/>
                                          </p:val>
                                        </p:tav>
                                      </p:tavLst>
                                    </p:anim>
                                    <p:anim calcmode="lin" valueType="num">
                                      <p:cBhvr>
                                        <p:cTn id="239" dur="2000" fill="hold"/>
                                        <p:tgtEl>
                                          <p:spTgt spid="2"/>
                                        </p:tgtEl>
                                        <p:attrNameLst>
                                          <p:attrName>ppt_h</p:attrName>
                                        </p:attrNameLst>
                                      </p:cBhvr>
                                      <p:tavLst>
                                        <p:tav tm="0">
                                          <p:val>
                                            <p:strVal val="2/3*#ppt_h"/>
                                          </p:val>
                                        </p:tav>
                                        <p:tav tm="100000">
                                          <p:val>
                                            <p:strVal val="#ppt_h"/>
                                          </p:val>
                                        </p:tav>
                                      </p:tavLst>
                                    </p:anim>
                                  </p:childTnLst>
                                </p:cTn>
                              </p:par>
                              <p:par>
                                <p:cTn id="240" presetID="4" presetClass="entr" presetSubtype="32" fill="hold" nodeType="withEffect">
                                  <p:stCondLst>
                                    <p:cond delay="0"/>
                                  </p:stCondLst>
                                  <p:childTnLst>
                                    <p:set>
                                      <p:cBhvr>
                                        <p:cTn id="241" dur="1" fill="hold">
                                          <p:stCondLst>
                                            <p:cond delay="0"/>
                                          </p:stCondLst>
                                        </p:cTn>
                                        <p:tgtEl>
                                          <p:spTgt spid="2"/>
                                        </p:tgtEl>
                                        <p:attrNameLst>
                                          <p:attrName>style.visibility</p:attrName>
                                        </p:attrNameLst>
                                      </p:cBhvr>
                                      <p:to>
                                        <p:strVal val="visible"/>
                                      </p:to>
                                    </p:set>
                                    <p:animEffect transition="in" filter="box(out)">
                                      <p:cBhvr>
                                        <p:cTn id="242"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3" grpId="4" animBg="1"/>
      <p:bldP spid="4" grpId="0" animBg="1"/>
      <p:bldP spid="4" grpId="1" animBg="1"/>
      <p:bldP spid="4" grpId="2" animBg="1"/>
      <p:bldP spid="4" grpId="3" animBg="1"/>
      <p:bldP spid="4" grpId="4" animBg="1"/>
      <p:bldP spid="5" grpId="0" animBg="1"/>
      <p:bldP spid="5" grpId="1" animBg="1"/>
      <p:bldP spid="5" grpId="2" animBg="1"/>
      <p:bldP spid="5" grpId="3" animBg="1"/>
      <p:bldP spid="5" grpId="4" animBg="1"/>
      <p:bldP spid="6" grpId="0" animBg="1"/>
      <p:bldP spid="6" grpId="1" animBg="1"/>
      <p:bldP spid="6" grpId="2" animBg="1"/>
      <p:bldP spid="6" grpId="3" animBg="1"/>
      <p:bldP spid="6" grpId="4" animBg="1"/>
      <p:bldP spid="7" grpId="0" animBg="1"/>
      <p:bldP spid="7" grpId="1" animBg="1"/>
      <p:bldP spid="7" grpId="2" animBg="1"/>
      <p:bldP spid="7" grpId="3" animBg="1"/>
      <p:bldP spid="7" grpId="4" animBg="1"/>
      <p:bldP spid="8" grpId="0" animBg="1"/>
      <p:bldP spid="8" grpId="1" animBg="1"/>
      <p:bldP spid="8" grpId="2" animBg="1"/>
      <p:bldP spid="8" grpId="3" animBg="1"/>
      <p:bldP spid="8" grpId="4" animBg="1"/>
      <p:bldP spid="9" grpId="0" animBg="1"/>
      <p:bldP spid="9" grpId="1" animBg="1"/>
      <p:bldP spid="9" grpId="2" animBg="1"/>
      <p:bldP spid="9" grpId="3" animBg="1"/>
      <p:bldP spid="9" grpId="4" animBg="1"/>
      <p:bldP spid="10" grpId="0" animBg="1"/>
      <p:bldP spid="10" grpId="1" animBg="1"/>
      <p:bldP spid="10" grpId="2" animBg="1"/>
      <p:bldP spid="10" grpId="3" animBg="1"/>
      <p:bldP spid="10" grpId="4" animBg="1"/>
      <p:bldP spid="11" grpId="0" animBg="1"/>
      <p:bldP spid="11" grpId="1" animBg="1"/>
      <p:bldP spid="11" grpId="2" animBg="1"/>
      <p:bldP spid="11" grpId="3" animBg="1"/>
      <p:bldP spid="11" grpId="4" animBg="1"/>
      <p:bldP spid="12" grpId="0" animBg="1"/>
      <p:bldP spid="12" grpId="1" animBg="1"/>
      <p:bldP spid="12" grpId="2" animBg="1"/>
      <p:bldP spid="12" grpId="3" animBg="1"/>
      <p:bldP spid="12" grpId="4" animBg="1"/>
      <p:bldP spid="13" grpId="0" animBg="1"/>
      <p:bldP spid="13" grpId="1" animBg="1"/>
      <p:bldP spid="13" grpId="2" animBg="1"/>
      <p:bldP spid="13" grpId="3" animBg="1"/>
      <p:bldP spid="13" grpId="4" animBg="1"/>
      <p:bldP spid="14" grpId="0" animBg="1"/>
      <p:bldP spid="14" grpId="1" animBg="1"/>
      <p:bldP spid="14" grpId="2" animBg="1"/>
      <p:bldP spid="14" grpId="3" animBg="1"/>
      <p:bldP spid="14" grpId="4" animBg="1"/>
      <p:bldP spid="15" grpId="0" animBg="1"/>
    </p:bld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pexels-photo-227416.jpe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Rombo"/>
          <p:cNvSpPr/>
          <p:nvPr/>
        </p:nvSpPr>
        <p:spPr>
          <a:xfrm rot="16200000">
            <a:off x="4107635" y="-321471"/>
            <a:ext cx="928694" cy="5143500"/>
          </a:xfrm>
          <a:prstGeom prst="diamond">
            <a:avLst/>
          </a:prstGeom>
          <a:blipFill dpi="0" rotWithShape="1">
            <a:blip r:embed="rId3">
              <a:duotone>
                <a:prstClr val="black"/>
                <a:srgbClr val="00B050">
                  <a:tint val="45000"/>
                  <a:satMod val="400000"/>
                </a:srgbClr>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4" name="3 Rombo"/>
          <p:cNvSpPr/>
          <p:nvPr/>
        </p:nvSpPr>
        <p:spPr>
          <a:xfrm rot="16200000">
            <a:off x="4107635" y="-607223"/>
            <a:ext cx="928694" cy="5143500"/>
          </a:xfrm>
          <a:prstGeom prst="diamond">
            <a:avLst/>
          </a:prstGeom>
          <a:blipFill dpi="0" rotWithShape="1">
            <a:blip r:embed="rId3">
              <a:duotone>
                <a:prstClr val="black"/>
                <a:srgbClr val="00B050">
                  <a:tint val="45000"/>
                  <a:satMod val="400000"/>
                </a:srgbClr>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Rombo"/>
          <p:cNvSpPr/>
          <p:nvPr/>
        </p:nvSpPr>
        <p:spPr>
          <a:xfrm rot="16200000">
            <a:off x="4107635" y="-964413"/>
            <a:ext cx="928694" cy="5143500"/>
          </a:xfrm>
          <a:prstGeom prst="diamond">
            <a:avLst/>
          </a:prstGeom>
          <a:blipFill dpi="0" rotWithShape="1">
            <a:blip r:embed="rId3">
              <a:duotone>
                <a:prstClr val="black"/>
                <a:srgbClr val="00B050">
                  <a:tint val="45000"/>
                  <a:satMod val="400000"/>
                </a:srgbClr>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ombo"/>
          <p:cNvSpPr/>
          <p:nvPr/>
        </p:nvSpPr>
        <p:spPr>
          <a:xfrm rot="16200000">
            <a:off x="4107635" y="-1250165"/>
            <a:ext cx="928694" cy="5143500"/>
          </a:xfrm>
          <a:prstGeom prst="diamond">
            <a:avLst/>
          </a:prstGeom>
          <a:blipFill dpi="0" rotWithShape="1">
            <a:blip r:embed="rId3">
              <a:duotone>
                <a:prstClr val="black"/>
                <a:srgbClr val="00B050">
                  <a:tint val="45000"/>
                  <a:satMod val="400000"/>
                </a:srgbClr>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ombo"/>
          <p:cNvSpPr/>
          <p:nvPr/>
        </p:nvSpPr>
        <p:spPr>
          <a:xfrm rot="16200000">
            <a:off x="4107635" y="-1607355"/>
            <a:ext cx="928694" cy="5143500"/>
          </a:xfrm>
          <a:prstGeom prst="diamond">
            <a:avLst/>
          </a:prstGeom>
          <a:blipFill dpi="0" rotWithShape="1">
            <a:blip r:embed="rId3">
              <a:duotone>
                <a:prstClr val="black"/>
                <a:srgbClr val="00B050">
                  <a:tint val="45000"/>
                  <a:satMod val="400000"/>
                </a:srgbClr>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ombo"/>
          <p:cNvSpPr/>
          <p:nvPr/>
        </p:nvSpPr>
        <p:spPr>
          <a:xfrm rot="16200000">
            <a:off x="4036206" y="-2035974"/>
            <a:ext cx="1071552" cy="5143500"/>
          </a:xfrm>
          <a:prstGeom prst="diamond">
            <a:avLst/>
          </a:prstGeom>
          <a:blipFill dpi="0" rotWithShape="1">
            <a:blip r:embed="rId3">
              <a:duotone>
                <a:prstClr val="black"/>
                <a:srgbClr val="00B050">
                  <a:tint val="45000"/>
                  <a:satMod val="400000"/>
                </a:srgbClr>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ombo"/>
          <p:cNvSpPr/>
          <p:nvPr/>
        </p:nvSpPr>
        <p:spPr>
          <a:xfrm rot="16200000">
            <a:off x="4107635" y="678661"/>
            <a:ext cx="928694" cy="5143500"/>
          </a:xfrm>
          <a:prstGeom prst="diamond">
            <a:avLst/>
          </a:prstGeom>
          <a:blipFill dpi="0" rotWithShape="1">
            <a:blip r:embed="rId3">
              <a:duotone>
                <a:prstClr val="black"/>
                <a:srgbClr val="00B050">
                  <a:tint val="45000"/>
                  <a:satMod val="400000"/>
                </a:srgbClr>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ombo"/>
          <p:cNvSpPr/>
          <p:nvPr/>
        </p:nvSpPr>
        <p:spPr>
          <a:xfrm rot="16200000">
            <a:off x="4107635" y="964413"/>
            <a:ext cx="928694" cy="5143500"/>
          </a:xfrm>
          <a:prstGeom prst="diamond">
            <a:avLst/>
          </a:prstGeom>
          <a:blipFill dpi="0" rotWithShape="1">
            <a:blip r:embed="rId3">
              <a:duotone>
                <a:prstClr val="black"/>
                <a:srgbClr val="00B050">
                  <a:tint val="45000"/>
                  <a:satMod val="400000"/>
                </a:srgbClr>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ombo"/>
          <p:cNvSpPr/>
          <p:nvPr/>
        </p:nvSpPr>
        <p:spPr>
          <a:xfrm rot="16200000">
            <a:off x="4107635" y="1250165"/>
            <a:ext cx="928694" cy="5143500"/>
          </a:xfrm>
          <a:prstGeom prst="diamond">
            <a:avLst/>
          </a:prstGeom>
          <a:blipFill dpi="0" rotWithShape="1">
            <a:blip r:embed="rId3">
              <a:duotone>
                <a:prstClr val="black"/>
                <a:srgbClr val="00B050">
                  <a:tint val="45000"/>
                  <a:satMod val="400000"/>
                </a:srgbClr>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ombo"/>
          <p:cNvSpPr/>
          <p:nvPr/>
        </p:nvSpPr>
        <p:spPr>
          <a:xfrm rot="16200000">
            <a:off x="4107635" y="1535917"/>
            <a:ext cx="928694" cy="5143500"/>
          </a:xfrm>
          <a:prstGeom prst="diamond">
            <a:avLst/>
          </a:prstGeom>
          <a:blipFill dpi="0" rotWithShape="1">
            <a:blip r:embed="rId3">
              <a:duotone>
                <a:prstClr val="black"/>
                <a:srgbClr val="00B050">
                  <a:tint val="45000"/>
                  <a:satMod val="400000"/>
                </a:srgbClr>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ombo"/>
          <p:cNvSpPr/>
          <p:nvPr/>
        </p:nvSpPr>
        <p:spPr>
          <a:xfrm rot="16200000">
            <a:off x="4107635" y="1821669"/>
            <a:ext cx="928694" cy="5143500"/>
          </a:xfrm>
          <a:prstGeom prst="diamond">
            <a:avLst/>
          </a:prstGeom>
          <a:blipFill dpi="0" rotWithShape="1">
            <a:blip r:embed="rId3">
              <a:duotone>
                <a:prstClr val="black"/>
                <a:srgbClr val="00B050">
                  <a:tint val="45000"/>
                  <a:satMod val="400000"/>
                </a:srgbClr>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ombo"/>
          <p:cNvSpPr/>
          <p:nvPr/>
        </p:nvSpPr>
        <p:spPr>
          <a:xfrm rot="16200000">
            <a:off x="4107635" y="2107403"/>
            <a:ext cx="928694" cy="5143500"/>
          </a:xfrm>
          <a:prstGeom prst="diamond">
            <a:avLst/>
          </a:prstGeom>
          <a:blipFill dpi="0" rotWithShape="1">
            <a:blip r:embed="rId3">
              <a:duotone>
                <a:prstClr val="black"/>
                <a:srgbClr val="00B050">
                  <a:tint val="45000"/>
                  <a:satMod val="400000"/>
                </a:srgbClr>
              </a:duotone>
              <a:lum contrast="40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4098" name="Picture 2" descr="Rendered Image"/>
          <p:cNvPicPr>
            <a:picLocks noChangeAspect="1" noChangeArrowheads="1"/>
          </p:cNvPicPr>
          <p:nvPr/>
        </p:nvPicPr>
        <p:blipFill>
          <a:blip r:embed="rId4"/>
          <a:srcRect/>
          <a:stretch>
            <a:fillRect/>
          </a:stretch>
        </p:blipFill>
        <p:spPr bwMode="auto">
          <a:xfrm rot="20268313">
            <a:off x="5715008" y="3643320"/>
            <a:ext cx="1419225" cy="657226"/>
          </a:xfrm>
          <a:prstGeom prst="rect">
            <a:avLst/>
          </a:prstGeom>
          <a:noFill/>
        </p:spPr>
      </p:pic>
      <p:sp>
        <p:nvSpPr>
          <p:cNvPr id="16" name="15 Rectángulo"/>
          <p:cNvSpPr/>
          <p:nvPr/>
        </p:nvSpPr>
        <p:spPr>
          <a:xfrm>
            <a:off x="-285784" y="-214332"/>
            <a:ext cx="9787006" cy="5715040"/>
          </a:xfrm>
          <a:prstGeom prst="rect">
            <a:avLst/>
          </a:prstGeom>
          <a:gradFill>
            <a:gsLst>
              <a:gs pos="0">
                <a:srgbClr val="DDEBCF"/>
              </a:gs>
              <a:gs pos="50000">
                <a:srgbClr val="9CB86E"/>
              </a:gs>
              <a:gs pos="100000">
                <a:srgbClr val="156B13"/>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6"/>
                                        </p:tgtEl>
                                        <p:attrNameLst>
                                          <p:attrName>style.visibility</p:attrName>
                                        </p:attrNameLst>
                                      </p:cBhvr>
                                      <p:to>
                                        <p:strVal val="hidden"/>
                                      </p:to>
                                    </p:set>
                                  </p:childTnLst>
                                </p:cTn>
                              </p:par>
                              <p:par>
                                <p:cTn id="7" presetID="2" presetClass="entr" presetSubtype="4" fill="hold" grpId="0"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additive="base">
                                        <p:cTn id="9" dur="2000" fill="hold"/>
                                        <p:tgtEl>
                                          <p:spTgt spid="3"/>
                                        </p:tgtEl>
                                        <p:attrNameLst>
                                          <p:attrName>ppt_x</p:attrName>
                                        </p:attrNameLst>
                                      </p:cBhvr>
                                      <p:tavLst>
                                        <p:tav tm="0">
                                          <p:val>
                                            <p:strVal val="#ppt_x"/>
                                          </p:val>
                                        </p:tav>
                                        <p:tav tm="100000">
                                          <p:val>
                                            <p:strVal val="#ppt_x"/>
                                          </p:val>
                                        </p:tav>
                                      </p:tavLst>
                                    </p:anim>
                                    <p:anim calcmode="lin" valueType="num">
                                      <p:cBhvr additive="base">
                                        <p:cTn id="10" dur="2000" fill="hold"/>
                                        <p:tgtEl>
                                          <p:spTgt spid="3"/>
                                        </p:tgtEl>
                                        <p:attrNameLst>
                                          <p:attrName>ppt_y</p:attrName>
                                        </p:attrNameLst>
                                      </p:cBhvr>
                                      <p:tavLst>
                                        <p:tav tm="0">
                                          <p:val>
                                            <p:strVal val="1+#ppt_h/2"/>
                                          </p:val>
                                        </p:tav>
                                        <p:tav tm="100000">
                                          <p:val>
                                            <p:strVal val="#ppt_y"/>
                                          </p:val>
                                        </p:tav>
                                      </p:tavLst>
                                    </p:anim>
                                  </p:childTnLst>
                                </p:cTn>
                              </p:par>
                              <p:par>
                                <p:cTn id="11" presetID="2" presetClass="entr" presetSubtype="4" fill="hold" grpId="0"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2000" fill="hold"/>
                                        <p:tgtEl>
                                          <p:spTgt spid="4"/>
                                        </p:tgtEl>
                                        <p:attrNameLst>
                                          <p:attrName>ppt_x</p:attrName>
                                        </p:attrNameLst>
                                      </p:cBhvr>
                                      <p:tavLst>
                                        <p:tav tm="0">
                                          <p:val>
                                            <p:strVal val="#ppt_x"/>
                                          </p:val>
                                        </p:tav>
                                        <p:tav tm="100000">
                                          <p:val>
                                            <p:strVal val="#ppt_x"/>
                                          </p:val>
                                        </p:tav>
                                      </p:tavLst>
                                    </p:anim>
                                    <p:anim calcmode="lin" valueType="num">
                                      <p:cBhvr additive="base">
                                        <p:cTn id="14" dur="2000" fill="hold"/>
                                        <p:tgtEl>
                                          <p:spTgt spid="4"/>
                                        </p:tgtEl>
                                        <p:attrNameLst>
                                          <p:attrName>ppt_y</p:attrName>
                                        </p:attrNameLst>
                                      </p:cBhvr>
                                      <p:tavLst>
                                        <p:tav tm="0">
                                          <p:val>
                                            <p:strVal val="1+#ppt_h/2"/>
                                          </p:val>
                                        </p:tav>
                                        <p:tav tm="100000">
                                          <p:val>
                                            <p:strVal val="#ppt_y"/>
                                          </p:val>
                                        </p:tav>
                                      </p:tavLst>
                                    </p:anim>
                                  </p:childTnLst>
                                </p:cTn>
                              </p:par>
                              <p:par>
                                <p:cTn id="15" presetID="2" presetClass="entr" presetSubtype="4" fill="hold" grpId="0"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additive="base">
                                        <p:cTn id="17" dur="2000" fill="hold"/>
                                        <p:tgtEl>
                                          <p:spTgt spid="5"/>
                                        </p:tgtEl>
                                        <p:attrNameLst>
                                          <p:attrName>ppt_x</p:attrName>
                                        </p:attrNameLst>
                                      </p:cBhvr>
                                      <p:tavLst>
                                        <p:tav tm="0">
                                          <p:val>
                                            <p:strVal val="#ppt_x"/>
                                          </p:val>
                                        </p:tav>
                                        <p:tav tm="100000">
                                          <p:val>
                                            <p:strVal val="#ppt_x"/>
                                          </p:val>
                                        </p:tav>
                                      </p:tavLst>
                                    </p:anim>
                                    <p:anim calcmode="lin" valueType="num">
                                      <p:cBhvr additive="base">
                                        <p:cTn id="18" dur="2000" fill="hold"/>
                                        <p:tgtEl>
                                          <p:spTgt spid="5"/>
                                        </p:tgtEl>
                                        <p:attrNameLst>
                                          <p:attrName>ppt_y</p:attrName>
                                        </p:attrNameLst>
                                      </p:cBhvr>
                                      <p:tavLst>
                                        <p:tav tm="0">
                                          <p:val>
                                            <p:strVal val="1+#ppt_h/2"/>
                                          </p:val>
                                        </p:tav>
                                        <p:tav tm="100000">
                                          <p:val>
                                            <p:strVal val="#ppt_y"/>
                                          </p:val>
                                        </p:tav>
                                      </p:tavLst>
                                    </p:anim>
                                  </p:childTnLst>
                                </p:cTn>
                              </p:par>
                              <p:par>
                                <p:cTn id="19" presetID="2" presetClass="entr" presetSubtype="4" fill="hold" grpId="0" nodeType="with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additive="base">
                                        <p:cTn id="21" dur="2000" fill="hold"/>
                                        <p:tgtEl>
                                          <p:spTgt spid="6"/>
                                        </p:tgtEl>
                                        <p:attrNameLst>
                                          <p:attrName>ppt_x</p:attrName>
                                        </p:attrNameLst>
                                      </p:cBhvr>
                                      <p:tavLst>
                                        <p:tav tm="0">
                                          <p:val>
                                            <p:strVal val="#ppt_x"/>
                                          </p:val>
                                        </p:tav>
                                        <p:tav tm="100000">
                                          <p:val>
                                            <p:strVal val="#ppt_x"/>
                                          </p:val>
                                        </p:tav>
                                      </p:tavLst>
                                    </p:anim>
                                    <p:anim calcmode="lin" valueType="num">
                                      <p:cBhvr additive="base">
                                        <p:cTn id="22" dur="2000" fill="hold"/>
                                        <p:tgtEl>
                                          <p:spTgt spid="6"/>
                                        </p:tgtEl>
                                        <p:attrNameLst>
                                          <p:attrName>ppt_y</p:attrName>
                                        </p:attrNameLst>
                                      </p:cBhvr>
                                      <p:tavLst>
                                        <p:tav tm="0">
                                          <p:val>
                                            <p:strVal val="1+#ppt_h/2"/>
                                          </p:val>
                                        </p:tav>
                                        <p:tav tm="100000">
                                          <p:val>
                                            <p:strVal val="#ppt_y"/>
                                          </p:val>
                                        </p:tav>
                                      </p:tavLst>
                                    </p:anim>
                                  </p:childTnLst>
                                </p:cTn>
                              </p:par>
                              <p:par>
                                <p:cTn id="23" presetID="2" presetClass="entr" presetSubtype="4" fill="hold" grpId="0" nodeType="withEffect">
                                  <p:stCondLst>
                                    <p:cond delay="0"/>
                                  </p:stCondLst>
                                  <p:childTnLst>
                                    <p:set>
                                      <p:cBhvr>
                                        <p:cTn id="24" dur="1" fill="hold">
                                          <p:stCondLst>
                                            <p:cond delay="0"/>
                                          </p:stCondLst>
                                        </p:cTn>
                                        <p:tgtEl>
                                          <p:spTgt spid="7"/>
                                        </p:tgtEl>
                                        <p:attrNameLst>
                                          <p:attrName>style.visibility</p:attrName>
                                        </p:attrNameLst>
                                      </p:cBhvr>
                                      <p:to>
                                        <p:strVal val="visible"/>
                                      </p:to>
                                    </p:set>
                                    <p:anim calcmode="lin" valueType="num">
                                      <p:cBhvr additive="base">
                                        <p:cTn id="25" dur="2000" fill="hold"/>
                                        <p:tgtEl>
                                          <p:spTgt spid="7"/>
                                        </p:tgtEl>
                                        <p:attrNameLst>
                                          <p:attrName>ppt_x</p:attrName>
                                        </p:attrNameLst>
                                      </p:cBhvr>
                                      <p:tavLst>
                                        <p:tav tm="0">
                                          <p:val>
                                            <p:strVal val="#ppt_x"/>
                                          </p:val>
                                        </p:tav>
                                        <p:tav tm="100000">
                                          <p:val>
                                            <p:strVal val="#ppt_x"/>
                                          </p:val>
                                        </p:tav>
                                      </p:tavLst>
                                    </p:anim>
                                    <p:anim calcmode="lin" valueType="num">
                                      <p:cBhvr additive="base">
                                        <p:cTn id="26" dur="2000" fill="hold"/>
                                        <p:tgtEl>
                                          <p:spTgt spid="7"/>
                                        </p:tgtEl>
                                        <p:attrNameLst>
                                          <p:attrName>ppt_y</p:attrName>
                                        </p:attrNameLst>
                                      </p:cBhvr>
                                      <p:tavLst>
                                        <p:tav tm="0">
                                          <p:val>
                                            <p:strVal val="1+#ppt_h/2"/>
                                          </p:val>
                                        </p:tav>
                                        <p:tav tm="100000">
                                          <p:val>
                                            <p:strVal val="#ppt_y"/>
                                          </p:val>
                                        </p:tav>
                                      </p:tavLst>
                                    </p:anim>
                                  </p:childTnLst>
                                </p:cTn>
                              </p:par>
                              <p:par>
                                <p:cTn id="27" presetID="2" presetClass="entr" presetSubtype="4" fill="hold" grpId="0" nodeType="withEffect">
                                  <p:stCondLst>
                                    <p:cond delay="0"/>
                                  </p:stCondLst>
                                  <p:childTnLst>
                                    <p:set>
                                      <p:cBhvr>
                                        <p:cTn id="28" dur="1" fill="hold">
                                          <p:stCondLst>
                                            <p:cond delay="0"/>
                                          </p:stCondLst>
                                        </p:cTn>
                                        <p:tgtEl>
                                          <p:spTgt spid="8"/>
                                        </p:tgtEl>
                                        <p:attrNameLst>
                                          <p:attrName>style.visibility</p:attrName>
                                        </p:attrNameLst>
                                      </p:cBhvr>
                                      <p:to>
                                        <p:strVal val="visible"/>
                                      </p:to>
                                    </p:set>
                                    <p:anim calcmode="lin" valueType="num">
                                      <p:cBhvr additive="base">
                                        <p:cTn id="29" dur="2000" fill="hold"/>
                                        <p:tgtEl>
                                          <p:spTgt spid="8"/>
                                        </p:tgtEl>
                                        <p:attrNameLst>
                                          <p:attrName>ppt_x</p:attrName>
                                        </p:attrNameLst>
                                      </p:cBhvr>
                                      <p:tavLst>
                                        <p:tav tm="0">
                                          <p:val>
                                            <p:strVal val="#ppt_x"/>
                                          </p:val>
                                        </p:tav>
                                        <p:tav tm="100000">
                                          <p:val>
                                            <p:strVal val="#ppt_x"/>
                                          </p:val>
                                        </p:tav>
                                      </p:tavLst>
                                    </p:anim>
                                    <p:anim calcmode="lin" valueType="num">
                                      <p:cBhvr additive="base">
                                        <p:cTn id="30" dur="2000" fill="hold"/>
                                        <p:tgtEl>
                                          <p:spTgt spid="8"/>
                                        </p:tgtEl>
                                        <p:attrNameLst>
                                          <p:attrName>ppt_y</p:attrName>
                                        </p:attrNameLst>
                                      </p:cBhvr>
                                      <p:tavLst>
                                        <p:tav tm="0">
                                          <p:val>
                                            <p:strVal val="1+#ppt_h/2"/>
                                          </p:val>
                                        </p:tav>
                                        <p:tav tm="100000">
                                          <p:val>
                                            <p:strVal val="#ppt_y"/>
                                          </p:val>
                                        </p:tav>
                                      </p:tavLst>
                                    </p:anim>
                                  </p:childTnLst>
                                </p:cTn>
                              </p:par>
                              <p:par>
                                <p:cTn id="31" presetID="2" presetClass="entr" presetSubtype="1" fill="hold" grpId="0" nodeType="withEffect">
                                  <p:stCondLst>
                                    <p:cond delay="0"/>
                                  </p:stCondLst>
                                  <p:childTnLst>
                                    <p:set>
                                      <p:cBhvr>
                                        <p:cTn id="32" dur="1" fill="hold">
                                          <p:stCondLst>
                                            <p:cond delay="0"/>
                                          </p:stCondLst>
                                        </p:cTn>
                                        <p:tgtEl>
                                          <p:spTgt spid="9"/>
                                        </p:tgtEl>
                                        <p:attrNameLst>
                                          <p:attrName>style.visibility</p:attrName>
                                        </p:attrNameLst>
                                      </p:cBhvr>
                                      <p:to>
                                        <p:strVal val="visible"/>
                                      </p:to>
                                    </p:set>
                                    <p:anim calcmode="lin" valueType="num">
                                      <p:cBhvr additive="base">
                                        <p:cTn id="33" dur="2000" fill="hold"/>
                                        <p:tgtEl>
                                          <p:spTgt spid="9"/>
                                        </p:tgtEl>
                                        <p:attrNameLst>
                                          <p:attrName>ppt_x</p:attrName>
                                        </p:attrNameLst>
                                      </p:cBhvr>
                                      <p:tavLst>
                                        <p:tav tm="0">
                                          <p:val>
                                            <p:strVal val="#ppt_x"/>
                                          </p:val>
                                        </p:tav>
                                        <p:tav tm="100000">
                                          <p:val>
                                            <p:strVal val="#ppt_x"/>
                                          </p:val>
                                        </p:tav>
                                      </p:tavLst>
                                    </p:anim>
                                    <p:anim calcmode="lin" valueType="num">
                                      <p:cBhvr additive="base">
                                        <p:cTn id="34" dur="2000" fill="hold"/>
                                        <p:tgtEl>
                                          <p:spTgt spid="9"/>
                                        </p:tgtEl>
                                        <p:attrNameLst>
                                          <p:attrName>ppt_y</p:attrName>
                                        </p:attrNameLst>
                                      </p:cBhvr>
                                      <p:tavLst>
                                        <p:tav tm="0">
                                          <p:val>
                                            <p:strVal val="0-#ppt_h/2"/>
                                          </p:val>
                                        </p:tav>
                                        <p:tav tm="100000">
                                          <p:val>
                                            <p:strVal val="#ppt_y"/>
                                          </p:val>
                                        </p:tav>
                                      </p:tavLst>
                                    </p:anim>
                                  </p:childTnLst>
                                </p:cTn>
                              </p:par>
                              <p:par>
                                <p:cTn id="35" presetID="2" presetClass="entr" presetSubtype="1" fill="hold" grpId="0" nodeType="withEffect">
                                  <p:stCondLst>
                                    <p:cond delay="0"/>
                                  </p:stCondLst>
                                  <p:childTnLst>
                                    <p:set>
                                      <p:cBhvr>
                                        <p:cTn id="36" dur="1" fill="hold">
                                          <p:stCondLst>
                                            <p:cond delay="0"/>
                                          </p:stCondLst>
                                        </p:cTn>
                                        <p:tgtEl>
                                          <p:spTgt spid="10"/>
                                        </p:tgtEl>
                                        <p:attrNameLst>
                                          <p:attrName>style.visibility</p:attrName>
                                        </p:attrNameLst>
                                      </p:cBhvr>
                                      <p:to>
                                        <p:strVal val="visible"/>
                                      </p:to>
                                    </p:set>
                                    <p:anim calcmode="lin" valueType="num">
                                      <p:cBhvr additive="base">
                                        <p:cTn id="37" dur="2000" fill="hold"/>
                                        <p:tgtEl>
                                          <p:spTgt spid="10"/>
                                        </p:tgtEl>
                                        <p:attrNameLst>
                                          <p:attrName>ppt_x</p:attrName>
                                        </p:attrNameLst>
                                      </p:cBhvr>
                                      <p:tavLst>
                                        <p:tav tm="0">
                                          <p:val>
                                            <p:strVal val="#ppt_x"/>
                                          </p:val>
                                        </p:tav>
                                        <p:tav tm="100000">
                                          <p:val>
                                            <p:strVal val="#ppt_x"/>
                                          </p:val>
                                        </p:tav>
                                      </p:tavLst>
                                    </p:anim>
                                    <p:anim calcmode="lin" valueType="num">
                                      <p:cBhvr additive="base">
                                        <p:cTn id="38" dur="2000" fill="hold"/>
                                        <p:tgtEl>
                                          <p:spTgt spid="10"/>
                                        </p:tgtEl>
                                        <p:attrNameLst>
                                          <p:attrName>ppt_y</p:attrName>
                                        </p:attrNameLst>
                                      </p:cBhvr>
                                      <p:tavLst>
                                        <p:tav tm="0">
                                          <p:val>
                                            <p:strVal val="0-#ppt_h/2"/>
                                          </p:val>
                                        </p:tav>
                                        <p:tav tm="100000">
                                          <p:val>
                                            <p:strVal val="#ppt_y"/>
                                          </p:val>
                                        </p:tav>
                                      </p:tavLst>
                                    </p:anim>
                                  </p:childTnLst>
                                </p:cTn>
                              </p:par>
                              <p:par>
                                <p:cTn id="39" presetID="2" presetClass="entr" presetSubtype="1" fill="hold" grpId="0" nodeType="withEffect">
                                  <p:stCondLst>
                                    <p:cond delay="0"/>
                                  </p:stCondLst>
                                  <p:childTnLst>
                                    <p:set>
                                      <p:cBhvr>
                                        <p:cTn id="40" dur="1" fill="hold">
                                          <p:stCondLst>
                                            <p:cond delay="0"/>
                                          </p:stCondLst>
                                        </p:cTn>
                                        <p:tgtEl>
                                          <p:spTgt spid="11"/>
                                        </p:tgtEl>
                                        <p:attrNameLst>
                                          <p:attrName>style.visibility</p:attrName>
                                        </p:attrNameLst>
                                      </p:cBhvr>
                                      <p:to>
                                        <p:strVal val="visible"/>
                                      </p:to>
                                    </p:set>
                                    <p:anim calcmode="lin" valueType="num">
                                      <p:cBhvr additive="base">
                                        <p:cTn id="41" dur="2000" fill="hold"/>
                                        <p:tgtEl>
                                          <p:spTgt spid="11"/>
                                        </p:tgtEl>
                                        <p:attrNameLst>
                                          <p:attrName>ppt_x</p:attrName>
                                        </p:attrNameLst>
                                      </p:cBhvr>
                                      <p:tavLst>
                                        <p:tav tm="0">
                                          <p:val>
                                            <p:strVal val="#ppt_x"/>
                                          </p:val>
                                        </p:tav>
                                        <p:tav tm="100000">
                                          <p:val>
                                            <p:strVal val="#ppt_x"/>
                                          </p:val>
                                        </p:tav>
                                      </p:tavLst>
                                    </p:anim>
                                    <p:anim calcmode="lin" valueType="num">
                                      <p:cBhvr additive="base">
                                        <p:cTn id="42" dur="2000" fill="hold"/>
                                        <p:tgtEl>
                                          <p:spTgt spid="11"/>
                                        </p:tgtEl>
                                        <p:attrNameLst>
                                          <p:attrName>ppt_y</p:attrName>
                                        </p:attrNameLst>
                                      </p:cBhvr>
                                      <p:tavLst>
                                        <p:tav tm="0">
                                          <p:val>
                                            <p:strVal val="0-#ppt_h/2"/>
                                          </p:val>
                                        </p:tav>
                                        <p:tav tm="100000">
                                          <p:val>
                                            <p:strVal val="#ppt_y"/>
                                          </p:val>
                                        </p:tav>
                                      </p:tavLst>
                                    </p:anim>
                                  </p:childTnLst>
                                </p:cTn>
                              </p:par>
                              <p:par>
                                <p:cTn id="43" presetID="2" presetClass="entr" presetSubtype="1" fill="hold" grpId="0" nodeType="withEffect">
                                  <p:stCondLst>
                                    <p:cond delay="0"/>
                                  </p:stCondLst>
                                  <p:childTnLst>
                                    <p:set>
                                      <p:cBhvr>
                                        <p:cTn id="44" dur="1" fill="hold">
                                          <p:stCondLst>
                                            <p:cond delay="0"/>
                                          </p:stCondLst>
                                        </p:cTn>
                                        <p:tgtEl>
                                          <p:spTgt spid="12"/>
                                        </p:tgtEl>
                                        <p:attrNameLst>
                                          <p:attrName>style.visibility</p:attrName>
                                        </p:attrNameLst>
                                      </p:cBhvr>
                                      <p:to>
                                        <p:strVal val="visible"/>
                                      </p:to>
                                    </p:set>
                                    <p:anim calcmode="lin" valueType="num">
                                      <p:cBhvr additive="base">
                                        <p:cTn id="45" dur="2000" fill="hold"/>
                                        <p:tgtEl>
                                          <p:spTgt spid="12"/>
                                        </p:tgtEl>
                                        <p:attrNameLst>
                                          <p:attrName>ppt_x</p:attrName>
                                        </p:attrNameLst>
                                      </p:cBhvr>
                                      <p:tavLst>
                                        <p:tav tm="0">
                                          <p:val>
                                            <p:strVal val="#ppt_x"/>
                                          </p:val>
                                        </p:tav>
                                        <p:tav tm="100000">
                                          <p:val>
                                            <p:strVal val="#ppt_x"/>
                                          </p:val>
                                        </p:tav>
                                      </p:tavLst>
                                    </p:anim>
                                    <p:anim calcmode="lin" valueType="num">
                                      <p:cBhvr additive="base">
                                        <p:cTn id="46" dur="2000" fill="hold"/>
                                        <p:tgtEl>
                                          <p:spTgt spid="12"/>
                                        </p:tgtEl>
                                        <p:attrNameLst>
                                          <p:attrName>ppt_y</p:attrName>
                                        </p:attrNameLst>
                                      </p:cBhvr>
                                      <p:tavLst>
                                        <p:tav tm="0">
                                          <p:val>
                                            <p:strVal val="0-#ppt_h/2"/>
                                          </p:val>
                                        </p:tav>
                                        <p:tav tm="100000">
                                          <p:val>
                                            <p:strVal val="#ppt_y"/>
                                          </p:val>
                                        </p:tav>
                                      </p:tavLst>
                                    </p:anim>
                                  </p:childTnLst>
                                </p:cTn>
                              </p:par>
                              <p:par>
                                <p:cTn id="47" presetID="2" presetClass="entr" presetSubtype="1" fill="hold" grpId="0" nodeType="withEffect">
                                  <p:stCondLst>
                                    <p:cond delay="0"/>
                                  </p:stCondLst>
                                  <p:childTnLst>
                                    <p:set>
                                      <p:cBhvr>
                                        <p:cTn id="48" dur="1" fill="hold">
                                          <p:stCondLst>
                                            <p:cond delay="0"/>
                                          </p:stCondLst>
                                        </p:cTn>
                                        <p:tgtEl>
                                          <p:spTgt spid="13"/>
                                        </p:tgtEl>
                                        <p:attrNameLst>
                                          <p:attrName>style.visibility</p:attrName>
                                        </p:attrNameLst>
                                      </p:cBhvr>
                                      <p:to>
                                        <p:strVal val="visible"/>
                                      </p:to>
                                    </p:set>
                                    <p:anim calcmode="lin" valueType="num">
                                      <p:cBhvr additive="base">
                                        <p:cTn id="49" dur="2000" fill="hold"/>
                                        <p:tgtEl>
                                          <p:spTgt spid="13"/>
                                        </p:tgtEl>
                                        <p:attrNameLst>
                                          <p:attrName>ppt_x</p:attrName>
                                        </p:attrNameLst>
                                      </p:cBhvr>
                                      <p:tavLst>
                                        <p:tav tm="0">
                                          <p:val>
                                            <p:strVal val="#ppt_x"/>
                                          </p:val>
                                        </p:tav>
                                        <p:tav tm="100000">
                                          <p:val>
                                            <p:strVal val="#ppt_x"/>
                                          </p:val>
                                        </p:tav>
                                      </p:tavLst>
                                    </p:anim>
                                    <p:anim calcmode="lin" valueType="num">
                                      <p:cBhvr additive="base">
                                        <p:cTn id="50" dur="2000" fill="hold"/>
                                        <p:tgtEl>
                                          <p:spTgt spid="13"/>
                                        </p:tgtEl>
                                        <p:attrNameLst>
                                          <p:attrName>ppt_y</p:attrName>
                                        </p:attrNameLst>
                                      </p:cBhvr>
                                      <p:tavLst>
                                        <p:tav tm="0">
                                          <p:val>
                                            <p:strVal val="0-#ppt_h/2"/>
                                          </p:val>
                                        </p:tav>
                                        <p:tav tm="100000">
                                          <p:val>
                                            <p:strVal val="#ppt_y"/>
                                          </p:val>
                                        </p:tav>
                                      </p:tavLst>
                                    </p:anim>
                                  </p:childTnLst>
                                </p:cTn>
                              </p:par>
                              <p:par>
                                <p:cTn id="51" presetID="2" presetClass="entr" presetSubtype="1" fill="hold" grpId="0" nodeType="withEffect">
                                  <p:stCondLst>
                                    <p:cond delay="0"/>
                                  </p:stCondLst>
                                  <p:childTnLst>
                                    <p:set>
                                      <p:cBhvr>
                                        <p:cTn id="52" dur="1" fill="hold">
                                          <p:stCondLst>
                                            <p:cond delay="0"/>
                                          </p:stCondLst>
                                        </p:cTn>
                                        <p:tgtEl>
                                          <p:spTgt spid="14"/>
                                        </p:tgtEl>
                                        <p:attrNameLst>
                                          <p:attrName>style.visibility</p:attrName>
                                        </p:attrNameLst>
                                      </p:cBhvr>
                                      <p:to>
                                        <p:strVal val="visible"/>
                                      </p:to>
                                    </p:set>
                                    <p:anim calcmode="lin" valueType="num">
                                      <p:cBhvr additive="base">
                                        <p:cTn id="53" dur="2000" fill="hold"/>
                                        <p:tgtEl>
                                          <p:spTgt spid="14"/>
                                        </p:tgtEl>
                                        <p:attrNameLst>
                                          <p:attrName>ppt_x</p:attrName>
                                        </p:attrNameLst>
                                      </p:cBhvr>
                                      <p:tavLst>
                                        <p:tav tm="0">
                                          <p:val>
                                            <p:strVal val="#ppt_x"/>
                                          </p:val>
                                        </p:tav>
                                        <p:tav tm="100000">
                                          <p:val>
                                            <p:strVal val="#ppt_x"/>
                                          </p:val>
                                        </p:tav>
                                      </p:tavLst>
                                    </p:anim>
                                    <p:anim calcmode="lin" valueType="num">
                                      <p:cBhvr additive="base">
                                        <p:cTn id="54" dur="2000" fill="hold"/>
                                        <p:tgtEl>
                                          <p:spTgt spid="14"/>
                                        </p:tgtEl>
                                        <p:attrNameLst>
                                          <p:attrName>ppt_y</p:attrName>
                                        </p:attrNameLst>
                                      </p:cBhvr>
                                      <p:tavLst>
                                        <p:tav tm="0">
                                          <p:val>
                                            <p:strVal val="0-#ppt_h/2"/>
                                          </p:val>
                                        </p:tav>
                                        <p:tav tm="100000">
                                          <p:val>
                                            <p:strVal val="#ppt_y"/>
                                          </p:val>
                                        </p:tav>
                                      </p:tavLst>
                                    </p:anim>
                                  </p:childTnLst>
                                </p:cTn>
                              </p:par>
                              <p:par>
                                <p:cTn id="55" presetID="8" presetClass="emph" presetSubtype="0" fill="hold" grpId="1" nodeType="withEffect">
                                  <p:stCondLst>
                                    <p:cond delay="0"/>
                                  </p:stCondLst>
                                  <p:childTnLst>
                                    <p:animRot by="21600000">
                                      <p:cBhvr>
                                        <p:cTn id="56" dur="2000" fill="hold"/>
                                        <p:tgtEl>
                                          <p:spTgt spid="3"/>
                                        </p:tgtEl>
                                        <p:attrNameLst>
                                          <p:attrName>r</p:attrName>
                                        </p:attrNameLst>
                                      </p:cBhvr>
                                    </p:animRot>
                                  </p:childTnLst>
                                </p:cTn>
                              </p:par>
                              <p:par>
                                <p:cTn id="57" presetID="8" presetClass="emph" presetSubtype="0" fill="hold" grpId="1" nodeType="withEffect">
                                  <p:stCondLst>
                                    <p:cond delay="0"/>
                                  </p:stCondLst>
                                  <p:childTnLst>
                                    <p:animRot by="-21600000">
                                      <p:cBhvr>
                                        <p:cTn id="58" dur="2000" fill="hold"/>
                                        <p:tgtEl>
                                          <p:spTgt spid="4"/>
                                        </p:tgtEl>
                                        <p:attrNameLst>
                                          <p:attrName>r</p:attrName>
                                        </p:attrNameLst>
                                      </p:cBhvr>
                                    </p:animRot>
                                  </p:childTnLst>
                                </p:cTn>
                              </p:par>
                              <p:par>
                                <p:cTn id="59" presetID="8" presetClass="emph" presetSubtype="0" fill="hold" grpId="1" nodeType="withEffect">
                                  <p:stCondLst>
                                    <p:cond delay="0"/>
                                  </p:stCondLst>
                                  <p:childTnLst>
                                    <p:animRot by="21600000">
                                      <p:cBhvr>
                                        <p:cTn id="60" dur="2000" fill="hold"/>
                                        <p:tgtEl>
                                          <p:spTgt spid="5"/>
                                        </p:tgtEl>
                                        <p:attrNameLst>
                                          <p:attrName>r</p:attrName>
                                        </p:attrNameLst>
                                      </p:cBhvr>
                                    </p:animRot>
                                  </p:childTnLst>
                                </p:cTn>
                              </p:par>
                              <p:par>
                                <p:cTn id="61" presetID="8" presetClass="emph" presetSubtype="0" fill="hold" grpId="1" nodeType="withEffect">
                                  <p:stCondLst>
                                    <p:cond delay="0"/>
                                  </p:stCondLst>
                                  <p:childTnLst>
                                    <p:animRot by="-21600000">
                                      <p:cBhvr>
                                        <p:cTn id="62" dur="2000" fill="hold"/>
                                        <p:tgtEl>
                                          <p:spTgt spid="6"/>
                                        </p:tgtEl>
                                        <p:attrNameLst>
                                          <p:attrName>r</p:attrName>
                                        </p:attrNameLst>
                                      </p:cBhvr>
                                    </p:animRot>
                                  </p:childTnLst>
                                </p:cTn>
                              </p:par>
                              <p:par>
                                <p:cTn id="63" presetID="8" presetClass="emph" presetSubtype="0" fill="hold" grpId="1" nodeType="withEffect">
                                  <p:stCondLst>
                                    <p:cond delay="0"/>
                                  </p:stCondLst>
                                  <p:childTnLst>
                                    <p:animRot by="21600000">
                                      <p:cBhvr>
                                        <p:cTn id="64" dur="2000" fill="hold"/>
                                        <p:tgtEl>
                                          <p:spTgt spid="7"/>
                                        </p:tgtEl>
                                        <p:attrNameLst>
                                          <p:attrName>r</p:attrName>
                                        </p:attrNameLst>
                                      </p:cBhvr>
                                    </p:animRot>
                                  </p:childTnLst>
                                </p:cTn>
                              </p:par>
                              <p:par>
                                <p:cTn id="65" presetID="8" presetClass="emph" presetSubtype="0" fill="hold" grpId="1" nodeType="withEffect">
                                  <p:stCondLst>
                                    <p:cond delay="0"/>
                                  </p:stCondLst>
                                  <p:childTnLst>
                                    <p:animRot by="-21600000">
                                      <p:cBhvr>
                                        <p:cTn id="66" dur="2000" fill="hold"/>
                                        <p:tgtEl>
                                          <p:spTgt spid="8"/>
                                        </p:tgtEl>
                                        <p:attrNameLst>
                                          <p:attrName>r</p:attrName>
                                        </p:attrNameLst>
                                      </p:cBhvr>
                                    </p:animRot>
                                  </p:childTnLst>
                                </p:cTn>
                              </p:par>
                              <p:par>
                                <p:cTn id="67" presetID="8" presetClass="emph" presetSubtype="0" fill="hold" grpId="1" nodeType="withEffect">
                                  <p:stCondLst>
                                    <p:cond delay="0"/>
                                  </p:stCondLst>
                                  <p:childTnLst>
                                    <p:animRot by="-21600000">
                                      <p:cBhvr>
                                        <p:cTn id="68" dur="2000" fill="hold"/>
                                        <p:tgtEl>
                                          <p:spTgt spid="9"/>
                                        </p:tgtEl>
                                        <p:attrNameLst>
                                          <p:attrName>r</p:attrName>
                                        </p:attrNameLst>
                                      </p:cBhvr>
                                    </p:animRot>
                                  </p:childTnLst>
                                </p:cTn>
                              </p:par>
                              <p:par>
                                <p:cTn id="69" presetID="8" presetClass="emph" presetSubtype="0" fill="hold" grpId="1" nodeType="withEffect">
                                  <p:stCondLst>
                                    <p:cond delay="0"/>
                                  </p:stCondLst>
                                  <p:childTnLst>
                                    <p:animRot by="21600000">
                                      <p:cBhvr>
                                        <p:cTn id="70" dur="2000" fill="hold"/>
                                        <p:tgtEl>
                                          <p:spTgt spid="10"/>
                                        </p:tgtEl>
                                        <p:attrNameLst>
                                          <p:attrName>r</p:attrName>
                                        </p:attrNameLst>
                                      </p:cBhvr>
                                    </p:animRot>
                                  </p:childTnLst>
                                </p:cTn>
                              </p:par>
                              <p:par>
                                <p:cTn id="71" presetID="8" presetClass="emph" presetSubtype="0" fill="hold" grpId="1" nodeType="withEffect">
                                  <p:stCondLst>
                                    <p:cond delay="0"/>
                                  </p:stCondLst>
                                  <p:childTnLst>
                                    <p:animRot by="-21600000">
                                      <p:cBhvr>
                                        <p:cTn id="72" dur="2000" fill="hold"/>
                                        <p:tgtEl>
                                          <p:spTgt spid="11"/>
                                        </p:tgtEl>
                                        <p:attrNameLst>
                                          <p:attrName>r</p:attrName>
                                        </p:attrNameLst>
                                      </p:cBhvr>
                                    </p:animRot>
                                  </p:childTnLst>
                                </p:cTn>
                              </p:par>
                              <p:par>
                                <p:cTn id="73" presetID="8" presetClass="emph" presetSubtype="0" fill="hold" grpId="1" nodeType="withEffect">
                                  <p:stCondLst>
                                    <p:cond delay="0"/>
                                  </p:stCondLst>
                                  <p:childTnLst>
                                    <p:animRot by="21600000">
                                      <p:cBhvr>
                                        <p:cTn id="74" dur="2000" fill="hold"/>
                                        <p:tgtEl>
                                          <p:spTgt spid="12"/>
                                        </p:tgtEl>
                                        <p:attrNameLst>
                                          <p:attrName>r</p:attrName>
                                        </p:attrNameLst>
                                      </p:cBhvr>
                                    </p:animRot>
                                  </p:childTnLst>
                                </p:cTn>
                              </p:par>
                              <p:par>
                                <p:cTn id="75" presetID="8" presetClass="emph" presetSubtype="0" fill="hold" grpId="1" nodeType="withEffect">
                                  <p:stCondLst>
                                    <p:cond delay="0"/>
                                  </p:stCondLst>
                                  <p:childTnLst>
                                    <p:animRot by="-21600000">
                                      <p:cBhvr>
                                        <p:cTn id="76" dur="2000" fill="hold"/>
                                        <p:tgtEl>
                                          <p:spTgt spid="13"/>
                                        </p:tgtEl>
                                        <p:attrNameLst>
                                          <p:attrName>r</p:attrName>
                                        </p:attrNameLst>
                                      </p:cBhvr>
                                    </p:animRot>
                                  </p:childTnLst>
                                </p:cTn>
                              </p:par>
                              <p:par>
                                <p:cTn id="77" presetID="8" presetClass="emph" presetSubtype="0" fill="hold" grpId="1" nodeType="withEffect">
                                  <p:stCondLst>
                                    <p:cond delay="0"/>
                                  </p:stCondLst>
                                  <p:childTnLst>
                                    <p:animRot by="21600000">
                                      <p:cBhvr>
                                        <p:cTn id="78" dur="2000" fill="hold"/>
                                        <p:tgtEl>
                                          <p:spTgt spid="14"/>
                                        </p:tgtEl>
                                        <p:attrNameLst>
                                          <p:attrName>r</p:attrName>
                                        </p:attrNameLst>
                                      </p:cBhvr>
                                    </p:animRot>
                                  </p:childTnLst>
                                </p:cTn>
                              </p:par>
                            </p:childTnLst>
                          </p:cTn>
                        </p:par>
                        <p:par>
                          <p:cTn id="79" fill="hold">
                            <p:stCondLst>
                              <p:cond delay="2000"/>
                            </p:stCondLst>
                            <p:childTnLst>
                              <p:par>
                                <p:cTn id="80" presetID="2" presetClass="exit" presetSubtype="4" fill="hold" grpId="2" nodeType="afterEffect">
                                  <p:stCondLst>
                                    <p:cond delay="0"/>
                                  </p:stCondLst>
                                  <p:childTnLst>
                                    <p:anim calcmode="lin" valueType="num">
                                      <p:cBhvr additive="base">
                                        <p:cTn id="81" dur="2000"/>
                                        <p:tgtEl>
                                          <p:spTgt spid="3"/>
                                        </p:tgtEl>
                                        <p:attrNameLst>
                                          <p:attrName>ppt_x</p:attrName>
                                        </p:attrNameLst>
                                      </p:cBhvr>
                                      <p:tavLst>
                                        <p:tav tm="0">
                                          <p:val>
                                            <p:strVal val="ppt_x"/>
                                          </p:val>
                                        </p:tav>
                                        <p:tav tm="100000">
                                          <p:val>
                                            <p:strVal val="ppt_x"/>
                                          </p:val>
                                        </p:tav>
                                      </p:tavLst>
                                    </p:anim>
                                    <p:anim calcmode="lin" valueType="num">
                                      <p:cBhvr additive="base">
                                        <p:cTn id="82" dur="2000"/>
                                        <p:tgtEl>
                                          <p:spTgt spid="3"/>
                                        </p:tgtEl>
                                        <p:attrNameLst>
                                          <p:attrName>ppt_y</p:attrName>
                                        </p:attrNameLst>
                                      </p:cBhvr>
                                      <p:tavLst>
                                        <p:tav tm="0">
                                          <p:val>
                                            <p:strVal val="ppt_y"/>
                                          </p:val>
                                        </p:tav>
                                        <p:tav tm="100000">
                                          <p:val>
                                            <p:strVal val="1+ppt_h/2"/>
                                          </p:val>
                                        </p:tav>
                                      </p:tavLst>
                                    </p:anim>
                                    <p:set>
                                      <p:cBhvr>
                                        <p:cTn id="83" dur="1" fill="hold">
                                          <p:stCondLst>
                                            <p:cond delay="1999"/>
                                          </p:stCondLst>
                                        </p:cTn>
                                        <p:tgtEl>
                                          <p:spTgt spid="3"/>
                                        </p:tgtEl>
                                        <p:attrNameLst>
                                          <p:attrName>style.visibility</p:attrName>
                                        </p:attrNameLst>
                                      </p:cBhvr>
                                      <p:to>
                                        <p:strVal val="hidden"/>
                                      </p:to>
                                    </p:set>
                                  </p:childTnLst>
                                </p:cTn>
                              </p:par>
                              <p:par>
                                <p:cTn id="84" presetID="2" presetClass="exit" presetSubtype="4" fill="hold" grpId="2" nodeType="withEffect">
                                  <p:stCondLst>
                                    <p:cond delay="0"/>
                                  </p:stCondLst>
                                  <p:childTnLst>
                                    <p:anim calcmode="lin" valueType="num">
                                      <p:cBhvr additive="base">
                                        <p:cTn id="85" dur="2000"/>
                                        <p:tgtEl>
                                          <p:spTgt spid="4"/>
                                        </p:tgtEl>
                                        <p:attrNameLst>
                                          <p:attrName>ppt_x</p:attrName>
                                        </p:attrNameLst>
                                      </p:cBhvr>
                                      <p:tavLst>
                                        <p:tav tm="0">
                                          <p:val>
                                            <p:strVal val="ppt_x"/>
                                          </p:val>
                                        </p:tav>
                                        <p:tav tm="100000">
                                          <p:val>
                                            <p:strVal val="ppt_x"/>
                                          </p:val>
                                        </p:tav>
                                      </p:tavLst>
                                    </p:anim>
                                    <p:anim calcmode="lin" valueType="num">
                                      <p:cBhvr additive="base">
                                        <p:cTn id="86" dur="2000"/>
                                        <p:tgtEl>
                                          <p:spTgt spid="4"/>
                                        </p:tgtEl>
                                        <p:attrNameLst>
                                          <p:attrName>ppt_y</p:attrName>
                                        </p:attrNameLst>
                                      </p:cBhvr>
                                      <p:tavLst>
                                        <p:tav tm="0">
                                          <p:val>
                                            <p:strVal val="ppt_y"/>
                                          </p:val>
                                        </p:tav>
                                        <p:tav tm="100000">
                                          <p:val>
                                            <p:strVal val="1+ppt_h/2"/>
                                          </p:val>
                                        </p:tav>
                                      </p:tavLst>
                                    </p:anim>
                                    <p:set>
                                      <p:cBhvr>
                                        <p:cTn id="87" dur="1" fill="hold">
                                          <p:stCondLst>
                                            <p:cond delay="1999"/>
                                          </p:stCondLst>
                                        </p:cTn>
                                        <p:tgtEl>
                                          <p:spTgt spid="4"/>
                                        </p:tgtEl>
                                        <p:attrNameLst>
                                          <p:attrName>style.visibility</p:attrName>
                                        </p:attrNameLst>
                                      </p:cBhvr>
                                      <p:to>
                                        <p:strVal val="hidden"/>
                                      </p:to>
                                    </p:set>
                                  </p:childTnLst>
                                </p:cTn>
                              </p:par>
                              <p:par>
                                <p:cTn id="88" presetID="2" presetClass="exit" presetSubtype="4" fill="hold" grpId="2" nodeType="withEffect">
                                  <p:stCondLst>
                                    <p:cond delay="0"/>
                                  </p:stCondLst>
                                  <p:childTnLst>
                                    <p:anim calcmode="lin" valueType="num">
                                      <p:cBhvr additive="base">
                                        <p:cTn id="89" dur="2000"/>
                                        <p:tgtEl>
                                          <p:spTgt spid="5"/>
                                        </p:tgtEl>
                                        <p:attrNameLst>
                                          <p:attrName>ppt_x</p:attrName>
                                        </p:attrNameLst>
                                      </p:cBhvr>
                                      <p:tavLst>
                                        <p:tav tm="0">
                                          <p:val>
                                            <p:strVal val="ppt_x"/>
                                          </p:val>
                                        </p:tav>
                                        <p:tav tm="100000">
                                          <p:val>
                                            <p:strVal val="ppt_x"/>
                                          </p:val>
                                        </p:tav>
                                      </p:tavLst>
                                    </p:anim>
                                    <p:anim calcmode="lin" valueType="num">
                                      <p:cBhvr additive="base">
                                        <p:cTn id="90" dur="2000"/>
                                        <p:tgtEl>
                                          <p:spTgt spid="5"/>
                                        </p:tgtEl>
                                        <p:attrNameLst>
                                          <p:attrName>ppt_y</p:attrName>
                                        </p:attrNameLst>
                                      </p:cBhvr>
                                      <p:tavLst>
                                        <p:tav tm="0">
                                          <p:val>
                                            <p:strVal val="ppt_y"/>
                                          </p:val>
                                        </p:tav>
                                        <p:tav tm="100000">
                                          <p:val>
                                            <p:strVal val="1+ppt_h/2"/>
                                          </p:val>
                                        </p:tav>
                                      </p:tavLst>
                                    </p:anim>
                                    <p:set>
                                      <p:cBhvr>
                                        <p:cTn id="91" dur="1" fill="hold">
                                          <p:stCondLst>
                                            <p:cond delay="1999"/>
                                          </p:stCondLst>
                                        </p:cTn>
                                        <p:tgtEl>
                                          <p:spTgt spid="5"/>
                                        </p:tgtEl>
                                        <p:attrNameLst>
                                          <p:attrName>style.visibility</p:attrName>
                                        </p:attrNameLst>
                                      </p:cBhvr>
                                      <p:to>
                                        <p:strVal val="hidden"/>
                                      </p:to>
                                    </p:set>
                                  </p:childTnLst>
                                </p:cTn>
                              </p:par>
                              <p:par>
                                <p:cTn id="92" presetID="2" presetClass="exit" presetSubtype="4" fill="hold" grpId="2" nodeType="withEffect">
                                  <p:stCondLst>
                                    <p:cond delay="0"/>
                                  </p:stCondLst>
                                  <p:childTnLst>
                                    <p:anim calcmode="lin" valueType="num">
                                      <p:cBhvr additive="base">
                                        <p:cTn id="93" dur="2000"/>
                                        <p:tgtEl>
                                          <p:spTgt spid="6"/>
                                        </p:tgtEl>
                                        <p:attrNameLst>
                                          <p:attrName>ppt_x</p:attrName>
                                        </p:attrNameLst>
                                      </p:cBhvr>
                                      <p:tavLst>
                                        <p:tav tm="0">
                                          <p:val>
                                            <p:strVal val="ppt_x"/>
                                          </p:val>
                                        </p:tav>
                                        <p:tav tm="100000">
                                          <p:val>
                                            <p:strVal val="ppt_x"/>
                                          </p:val>
                                        </p:tav>
                                      </p:tavLst>
                                    </p:anim>
                                    <p:anim calcmode="lin" valueType="num">
                                      <p:cBhvr additive="base">
                                        <p:cTn id="94" dur="2000"/>
                                        <p:tgtEl>
                                          <p:spTgt spid="6"/>
                                        </p:tgtEl>
                                        <p:attrNameLst>
                                          <p:attrName>ppt_y</p:attrName>
                                        </p:attrNameLst>
                                      </p:cBhvr>
                                      <p:tavLst>
                                        <p:tav tm="0">
                                          <p:val>
                                            <p:strVal val="ppt_y"/>
                                          </p:val>
                                        </p:tav>
                                        <p:tav tm="100000">
                                          <p:val>
                                            <p:strVal val="1+ppt_h/2"/>
                                          </p:val>
                                        </p:tav>
                                      </p:tavLst>
                                    </p:anim>
                                    <p:set>
                                      <p:cBhvr>
                                        <p:cTn id="95" dur="1" fill="hold">
                                          <p:stCondLst>
                                            <p:cond delay="1999"/>
                                          </p:stCondLst>
                                        </p:cTn>
                                        <p:tgtEl>
                                          <p:spTgt spid="6"/>
                                        </p:tgtEl>
                                        <p:attrNameLst>
                                          <p:attrName>style.visibility</p:attrName>
                                        </p:attrNameLst>
                                      </p:cBhvr>
                                      <p:to>
                                        <p:strVal val="hidden"/>
                                      </p:to>
                                    </p:set>
                                  </p:childTnLst>
                                </p:cTn>
                              </p:par>
                              <p:par>
                                <p:cTn id="96" presetID="2" presetClass="exit" presetSubtype="4" fill="hold" grpId="2" nodeType="withEffect">
                                  <p:stCondLst>
                                    <p:cond delay="0"/>
                                  </p:stCondLst>
                                  <p:childTnLst>
                                    <p:anim calcmode="lin" valueType="num">
                                      <p:cBhvr additive="base">
                                        <p:cTn id="97" dur="2000"/>
                                        <p:tgtEl>
                                          <p:spTgt spid="7"/>
                                        </p:tgtEl>
                                        <p:attrNameLst>
                                          <p:attrName>ppt_x</p:attrName>
                                        </p:attrNameLst>
                                      </p:cBhvr>
                                      <p:tavLst>
                                        <p:tav tm="0">
                                          <p:val>
                                            <p:strVal val="ppt_x"/>
                                          </p:val>
                                        </p:tav>
                                        <p:tav tm="100000">
                                          <p:val>
                                            <p:strVal val="ppt_x"/>
                                          </p:val>
                                        </p:tav>
                                      </p:tavLst>
                                    </p:anim>
                                    <p:anim calcmode="lin" valueType="num">
                                      <p:cBhvr additive="base">
                                        <p:cTn id="98" dur="2000"/>
                                        <p:tgtEl>
                                          <p:spTgt spid="7"/>
                                        </p:tgtEl>
                                        <p:attrNameLst>
                                          <p:attrName>ppt_y</p:attrName>
                                        </p:attrNameLst>
                                      </p:cBhvr>
                                      <p:tavLst>
                                        <p:tav tm="0">
                                          <p:val>
                                            <p:strVal val="ppt_y"/>
                                          </p:val>
                                        </p:tav>
                                        <p:tav tm="100000">
                                          <p:val>
                                            <p:strVal val="1+ppt_h/2"/>
                                          </p:val>
                                        </p:tav>
                                      </p:tavLst>
                                    </p:anim>
                                    <p:set>
                                      <p:cBhvr>
                                        <p:cTn id="99" dur="1" fill="hold">
                                          <p:stCondLst>
                                            <p:cond delay="1999"/>
                                          </p:stCondLst>
                                        </p:cTn>
                                        <p:tgtEl>
                                          <p:spTgt spid="7"/>
                                        </p:tgtEl>
                                        <p:attrNameLst>
                                          <p:attrName>style.visibility</p:attrName>
                                        </p:attrNameLst>
                                      </p:cBhvr>
                                      <p:to>
                                        <p:strVal val="hidden"/>
                                      </p:to>
                                    </p:set>
                                  </p:childTnLst>
                                </p:cTn>
                              </p:par>
                              <p:par>
                                <p:cTn id="100" presetID="2" presetClass="exit" presetSubtype="4" fill="hold" grpId="2" nodeType="withEffect">
                                  <p:stCondLst>
                                    <p:cond delay="0"/>
                                  </p:stCondLst>
                                  <p:childTnLst>
                                    <p:anim calcmode="lin" valueType="num">
                                      <p:cBhvr additive="base">
                                        <p:cTn id="101" dur="2000"/>
                                        <p:tgtEl>
                                          <p:spTgt spid="8"/>
                                        </p:tgtEl>
                                        <p:attrNameLst>
                                          <p:attrName>ppt_x</p:attrName>
                                        </p:attrNameLst>
                                      </p:cBhvr>
                                      <p:tavLst>
                                        <p:tav tm="0">
                                          <p:val>
                                            <p:strVal val="ppt_x"/>
                                          </p:val>
                                        </p:tav>
                                        <p:tav tm="100000">
                                          <p:val>
                                            <p:strVal val="ppt_x"/>
                                          </p:val>
                                        </p:tav>
                                      </p:tavLst>
                                    </p:anim>
                                    <p:anim calcmode="lin" valueType="num">
                                      <p:cBhvr additive="base">
                                        <p:cTn id="102" dur="2000"/>
                                        <p:tgtEl>
                                          <p:spTgt spid="8"/>
                                        </p:tgtEl>
                                        <p:attrNameLst>
                                          <p:attrName>ppt_y</p:attrName>
                                        </p:attrNameLst>
                                      </p:cBhvr>
                                      <p:tavLst>
                                        <p:tav tm="0">
                                          <p:val>
                                            <p:strVal val="ppt_y"/>
                                          </p:val>
                                        </p:tav>
                                        <p:tav tm="100000">
                                          <p:val>
                                            <p:strVal val="1+ppt_h/2"/>
                                          </p:val>
                                        </p:tav>
                                      </p:tavLst>
                                    </p:anim>
                                    <p:set>
                                      <p:cBhvr>
                                        <p:cTn id="103" dur="1" fill="hold">
                                          <p:stCondLst>
                                            <p:cond delay="1999"/>
                                          </p:stCondLst>
                                        </p:cTn>
                                        <p:tgtEl>
                                          <p:spTgt spid="8"/>
                                        </p:tgtEl>
                                        <p:attrNameLst>
                                          <p:attrName>style.visibility</p:attrName>
                                        </p:attrNameLst>
                                      </p:cBhvr>
                                      <p:to>
                                        <p:strVal val="hidden"/>
                                      </p:to>
                                    </p:set>
                                  </p:childTnLst>
                                </p:cTn>
                              </p:par>
                              <p:par>
                                <p:cTn id="104" presetID="2" presetClass="exit" presetSubtype="1" fill="hold" grpId="2" nodeType="withEffect">
                                  <p:stCondLst>
                                    <p:cond delay="0"/>
                                  </p:stCondLst>
                                  <p:childTnLst>
                                    <p:anim calcmode="lin" valueType="num">
                                      <p:cBhvr additive="base">
                                        <p:cTn id="105" dur="2000"/>
                                        <p:tgtEl>
                                          <p:spTgt spid="9"/>
                                        </p:tgtEl>
                                        <p:attrNameLst>
                                          <p:attrName>ppt_x</p:attrName>
                                        </p:attrNameLst>
                                      </p:cBhvr>
                                      <p:tavLst>
                                        <p:tav tm="0">
                                          <p:val>
                                            <p:strVal val="ppt_x"/>
                                          </p:val>
                                        </p:tav>
                                        <p:tav tm="100000">
                                          <p:val>
                                            <p:strVal val="ppt_x"/>
                                          </p:val>
                                        </p:tav>
                                      </p:tavLst>
                                    </p:anim>
                                    <p:anim calcmode="lin" valueType="num">
                                      <p:cBhvr additive="base">
                                        <p:cTn id="106" dur="2000"/>
                                        <p:tgtEl>
                                          <p:spTgt spid="9"/>
                                        </p:tgtEl>
                                        <p:attrNameLst>
                                          <p:attrName>ppt_y</p:attrName>
                                        </p:attrNameLst>
                                      </p:cBhvr>
                                      <p:tavLst>
                                        <p:tav tm="0">
                                          <p:val>
                                            <p:strVal val="ppt_y"/>
                                          </p:val>
                                        </p:tav>
                                        <p:tav tm="100000">
                                          <p:val>
                                            <p:strVal val="0-ppt_h/2"/>
                                          </p:val>
                                        </p:tav>
                                      </p:tavLst>
                                    </p:anim>
                                    <p:set>
                                      <p:cBhvr>
                                        <p:cTn id="107" dur="1" fill="hold">
                                          <p:stCondLst>
                                            <p:cond delay="1999"/>
                                          </p:stCondLst>
                                        </p:cTn>
                                        <p:tgtEl>
                                          <p:spTgt spid="9"/>
                                        </p:tgtEl>
                                        <p:attrNameLst>
                                          <p:attrName>style.visibility</p:attrName>
                                        </p:attrNameLst>
                                      </p:cBhvr>
                                      <p:to>
                                        <p:strVal val="hidden"/>
                                      </p:to>
                                    </p:set>
                                  </p:childTnLst>
                                </p:cTn>
                              </p:par>
                              <p:par>
                                <p:cTn id="108" presetID="2" presetClass="exit" presetSubtype="1" fill="hold" grpId="2" nodeType="withEffect">
                                  <p:stCondLst>
                                    <p:cond delay="0"/>
                                  </p:stCondLst>
                                  <p:childTnLst>
                                    <p:anim calcmode="lin" valueType="num">
                                      <p:cBhvr additive="base">
                                        <p:cTn id="109" dur="2000"/>
                                        <p:tgtEl>
                                          <p:spTgt spid="10"/>
                                        </p:tgtEl>
                                        <p:attrNameLst>
                                          <p:attrName>ppt_x</p:attrName>
                                        </p:attrNameLst>
                                      </p:cBhvr>
                                      <p:tavLst>
                                        <p:tav tm="0">
                                          <p:val>
                                            <p:strVal val="ppt_x"/>
                                          </p:val>
                                        </p:tav>
                                        <p:tav tm="100000">
                                          <p:val>
                                            <p:strVal val="ppt_x"/>
                                          </p:val>
                                        </p:tav>
                                      </p:tavLst>
                                    </p:anim>
                                    <p:anim calcmode="lin" valueType="num">
                                      <p:cBhvr additive="base">
                                        <p:cTn id="110" dur="2000"/>
                                        <p:tgtEl>
                                          <p:spTgt spid="10"/>
                                        </p:tgtEl>
                                        <p:attrNameLst>
                                          <p:attrName>ppt_y</p:attrName>
                                        </p:attrNameLst>
                                      </p:cBhvr>
                                      <p:tavLst>
                                        <p:tav tm="0">
                                          <p:val>
                                            <p:strVal val="ppt_y"/>
                                          </p:val>
                                        </p:tav>
                                        <p:tav tm="100000">
                                          <p:val>
                                            <p:strVal val="0-ppt_h/2"/>
                                          </p:val>
                                        </p:tav>
                                      </p:tavLst>
                                    </p:anim>
                                    <p:set>
                                      <p:cBhvr>
                                        <p:cTn id="111" dur="1" fill="hold">
                                          <p:stCondLst>
                                            <p:cond delay="1999"/>
                                          </p:stCondLst>
                                        </p:cTn>
                                        <p:tgtEl>
                                          <p:spTgt spid="10"/>
                                        </p:tgtEl>
                                        <p:attrNameLst>
                                          <p:attrName>style.visibility</p:attrName>
                                        </p:attrNameLst>
                                      </p:cBhvr>
                                      <p:to>
                                        <p:strVal val="hidden"/>
                                      </p:to>
                                    </p:set>
                                  </p:childTnLst>
                                </p:cTn>
                              </p:par>
                              <p:par>
                                <p:cTn id="112" presetID="2" presetClass="exit" presetSubtype="1" fill="hold" grpId="2" nodeType="withEffect">
                                  <p:stCondLst>
                                    <p:cond delay="0"/>
                                  </p:stCondLst>
                                  <p:childTnLst>
                                    <p:anim calcmode="lin" valueType="num">
                                      <p:cBhvr additive="base">
                                        <p:cTn id="113" dur="2000"/>
                                        <p:tgtEl>
                                          <p:spTgt spid="11"/>
                                        </p:tgtEl>
                                        <p:attrNameLst>
                                          <p:attrName>ppt_x</p:attrName>
                                        </p:attrNameLst>
                                      </p:cBhvr>
                                      <p:tavLst>
                                        <p:tav tm="0">
                                          <p:val>
                                            <p:strVal val="ppt_x"/>
                                          </p:val>
                                        </p:tav>
                                        <p:tav tm="100000">
                                          <p:val>
                                            <p:strVal val="ppt_x"/>
                                          </p:val>
                                        </p:tav>
                                      </p:tavLst>
                                    </p:anim>
                                    <p:anim calcmode="lin" valueType="num">
                                      <p:cBhvr additive="base">
                                        <p:cTn id="114" dur="2000"/>
                                        <p:tgtEl>
                                          <p:spTgt spid="11"/>
                                        </p:tgtEl>
                                        <p:attrNameLst>
                                          <p:attrName>ppt_y</p:attrName>
                                        </p:attrNameLst>
                                      </p:cBhvr>
                                      <p:tavLst>
                                        <p:tav tm="0">
                                          <p:val>
                                            <p:strVal val="ppt_y"/>
                                          </p:val>
                                        </p:tav>
                                        <p:tav tm="100000">
                                          <p:val>
                                            <p:strVal val="0-ppt_h/2"/>
                                          </p:val>
                                        </p:tav>
                                      </p:tavLst>
                                    </p:anim>
                                    <p:set>
                                      <p:cBhvr>
                                        <p:cTn id="115" dur="1" fill="hold">
                                          <p:stCondLst>
                                            <p:cond delay="1999"/>
                                          </p:stCondLst>
                                        </p:cTn>
                                        <p:tgtEl>
                                          <p:spTgt spid="11"/>
                                        </p:tgtEl>
                                        <p:attrNameLst>
                                          <p:attrName>style.visibility</p:attrName>
                                        </p:attrNameLst>
                                      </p:cBhvr>
                                      <p:to>
                                        <p:strVal val="hidden"/>
                                      </p:to>
                                    </p:set>
                                  </p:childTnLst>
                                </p:cTn>
                              </p:par>
                              <p:par>
                                <p:cTn id="116" presetID="2" presetClass="exit" presetSubtype="1" fill="hold" grpId="2" nodeType="withEffect">
                                  <p:stCondLst>
                                    <p:cond delay="0"/>
                                  </p:stCondLst>
                                  <p:childTnLst>
                                    <p:anim calcmode="lin" valueType="num">
                                      <p:cBhvr additive="base">
                                        <p:cTn id="117" dur="2000"/>
                                        <p:tgtEl>
                                          <p:spTgt spid="12"/>
                                        </p:tgtEl>
                                        <p:attrNameLst>
                                          <p:attrName>ppt_x</p:attrName>
                                        </p:attrNameLst>
                                      </p:cBhvr>
                                      <p:tavLst>
                                        <p:tav tm="0">
                                          <p:val>
                                            <p:strVal val="ppt_x"/>
                                          </p:val>
                                        </p:tav>
                                        <p:tav tm="100000">
                                          <p:val>
                                            <p:strVal val="ppt_x"/>
                                          </p:val>
                                        </p:tav>
                                      </p:tavLst>
                                    </p:anim>
                                    <p:anim calcmode="lin" valueType="num">
                                      <p:cBhvr additive="base">
                                        <p:cTn id="118" dur="2000"/>
                                        <p:tgtEl>
                                          <p:spTgt spid="12"/>
                                        </p:tgtEl>
                                        <p:attrNameLst>
                                          <p:attrName>ppt_y</p:attrName>
                                        </p:attrNameLst>
                                      </p:cBhvr>
                                      <p:tavLst>
                                        <p:tav tm="0">
                                          <p:val>
                                            <p:strVal val="ppt_y"/>
                                          </p:val>
                                        </p:tav>
                                        <p:tav tm="100000">
                                          <p:val>
                                            <p:strVal val="0-ppt_h/2"/>
                                          </p:val>
                                        </p:tav>
                                      </p:tavLst>
                                    </p:anim>
                                    <p:set>
                                      <p:cBhvr>
                                        <p:cTn id="119" dur="1" fill="hold">
                                          <p:stCondLst>
                                            <p:cond delay="1999"/>
                                          </p:stCondLst>
                                        </p:cTn>
                                        <p:tgtEl>
                                          <p:spTgt spid="12"/>
                                        </p:tgtEl>
                                        <p:attrNameLst>
                                          <p:attrName>style.visibility</p:attrName>
                                        </p:attrNameLst>
                                      </p:cBhvr>
                                      <p:to>
                                        <p:strVal val="hidden"/>
                                      </p:to>
                                    </p:set>
                                  </p:childTnLst>
                                </p:cTn>
                              </p:par>
                              <p:par>
                                <p:cTn id="120" presetID="2" presetClass="exit" presetSubtype="1" fill="hold" grpId="2" nodeType="withEffect">
                                  <p:stCondLst>
                                    <p:cond delay="0"/>
                                  </p:stCondLst>
                                  <p:childTnLst>
                                    <p:anim calcmode="lin" valueType="num">
                                      <p:cBhvr additive="base">
                                        <p:cTn id="121" dur="2000"/>
                                        <p:tgtEl>
                                          <p:spTgt spid="13"/>
                                        </p:tgtEl>
                                        <p:attrNameLst>
                                          <p:attrName>ppt_x</p:attrName>
                                        </p:attrNameLst>
                                      </p:cBhvr>
                                      <p:tavLst>
                                        <p:tav tm="0">
                                          <p:val>
                                            <p:strVal val="ppt_x"/>
                                          </p:val>
                                        </p:tav>
                                        <p:tav tm="100000">
                                          <p:val>
                                            <p:strVal val="ppt_x"/>
                                          </p:val>
                                        </p:tav>
                                      </p:tavLst>
                                    </p:anim>
                                    <p:anim calcmode="lin" valueType="num">
                                      <p:cBhvr additive="base">
                                        <p:cTn id="122" dur="2000"/>
                                        <p:tgtEl>
                                          <p:spTgt spid="13"/>
                                        </p:tgtEl>
                                        <p:attrNameLst>
                                          <p:attrName>ppt_y</p:attrName>
                                        </p:attrNameLst>
                                      </p:cBhvr>
                                      <p:tavLst>
                                        <p:tav tm="0">
                                          <p:val>
                                            <p:strVal val="ppt_y"/>
                                          </p:val>
                                        </p:tav>
                                        <p:tav tm="100000">
                                          <p:val>
                                            <p:strVal val="0-ppt_h/2"/>
                                          </p:val>
                                        </p:tav>
                                      </p:tavLst>
                                    </p:anim>
                                    <p:set>
                                      <p:cBhvr>
                                        <p:cTn id="123" dur="1" fill="hold">
                                          <p:stCondLst>
                                            <p:cond delay="1999"/>
                                          </p:stCondLst>
                                        </p:cTn>
                                        <p:tgtEl>
                                          <p:spTgt spid="13"/>
                                        </p:tgtEl>
                                        <p:attrNameLst>
                                          <p:attrName>style.visibility</p:attrName>
                                        </p:attrNameLst>
                                      </p:cBhvr>
                                      <p:to>
                                        <p:strVal val="hidden"/>
                                      </p:to>
                                    </p:set>
                                  </p:childTnLst>
                                </p:cTn>
                              </p:par>
                              <p:par>
                                <p:cTn id="124" presetID="2" presetClass="exit" presetSubtype="1" fill="hold" grpId="2" nodeType="withEffect">
                                  <p:stCondLst>
                                    <p:cond delay="0"/>
                                  </p:stCondLst>
                                  <p:childTnLst>
                                    <p:anim calcmode="lin" valueType="num">
                                      <p:cBhvr additive="base">
                                        <p:cTn id="125" dur="2000"/>
                                        <p:tgtEl>
                                          <p:spTgt spid="14"/>
                                        </p:tgtEl>
                                        <p:attrNameLst>
                                          <p:attrName>ppt_x</p:attrName>
                                        </p:attrNameLst>
                                      </p:cBhvr>
                                      <p:tavLst>
                                        <p:tav tm="0">
                                          <p:val>
                                            <p:strVal val="ppt_x"/>
                                          </p:val>
                                        </p:tav>
                                        <p:tav tm="100000">
                                          <p:val>
                                            <p:strVal val="ppt_x"/>
                                          </p:val>
                                        </p:tav>
                                      </p:tavLst>
                                    </p:anim>
                                    <p:anim calcmode="lin" valueType="num">
                                      <p:cBhvr additive="base">
                                        <p:cTn id="126" dur="2000"/>
                                        <p:tgtEl>
                                          <p:spTgt spid="14"/>
                                        </p:tgtEl>
                                        <p:attrNameLst>
                                          <p:attrName>ppt_y</p:attrName>
                                        </p:attrNameLst>
                                      </p:cBhvr>
                                      <p:tavLst>
                                        <p:tav tm="0">
                                          <p:val>
                                            <p:strVal val="ppt_y"/>
                                          </p:val>
                                        </p:tav>
                                        <p:tav tm="100000">
                                          <p:val>
                                            <p:strVal val="0-ppt_h/2"/>
                                          </p:val>
                                        </p:tav>
                                      </p:tavLst>
                                    </p:anim>
                                    <p:set>
                                      <p:cBhvr>
                                        <p:cTn id="127" dur="1" fill="hold">
                                          <p:stCondLst>
                                            <p:cond delay="1999"/>
                                          </p:stCondLst>
                                        </p:cTn>
                                        <p:tgtEl>
                                          <p:spTgt spid="14"/>
                                        </p:tgtEl>
                                        <p:attrNameLst>
                                          <p:attrName>style.visibility</p:attrName>
                                        </p:attrNameLst>
                                      </p:cBhvr>
                                      <p:to>
                                        <p:strVal val="hidden"/>
                                      </p:to>
                                    </p:set>
                                  </p:childTnLst>
                                </p:cTn>
                              </p:par>
                              <p:par>
                                <p:cTn id="128" presetID="19" presetClass="exit" presetSubtype="10" fill="hold" grpId="3" nodeType="withEffect">
                                  <p:stCondLst>
                                    <p:cond delay="0"/>
                                  </p:stCondLst>
                                  <p:childTnLst>
                                    <p:anim calcmode="lin" valueType="num">
                                      <p:cBhvr>
                                        <p:cTn id="129" dur="2000"/>
                                        <p:tgtEl>
                                          <p:spTgt spid="3"/>
                                        </p:tgtEl>
                                        <p:attrNameLst>
                                          <p:attrName>ppt_h</p:attrName>
                                        </p:attrNameLst>
                                      </p:cBhvr>
                                      <p:tavLst>
                                        <p:tav tm="0">
                                          <p:val>
                                            <p:strVal val="ppt_h"/>
                                          </p:val>
                                        </p:tav>
                                        <p:tav tm="100000">
                                          <p:val>
                                            <p:strVal val="ppt_h"/>
                                          </p:val>
                                        </p:tav>
                                      </p:tavLst>
                                    </p:anim>
                                    <p:anim calcmode="lin" valueType="num">
                                      <p:cBhvr>
                                        <p:cTn id="130" dur="2000"/>
                                        <p:tgtEl>
                                          <p:spTgt spid="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31" dur="1" fill="hold">
                                          <p:stCondLst>
                                            <p:cond delay="1999"/>
                                          </p:stCondLst>
                                        </p:cTn>
                                        <p:tgtEl>
                                          <p:spTgt spid="3"/>
                                        </p:tgtEl>
                                        <p:attrNameLst>
                                          <p:attrName>style.visibility</p:attrName>
                                        </p:attrNameLst>
                                      </p:cBhvr>
                                      <p:to>
                                        <p:strVal val="hidden"/>
                                      </p:to>
                                    </p:set>
                                  </p:childTnLst>
                                </p:cTn>
                              </p:par>
                              <p:par>
                                <p:cTn id="132" presetID="19" presetClass="exit" presetSubtype="5" fill="hold" grpId="3" nodeType="withEffect">
                                  <p:stCondLst>
                                    <p:cond delay="0"/>
                                  </p:stCondLst>
                                  <p:childTnLst>
                                    <p:anim calcmode="lin" valueType="num">
                                      <p:cBhvr>
                                        <p:cTn id="133" dur="2000"/>
                                        <p:tgtEl>
                                          <p:spTgt spid="4"/>
                                        </p:tgtEl>
                                        <p:attrNameLst>
                                          <p:attrName>ppt_w</p:attrName>
                                        </p:attrNameLst>
                                      </p:cBhvr>
                                      <p:tavLst>
                                        <p:tav tm="0">
                                          <p:val>
                                            <p:strVal val="ppt_w"/>
                                          </p:val>
                                        </p:tav>
                                        <p:tav tm="100000">
                                          <p:val>
                                            <p:strVal val="ppt_w"/>
                                          </p:val>
                                        </p:tav>
                                      </p:tavLst>
                                    </p:anim>
                                    <p:anim calcmode="lin" valueType="num">
                                      <p:cBhvr>
                                        <p:cTn id="134" dur="2000"/>
                                        <p:tgtEl>
                                          <p:spTgt spid="4"/>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35" dur="1" fill="hold">
                                          <p:stCondLst>
                                            <p:cond delay="1999"/>
                                          </p:stCondLst>
                                        </p:cTn>
                                        <p:tgtEl>
                                          <p:spTgt spid="4"/>
                                        </p:tgtEl>
                                        <p:attrNameLst>
                                          <p:attrName>style.visibility</p:attrName>
                                        </p:attrNameLst>
                                      </p:cBhvr>
                                      <p:to>
                                        <p:strVal val="hidden"/>
                                      </p:to>
                                    </p:set>
                                  </p:childTnLst>
                                </p:cTn>
                              </p:par>
                              <p:par>
                                <p:cTn id="136" presetID="19" presetClass="exit" presetSubtype="10" fill="hold" grpId="3" nodeType="withEffect">
                                  <p:stCondLst>
                                    <p:cond delay="0"/>
                                  </p:stCondLst>
                                  <p:childTnLst>
                                    <p:anim calcmode="lin" valueType="num">
                                      <p:cBhvr>
                                        <p:cTn id="137" dur="2000"/>
                                        <p:tgtEl>
                                          <p:spTgt spid="5"/>
                                        </p:tgtEl>
                                        <p:attrNameLst>
                                          <p:attrName>ppt_h</p:attrName>
                                        </p:attrNameLst>
                                      </p:cBhvr>
                                      <p:tavLst>
                                        <p:tav tm="0">
                                          <p:val>
                                            <p:strVal val="ppt_h"/>
                                          </p:val>
                                        </p:tav>
                                        <p:tav tm="100000">
                                          <p:val>
                                            <p:strVal val="ppt_h"/>
                                          </p:val>
                                        </p:tav>
                                      </p:tavLst>
                                    </p:anim>
                                    <p:anim calcmode="lin" valueType="num">
                                      <p:cBhvr>
                                        <p:cTn id="138" dur="2000"/>
                                        <p:tgtEl>
                                          <p:spTgt spid="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39" dur="1" fill="hold">
                                          <p:stCondLst>
                                            <p:cond delay="1999"/>
                                          </p:stCondLst>
                                        </p:cTn>
                                        <p:tgtEl>
                                          <p:spTgt spid="5"/>
                                        </p:tgtEl>
                                        <p:attrNameLst>
                                          <p:attrName>style.visibility</p:attrName>
                                        </p:attrNameLst>
                                      </p:cBhvr>
                                      <p:to>
                                        <p:strVal val="hidden"/>
                                      </p:to>
                                    </p:set>
                                  </p:childTnLst>
                                </p:cTn>
                              </p:par>
                              <p:par>
                                <p:cTn id="140" presetID="19" presetClass="exit" presetSubtype="5" fill="hold" grpId="3" nodeType="withEffect">
                                  <p:stCondLst>
                                    <p:cond delay="0"/>
                                  </p:stCondLst>
                                  <p:childTnLst>
                                    <p:anim calcmode="lin" valueType="num">
                                      <p:cBhvr>
                                        <p:cTn id="141" dur="2000"/>
                                        <p:tgtEl>
                                          <p:spTgt spid="6"/>
                                        </p:tgtEl>
                                        <p:attrNameLst>
                                          <p:attrName>ppt_w</p:attrName>
                                        </p:attrNameLst>
                                      </p:cBhvr>
                                      <p:tavLst>
                                        <p:tav tm="0">
                                          <p:val>
                                            <p:strVal val="ppt_w"/>
                                          </p:val>
                                        </p:tav>
                                        <p:tav tm="100000">
                                          <p:val>
                                            <p:strVal val="ppt_w"/>
                                          </p:val>
                                        </p:tav>
                                      </p:tavLst>
                                    </p:anim>
                                    <p:anim calcmode="lin" valueType="num">
                                      <p:cBhvr>
                                        <p:cTn id="142" dur="2000"/>
                                        <p:tgtEl>
                                          <p:spTgt spid="6"/>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43" dur="1" fill="hold">
                                          <p:stCondLst>
                                            <p:cond delay="1999"/>
                                          </p:stCondLst>
                                        </p:cTn>
                                        <p:tgtEl>
                                          <p:spTgt spid="6"/>
                                        </p:tgtEl>
                                        <p:attrNameLst>
                                          <p:attrName>style.visibility</p:attrName>
                                        </p:attrNameLst>
                                      </p:cBhvr>
                                      <p:to>
                                        <p:strVal val="hidden"/>
                                      </p:to>
                                    </p:set>
                                  </p:childTnLst>
                                </p:cTn>
                              </p:par>
                              <p:par>
                                <p:cTn id="144" presetID="19" presetClass="exit" presetSubtype="10" fill="hold" grpId="3" nodeType="withEffect">
                                  <p:stCondLst>
                                    <p:cond delay="0"/>
                                  </p:stCondLst>
                                  <p:childTnLst>
                                    <p:anim calcmode="lin" valueType="num">
                                      <p:cBhvr>
                                        <p:cTn id="145" dur="2000"/>
                                        <p:tgtEl>
                                          <p:spTgt spid="7"/>
                                        </p:tgtEl>
                                        <p:attrNameLst>
                                          <p:attrName>ppt_h</p:attrName>
                                        </p:attrNameLst>
                                      </p:cBhvr>
                                      <p:tavLst>
                                        <p:tav tm="0">
                                          <p:val>
                                            <p:strVal val="ppt_h"/>
                                          </p:val>
                                        </p:tav>
                                        <p:tav tm="100000">
                                          <p:val>
                                            <p:strVal val="ppt_h"/>
                                          </p:val>
                                        </p:tav>
                                      </p:tavLst>
                                    </p:anim>
                                    <p:anim calcmode="lin" valueType="num">
                                      <p:cBhvr>
                                        <p:cTn id="146" dur="2000"/>
                                        <p:tgtEl>
                                          <p:spTgt spid="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47" dur="1" fill="hold">
                                          <p:stCondLst>
                                            <p:cond delay="1999"/>
                                          </p:stCondLst>
                                        </p:cTn>
                                        <p:tgtEl>
                                          <p:spTgt spid="7"/>
                                        </p:tgtEl>
                                        <p:attrNameLst>
                                          <p:attrName>style.visibility</p:attrName>
                                        </p:attrNameLst>
                                      </p:cBhvr>
                                      <p:to>
                                        <p:strVal val="hidden"/>
                                      </p:to>
                                    </p:set>
                                  </p:childTnLst>
                                </p:cTn>
                              </p:par>
                              <p:par>
                                <p:cTn id="148" presetID="19" presetClass="exit" presetSubtype="5" fill="hold" grpId="3" nodeType="withEffect">
                                  <p:stCondLst>
                                    <p:cond delay="0"/>
                                  </p:stCondLst>
                                  <p:childTnLst>
                                    <p:anim calcmode="lin" valueType="num">
                                      <p:cBhvr>
                                        <p:cTn id="149" dur="2000"/>
                                        <p:tgtEl>
                                          <p:spTgt spid="8"/>
                                        </p:tgtEl>
                                        <p:attrNameLst>
                                          <p:attrName>ppt_w</p:attrName>
                                        </p:attrNameLst>
                                      </p:cBhvr>
                                      <p:tavLst>
                                        <p:tav tm="0">
                                          <p:val>
                                            <p:strVal val="ppt_w"/>
                                          </p:val>
                                        </p:tav>
                                        <p:tav tm="100000">
                                          <p:val>
                                            <p:strVal val="ppt_w"/>
                                          </p:val>
                                        </p:tav>
                                      </p:tavLst>
                                    </p:anim>
                                    <p:anim calcmode="lin" valueType="num">
                                      <p:cBhvr>
                                        <p:cTn id="150" dur="2000"/>
                                        <p:tgtEl>
                                          <p:spTgt spid="8"/>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51" dur="1" fill="hold">
                                          <p:stCondLst>
                                            <p:cond delay="1999"/>
                                          </p:stCondLst>
                                        </p:cTn>
                                        <p:tgtEl>
                                          <p:spTgt spid="8"/>
                                        </p:tgtEl>
                                        <p:attrNameLst>
                                          <p:attrName>style.visibility</p:attrName>
                                        </p:attrNameLst>
                                      </p:cBhvr>
                                      <p:to>
                                        <p:strVal val="hidden"/>
                                      </p:to>
                                    </p:set>
                                  </p:childTnLst>
                                </p:cTn>
                              </p:par>
                              <p:par>
                                <p:cTn id="152" presetID="19" presetClass="exit" presetSubtype="10" fill="hold" grpId="3" nodeType="withEffect">
                                  <p:stCondLst>
                                    <p:cond delay="0"/>
                                  </p:stCondLst>
                                  <p:childTnLst>
                                    <p:anim calcmode="lin" valueType="num">
                                      <p:cBhvr>
                                        <p:cTn id="153" dur="2000"/>
                                        <p:tgtEl>
                                          <p:spTgt spid="9"/>
                                        </p:tgtEl>
                                        <p:attrNameLst>
                                          <p:attrName>ppt_h</p:attrName>
                                        </p:attrNameLst>
                                      </p:cBhvr>
                                      <p:tavLst>
                                        <p:tav tm="0">
                                          <p:val>
                                            <p:strVal val="ppt_h"/>
                                          </p:val>
                                        </p:tav>
                                        <p:tav tm="100000">
                                          <p:val>
                                            <p:strVal val="ppt_h"/>
                                          </p:val>
                                        </p:tav>
                                      </p:tavLst>
                                    </p:anim>
                                    <p:anim calcmode="lin" valueType="num">
                                      <p:cBhvr>
                                        <p:cTn id="154" dur="2000"/>
                                        <p:tgtEl>
                                          <p:spTgt spid="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55" dur="1" fill="hold">
                                          <p:stCondLst>
                                            <p:cond delay="1999"/>
                                          </p:stCondLst>
                                        </p:cTn>
                                        <p:tgtEl>
                                          <p:spTgt spid="9"/>
                                        </p:tgtEl>
                                        <p:attrNameLst>
                                          <p:attrName>style.visibility</p:attrName>
                                        </p:attrNameLst>
                                      </p:cBhvr>
                                      <p:to>
                                        <p:strVal val="hidden"/>
                                      </p:to>
                                    </p:set>
                                  </p:childTnLst>
                                </p:cTn>
                              </p:par>
                              <p:par>
                                <p:cTn id="156" presetID="19" presetClass="exit" presetSubtype="5" fill="hold" grpId="3" nodeType="withEffect">
                                  <p:stCondLst>
                                    <p:cond delay="0"/>
                                  </p:stCondLst>
                                  <p:childTnLst>
                                    <p:anim calcmode="lin" valueType="num">
                                      <p:cBhvr>
                                        <p:cTn id="157" dur="2000"/>
                                        <p:tgtEl>
                                          <p:spTgt spid="10"/>
                                        </p:tgtEl>
                                        <p:attrNameLst>
                                          <p:attrName>ppt_w</p:attrName>
                                        </p:attrNameLst>
                                      </p:cBhvr>
                                      <p:tavLst>
                                        <p:tav tm="0">
                                          <p:val>
                                            <p:strVal val="ppt_w"/>
                                          </p:val>
                                        </p:tav>
                                        <p:tav tm="100000">
                                          <p:val>
                                            <p:strVal val="ppt_w"/>
                                          </p:val>
                                        </p:tav>
                                      </p:tavLst>
                                    </p:anim>
                                    <p:anim calcmode="lin" valueType="num">
                                      <p:cBhvr>
                                        <p:cTn id="158" dur="2000"/>
                                        <p:tgtEl>
                                          <p:spTgt spid="10"/>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59" dur="1" fill="hold">
                                          <p:stCondLst>
                                            <p:cond delay="1999"/>
                                          </p:stCondLst>
                                        </p:cTn>
                                        <p:tgtEl>
                                          <p:spTgt spid="10"/>
                                        </p:tgtEl>
                                        <p:attrNameLst>
                                          <p:attrName>style.visibility</p:attrName>
                                        </p:attrNameLst>
                                      </p:cBhvr>
                                      <p:to>
                                        <p:strVal val="hidden"/>
                                      </p:to>
                                    </p:set>
                                  </p:childTnLst>
                                </p:cTn>
                              </p:par>
                              <p:par>
                                <p:cTn id="160" presetID="19" presetClass="exit" presetSubtype="10" fill="hold" grpId="3" nodeType="withEffect">
                                  <p:stCondLst>
                                    <p:cond delay="0"/>
                                  </p:stCondLst>
                                  <p:childTnLst>
                                    <p:anim calcmode="lin" valueType="num">
                                      <p:cBhvr>
                                        <p:cTn id="161" dur="2000"/>
                                        <p:tgtEl>
                                          <p:spTgt spid="11"/>
                                        </p:tgtEl>
                                        <p:attrNameLst>
                                          <p:attrName>ppt_h</p:attrName>
                                        </p:attrNameLst>
                                      </p:cBhvr>
                                      <p:tavLst>
                                        <p:tav tm="0">
                                          <p:val>
                                            <p:strVal val="ppt_h"/>
                                          </p:val>
                                        </p:tav>
                                        <p:tav tm="100000">
                                          <p:val>
                                            <p:strVal val="ppt_h"/>
                                          </p:val>
                                        </p:tav>
                                      </p:tavLst>
                                    </p:anim>
                                    <p:anim calcmode="lin" valueType="num">
                                      <p:cBhvr>
                                        <p:cTn id="162" dur="2000"/>
                                        <p:tgtEl>
                                          <p:spTgt spid="11"/>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63" dur="1" fill="hold">
                                          <p:stCondLst>
                                            <p:cond delay="1999"/>
                                          </p:stCondLst>
                                        </p:cTn>
                                        <p:tgtEl>
                                          <p:spTgt spid="11"/>
                                        </p:tgtEl>
                                        <p:attrNameLst>
                                          <p:attrName>style.visibility</p:attrName>
                                        </p:attrNameLst>
                                      </p:cBhvr>
                                      <p:to>
                                        <p:strVal val="hidden"/>
                                      </p:to>
                                    </p:set>
                                  </p:childTnLst>
                                </p:cTn>
                              </p:par>
                              <p:par>
                                <p:cTn id="164" presetID="19" presetClass="exit" presetSubtype="5" fill="hold" grpId="3" nodeType="withEffect">
                                  <p:stCondLst>
                                    <p:cond delay="0"/>
                                  </p:stCondLst>
                                  <p:childTnLst>
                                    <p:anim calcmode="lin" valueType="num">
                                      <p:cBhvr>
                                        <p:cTn id="165" dur="2000"/>
                                        <p:tgtEl>
                                          <p:spTgt spid="12"/>
                                        </p:tgtEl>
                                        <p:attrNameLst>
                                          <p:attrName>ppt_w</p:attrName>
                                        </p:attrNameLst>
                                      </p:cBhvr>
                                      <p:tavLst>
                                        <p:tav tm="0">
                                          <p:val>
                                            <p:strVal val="ppt_w"/>
                                          </p:val>
                                        </p:tav>
                                        <p:tav tm="100000">
                                          <p:val>
                                            <p:strVal val="ppt_w"/>
                                          </p:val>
                                        </p:tav>
                                      </p:tavLst>
                                    </p:anim>
                                    <p:anim calcmode="lin" valueType="num">
                                      <p:cBhvr>
                                        <p:cTn id="166" dur="2000"/>
                                        <p:tgtEl>
                                          <p:spTgt spid="12"/>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67" dur="1" fill="hold">
                                          <p:stCondLst>
                                            <p:cond delay="1999"/>
                                          </p:stCondLst>
                                        </p:cTn>
                                        <p:tgtEl>
                                          <p:spTgt spid="12"/>
                                        </p:tgtEl>
                                        <p:attrNameLst>
                                          <p:attrName>style.visibility</p:attrName>
                                        </p:attrNameLst>
                                      </p:cBhvr>
                                      <p:to>
                                        <p:strVal val="hidden"/>
                                      </p:to>
                                    </p:set>
                                  </p:childTnLst>
                                </p:cTn>
                              </p:par>
                              <p:par>
                                <p:cTn id="168" presetID="19" presetClass="exit" presetSubtype="10" fill="hold" grpId="3" nodeType="withEffect">
                                  <p:stCondLst>
                                    <p:cond delay="0"/>
                                  </p:stCondLst>
                                  <p:childTnLst>
                                    <p:anim calcmode="lin" valueType="num">
                                      <p:cBhvr>
                                        <p:cTn id="169" dur="2000"/>
                                        <p:tgtEl>
                                          <p:spTgt spid="13"/>
                                        </p:tgtEl>
                                        <p:attrNameLst>
                                          <p:attrName>ppt_h</p:attrName>
                                        </p:attrNameLst>
                                      </p:cBhvr>
                                      <p:tavLst>
                                        <p:tav tm="0">
                                          <p:val>
                                            <p:strVal val="ppt_h"/>
                                          </p:val>
                                        </p:tav>
                                        <p:tav tm="100000">
                                          <p:val>
                                            <p:strVal val="ppt_h"/>
                                          </p:val>
                                        </p:tav>
                                      </p:tavLst>
                                    </p:anim>
                                    <p:anim calcmode="lin" valueType="num">
                                      <p:cBhvr>
                                        <p:cTn id="170" dur="2000"/>
                                        <p:tgtEl>
                                          <p:spTgt spid="1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71" dur="1" fill="hold">
                                          <p:stCondLst>
                                            <p:cond delay="1999"/>
                                          </p:stCondLst>
                                        </p:cTn>
                                        <p:tgtEl>
                                          <p:spTgt spid="13"/>
                                        </p:tgtEl>
                                        <p:attrNameLst>
                                          <p:attrName>style.visibility</p:attrName>
                                        </p:attrNameLst>
                                      </p:cBhvr>
                                      <p:to>
                                        <p:strVal val="hidden"/>
                                      </p:to>
                                    </p:set>
                                  </p:childTnLst>
                                </p:cTn>
                              </p:par>
                              <p:par>
                                <p:cTn id="172" presetID="19" presetClass="exit" presetSubtype="5" fill="hold" grpId="3" nodeType="withEffect">
                                  <p:stCondLst>
                                    <p:cond delay="0"/>
                                  </p:stCondLst>
                                  <p:childTnLst>
                                    <p:anim calcmode="lin" valueType="num">
                                      <p:cBhvr>
                                        <p:cTn id="173" dur="2000"/>
                                        <p:tgtEl>
                                          <p:spTgt spid="14"/>
                                        </p:tgtEl>
                                        <p:attrNameLst>
                                          <p:attrName>ppt_w</p:attrName>
                                        </p:attrNameLst>
                                      </p:cBhvr>
                                      <p:tavLst>
                                        <p:tav tm="0">
                                          <p:val>
                                            <p:strVal val="ppt_w"/>
                                          </p:val>
                                        </p:tav>
                                        <p:tav tm="100000">
                                          <p:val>
                                            <p:strVal val="ppt_w"/>
                                          </p:val>
                                        </p:tav>
                                      </p:tavLst>
                                    </p:anim>
                                    <p:anim calcmode="lin" valueType="num">
                                      <p:cBhvr>
                                        <p:cTn id="174" dur="2000"/>
                                        <p:tgtEl>
                                          <p:spTgt spid="14"/>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75" dur="1" fill="hold">
                                          <p:stCondLst>
                                            <p:cond delay="1999"/>
                                          </p:stCondLst>
                                        </p:cTn>
                                        <p:tgtEl>
                                          <p:spTgt spid="14"/>
                                        </p:tgtEl>
                                        <p:attrNameLst>
                                          <p:attrName>style.visibility</p:attrName>
                                        </p:attrNameLst>
                                      </p:cBhvr>
                                      <p:to>
                                        <p:strVal val="hidden"/>
                                      </p:to>
                                    </p:set>
                                  </p:childTnLst>
                                </p:cTn>
                              </p:par>
                              <p:par>
                                <p:cTn id="176" presetID="23" presetClass="entr" presetSubtype="288" fill="hold" nodeType="withEffect">
                                  <p:stCondLst>
                                    <p:cond delay="0"/>
                                  </p:stCondLst>
                                  <p:childTnLst>
                                    <p:set>
                                      <p:cBhvr>
                                        <p:cTn id="177" dur="1" fill="hold">
                                          <p:stCondLst>
                                            <p:cond delay="0"/>
                                          </p:stCondLst>
                                        </p:cTn>
                                        <p:tgtEl>
                                          <p:spTgt spid="2"/>
                                        </p:tgtEl>
                                        <p:attrNameLst>
                                          <p:attrName>style.visibility</p:attrName>
                                        </p:attrNameLst>
                                      </p:cBhvr>
                                      <p:to>
                                        <p:strVal val="visible"/>
                                      </p:to>
                                    </p:set>
                                    <p:anim calcmode="lin" valueType="num">
                                      <p:cBhvr>
                                        <p:cTn id="178" dur="2000" fill="hold"/>
                                        <p:tgtEl>
                                          <p:spTgt spid="2"/>
                                        </p:tgtEl>
                                        <p:attrNameLst>
                                          <p:attrName>ppt_w</p:attrName>
                                        </p:attrNameLst>
                                      </p:cBhvr>
                                      <p:tavLst>
                                        <p:tav tm="0">
                                          <p:val>
                                            <p:strVal val="4/3*#ppt_w"/>
                                          </p:val>
                                        </p:tav>
                                        <p:tav tm="100000">
                                          <p:val>
                                            <p:strVal val="#ppt_w"/>
                                          </p:val>
                                        </p:tav>
                                      </p:tavLst>
                                    </p:anim>
                                    <p:anim calcmode="lin" valueType="num">
                                      <p:cBhvr>
                                        <p:cTn id="179" dur="2000" fill="hold"/>
                                        <p:tgtEl>
                                          <p:spTgt spid="2"/>
                                        </p:tgtEl>
                                        <p:attrNameLst>
                                          <p:attrName>ppt_h</p:attrName>
                                        </p:attrNameLst>
                                      </p:cBhvr>
                                      <p:tavLst>
                                        <p:tav tm="0">
                                          <p:val>
                                            <p:strVal val="4/3*#ppt_h"/>
                                          </p:val>
                                        </p:tav>
                                        <p:tav tm="100000">
                                          <p:val>
                                            <p:strVal val="#ppt_h"/>
                                          </p:val>
                                        </p:tav>
                                      </p:tavLst>
                                    </p:anim>
                                  </p:childTnLst>
                                </p:cTn>
                              </p:par>
                              <p:par>
                                <p:cTn id="180" presetID="16" presetClass="entr" presetSubtype="42" fill="hold" nodeType="withEffect">
                                  <p:stCondLst>
                                    <p:cond delay="0"/>
                                  </p:stCondLst>
                                  <p:childTnLst>
                                    <p:set>
                                      <p:cBhvr>
                                        <p:cTn id="181" dur="1" fill="hold">
                                          <p:stCondLst>
                                            <p:cond delay="0"/>
                                          </p:stCondLst>
                                        </p:cTn>
                                        <p:tgtEl>
                                          <p:spTgt spid="2"/>
                                        </p:tgtEl>
                                        <p:attrNameLst>
                                          <p:attrName>style.visibility</p:attrName>
                                        </p:attrNameLst>
                                      </p:cBhvr>
                                      <p:to>
                                        <p:strVal val="visible"/>
                                      </p:to>
                                    </p:set>
                                    <p:animEffect transition="in" filter="barn(outHorizontal)">
                                      <p:cBhvr>
                                        <p:cTn id="182" dur="2000"/>
                                        <p:tgtEl>
                                          <p:spTgt spid="2"/>
                                        </p:tgtEl>
                                      </p:cBhvr>
                                    </p:animEffect>
                                  </p:childTnLst>
                                </p:cTn>
                              </p:par>
                            </p:childTnLst>
                          </p:cTn>
                        </p:par>
                        <p:par>
                          <p:cTn id="183" fill="hold">
                            <p:stCondLst>
                              <p:cond delay="4000"/>
                            </p:stCondLst>
                            <p:childTnLst>
                              <p:par>
                                <p:cTn id="184" presetID="23" presetClass="entr" presetSubtype="16" fill="hold" nodeType="afterEffect">
                                  <p:stCondLst>
                                    <p:cond delay="0"/>
                                  </p:stCondLst>
                                  <p:childTnLst>
                                    <p:set>
                                      <p:cBhvr>
                                        <p:cTn id="185" dur="1" fill="hold">
                                          <p:stCondLst>
                                            <p:cond delay="0"/>
                                          </p:stCondLst>
                                        </p:cTn>
                                        <p:tgtEl>
                                          <p:spTgt spid="4098"/>
                                        </p:tgtEl>
                                        <p:attrNameLst>
                                          <p:attrName>style.visibility</p:attrName>
                                        </p:attrNameLst>
                                      </p:cBhvr>
                                      <p:to>
                                        <p:strVal val="visible"/>
                                      </p:to>
                                    </p:set>
                                    <p:anim calcmode="lin" valueType="num">
                                      <p:cBhvr>
                                        <p:cTn id="186" dur="2000" fill="hold"/>
                                        <p:tgtEl>
                                          <p:spTgt spid="4098"/>
                                        </p:tgtEl>
                                        <p:attrNameLst>
                                          <p:attrName>ppt_w</p:attrName>
                                        </p:attrNameLst>
                                      </p:cBhvr>
                                      <p:tavLst>
                                        <p:tav tm="0">
                                          <p:val>
                                            <p:fltVal val="0"/>
                                          </p:val>
                                        </p:tav>
                                        <p:tav tm="100000">
                                          <p:val>
                                            <p:strVal val="#ppt_w"/>
                                          </p:val>
                                        </p:tav>
                                      </p:tavLst>
                                    </p:anim>
                                    <p:anim calcmode="lin" valueType="num">
                                      <p:cBhvr>
                                        <p:cTn id="187" dur="2000" fill="hold"/>
                                        <p:tgtEl>
                                          <p:spTgt spid="4098"/>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4" grpId="0" animBg="1"/>
      <p:bldP spid="4" grpId="1" animBg="1"/>
      <p:bldP spid="4" grpId="2" animBg="1"/>
      <p:bldP spid="4" grpId="3" animBg="1"/>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6" grpId="0" animBg="1"/>
    </p:bldLst>
  </p:timing>
</p:sld>
</file>

<file path=ppt/slides/slide54.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pic>
        <p:nvPicPr>
          <p:cNvPr id="4124" name="sound001.wav">
            <a:hlinkClick r:id="" action="ppaction://media"/>
          </p:cNvPr>
          <p:cNvPicPr>
            <a:picLocks noRot="1" noChangeAspect="1" noChangeArrowheads="1"/>
          </p:cNvPicPr>
          <p:nvPr>
            <a:audioFile r:link="rId1"/>
          </p:nvPr>
        </p:nvPicPr>
        <p:blipFill>
          <a:blip r:embed="rId4"/>
          <a:srcRect/>
          <a:stretch>
            <a:fillRect/>
          </a:stretch>
        </p:blipFill>
        <p:spPr bwMode="auto">
          <a:xfrm>
            <a:off x="4419600" y="2457450"/>
            <a:ext cx="304800" cy="228600"/>
          </a:xfrm>
          <a:prstGeom prst="rect">
            <a:avLst/>
          </a:prstGeom>
          <a:noFill/>
        </p:spPr>
      </p:pic>
      <p:sp>
        <p:nvSpPr>
          <p:cNvPr id="4100" name="Rectangle 4"/>
          <p:cNvSpPr>
            <a:spLocks noChangeArrowheads="1"/>
          </p:cNvSpPr>
          <p:nvPr/>
        </p:nvSpPr>
        <p:spPr bwMode="auto">
          <a:xfrm>
            <a:off x="0" y="1200150"/>
            <a:ext cx="9144000" cy="171450"/>
          </a:xfrm>
          <a:prstGeom prst="rect">
            <a:avLst/>
          </a:prstGeom>
          <a:solidFill>
            <a:schemeClr val="bg1"/>
          </a:solidFill>
          <a:ln w="19050">
            <a:solidFill>
              <a:srgbClr val="C0C0C0"/>
            </a:solidFill>
            <a:miter lim="800000"/>
            <a:headEnd/>
            <a:tailEnd/>
          </a:ln>
          <a:effectLst/>
        </p:spPr>
        <p:txBody>
          <a:bodyPr wrap="none" anchor="ctr"/>
          <a:lstStyle/>
          <a:p>
            <a:endParaRPr lang="es-PE"/>
          </a:p>
        </p:txBody>
      </p:sp>
      <p:sp>
        <p:nvSpPr>
          <p:cNvPr id="4101" name="Rectangle 5"/>
          <p:cNvSpPr>
            <a:spLocks noChangeArrowheads="1"/>
          </p:cNvSpPr>
          <p:nvPr/>
        </p:nvSpPr>
        <p:spPr bwMode="auto">
          <a:xfrm>
            <a:off x="0" y="1371600"/>
            <a:ext cx="9144000" cy="3771900"/>
          </a:xfrm>
          <a:prstGeom prst="rect">
            <a:avLst/>
          </a:prstGeom>
          <a:solidFill>
            <a:srgbClr val="B6E8FC"/>
          </a:solidFill>
          <a:ln w="9525">
            <a:noFill/>
            <a:miter lim="800000"/>
            <a:headEnd/>
            <a:tailEnd/>
          </a:ln>
          <a:effectLst/>
        </p:spPr>
        <p:txBody>
          <a:bodyPr wrap="none" anchor="ctr"/>
          <a:lstStyle/>
          <a:p>
            <a:pPr algn="ctr"/>
            <a:endParaRPr lang="es-PE"/>
          </a:p>
        </p:txBody>
      </p:sp>
      <p:pic>
        <p:nvPicPr>
          <p:cNvPr id="4103" name="Picture 7" descr="logo_grande">
            <a:hlinkClick r:id="rId5"/>
          </p:cNvPr>
          <p:cNvPicPr>
            <a:picLocks noChangeAspect="1" noChangeArrowheads="1"/>
          </p:cNvPicPr>
          <p:nvPr/>
        </p:nvPicPr>
        <p:blipFill>
          <a:blip r:embed="rId6"/>
          <a:srcRect/>
          <a:stretch>
            <a:fillRect/>
          </a:stretch>
        </p:blipFill>
        <p:spPr bwMode="auto">
          <a:xfrm>
            <a:off x="1981200" y="1"/>
            <a:ext cx="4876800" cy="1171575"/>
          </a:xfrm>
          <a:prstGeom prst="rect">
            <a:avLst/>
          </a:prstGeom>
          <a:noFill/>
        </p:spPr>
      </p:pic>
      <p:sp>
        <p:nvSpPr>
          <p:cNvPr id="4104" name="Text Box 8"/>
          <p:cNvSpPr txBox="1">
            <a:spLocks noChangeArrowheads="1"/>
          </p:cNvSpPr>
          <p:nvPr/>
        </p:nvSpPr>
        <p:spPr bwMode="auto">
          <a:xfrm>
            <a:off x="0" y="1428750"/>
            <a:ext cx="9144000" cy="2369880"/>
          </a:xfrm>
          <a:prstGeom prst="rect">
            <a:avLst/>
          </a:prstGeom>
          <a:noFill/>
          <a:ln w="9525">
            <a:noFill/>
            <a:miter lim="800000"/>
            <a:headEnd/>
            <a:tailEnd/>
          </a:ln>
          <a:effectLst/>
        </p:spPr>
        <p:txBody>
          <a:bodyPr>
            <a:spAutoFit/>
          </a:bodyPr>
          <a:lstStyle/>
          <a:p>
            <a:pPr algn="ctr">
              <a:spcBef>
                <a:spcPct val="50000"/>
              </a:spcBef>
            </a:pPr>
            <a:r>
              <a:rPr lang="es-ES" sz="6000" b="1">
                <a:latin typeface="Kristen ITC" pitchFamily="66" charset="0"/>
              </a:rPr>
              <a:t>¿Te ha gustado?</a:t>
            </a:r>
            <a:r>
              <a:rPr lang="es-ES" sz="4800">
                <a:latin typeface="Kristen ITC" pitchFamily="66" charset="0"/>
              </a:rPr>
              <a:t> </a:t>
            </a:r>
            <a:br>
              <a:rPr lang="es-ES" sz="4800">
                <a:latin typeface="Kristen ITC" pitchFamily="66" charset="0"/>
              </a:rPr>
            </a:br>
            <a:r>
              <a:rPr lang="es-ES" sz="4400">
                <a:latin typeface="Kristen ITC" pitchFamily="66" charset="0"/>
              </a:rPr>
              <a:t>Puedes ver más entrando </a:t>
            </a:r>
            <a:br>
              <a:rPr lang="es-ES" sz="4400">
                <a:latin typeface="Kristen ITC" pitchFamily="66" charset="0"/>
              </a:rPr>
            </a:br>
            <a:r>
              <a:rPr lang="es-ES" sz="4400" b="1">
                <a:solidFill>
                  <a:srgbClr val="40F903"/>
                </a:solidFill>
                <a:latin typeface="Kristen ITC" pitchFamily="66" charset="0"/>
                <a:hlinkClick r:id="rId5"/>
              </a:rPr>
              <a:t>Aquí</a:t>
            </a:r>
            <a:endParaRPr lang="es-ES" sz="4400" b="1">
              <a:solidFill>
                <a:srgbClr val="40F903"/>
              </a:solidFill>
              <a:latin typeface="Kristen ITC" pitchFamily="66" charset="0"/>
            </a:endParaRPr>
          </a:p>
        </p:txBody>
      </p:sp>
      <p:sp>
        <p:nvSpPr>
          <p:cNvPr id="4107" name="Text Box 11"/>
          <p:cNvSpPr txBox="1">
            <a:spLocks noChangeArrowheads="1"/>
          </p:cNvSpPr>
          <p:nvPr/>
        </p:nvSpPr>
        <p:spPr bwMode="auto">
          <a:xfrm>
            <a:off x="1143000" y="3543300"/>
            <a:ext cx="2667000" cy="1892826"/>
          </a:xfrm>
          <a:prstGeom prst="rect">
            <a:avLst/>
          </a:prstGeom>
          <a:noFill/>
          <a:ln w="19050">
            <a:noFill/>
            <a:prstDash val="sysDot"/>
            <a:miter lim="800000"/>
            <a:headEnd/>
            <a:tailEnd/>
          </a:ln>
          <a:effectLst/>
        </p:spPr>
        <p:txBody>
          <a:bodyPr>
            <a:spAutoFit/>
          </a:bodyPr>
          <a:lstStyle/>
          <a:p>
            <a:pPr algn="ctr">
              <a:spcBef>
                <a:spcPct val="50000"/>
              </a:spcBef>
            </a:pPr>
            <a:r>
              <a:rPr lang="es-ES_tradnl" b="1">
                <a:latin typeface="Kristen ITC" pitchFamily="66" charset="0"/>
              </a:rPr>
              <a:t>Además puedes recibir powerpoints en tu correo electrónico suscribiéndote aquí:</a:t>
            </a:r>
            <a:r>
              <a:rPr lang="es-ES_tradnl" b="1">
                <a:solidFill>
                  <a:srgbClr val="0066FF"/>
                </a:solidFill>
              </a:rPr>
              <a:t> </a:t>
            </a:r>
          </a:p>
          <a:p>
            <a:pPr>
              <a:spcBef>
                <a:spcPct val="50000"/>
              </a:spcBef>
            </a:pPr>
            <a:endParaRPr lang="es-ES" b="1">
              <a:solidFill>
                <a:srgbClr val="0066FF"/>
              </a:solidFill>
            </a:endParaRPr>
          </a:p>
        </p:txBody>
      </p:sp>
      <p:pic>
        <p:nvPicPr>
          <p:cNvPr id="4106" name="Picture 10" descr="email">
            <a:hlinkClick r:id="rId7"/>
          </p:cNvPr>
          <p:cNvPicPr>
            <a:picLocks noChangeAspect="1" noChangeArrowheads="1"/>
          </p:cNvPicPr>
          <p:nvPr/>
        </p:nvPicPr>
        <p:blipFill>
          <a:blip r:embed="rId8"/>
          <a:srcRect/>
          <a:stretch>
            <a:fillRect/>
          </a:stretch>
        </p:blipFill>
        <p:spPr bwMode="auto">
          <a:xfrm>
            <a:off x="5638800" y="3143250"/>
            <a:ext cx="2362200" cy="1771650"/>
          </a:xfrm>
          <a:prstGeom prst="rect">
            <a:avLst/>
          </a:prstGeom>
          <a:noFill/>
        </p:spPr>
      </p:pic>
      <p:pic>
        <p:nvPicPr>
          <p:cNvPr id="4113" name="Picture 17" descr="flechas-8"/>
          <p:cNvPicPr>
            <a:picLocks noChangeAspect="1" noChangeArrowheads="1"/>
          </p:cNvPicPr>
          <p:nvPr/>
        </p:nvPicPr>
        <p:blipFill>
          <a:blip r:embed="rId9"/>
          <a:srcRect/>
          <a:stretch>
            <a:fillRect/>
          </a:stretch>
        </p:blipFill>
        <p:spPr bwMode="auto">
          <a:xfrm>
            <a:off x="4038600" y="3657600"/>
            <a:ext cx="1219200" cy="742950"/>
          </a:xfrm>
          <a:prstGeom prst="rect">
            <a:avLst/>
          </a:prstGeom>
          <a:noFill/>
        </p:spPr>
      </p:pic>
      <p:pic>
        <p:nvPicPr>
          <p:cNvPr id="4117" name="Picture 21" descr="facebook-icon">
            <a:hlinkClick r:id="rId10"/>
          </p:cNvPr>
          <p:cNvPicPr>
            <a:picLocks noChangeAspect="1" noChangeArrowheads="1"/>
          </p:cNvPicPr>
          <p:nvPr/>
        </p:nvPicPr>
        <p:blipFill>
          <a:blip r:embed="rId11" cstate="print"/>
          <a:srcRect/>
          <a:stretch>
            <a:fillRect/>
          </a:stretch>
        </p:blipFill>
        <p:spPr bwMode="auto">
          <a:xfrm>
            <a:off x="0" y="2228850"/>
            <a:ext cx="533400" cy="400050"/>
          </a:xfrm>
          <a:prstGeom prst="rect">
            <a:avLst/>
          </a:prstGeom>
          <a:noFill/>
        </p:spPr>
      </p:pic>
      <p:pic>
        <p:nvPicPr>
          <p:cNvPr id="4118" name="Picture 22" descr="twitter-icon">
            <a:hlinkClick r:id="rId12"/>
          </p:cNvPr>
          <p:cNvPicPr>
            <a:picLocks noChangeAspect="1" noChangeArrowheads="1"/>
          </p:cNvPicPr>
          <p:nvPr/>
        </p:nvPicPr>
        <p:blipFill>
          <a:blip r:embed="rId13" cstate="print"/>
          <a:srcRect/>
          <a:stretch>
            <a:fillRect/>
          </a:stretch>
        </p:blipFill>
        <p:spPr bwMode="auto">
          <a:xfrm>
            <a:off x="0" y="2628900"/>
            <a:ext cx="533400" cy="400050"/>
          </a:xfrm>
          <a:prstGeom prst="rect">
            <a:avLst/>
          </a:prstGeom>
          <a:noFill/>
        </p:spPr>
      </p:pic>
      <p:pic>
        <p:nvPicPr>
          <p:cNvPr id="4119" name="Picture 23" descr="Web-Google-plus-Metro-icon">
            <a:hlinkClick r:id="rId14"/>
          </p:cNvPr>
          <p:cNvPicPr>
            <a:picLocks noChangeAspect="1" noChangeArrowheads="1"/>
          </p:cNvPicPr>
          <p:nvPr/>
        </p:nvPicPr>
        <p:blipFill>
          <a:blip r:embed="rId15" cstate="print"/>
          <a:srcRect/>
          <a:stretch>
            <a:fillRect/>
          </a:stretch>
        </p:blipFill>
        <p:spPr bwMode="auto">
          <a:xfrm>
            <a:off x="0" y="3028950"/>
            <a:ext cx="533400" cy="400050"/>
          </a:xfrm>
          <a:prstGeom prst="rect">
            <a:avLst/>
          </a:prstGeom>
          <a:noFill/>
        </p:spPr>
      </p:pic>
      <p:pic>
        <p:nvPicPr>
          <p:cNvPr id="4120" name="Picture 24" descr="vkontakte-256">
            <a:hlinkClick r:id="rId16"/>
          </p:cNvPr>
          <p:cNvPicPr>
            <a:picLocks noChangeAspect="1" noChangeArrowheads="1"/>
          </p:cNvPicPr>
          <p:nvPr/>
        </p:nvPicPr>
        <p:blipFill>
          <a:blip r:embed="rId17" cstate="print"/>
          <a:srcRect/>
          <a:stretch>
            <a:fillRect/>
          </a:stretch>
        </p:blipFill>
        <p:spPr bwMode="auto">
          <a:xfrm>
            <a:off x="0" y="3429000"/>
            <a:ext cx="533400" cy="400050"/>
          </a:xfrm>
          <a:prstGeom prst="rect">
            <a:avLst/>
          </a:prstGeom>
          <a:noFill/>
        </p:spPr>
      </p:pic>
      <p:sp>
        <p:nvSpPr>
          <p:cNvPr id="4122" name="Text Box 26"/>
          <p:cNvSpPr txBox="1">
            <a:spLocks noChangeArrowheads="1"/>
          </p:cNvSpPr>
          <p:nvPr/>
        </p:nvSpPr>
        <p:spPr bwMode="auto">
          <a:xfrm>
            <a:off x="0" y="4914901"/>
            <a:ext cx="9144000" cy="307777"/>
          </a:xfrm>
          <a:prstGeom prst="rect">
            <a:avLst/>
          </a:prstGeom>
          <a:solidFill>
            <a:srgbClr val="34495E"/>
          </a:solidFill>
          <a:ln w="9525">
            <a:noFill/>
            <a:miter lim="800000"/>
            <a:headEnd/>
            <a:tailEnd/>
          </a:ln>
          <a:effectLst/>
        </p:spPr>
        <p:txBody>
          <a:bodyPr>
            <a:spAutoFit/>
          </a:bodyPr>
          <a:lstStyle/>
          <a:p>
            <a:pPr algn="ctr">
              <a:spcBef>
                <a:spcPct val="50000"/>
              </a:spcBef>
            </a:pPr>
            <a:r>
              <a:rPr lang="es-ES" sz="1400">
                <a:solidFill>
                  <a:srgbClr val="40F903"/>
                </a:solidFill>
                <a:latin typeface="Kristen ITC" pitchFamily="66" charset="0"/>
              </a:rPr>
              <a:t>Esta presentación powerpoint ha sido creada y compartida única y exclusivamente para mispps.com</a:t>
            </a:r>
          </a:p>
        </p:txBody>
      </p:sp>
      <p:pic>
        <p:nvPicPr>
          <p:cNvPr id="4123" name="Picture 27" descr="slide0006_image010"/>
          <p:cNvPicPr>
            <a:picLocks noChangeAspect="1" noChangeArrowheads="1"/>
          </p:cNvPicPr>
          <p:nvPr/>
        </p:nvPicPr>
        <p:blipFill>
          <a:blip r:embed="rId18"/>
          <a:srcRect/>
          <a:stretch>
            <a:fillRect/>
          </a:stretch>
        </p:blipFill>
        <p:spPr bwMode="auto">
          <a:xfrm rot="20093988">
            <a:off x="4114800" y="628650"/>
            <a:ext cx="4826000" cy="1581150"/>
          </a:xfrm>
          <a:prstGeom prst="rect">
            <a:avLst/>
          </a:prstGeom>
          <a:noFill/>
        </p:spPr>
      </p:pic>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1500"/>
                                  </p:stCondLst>
                                  <p:childTnLst>
                                    <p:set>
                                      <p:cBhvr>
                                        <p:cTn id="6" dur="1" fill="hold">
                                          <p:stCondLst>
                                            <p:cond delay="0"/>
                                          </p:stCondLst>
                                        </p:cTn>
                                        <p:tgtEl>
                                          <p:spTgt spid="4123"/>
                                        </p:tgtEl>
                                        <p:attrNameLst>
                                          <p:attrName>style.visibility</p:attrName>
                                        </p:attrNameLst>
                                      </p:cBhvr>
                                      <p:to>
                                        <p:strVal val="visible"/>
                                      </p:to>
                                    </p:set>
                                  </p:childTnLst>
                                  <p:subTnLst>
                                    <p:audio>
                                      <p:cMediaNode>
                                        <p:cTn display="0" masterRel="sameClick">
                                          <p:stCondLst>
                                            <p:cond evt="begin" delay="0">
                                              <p:tn val="5"/>
                                            </p:cond>
                                          </p:stCondLst>
                                          <p:endCondLst>
                                            <p:cond evt="onStopAudio" delay="0">
                                              <p:tgtEl>
                                                <p:sldTgt/>
                                              </p:tgtEl>
                                            </p:cond>
                                          </p:endCondLst>
                                        </p:cTn>
                                        <p:tgtEl>
                                          <p:sndTgt r:embed="rId3" name="sound001.wav"/>
                                        </p:tgtEl>
                                      </p:cMediaNode>
                                    </p:audio>
                                  </p:subTnLst>
                                </p:cTn>
                              </p:par>
                            </p:childTnLst>
                          </p:cTn>
                        </p:par>
                      </p:childTnLst>
                    </p:cTn>
                  </p:par>
                </p:childTnLst>
              </p:cTn>
              <p:prevCondLst>
                <p:cond evt="onPrev" delay="0">
                  <p:tgtEl>
                    <p:sldTgt/>
                  </p:tgtEl>
                </p:cond>
              </p:prevCondLst>
              <p:nextCondLst>
                <p:cond evt="onNext" delay="0">
                  <p:tgtEl>
                    <p:sldTgt/>
                  </p:tgtEl>
                </p:cond>
              </p:nextCondLst>
            </p:seq>
            <p:audio>
              <p:cMediaNode vol="100000" showWhenStopped="0">
                <p:cTn id="7" fill="hold" display="0">
                  <p:stCondLst>
                    <p:cond delay="indefinite"/>
                  </p:stCondLst>
                  <p:endCondLst>
                    <p:cond evt="onNext" delay="0">
                      <p:tgtEl>
                        <p:sldTgt/>
                      </p:tgtEl>
                    </p:cond>
                    <p:cond evt="onPrev" delay="0">
                      <p:tgtEl>
                        <p:sldTgt/>
                      </p:tgtEl>
                    </p:cond>
                    <p:cond evt="onStopAudio" delay="0">
                      <p:tgtEl>
                        <p:sldTgt/>
                      </p:tgtEl>
                    </p:cond>
                  </p:endCondLst>
                </p:cTn>
                <p:tgtEl>
                  <p:spTgt spid="4124"/>
                </p:tgtEl>
              </p:cMediaNode>
            </p:audio>
          </p:childTnLst>
        </p:cTn>
      </p:par>
    </p:tnLst>
  </p:timing>
</p:sld>
</file>

<file path=ppt/theme/theme1.xml><?xml version="1.0" encoding="utf-8"?>
<a:theme xmlns:a="http://schemas.openxmlformats.org/drawingml/2006/main" name="Presentación2 PAISAJES">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emplate>Presentación2 PAISAJES</Template>
  <TotalTime>0</TotalTime>
  <Words>404</Words>
  <Application>Microsoft Office PowerPoint</Application>
  <PresentationFormat>Presentación en pantalla (16:9)</PresentationFormat>
  <Paragraphs>18</Paragraphs>
  <Slides>54</Slides>
  <Notes>0</Notes>
  <HiddenSlides>0</HiddenSlides>
  <MMClips>1</MMClips>
  <ScaleCrop>false</ScaleCrop>
  <HeadingPairs>
    <vt:vector size="4" baseType="variant">
      <vt:variant>
        <vt:lpstr>Tema</vt:lpstr>
      </vt:variant>
      <vt:variant>
        <vt:i4>2</vt:i4>
      </vt:variant>
      <vt:variant>
        <vt:lpstr>Títulos de diapositiva</vt:lpstr>
      </vt:variant>
      <vt:variant>
        <vt:i4>54</vt:i4>
      </vt:variant>
    </vt:vector>
  </HeadingPairs>
  <TitlesOfParts>
    <vt:vector size="56" baseType="lpstr">
      <vt:lpstr>Presentación2 PAISAJES</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lpstr>Diapositiva 44</vt:lpstr>
      <vt:lpstr>Diapositiva 45</vt:lpstr>
      <vt:lpstr>Diapositiva 46</vt:lpstr>
      <vt:lpstr>Diapositiva 47</vt:lpstr>
      <vt:lpstr>Diapositiva 48</vt:lpstr>
      <vt:lpstr>Diapositiva 49</vt:lpstr>
      <vt:lpstr>Diapositiva 50</vt:lpstr>
      <vt:lpstr>Diapositiva 51</vt:lpstr>
      <vt:lpstr>Diapositiva 52</vt:lpstr>
      <vt:lpstr>Diapositiva 53</vt:lpstr>
      <vt:lpstr>Diapositiva 54</vt:lpstr>
    </vt:vector>
  </TitlesOfParts>
  <Manager/>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
  <cp:lastModifiedBy/>
  <cp:revision>187</cp:revision>
  <dcterms:created xsi:type="dcterms:W3CDTF">2017-07-17T21:38:14Z</dcterms:created>
  <dcterms:modified xsi:type="dcterms:W3CDTF">2017-07-26T15:03:11Z</dcterms:modified>
</cp:coreProperties>
</file>